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435" r:id="rId3"/>
    <p:sldId id="437" r:id="rId4"/>
    <p:sldId id="438" r:id="rId5"/>
    <p:sldId id="439" r:id="rId6"/>
    <p:sldId id="443" r:id="rId7"/>
    <p:sldId id="442" r:id="rId8"/>
    <p:sldId id="441" r:id="rId9"/>
    <p:sldId id="440" r:id="rId10"/>
    <p:sldId id="444" r:id="rId11"/>
    <p:sldId id="445" r:id="rId12"/>
    <p:sldId id="446" r:id="rId13"/>
    <p:sldId id="447" r:id="rId14"/>
    <p:sldId id="448" r:id="rId15"/>
    <p:sldId id="449" r:id="rId16"/>
    <p:sldId id="450" r:id="rId17"/>
    <p:sldId id="451" r:id="rId18"/>
    <p:sldId id="452" r:id="rId19"/>
    <p:sldId id="453" r:id="rId20"/>
    <p:sldId id="454" r:id="rId21"/>
    <p:sldId id="455" r:id="rId22"/>
    <p:sldId id="456" r:id="rId23"/>
    <p:sldId id="457" r:id="rId24"/>
    <p:sldId id="458" r:id="rId25"/>
    <p:sldId id="459" r:id="rId26"/>
    <p:sldId id="460" r:id="rId27"/>
    <p:sldId id="461" r:id="rId28"/>
    <p:sldId id="462" r:id="rId29"/>
    <p:sldId id="463" r:id="rId30"/>
    <p:sldId id="464" r:id="rId31"/>
    <p:sldId id="466" r:id="rId32"/>
    <p:sldId id="467" r:id="rId33"/>
  </p:sldIdLst>
  <p:sldSz cx="12190413" cy="6859588"/>
  <p:notesSz cx="6858000" cy="9144000"/>
  <p:custDataLst>
    <p:tags r:id="rId35"/>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609585" algn="l" rtl="0" fontAlgn="base">
      <a:spcBef>
        <a:spcPct val="0"/>
      </a:spcBef>
      <a:spcAft>
        <a:spcPct val="0"/>
      </a:spcAft>
      <a:defRPr kern="1200">
        <a:solidFill>
          <a:schemeClr val="tx1"/>
        </a:solidFill>
        <a:latin typeface="Calibri" pitchFamily="34" charset="0"/>
        <a:ea typeface="宋体" charset="-122"/>
        <a:cs typeface="+mn-cs"/>
      </a:defRPr>
    </a:lvl2pPr>
    <a:lvl3pPr marL="1219170" algn="l" rtl="0" fontAlgn="base">
      <a:spcBef>
        <a:spcPct val="0"/>
      </a:spcBef>
      <a:spcAft>
        <a:spcPct val="0"/>
      </a:spcAft>
      <a:defRPr kern="1200">
        <a:solidFill>
          <a:schemeClr val="tx1"/>
        </a:solidFill>
        <a:latin typeface="Calibri" pitchFamily="34" charset="0"/>
        <a:ea typeface="宋体" charset="-122"/>
        <a:cs typeface="+mn-cs"/>
      </a:defRPr>
    </a:lvl3pPr>
    <a:lvl4pPr marL="1828754" algn="l" rtl="0" fontAlgn="base">
      <a:spcBef>
        <a:spcPct val="0"/>
      </a:spcBef>
      <a:spcAft>
        <a:spcPct val="0"/>
      </a:spcAft>
      <a:defRPr kern="1200">
        <a:solidFill>
          <a:schemeClr val="tx1"/>
        </a:solidFill>
        <a:latin typeface="Calibri" pitchFamily="34" charset="0"/>
        <a:ea typeface="宋体" charset="-122"/>
        <a:cs typeface="+mn-cs"/>
      </a:defRPr>
    </a:lvl4pPr>
    <a:lvl5pPr marL="2438339" algn="l" rtl="0" fontAlgn="base">
      <a:spcBef>
        <a:spcPct val="0"/>
      </a:spcBef>
      <a:spcAft>
        <a:spcPct val="0"/>
      </a:spcAft>
      <a:defRPr kern="1200">
        <a:solidFill>
          <a:schemeClr val="tx1"/>
        </a:solidFill>
        <a:latin typeface="Calibri" pitchFamily="34" charset="0"/>
        <a:ea typeface="宋体" charset="-122"/>
        <a:cs typeface="+mn-cs"/>
      </a:defRPr>
    </a:lvl5pPr>
    <a:lvl6pPr marL="3047924" algn="l" defTabSz="1219170" rtl="0" eaLnBrk="1" latinLnBrk="0" hangingPunct="1">
      <a:defRPr kern="1200">
        <a:solidFill>
          <a:schemeClr val="tx1"/>
        </a:solidFill>
        <a:latin typeface="Calibri" pitchFamily="34" charset="0"/>
        <a:ea typeface="宋体" charset="-122"/>
        <a:cs typeface="+mn-cs"/>
      </a:defRPr>
    </a:lvl6pPr>
    <a:lvl7pPr marL="3657509" algn="l" defTabSz="1219170" rtl="0" eaLnBrk="1" latinLnBrk="0" hangingPunct="1">
      <a:defRPr kern="1200">
        <a:solidFill>
          <a:schemeClr val="tx1"/>
        </a:solidFill>
        <a:latin typeface="Calibri" pitchFamily="34" charset="0"/>
        <a:ea typeface="宋体" charset="-122"/>
        <a:cs typeface="+mn-cs"/>
      </a:defRPr>
    </a:lvl7pPr>
    <a:lvl8pPr marL="4267093" algn="l" defTabSz="1219170" rtl="0" eaLnBrk="1" latinLnBrk="0" hangingPunct="1">
      <a:defRPr kern="1200">
        <a:solidFill>
          <a:schemeClr val="tx1"/>
        </a:solidFill>
        <a:latin typeface="Calibri" pitchFamily="34" charset="0"/>
        <a:ea typeface="宋体" charset="-122"/>
        <a:cs typeface="+mn-cs"/>
      </a:defRPr>
    </a:lvl8pPr>
    <a:lvl9pPr marL="4876678" algn="l" defTabSz="121917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guide id="3" orient="horz" pos="2161">
          <p15:clr>
            <a:srgbClr val="A4A3A4"/>
          </p15:clr>
        </p15:guide>
        <p15:guide id="4"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9DCD"/>
    <a:srgbClr val="82D6EA"/>
    <a:srgbClr val="22BDDC"/>
    <a:srgbClr val="1A92AA"/>
    <a:srgbClr val="20A0A0"/>
    <a:srgbClr val="080808"/>
    <a:srgbClr val="333333"/>
    <a:srgbClr val="1C1C1C"/>
    <a:srgbClr val="000000"/>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96" autoAdjust="0"/>
    <p:restoredTop sz="95226" autoAdjust="0"/>
  </p:normalViewPr>
  <p:slideViewPr>
    <p:cSldViewPr>
      <p:cViewPr>
        <p:scale>
          <a:sx n="52" d="100"/>
          <a:sy n="52" d="100"/>
        </p:scale>
        <p:origin x="-408" y="-1584"/>
      </p:cViewPr>
      <p:guideLst>
        <p:guide orient="horz" pos="1620"/>
        <p:guide orient="horz" pos="2161"/>
        <p:guide pos="2880"/>
        <p:guide pos="3840"/>
      </p:guideLst>
    </p:cSldViewPr>
  </p:slideViewPr>
  <p:notesTextViewPr>
    <p:cViewPr>
      <p:scale>
        <a:sx n="125" d="100"/>
        <a:sy n="125" d="100"/>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2019/8/8</a:t>
            </a:fld>
            <a:endParaRPr lang="zh-CN" altLang="en-US" dirty="0"/>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微软雅黑" pitchFamily="34" charset="-122"/>
        <a:cs typeface="+mn-cs"/>
      </a:defRPr>
    </a:lvl1pPr>
    <a:lvl2pPr marL="609585" algn="l" defTabSz="1219170" rtl="0" eaLnBrk="1" latinLnBrk="0" hangingPunct="1">
      <a:defRPr sz="1600" kern="1200">
        <a:solidFill>
          <a:schemeClr val="tx1"/>
        </a:solidFill>
        <a:latin typeface="+mn-lt"/>
        <a:ea typeface="微软雅黑" pitchFamily="34" charset="-122"/>
        <a:cs typeface="+mn-cs"/>
      </a:defRPr>
    </a:lvl2pPr>
    <a:lvl3pPr marL="1219170" algn="l" defTabSz="1219170" rtl="0" eaLnBrk="1" latinLnBrk="0" hangingPunct="1">
      <a:defRPr sz="1600" kern="1200">
        <a:solidFill>
          <a:schemeClr val="tx1"/>
        </a:solidFill>
        <a:latin typeface="+mn-lt"/>
        <a:ea typeface="微软雅黑" pitchFamily="34" charset="-122"/>
        <a:cs typeface="+mn-cs"/>
      </a:defRPr>
    </a:lvl3pPr>
    <a:lvl4pPr marL="1828754" algn="l" defTabSz="1219170" rtl="0" eaLnBrk="1" latinLnBrk="0" hangingPunct="1">
      <a:defRPr sz="1600" kern="1200">
        <a:solidFill>
          <a:schemeClr val="tx1"/>
        </a:solidFill>
        <a:latin typeface="+mn-lt"/>
        <a:ea typeface="微软雅黑" pitchFamily="34" charset="-122"/>
        <a:cs typeface="+mn-cs"/>
      </a:defRPr>
    </a:lvl4pPr>
    <a:lvl5pPr marL="2438339" algn="l" defTabSz="1219170" rtl="0" eaLnBrk="1" latinLnBrk="0" hangingPunct="1">
      <a:defRPr sz="1600" kern="1200">
        <a:solidFill>
          <a:schemeClr val="tx1"/>
        </a:solidFill>
        <a:latin typeface="+mn-lt"/>
        <a:ea typeface="微软雅黑" pitchFamily="34" charset="-122"/>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BF2980-540F-4F7F-A4CC-709C5E980331}" type="slidenum">
              <a:rPr lang="zh-CN" altLang="en-US" smtClean="0"/>
              <a:pPr/>
              <a:t>1</a:t>
            </a:fld>
            <a:endParaRPr lang="zh-CN" altLang="en-US"/>
          </a:p>
        </p:txBody>
      </p:sp>
    </p:spTree>
    <p:extLst>
      <p:ext uri="{BB962C8B-B14F-4D97-AF65-F5344CB8AC3E}">
        <p14:creationId xmlns:p14="http://schemas.microsoft.com/office/powerpoint/2010/main" val="2555058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42428730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28857914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12</a:t>
            </a:fld>
            <a:endParaRPr lang="zh-CN" altLang="en-US" dirty="0"/>
          </a:p>
        </p:txBody>
      </p:sp>
    </p:spTree>
    <p:extLst>
      <p:ext uri="{BB962C8B-B14F-4D97-AF65-F5344CB8AC3E}">
        <p14:creationId xmlns:p14="http://schemas.microsoft.com/office/powerpoint/2010/main" val="33175249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13</a:t>
            </a:fld>
            <a:endParaRPr lang="zh-CN" altLang="en-US" dirty="0"/>
          </a:p>
        </p:txBody>
      </p:sp>
    </p:spTree>
    <p:extLst>
      <p:ext uri="{BB962C8B-B14F-4D97-AF65-F5344CB8AC3E}">
        <p14:creationId xmlns:p14="http://schemas.microsoft.com/office/powerpoint/2010/main" val="24820673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14</a:t>
            </a:fld>
            <a:endParaRPr lang="zh-CN" altLang="en-US" dirty="0"/>
          </a:p>
        </p:txBody>
      </p:sp>
    </p:spTree>
    <p:extLst>
      <p:ext uri="{BB962C8B-B14F-4D97-AF65-F5344CB8AC3E}">
        <p14:creationId xmlns:p14="http://schemas.microsoft.com/office/powerpoint/2010/main" val="38413869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35263618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4608292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17</a:t>
            </a:fld>
            <a:endParaRPr lang="zh-CN" altLang="en-US" dirty="0"/>
          </a:p>
        </p:txBody>
      </p:sp>
    </p:spTree>
    <p:extLst>
      <p:ext uri="{BB962C8B-B14F-4D97-AF65-F5344CB8AC3E}">
        <p14:creationId xmlns:p14="http://schemas.microsoft.com/office/powerpoint/2010/main" val="32624300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18</a:t>
            </a:fld>
            <a:endParaRPr lang="zh-CN" altLang="en-US" dirty="0"/>
          </a:p>
        </p:txBody>
      </p:sp>
    </p:spTree>
    <p:extLst>
      <p:ext uri="{BB962C8B-B14F-4D97-AF65-F5344CB8AC3E}">
        <p14:creationId xmlns:p14="http://schemas.microsoft.com/office/powerpoint/2010/main" val="1531259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699418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20458686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5912409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19578233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25933061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20815476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32506009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25</a:t>
            </a:fld>
            <a:endParaRPr lang="zh-CN" altLang="en-US" dirty="0"/>
          </a:p>
        </p:txBody>
      </p:sp>
    </p:spTree>
    <p:extLst>
      <p:ext uri="{BB962C8B-B14F-4D97-AF65-F5344CB8AC3E}">
        <p14:creationId xmlns:p14="http://schemas.microsoft.com/office/powerpoint/2010/main" val="23307482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23644948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37290897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28</a:t>
            </a:fld>
            <a:endParaRPr lang="zh-CN" altLang="en-US" dirty="0"/>
          </a:p>
        </p:txBody>
      </p:sp>
    </p:spTree>
    <p:extLst>
      <p:ext uri="{BB962C8B-B14F-4D97-AF65-F5344CB8AC3E}">
        <p14:creationId xmlns:p14="http://schemas.microsoft.com/office/powerpoint/2010/main" val="34840691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29</a:t>
            </a:fld>
            <a:endParaRPr lang="zh-CN" altLang="en-US" dirty="0"/>
          </a:p>
        </p:txBody>
      </p:sp>
    </p:spTree>
    <p:extLst>
      <p:ext uri="{BB962C8B-B14F-4D97-AF65-F5344CB8AC3E}">
        <p14:creationId xmlns:p14="http://schemas.microsoft.com/office/powerpoint/2010/main" val="3997137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920053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30</a:t>
            </a:fld>
            <a:endParaRPr lang="zh-CN" altLang="en-US" dirty="0"/>
          </a:p>
        </p:txBody>
      </p:sp>
    </p:spTree>
    <p:extLst>
      <p:ext uri="{BB962C8B-B14F-4D97-AF65-F5344CB8AC3E}">
        <p14:creationId xmlns:p14="http://schemas.microsoft.com/office/powerpoint/2010/main" val="311840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2104043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1123677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1799371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2442594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1871978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3754884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5570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0362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02946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3296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65076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04556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4347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9210182"/>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838091" y="365210"/>
            <a:ext cx="10514231" cy="1325870"/>
          </a:xfrm>
          <a:prstGeom prst="rect">
            <a:avLst/>
          </a:prstGeom>
        </p:spPr>
        <p:txBody>
          <a:bodyPr lIns="121917" tIns="60958" rIns="121917" bIns="60958"/>
          <a:lstStyle/>
          <a:p>
            <a:r>
              <a:rPr lang="zh-CN" altLang="en-US"/>
              <a:t>单击此处编辑母版标题样式</a:t>
            </a:r>
            <a:endParaRPr lang="en-US" dirty="0"/>
          </a:p>
        </p:txBody>
      </p:sp>
      <p:sp>
        <p:nvSpPr>
          <p:cNvPr id="3" name="Content Placeholder 2"/>
          <p:cNvSpPr>
            <a:spLocks noGrp="1"/>
          </p:cNvSpPr>
          <p:nvPr>
            <p:ph idx="1"/>
          </p:nvPr>
        </p:nvSpPr>
        <p:spPr>
          <a:xfrm>
            <a:off x="838091" y="1826048"/>
            <a:ext cx="10514231" cy="4352346"/>
          </a:xfrm>
          <a:prstGeom prst="rect">
            <a:avLst/>
          </a:prstGeom>
        </p:spPr>
        <p:txBody>
          <a:bodyPr lIns="121917" tIns="60958" rIns="121917" bIns="60958"/>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38091" y="6357822"/>
            <a:ext cx="2742843" cy="365210"/>
          </a:xfrm>
          <a:prstGeom prst="rect">
            <a:avLst/>
          </a:prstGeom>
        </p:spPr>
        <p:txBody>
          <a:bodyPr lIns="121917" tIns="60958" rIns="121917" bIns="60958"/>
          <a:lstStyle/>
          <a:p>
            <a:fld id="{A4E37400-0646-4690-B3CD-AFE7E0746041}" type="datetimeFigureOut">
              <a:rPr lang="zh-CN" altLang="en-US" smtClean="0"/>
              <a:pPr/>
              <a:t>2019/8/8</a:t>
            </a:fld>
            <a:endParaRPr lang="zh-CN" altLang="en-US"/>
          </a:p>
        </p:txBody>
      </p:sp>
      <p:sp>
        <p:nvSpPr>
          <p:cNvPr id="5" name="Footer Placeholder 4"/>
          <p:cNvSpPr>
            <a:spLocks noGrp="1"/>
          </p:cNvSpPr>
          <p:nvPr>
            <p:ph type="ftr" sz="quarter" idx="11"/>
          </p:nvPr>
        </p:nvSpPr>
        <p:spPr>
          <a:xfrm>
            <a:off x="4038075" y="6357822"/>
            <a:ext cx="4114264" cy="365210"/>
          </a:xfrm>
          <a:prstGeom prst="rect">
            <a:avLst/>
          </a:prstGeom>
        </p:spPr>
        <p:txBody>
          <a:bodyPr lIns="121917" tIns="60958" rIns="121917" bIns="60958"/>
          <a:lstStyle/>
          <a:p>
            <a:endParaRPr lang="zh-CN" altLang="en-US"/>
          </a:p>
        </p:txBody>
      </p:sp>
      <p:sp>
        <p:nvSpPr>
          <p:cNvPr id="6" name="Slide Number Placeholder 5"/>
          <p:cNvSpPr>
            <a:spLocks noGrp="1"/>
          </p:cNvSpPr>
          <p:nvPr>
            <p:ph type="sldNum" sz="quarter" idx="12"/>
          </p:nvPr>
        </p:nvSpPr>
        <p:spPr>
          <a:xfrm>
            <a:off x="8609479" y="6357822"/>
            <a:ext cx="2742843" cy="365210"/>
          </a:xfrm>
          <a:prstGeom prst="rect">
            <a:avLst/>
          </a:prstGeom>
        </p:spPr>
        <p:txBody>
          <a:bodyPr lIns="121917" tIns="60958" rIns="121917" bIns="60958"/>
          <a:lstStyle/>
          <a:p>
            <a:fld id="{7543FE73-A404-45C1-B77A-6DB3BD9EA953}" type="slidenum">
              <a:rPr lang="zh-CN" altLang="en-US" smtClean="0"/>
              <a:pPr/>
              <a:t>‹#›</a:t>
            </a:fld>
            <a:endParaRPr lang="zh-CN" altLang="en-US"/>
          </a:p>
        </p:txBody>
      </p:sp>
    </p:spTree>
    <p:extLst>
      <p:ext uri="{BB962C8B-B14F-4D97-AF65-F5344CB8AC3E}">
        <p14:creationId xmlns:p14="http://schemas.microsoft.com/office/powerpoint/2010/main" val="1882592460"/>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838091" y="365210"/>
            <a:ext cx="10514231" cy="1325870"/>
          </a:xfrm>
          <a:prstGeom prst="rect">
            <a:avLst/>
          </a:prstGeom>
        </p:spPr>
        <p:txBody>
          <a:bodyPr lIns="121917" tIns="60958" rIns="121917" bIns="60958"/>
          <a:lstStyle/>
          <a:p>
            <a:r>
              <a:rPr lang="zh-CN" altLang="en-US"/>
              <a:t>单击此处编辑母版标题样式</a:t>
            </a:r>
            <a:endParaRPr lang="en-US" dirty="0"/>
          </a:p>
        </p:txBody>
      </p:sp>
      <p:sp>
        <p:nvSpPr>
          <p:cNvPr id="3" name="Content Placeholder 2"/>
          <p:cNvSpPr>
            <a:spLocks noGrp="1"/>
          </p:cNvSpPr>
          <p:nvPr>
            <p:ph idx="1"/>
          </p:nvPr>
        </p:nvSpPr>
        <p:spPr>
          <a:xfrm>
            <a:off x="838091" y="1826048"/>
            <a:ext cx="10514231" cy="4352346"/>
          </a:xfrm>
          <a:prstGeom prst="rect">
            <a:avLst/>
          </a:prstGeom>
        </p:spPr>
        <p:txBody>
          <a:bodyPr lIns="121917" tIns="60958" rIns="121917" bIns="60958"/>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38091" y="6357822"/>
            <a:ext cx="2742843" cy="365210"/>
          </a:xfrm>
          <a:prstGeom prst="rect">
            <a:avLst/>
          </a:prstGeom>
        </p:spPr>
        <p:txBody>
          <a:bodyPr lIns="121917" tIns="60958" rIns="121917" bIns="60958"/>
          <a:lstStyle/>
          <a:p>
            <a:fld id="{A4E37400-0646-4690-B3CD-AFE7E0746041}" type="datetimeFigureOut">
              <a:rPr lang="zh-CN" altLang="en-US" smtClean="0"/>
              <a:pPr/>
              <a:t>2019/8/8</a:t>
            </a:fld>
            <a:endParaRPr lang="zh-CN" altLang="en-US"/>
          </a:p>
        </p:txBody>
      </p:sp>
      <p:sp>
        <p:nvSpPr>
          <p:cNvPr id="5" name="Footer Placeholder 4"/>
          <p:cNvSpPr>
            <a:spLocks noGrp="1"/>
          </p:cNvSpPr>
          <p:nvPr>
            <p:ph type="ftr" sz="quarter" idx="11"/>
          </p:nvPr>
        </p:nvSpPr>
        <p:spPr>
          <a:xfrm>
            <a:off x="4038075" y="6357822"/>
            <a:ext cx="4114264" cy="365210"/>
          </a:xfrm>
          <a:prstGeom prst="rect">
            <a:avLst/>
          </a:prstGeom>
        </p:spPr>
        <p:txBody>
          <a:bodyPr lIns="121917" tIns="60958" rIns="121917" bIns="60958"/>
          <a:lstStyle/>
          <a:p>
            <a:endParaRPr lang="zh-CN" altLang="en-US"/>
          </a:p>
        </p:txBody>
      </p:sp>
      <p:sp>
        <p:nvSpPr>
          <p:cNvPr id="6" name="Slide Number Placeholder 5"/>
          <p:cNvSpPr>
            <a:spLocks noGrp="1"/>
          </p:cNvSpPr>
          <p:nvPr>
            <p:ph type="sldNum" sz="quarter" idx="12"/>
          </p:nvPr>
        </p:nvSpPr>
        <p:spPr>
          <a:xfrm>
            <a:off x="8609479" y="6357822"/>
            <a:ext cx="2742843" cy="365210"/>
          </a:xfrm>
          <a:prstGeom prst="rect">
            <a:avLst/>
          </a:prstGeom>
        </p:spPr>
        <p:txBody>
          <a:bodyPr lIns="121917" tIns="60958" rIns="121917" bIns="60958"/>
          <a:lstStyle/>
          <a:p>
            <a:fld id="{7543FE73-A404-45C1-B77A-6DB3BD9EA953}" type="slidenum">
              <a:rPr lang="zh-CN" altLang="en-US" smtClean="0"/>
              <a:pPr/>
              <a:t>‹#›</a:t>
            </a:fld>
            <a:endParaRPr lang="zh-CN" altLang="en-US"/>
          </a:p>
        </p:txBody>
      </p:sp>
      <p:sp>
        <p:nvSpPr>
          <p:cNvPr id="8" name="矩形 7"/>
          <p:cNvSpPr/>
          <p:nvPr userDrawn="1"/>
        </p:nvSpPr>
        <p:spPr>
          <a:xfrm>
            <a:off x="9640550" y="6423933"/>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65269692"/>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3"/>
            <a:ext cx="9142810" cy="2388153"/>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2"/>
            <a:ext cx="9142810" cy="1656145"/>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091" y="6357822"/>
            <a:ext cx="2742843" cy="365210"/>
          </a:xfrm>
          <a:prstGeom prst="rect">
            <a:avLst/>
          </a:prstGeom>
        </p:spPr>
        <p:txBody>
          <a:bodyPr/>
          <a:lstStyle/>
          <a:p>
            <a:fld id="{1BB3604F-5BAA-469C-A78B-436B49CF9C6A}"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5" name="页脚占位符 4"/>
          <p:cNvSpPr>
            <a:spLocks noGrp="1"/>
          </p:cNvSpPr>
          <p:nvPr>
            <p:ph type="ftr" sz="quarter" idx="11"/>
          </p:nvPr>
        </p:nvSpPr>
        <p:spPr>
          <a:xfrm>
            <a:off x="4038075" y="6357822"/>
            <a:ext cx="4114264" cy="365210"/>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609479" y="6357822"/>
            <a:ext cx="2742843" cy="365210"/>
          </a:xfrm>
          <a:prstGeom prst="rect">
            <a:avLst/>
          </a:prstGeom>
        </p:spPr>
        <p:txBody>
          <a:bodyPr/>
          <a:lstStyle/>
          <a:p>
            <a:fld id="{9555F30B-11DD-47F6-8DA4-F0EC5A93BE0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1014281"/>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0295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1987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0881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78283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8289" y="3047"/>
            <a:ext cx="12173837" cy="6853495"/>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6" r:id="rId2"/>
    <p:sldLayoutId id="2147483657" r:id="rId3"/>
    <p:sldLayoutId id="2147483659" r:id="rId4"/>
    <p:sldLayoutId id="2147483658" r:id="rId5"/>
  </p:sldLayoutIdLst>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xStyles>
    <p:titleStyle>
      <a:lvl1pPr algn="ctr" rtl="0" fontAlgn="base">
        <a:spcBef>
          <a:spcPct val="0"/>
        </a:spcBef>
        <a:spcAft>
          <a:spcPct val="0"/>
        </a:spcAft>
        <a:defRPr sz="5900" kern="1200">
          <a:solidFill>
            <a:schemeClr val="tx1"/>
          </a:solidFill>
          <a:latin typeface="+mj-lt"/>
          <a:ea typeface="微软雅黑" pitchFamily="34" charset="-122"/>
          <a:cs typeface="+mj-cs"/>
        </a:defRPr>
      </a:lvl1pPr>
      <a:lvl2pPr algn="ctr" rtl="0" fontAlgn="base">
        <a:spcBef>
          <a:spcPct val="0"/>
        </a:spcBef>
        <a:spcAft>
          <a:spcPct val="0"/>
        </a:spcAft>
        <a:defRPr sz="5900">
          <a:solidFill>
            <a:schemeClr val="tx1"/>
          </a:solidFill>
          <a:latin typeface="Calibri" pitchFamily="34" charset="0"/>
          <a:ea typeface="宋体" charset="-122"/>
        </a:defRPr>
      </a:lvl2pPr>
      <a:lvl3pPr algn="ctr" rtl="0" fontAlgn="base">
        <a:spcBef>
          <a:spcPct val="0"/>
        </a:spcBef>
        <a:spcAft>
          <a:spcPct val="0"/>
        </a:spcAft>
        <a:defRPr sz="5900">
          <a:solidFill>
            <a:schemeClr val="tx1"/>
          </a:solidFill>
          <a:latin typeface="Calibri" pitchFamily="34" charset="0"/>
          <a:ea typeface="宋体" charset="-122"/>
        </a:defRPr>
      </a:lvl3pPr>
      <a:lvl4pPr algn="ctr" rtl="0" fontAlgn="base">
        <a:spcBef>
          <a:spcPct val="0"/>
        </a:spcBef>
        <a:spcAft>
          <a:spcPct val="0"/>
        </a:spcAft>
        <a:defRPr sz="5900">
          <a:solidFill>
            <a:schemeClr val="tx1"/>
          </a:solidFill>
          <a:latin typeface="Calibri" pitchFamily="34" charset="0"/>
          <a:ea typeface="宋体" charset="-122"/>
        </a:defRPr>
      </a:lvl4pPr>
      <a:lvl5pPr algn="ctr" rtl="0" fontAlgn="base">
        <a:spcBef>
          <a:spcPct val="0"/>
        </a:spcBef>
        <a:spcAft>
          <a:spcPct val="0"/>
        </a:spcAft>
        <a:defRPr sz="5900">
          <a:solidFill>
            <a:schemeClr val="tx1"/>
          </a:solidFill>
          <a:latin typeface="Calibri" pitchFamily="34" charset="0"/>
          <a:ea typeface="宋体" charset="-122"/>
        </a:defRPr>
      </a:lvl5pPr>
      <a:lvl6pPr marL="609585" algn="ctr" rtl="0" fontAlgn="base">
        <a:spcBef>
          <a:spcPct val="0"/>
        </a:spcBef>
        <a:spcAft>
          <a:spcPct val="0"/>
        </a:spcAft>
        <a:defRPr sz="5900">
          <a:solidFill>
            <a:schemeClr val="tx1"/>
          </a:solidFill>
          <a:latin typeface="Calibri" pitchFamily="34" charset="0"/>
          <a:ea typeface="宋体" charset="-122"/>
        </a:defRPr>
      </a:lvl6pPr>
      <a:lvl7pPr marL="1219170" algn="ctr" rtl="0" fontAlgn="base">
        <a:spcBef>
          <a:spcPct val="0"/>
        </a:spcBef>
        <a:spcAft>
          <a:spcPct val="0"/>
        </a:spcAft>
        <a:defRPr sz="5900">
          <a:solidFill>
            <a:schemeClr val="tx1"/>
          </a:solidFill>
          <a:latin typeface="Calibri" pitchFamily="34" charset="0"/>
          <a:ea typeface="宋体" charset="-122"/>
        </a:defRPr>
      </a:lvl7pPr>
      <a:lvl8pPr marL="1828754" algn="ctr" rtl="0" fontAlgn="base">
        <a:spcBef>
          <a:spcPct val="0"/>
        </a:spcBef>
        <a:spcAft>
          <a:spcPct val="0"/>
        </a:spcAft>
        <a:defRPr sz="5900">
          <a:solidFill>
            <a:schemeClr val="tx1"/>
          </a:solidFill>
          <a:latin typeface="Calibri" pitchFamily="34" charset="0"/>
          <a:ea typeface="宋体" charset="-122"/>
        </a:defRPr>
      </a:lvl8pPr>
      <a:lvl9pPr marL="2438339" algn="ctr" rtl="0" fontAlgn="base">
        <a:spcBef>
          <a:spcPct val="0"/>
        </a:spcBef>
        <a:spcAft>
          <a:spcPct val="0"/>
        </a:spcAft>
        <a:defRPr sz="5900">
          <a:solidFill>
            <a:schemeClr val="tx1"/>
          </a:solidFill>
          <a:latin typeface="Calibri" pitchFamily="34" charset="0"/>
          <a:ea typeface="宋体" charset="-122"/>
        </a:defRPr>
      </a:lvl9pPr>
    </p:titleStyle>
    <p:bodyStyle>
      <a:lvl1pPr marL="457189" indent="-457189" algn="l" rtl="0" fontAlgn="base">
        <a:spcBef>
          <a:spcPct val="20000"/>
        </a:spcBef>
        <a:spcAft>
          <a:spcPct val="0"/>
        </a:spcAft>
        <a:buFont typeface="Arial" charset="0"/>
        <a:buChar char="•"/>
        <a:defRPr sz="4300" kern="1200">
          <a:solidFill>
            <a:schemeClr val="tx1"/>
          </a:solidFill>
          <a:latin typeface="+mn-lt"/>
          <a:ea typeface="微软雅黑" pitchFamily="34" charset="-122"/>
          <a:cs typeface="+mn-cs"/>
        </a:defRPr>
      </a:lvl1pPr>
      <a:lvl2pPr marL="990575" indent="-380990" algn="l" rtl="0" fontAlgn="base">
        <a:spcBef>
          <a:spcPct val="20000"/>
        </a:spcBef>
        <a:spcAft>
          <a:spcPct val="0"/>
        </a:spcAft>
        <a:buFont typeface="Arial" charset="0"/>
        <a:buChar char="–"/>
        <a:defRPr sz="3700" kern="1200">
          <a:solidFill>
            <a:schemeClr val="tx1"/>
          </a:solidFill>
          <a:latin typeface="+mn-lt"/>
          <a:ea typeface="微软雅黑" pitchFamily="34" charset="-122"/>
          <a:cs typeface="+mn-cs"/>
        </a:defRPr>
      </a:lvl2pPr>
      <a:lvl3pPr marL="1523962" indent="-304792"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3pPr>
      <a:lvl4pPr marL="2133547" indent="-304792" algn="l" rtl="0" fontAlgn="base">
        <a:spcBef>
          <a:spcPct val="20000"/>
        </a:spcBef>
        <a:spcAft>
          <a:spcPct val="0"/>
        </a:spcAft>
        <a:buFont typeface="Arial" charset="0"/>
        <a:buChar char="–"/>
        <a:defRPr sz="2700" kern="1200">
          <a:solidFill>
            <a:schemeClr val="tx1"/>
          </a:solidFill>
          <a:latin typeface="+mn-lt"/>
          <a:ea typeface="微软雅黑" pitchFamily="34" charset="-122"/>
          <a:cs typeface="+mn-cs"/>
        </a:defRPr>
      </a:lvl4pPr>
      <a:lvl5pPr marL="2743131" indent="-304792" algn="l" rtl="0" fontAlgn="base">
        <a:spcBef>
          <a:spcPct val="20000"/>
        </a:spcBef>
        <a:spcAft>
          <a:spcPct val="0"/>
        </a:spcAft>
        <a:buFont typeface="Arial" charset="0"/>
        <a:buChar char="»"/>
        <a:defRPr sz="2700" kern="1200">
          <a:solidFill>
            <a:schemeClr val="tx1"/>
          </a:solidFill>
          <a:latin typeface="+mn-lt"/>
          <a:ea typeface="微软雅黑" pitchFamily="34" charset="-122"/>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088502" fontAlgn="auto">
                <a:spcBef>
                  <a:spcPts val="0"/>
                </a:spcBef>
                <a:spcAft>
                  <a:spcPts val="0"/>
                </a:spcAft>
              </a:pPr>
              <a:t>2019/8/8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088502"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249455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0.jpg"/><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4.jpeg"/><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40.jpeg"/><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46.jpg"/><Relationship Id="rId4" Type="http://schemas.openxmlformats.org/officeDocument/2006/relationships/image" Target="../media/image45.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9.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rot="13498206">
            <a:off x="10734699" y="6235890"/>
            <a:ext cx="1691640" cy="169164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rot="13498206">
            <a:off x="8690212" y="606015"/>
            <a:ext cx="3383280" cy="338328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rot="13498206">
            <a:off x="5946274" y="-938632"/>
            <a:ext cx="1691640" cy="16916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rot="13498206">
            <a:off x="8338613" y="-939881"/>
            <a:ext cx="1691640" cy="169164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rot="13498206">
            <a:off x="11928996" y="2646756"/>
            <a:ext cx="1691640" cy="169164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rot="13498206">
            <a:off x="11930244" y="5039096"/>
            <a:ext cx="1691640" cy="1691640"/>
          </a:xfrm>
          <a:prstGeom prst="rect">
            <a:avLst/>
          </a:prstGeom>
          <a:solidFill>
            <a:srgbClr val="3FCA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rot="13498206">
            <a:off x="8342358" y="6234642"/>
            <a:ext cx="1691640" cy="16916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a:off x="7143068" y="256913"/>
            <a:ext cx="1691640" cy="1691640"/>
            <a:chOff x="7143068" y="256913"/>
            <a:chExt cx="1691640" cy="1691640"/>
          </a:xfrm>
        </p:grpSpPr>
        <p:sp>
          <p:nvSpPr>
            <p:cNvPr id="54" name="矩形 53"/>
            <p:cNvSpPr/>
            <p:nvPr/>
          </p:nvSpPr>
          <p:spPr>
            <a:xfrm rot="13498206">
              <a:off x="7143068" y="256913"/>
              <a:ext cx="1691640" cy="169164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54"/>
            <p:cNvSpPr txBox="1"/>
            <p:nvPr/>
          </p:nvSpPr>
          <p:spPr>
            <a:xfrm>
              <a:off x="7447089" y="825110"/>
              <a:ext cx="1082348" cy="630942"/>
            </a:xfrm>
            <a:prstGeom prst="rect">
              <a:avLst/>
            </a:prstGeom>
            <a:noFill/>
          </p:spPr>
          <p:txBody>
            <a:bodyPr wrap="none" rtlCol="0">
              <a:spAutoFit/>
            </a:bodyPr>
            <a:lstStyle/>
            <a:p>
              <a:r>
                <a:rPr lang="zh-CN" altLang="en-US" sz="3500" dirty="0">
                  <a:solidFill>
                    <a:schemeClr val="bg1"/>
                  </a:solidFill>
                  <a:latin typeface="微软雅黑" panose="020B0503020204020204" pitchFamily="34" charset="-122"/>
                  <a:ea typeface="微软雅黑" panose="020B0503020204020204" pitchFamily="34" charset="-122"/>
                </a:rPr>
                <a:t>进取</a:t>
              </a:r>
            </a:p>
          </p:txBody>
        </p:sp>
      </p:grpSp>
      <p:grpSp>
        <p:nvGrpSpPr>
          <p:cNvPr id="56" name="组合 55"/>
          <p:cNvGrpSpPr/>
          <p:nvPr/>
        </p:nvGrpSpPr>
        <p:grpSpPr>
          <a:xfrm>
            <a:off x="8341110" y="3844799"/>
            <a:ext cx="1691640" cy="1691640"/>
            <a:chOff x="8341110" y="3844799"/>
            <a:chExt cx="1691640" cy="1691640"/>
          </a:xfrm>
          <a:solidFill>
            <a:srgbClr val="159DCD"/>
          </a:solidFill>
        </p:grpSpPr>
        <p:sp>
          <p:nvSpPr>
            <p:cNvPr id="57" name="矩形 56"/>
            <p:cNvSpPr/>
            <p:nvPr/>
          </p:nvSpPr>
          <p:spPr>
            <a:xfrm rot="13498206">
              <a:off x="8341110" y="3844799"/>
              <a:ext cx="1691640" cy="169164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57"/>
            <p:cNvSpPr txBox="1"/>
            <p:nvPr/>
          </p:nvSpPr>
          <p:spPr>
            <a:xfrm>
              <a:off x="8647004" y="4375148"/>
              <a:ext cx="1082348" cy="630942"/>
            </a:xfrm>
            <a:prstGeom prst="rect">
              <a:avLst/>
            </a:prstGeom>
            <a:solidFill>
              <a:srgbClr val="C00000"/>
            </a:solidFill>
          </p:spPr>
          <p:txBody>
            <a:bodyPr wrap="none" rtlCol="0">
              <a:spAutoFit/>
            </a:bodyPr>
            <a:lstStyle/>
            <a:p>
              <a:r>
                <a:rPr lang="zh-CN" altLang="en-US" sz="3500" dirty="0">
                  <a:solidFill>
                    <a:schemeClr val="bg1"/>
                  </a:solidFill>
                  <a:latin typeface="微软雅黑" panose="020B0503020204020204" pitchFamily="34" charset="-122"/>
                  <a:ea typeface="微软雅黑" panose="020B0503020204020204" pitchFamily="34" charset="-122"/>
                </a:rPr>
                <a:t>诚信</a:t>
              </a:r>
            </a:p>
          </p:txBody>
        </p:sp>
      </p:grpSp>
      <p:grpSp>
        <p:nvGrpSpPr>
          <p:cNvPr id="59" name="组合 58"/>
          <p:cNvGrpSpPr/>
          <p:nvPr/>
        </p:nvGrpSpPr>
        <p:grpSpPr>
          <a:xfrm>
            <a:off x="9537905" y="5040345"/>
            <a:ext cx="1691640" cy="1691640"/>
            <a:chOff x="9537905" y="5040345"/>
            <a:chExt cx="1691640" cy="1691640"/>
          </a:xfrm>
          <a:solidFill>
            <a:schemeClr val="tx1">
              <a:lumMod val="95000"/>
              <a:lumOff val="5000"/>
            </a:schemeClr>
          </a:solidFill>
        </p:grpSpPr>
        <p:sp>
          <p:nvSpPr>
            <p:cNvPr id="60" name="矩形 59"/>
            <p:cNvSpPr/>
            <p:nvPr/>
          </p:nvSpPr>
          <p:spPr>
            <a:xfrm rot="13498206">
              <a:off x="9537905" y="5040345"/>
              <a:ext cx="1691640" cy="16916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TextBox 60"/>
            <p:cNvSpPr txBox="1"/>
            <p:nvPr/>
          </p:nvSpPr>
          <p:spPr>
            <a:xfrm>
              <a:off x="9843175" y="5571318"/>
              <a:ext cx="1082348" cy="630942"/>
            </a:xfrm>
            <a:prstGeom prst="rect">
              <a:avLst/>
            </a:prstGeom>
            <a:grpFill/>
          </p:spPr>
          <p:txBody>
            <a:bodyPr wrap="none" rtlCol="0">
              <a:spAutoFit/>
            </a:bodyPr>
            <a:lstStyle/>
            <a:p>
              <a:r>
                <a:rPr lang="zh-CN" altLang="en-US" sz="3500" dirty="0">
                  <a:solidFill>
                    <a:schemeClr val="bg1"/>
                  </a:solidFill>
                  <a:latin typeface="微软雅黑" panose="020B0503020204020204" pitchFamily="34" charset="-122"/>
                  <a:ea typeface="微软雅黑" panose="020B0503020204020204" pitchFamily="34" charset="-122"/>
                </a:rPr>
                <a:t>合作</a:t>
              </a:r>
            </a:p>
          </p:txBody>
        </p:sp>
      </p:grpSp>
      <p:grpSp>
        <p:nvGrpSpPr>
          <p:cNvPr id="62" name="组合 61"/>
          <p:cNvGrpSpPr/>
          <p:nvPr/>
        </p:nvGrpSpPr>
        <p:grpSpPr>
          <a:xfrm>
            <a:off x="10733450" y="3843551"/>
            <a:ext cx="1691640" cy="1691640"/>
            <a:chOff x="10733450" y="3843551"/>
            <a:chExt cx="1691640" cy="1691640"/>
          </a:xfrm>
          <a:solidFill>
            <a:srgbClr val="002060"/>
          </a:solidFill>
        </p:grpSpPr>
        <p:sp>
          <p:nvSpPr>
            <p:cNvPr id="63" name="矩形 62"/>
            <p:cNvSpPr/>
            <p:nvPr/>
          </p:nvSpPr>
          <p:spPr>
            <a:xfrm rot="13498206">
              <a:off x="10733450" y="3843551"/>
              <a:ext cx="1691640" cy="16916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TextBox 63"/>
            <p:cNvSpPr txBox="1"/>
            <p:nvPr/>
          </p:nvSpPr>
          <p:spPr>
            <a:xfrm>
              <a:off x="11039345" y="4368626"/>
              <a:ext cx="1082348" cy="630942"/>
            </a:xfrm>
            <a:prstGeom prst="rect">
              <a:avLst/>
            </a:prstGeom>
            <a:grpFill/>
          </p:spPr>
          <p:txBody>
            <a:bodyPr wrap="none" rtlCol="0">
              <a:spAutoFit/>
            </a:bodyPr>
            <a:lstStyle/>
            <a:p>
              <a:r>
                <a:rPr lang="zh-CN" altLang="en-US" sz="3500" dirty="0">
                  <a:solidFill>
                    <a:schemeClr val="bg1"/>
                  </a:solidFill>
                  <a:latin typeface="微软雅黑" panose="020B0503020204020204" pitchFamily="34" charset="-122"/>
                  <a:ea typeface="微软雅黑" panose="020B0503020204020204" pitchFamily="34" charset="-122"/>
                </a:rPr>
                <a:t>创新</a:t>
              </a:r>
            </a:p>
          </p:txBody>
        </p:sp>
      </p:grpSp>
      <p:sp>
        <p:nvSpPr>
          <p:cNvPr id="65" name="矩形 64"/>
          <p:cNvSpPr/>
          <p:nvPr/>
        </p:nvSpPr>
        <p:spPr>
          <a:xfrm>
            <a:off x="683069" y="2912533"/>
            <a:ext cx="7141945" cy="1015663"/>
          </a:xfrm>
          <a:prstGeom prst="rect">
            <a:avLst/>
          </a:prstGeom>
        </p:spPr>
        <p:txBody>
          <a:bodyPr wrap="square">
            <a:spAutoFit/>
          </a:bodyPr>
          <a:lstStyle/>
          <a:p>
            <a:pPr algn="ctr"/>
            <a:r>
              <a:rPr lang="zh-CN" altLang="en-US" sz="6000" b="1" dirty="0">
                <a:solidFill>
                  <a:srgbClr val="C00000"/>
                </a:solidFill>
                <a:latin typeface="Impact" panose="020B0806030902050204" pitchFamily="34" charset="0"/>
                <a:ea typeface="微软雅黑" panose="020B0503020204020204" pitchFamily="34" charset="-122"/>
                <a:cs typeface="Gisha" panose="020B0502040204020203" pitchFamily="34" charset="-79"/>
              </a:rPr>
              <a:t>企业宣传</a:t>
            </a:r>
            <a:r>
              <a:rPr lang="zh-CN" altLang="en-US" sz="6000" b="1" dirty="0">
                <a:solidFill>
                  <a:schemeClr val="tx1">
                    <a:lumMod val="95000"/>
                    <a:lumOff val="5000"/>
                  </a:schemeClr>
                </a:solidFill>
                <a:latin typeface="Impact" panose="020B0806030902050204" pitchFamily="34" charset="0"/>
                <a:ea typeface="微软雅黑" panose="020B0503020204020204" pitchFamily="34" charset="-122"/>
                <a:cs typeface="Gisha" panose="020B0502040204020203" pitchFamily="34" charset="-79"/>
              </a:rPr>
              <a:t>暨产品推广</a:t>
            </a:r>
            <a:endParaRPr lang="en-US" altLang="zh-CN" sz="6000" b="1" dirty="0">
              <a:solidFill>
                <a:schemeClr val="tx1">
                  <a:lumMod val="95000"/>
                  <a:lumOff val="5000"/>
                </a:schemeClr>
              </a:solidFill>
              <a:latin typeface="Impact" panose="020B0806030902050204" pitchFamily="34" charset="0"/>
              <a:ea typeface="微软雅黑" panose="020B0503020204020204" pitchFamily="34" charset="-122"/>
              <a:cs typeface="Gisha" panose="020B0502040204020203" pitchFamily="34" charset="-79"/>
            </a:endParaRPr>
          </a:p>
        </p:txBody>
      </p:sp>
      <p:sp>
        <p:nvSpPr>
          <p:cNvPr id="66" name="矩形 65"/>
          <p:cNvSpPr/>
          <p:nvPr/>
        </p:nvSpPr>
        <p:spPr>
          <a:xfrm>
            <a:off x="814426" y="4005198"/>
            <a:ext cx="6407665" cy="430887"/>
          </a:xfrm>
          <a:prstGeom prst="rect">
            <a:avLst/>
          </a:prstGeom>
        </p:spPr>
        <p:txBody>
          <a:bodyPr wrap="square">
            <a:spAutoFit/>
          </a:bodyPr>
          <a:lstStyle/>
          <a:p>
            <a:r>
              <a:rPr lang="en-US" altLang="zh-CN" sz="2100" dirty="0">
                <a:solidFill>
                  <a:prstClr val="black">
                    <a:lumMod val="65000"/>
                    <a:lumOff val="35000"/>
                  </a:prstClr>
                </a:solidFill>
                <a:latin typeface="Impact" panose="020B0806030902050204" pitchFamily="34" charset="0"/>
                <a:ea typeface="微软雅黑" panose="020B0503020204020204" pitchFamily="34" charset="-122"/>
                <a:cs typeface="Gisha" panose="020B0502040204020203" pitchFamily="34" charset="-79"/>
              </a:rPr>
              <a:t>| </a:t>
            </a:r>
            <a:r>
              <a:rPr lang="zh-CN" altLang="en-US" sz="2100" dirty="0">
                <a:solidFill>
                  <a:prstClr val="black">
                    <a:lumMod val="65000"/>
                    <a:lumOff val="35000"/>
                  </a:prstClr>
                </a:solidFill>
                <a:latin typeface="Impact" panose="020B0806030902050204" pitchFamily="34" charset="0"/>
                <a:ea typeface="微软雅黑" panose="020B0503020204020204" pitchFamily="34" charset="-122"/>
                <a:cs typeface="Gisha" panose="020B0502040204020203" pitchFamily="34" charset="-79"/>
              </a:rPr>
              <a:t>企业宣传 </a:t>
            </a:r>
            <a:r>
              <a:rPr lang="en-US" altLang="zh-CN" sz="2100" dirty="0">
                <a:solidFill>
                  <a:prstClr val="black">
                    <a:lumMod val="65000"/>
                    <a:lumOff val="35000"/>
                  </a:prstClr>
                </a:solidFill>
                <a:latin typeface="Impact" panose="020B0806030902050204" pitchFamily="34" charset="0"/>
                <a:ea typeface="微软雅黑" panose="020B0503020204020204" pitchFamily="34" charset="-122"/>
                <a:cs typeface="Gisha" panose="020B0502040204020203" pitchFamily="34" charset="-79"/>
              </a:rPr>
              <a:t>|</a:t>
            </a:r>
            <a:r>
              <a:rPr lang="zh-CN" altLang="en-US" sz="2100" dirty="0">
                <a:solidFill>
                  <a:prstClr val="black">
                    <a:lumMod val="65000"/>
                    <a:lumOff val="35000"/>
                  </a:prstClr>
                </a:solidFill>
                <a:latin typeface="Impact" panose="020B0806030902050204" pitchFamily="34" charset="0"/>
                <a:ea typeface="微软雅黑" panose="020B0503020204020204" pitchFamily="34" charset="-122"/>
                <a:cs typeface="Gisha" panose="020B0502040204020203" pitchFamily="34" charset="-79"/>
              </a:rPr>
              <a:t> 公司介绍</a:t>
            </a:r>
            <a:r>
              <a:rPr lang="en-US" altLang="zh-CN" sz="2100" dirty="0">
                <a:solidFill>
                  <a:prstClr val="black">
                    <a:lumMod val="65000"/>
                    <a:lumOff val="35000"/>
                  </a:prstClr>
                </a:solidFill>
                <a:latin typeface="Impact" panose="020B0806030902050204" pitchFamily="34" charset="0"/>
                <a:ea typeface="微软雅黑" panose="020B0503020204020204" pitchFamily="34" charset="-122"/>
                <a:cs typeface="Gisha" panose="020B0502040204020203" pitchFamily="34" charset="-79"/>
              </a:rPr>
              <a:t>|</a:t>
            </a:r>
            <a:r>
              <a:rPr lang="zh-CN" altLang="en-US" sz="2100" dirty="0">
                <a:solidFill>
                  <a:prstClr val="black">
                    <a:lumMod val="65000"/>
                    <a:lumOff val="35000"/>
                  </a:prstClr>
                </a:solidFill>
                <a:latin typeface="Impact" panose="020B0806030902050204" pitchFamily="34" charset="0"/>
                <a:ea typeface="微软雅黑" panose="020B0503020204020204" pitchFamily="34" charset="-122"/>
                <a:cs typeface="Gisha" panose="020B0502040204020203" pitchFamily="34" charset="-79"/>
              </a:rPr>
              <a:t> 产品推广</a:t>
            </a:r>
            <a:r>
              <a:rPr lang="en-US" altLang="zh-CN" sz="2100" dirty="0">
                <a:solidFill>
                  <a:prstClr val="black">
                    <a:lumMod val="65000"/>
                    <a:lumOff val="35000"/>
                  </a:prstClr>
                </a:solidFill>
                <a:latin typeface="Impact" panose="020B0806030902050204" pitchFamily="34" charset="0"/>
                <a:ea typeface="微软雅黑" panose="020B0503020204020204" pitchFamily="34" charset="-122"/>
                <a:cs typeface="Gisha" panose="020B0502040204020203" pitchFamily="34" charset="-79"/>
              </a:rPr>
              <a:t>|</a:t>
            </a:r>
            <a:r>
              <a:rPr lang="zh-CN" altLang="en-US" sz="2100" dirty="0">
                <a:solidFill>
                  <a:prstClr val="black">
                    <a:lumMod val="65000"/>
                    <a:lumOff val="35000"/>
                  </a:prstClr>
                </a:solidFill>
                <a:latin typeface="Impact" panose="020B0806030902050204" pitchFamily="34" charset="0"/>
                <a:ea typeface="微软雅黑" panose="020B0503020204020204" pitchFamily="34" charset="-122"/>
                <a:cs typeface="Gisha" panose="020B0502040204020203" pitchFamily="34" charset="-79"/>
              </a:rPr>
              <a:t> 商务展示 </a:t>
            </a:r>
            <a:r>
              <a:rPr lang="en-US" altLang="zh-CN" sz="2100" dirty="0">
                <a:solidFill>
                  <a:prstClr val="black">
                    <a:lumMod val="65000"/>
                    <a:lumOff val="35000"/>
                  </a:prstClr>
                </a:solidFill>
                <a:latin typeface="Impact" panose="020B0806030902050204" pitchFamily="34" charset="0"/>
                <a:ea typeface="微软雅黑" panose="020B0503020204020204" pitchFamily="34" charset="-122"/>
                <a:cs typeface="Gisha" panose="020B0502040204020203" pitchFamily="34" charset="-79"/>
              </a:rPr>
              <a:t>| </a:t>
            </a:r>
            <a:endParaRPr lang="zh-CN" altLang="en-US" sz="2100" dirty="0">
              <a:solidFill>
                <a:prstClr val="black">
                  <a:lumMod val="65000"/>
                  <a:lumOff val="35000"/>
                </a:prstClr>
              </a:solidFill>
              <a:latin typeface="Impact" panose="020B0806030902050204" pitchFamily="34" charset="0"/>
              <a:ea typeface="微软雅黑" panose="020B0503020204020204" pitchFamily="34" charset="-122"/>
              <a:cs typeface="Gisha" panose="020B0502040204020203" pitchFamily="34" charset="-79"/>
            </a:endParaRPr>
          </a:p>
        </p:txBody>
      </p:sp>
      <p:sp>
        <p:nvSpPr>
          <p:cNvPr id="67" name="矩形 66"/>
          <p:cNvSpPr/>
          <p:nvPr/>
        </p:nvSpPr>
        <p:spPr>
          <a:xfrm>
            <a:off x="814426" y="2931781"/>
            <a:ext cx="6846214" cy="21600"/>
          </a:xfrm>
          <a:prstGeom prst="rect">
            <a:avLst/>
          </a:prstGeom>
          <a:solidFill>
            <a:srgbClr val="3FCA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814426" y="3888942"/>
            <a:ext cx="6846214" cy="21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838622" y="2397262"/>
            <a:ext cx="4300596" cy="507831"/>
          </a:xfrm>
          <a:prstGeom prst="rect">
            <a:avLst/>
          </a:prstGeom>
        </p:spPr>
        <p:txBody>
          <a:bodyPr wrap="square">
            <a:spAutoFit/>
          </a:bodyPr>
          <a:lstStyle/>
          <a:p>
            <a:r>
              <a:rPr lang="zh-CN" altLang="en-US" sz="2700" dirty="0">
                <a:solidFill>
                  <a:srgbClr val="C00000"/>
                </a:solidFill>
                <a:latin typeface="时尚中黑简体" panose="01010104010101010101" pitchFamily="2" charset="-122"/>
                <a:ea typeface="时尚中黑简体" panose="01010104010101010101" pitchFamily="2" charset="-122"/>
                <a:cs typeface="Gisha" panose="020B0502040204020203" pitchFamily="34" charset="-79"/>
              </a:rPr>
              <a:t>上</a:t>
            </a:r>
            <a:r>
              <a:rPr lang="zh-CN" altLang="en-US" sz="2700" dirty="0" smtClean="0">
                <a:solidFill>
                  <a:srgbClr val="C00000"/>
                </a:solidFill>
                <a:latin typeface="时尚中黑简体" panose="01010104010101010101" pitchFamily="2" charset="-122"/>
                <a:ea typeface="时尚中黑简体" panose="01010104010101010101" pitchFamily="2" charset="-122"/>
                <a:cs typeface="Gisha" panose="020B0502040204020203" pitchFamily="34" charset="-79"/>
              </a:rPr>
              <a:t>海网络</a:t>
            </a:r>
            <a:r>
              <a:rPr lang="zh-CN" altLang="en-US" sz="2700" dirty="0" smtClean="0">
                <a:solidFill>
                  <a:srgbClr val="C00000"/>
                </a:solidFill>
                <a:latin typeface="时尚中黑简体" panose="01010104010101010101" pitchFamily="2" charset="-122"/>
                <a:ea typeface="时尚中黑简体" panose="01010104010101010101" pitchFamily="2" charset="-122"/>
                <a:cs typeface="Gisha" panose="020B0502040204020203" pitchFamily="34" charset="-79"/>
              </a:rPr>
              <a:t>科</a:t>
            </a:r>
            <a:r>
              <a:rPr lang="zh-CN" altLang="en-US" sz="2700" dirty="0">
                <a:solidFill>
                  <a:srgbClr val="C00000"/>
                </a:solidFill>
                <a:latin typeface="时尚中黑简体" panose="01010104010101010101" pitchFamily="2" charset="-122"/>
                <a:ea typeface="时尚中黑简体" panose="01010104010101010101" pitchFamily="2" charset="-122"/>
                <a:cs typeface="Gisha" panose="020B0502040204020203" pitchFamily="34" charset="-79"/>
              </a:rPr>
              <a:t>技有限公司</a:t>
            </a:r>
          </a:p>
        </p:txBody>
      </p:sp>
      <p:sp>
        <p:nvSpPr>
          <p:cNvPr id="3" name="圆角矩形 2"/>
          <p:cNvSpPr/>
          <p:nvPr/>
        </p:nvSpPr>
        <p:spPr>
          <a:xfrm rot="5400000">
            <a:off x="-2204417" y="3150406"/>
            <a:ext cx="4301764" cy="54006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xmlns="" id="{E9DC4B0D-1594-4946-8BD7-4C98B15C56D3}"/>
              </a:ext>
            </a:extLst>
          </p:cNvPr>
          <p:cNvSpPr/>
          <p:nvPr/>
        </p:nvSpPr>
        <p:spPr>
          <a:xfrm>
            <a:off x="910630" y="4653930"/>
            <a:ext cx="4742004" cy="369332"/>
          </a:xfrm>
          <a:prstGeom prst="rect">
            <a:avLst/>
          </a:prstGeom>
        </p:spPr>
        <p:txBody>
          <a:bodyPr wrap="none">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汇报人：第一</a:t>
            </a: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    汇报时间：</a:t>
            </a: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20</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XX年XX月</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59062075"/>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1000" fill="hold"/>
                                        <p:tgtEl>
                                          <p:spTgt spid="37"/>
                                        </p:tgtEl>
                                        <p:attrNameLst>
                                          <p:attrName>ppt_w</p:attrName>
                                        </p:attrNameLst>
                                      </p:cBhvr>
                                      <p:tavLst>
                                        <p:tav tm="0">
                                          <p:val>
                                            <p:fltVal val="0"/>
                                          </p:val>
                                        </p:tav>
                                        <p:tav tm="100000">
                                          <p:val>
                                            <p:strVal val="#ppt_w"/>
                                          </p:val>
                                        </p:tav>
                                      </p:tavLst>
                                    </p:anim>
                                    <p:anim calcmode="lin" valueType="num">
                                      <p:cBhvr>
                                        <p:cTn id="8" dur="1000" fill="hold"/>
                                        <p:tgtEl>
                                          <p:spTgt spid="37"/>
                                        </p:tgtEl>
                                        <p:attrNameLst>
                                          <p:attrName>ppt_h</p:attrName>
                                        </p:attrNameLst>
                                      </p:cBhvr>
                                      <p:tavLst>
                                        <p:tav tm="0">
                                          <p:val>
                                            <p:fltVal val="0"/>
                                          </p:val>
                                        </p:tav>
                                        <p:tav tm="100000">
                                          <p:val>
                                            <p:strVal val="#ppt_h"/>
                                          </p:val>
                                        </p:tav>
                                      </p:tavLst>
                                    </p:anim>
                                    <p:anim calcmode="lin" valueType="num">
                                      <p:cBhvr>
                                        <p:cTn id="9" dur="1000" fill="hold"/>
                                        <p:tgtEl>
                                          <p:spTgt spid="37"/>
                                        </p:tgtEl>
                                        <p:attrNameLst>
                                          <p:attrName>style.rotation</p:attrName>
                                        </p:attrNameLst>
                                      </p:cBhvr>
                                      <p:tavLst>
                                        <p:tav tm="0">
                                          <p:val>
                                            <p:fltVal val="90"/>
                                          </p:val>
                                        </p:tav>
                                        <p:tav tm="100000">
                                          <p:val>
                                            <p:fltVal val="0"/>
                                          </p:val>
                                        </p:tav>
                                      </p:tavLst>
                                    </p:anim>
                                    <p:animEffect transition="in" filter="fade">
                                      <p:cBhvr>
                                        <p:cTn id="10" dur="1000"/>
                                        <p:tgtEl>
                                          <p:spTgt spid="3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1000" fill="hold"/>
                                        <p:tgtEl>
                                          <p:spTgt spid="39"/>
                                        </p:tgtEl>
                                        <p:attrNameLst>
                                          <p:attrName>ppt_w</p:attrName>
                                        </p:attrNameLst>
                                      </p:cBhvr>
                                      <p:tavLst>
                                        <p:tav tm="0">
                                          <p:val>
                                            <p:fltVal val="0"/>
                                          </p:val>
                                        </p:tav>
                                        <p:tav tm="100000">
                                          <p:val>
                                            <p:strVal val="#ppt_w"/>
                                          </p:val>
                                        </p:tav>
                                      </p:tavLst>
                                    </p:anim>
                                    <p:anim calcmode="lin" valueType="num">
                                      <p:cBhvr>
                                        <p:cTn id="14" dur="1000" fill="hold"/>
                                        <p:tgtEl>
                                          <p:spTgt spid="39"/>
                                        </p:tgtEl>
                                        <p:attrNameLst>
                                          <p:attrName>ppt_h</p:attrName>
                                        </p:attrNameLst>
                                      </p:cBhvr>
                                      <p:tavLst>
                                        <p:tav tm="0">
                                          <p:val>
                                            <p:fltVal val="0"/>
                                          </p:val>
                                        </p:tav>
                                        <p:tav tm="100000">
                                          <p:val>
                                            <p:strVal val="#ppt_h"/>
                                          </p:val>
                                        </p:tav>
                                      </p:tavLst>
                                    </p:anim>
                                    <p:anim calcmode="lin" valueType="num">
                                      <p:cBhvr>
                                        <p:cTn id="15" dur="1000" fill="hold"/>
                                        <p:tgtEl>
                                          <p:spTgt spid="39"/>
                                        </p:tgtEl>
                                        <p:attrNameLst>
                                          <p:attrName>style.rotation</p:attrName>
                                        </p:attrNameLst>
                                      </p:cBhvr>
                                      <p:tavLst>
                                        <p:tav tm="0">
                                          <p:val>
                                            <p:fltVal val="90"/>
                                          </p:val>
                                        </p:tav>
                                        <p:tav tm="100000">
                                          <p:val>
                                            <p:fltVal val="0"/>
                                          </p:val>
                                        </p:tav>
                                      </p:tavLst>
                                    </p:anim>
                                    <p:animEffect transition="in" filter="fade">
                                      <p:cBhvr>
                                        <p:cTn id="16" dur="1000"/>
                                        <p:tgtEl>
                                          <p:spTgt spid="39"/>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1000" fill="hold"/>
                                        <p:tgtEl>
                                          <p:spTgt spid="40"/>
                                        </p:tgtEl>
                                        <p:attrNameLst>
                                          <p:attrName>ppt_w</p:attrName>
                                        </p:attrNameLst>
                                      </p:cBhvr>
                                      <p:tavLst>
                                        <p:tav tm="0">
                                          <p:val>
                                            <p:fltVal val="0"/>
                                          </p:val>
                                        </p:tav>
                                        <p:tav tm="100000">
                                          <p:val>
                                            <p:strVal val="#ppt_w"/>
                                          </p:val>
                                        </p:tav>
                                      </p:tavLst>
                                    </p:anim>
                                    <p:anim calcmode="lin" valueType="num">
                                      <p:cBhvr>
                                        <p:cTn id="20" dur="1000" fill="hold"/>
                                        <p:tgtEl>
                                          <p:spTgt spid="40"/>
                                        </p:tgtEl>
                                        <p:attrNameLst>
                                          <p:attrName>ppt_h</p:attrName>
                                        </p:attrNameLst>
                                      </p:cBhvr>
                                      <p:tavLst>
                                        <p:tav tm="0">
                                          <p:val>
                                            <p:fltVal val="0"/>
                                          </p:val>
                                        </p:tav>
                                        <p:tav tm="100000">
                                          <p:val>
                                            <p:strVal val="#ppt_h"/>
                                          </p:val>
                                        </p:tav>
                                      </p:tavLst>
                                    </p:anim>
                                    <p:anim calcmode="lin" valueType="num">
                                      <p:cBhvr>
                                        <p:cTn id="21" dur="1000" fill="hold"/>
                                        <p:tgtEl>
                                          <p:spTgt spid="40"/>
                                        </p:tgtEl>
                                        <p:attrNameLst>
                                          <p:attrName>style.rotation</p:attrName>
                                        </p:attrNameLst>
                                      </p:cBhvr>
                                      <p:tavLst>
                                        <p:tav tm="0">
                                          <p:val>
                                            <p:fltVal val="90"/>
                                          </p:val>
                                        </p:tav>
                                        <p:tav tm="100000">
                                          <p:val>
                                            <p:fltVal val="0"/>
                                          </p:val>
                                        </p:tav>
                                      </p:tavLst>
                                    </p:anim>
                                    <p:animEffect transition="in" filter="fade">
                                      <p:cBhvr>
                                        <p:cTn id="22" dur="1000"/>
                                        <p:tgtEl>
                                          <p:spTgt spid="4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1000" fill="hold"/>
                                        <p:tgtEl>
                                          <p:spTgt spid="41"/>
                                        </p:tgtEl>
                                        <p:attrNameLst>
                                          <p:attrName>ppt_w</p:attrName>
                                        </p:attrNameLst>
                                      </p:cBhvr>
                                      <p:tavLst>
                                        <p:tav tm="0">
                                          <p:val>
                                            <p:fltVal val="0"/>
                                          </p:val>
                                        </p:tav>
                                        <p:tav tm="100000">
                                          <p:val>
                                            <p:strVal val="#ppt_w"/>
                                          </p:val>
                                        </p:tav>
                                      </p:tavLst>
                                    </p:anim>
                                    <p:anim calcmode="lin" valueType="num">
                                      <p:cBhvr>
                                        <p:cTn id="26" dur="1000" fill="hold"/>
                                        <p:tgtEl>
                                          <p:spTgt spid="41"/>
                                        </p:tgtEl>
                                        <p:attrNameLst>
                                          <p:attrName>ppt_h</p:attrName>
                                        </p:attrNameLst>
                                      </p:cBhvr>
                                      <p:tavLst>
                                        <p:tav tm="0">
                                          <p:val>
                                            <p:fltVal val="0"/>
                                          </p:val>
                                        </p:tav>
                                        <p:tav tm="100000">
                                          <p:val>
                                            <p:strVal val="#ppt_h"/>
                                          </p:val>
                                        </p:tav>
                                      </p:tavLst>
                                    </p:anim>
                                    <p:anim calcmode="lin" valueType="num">
                                      <p:cBhvr>
                                        <p:cTn id="27" dur="1000" fill="hold"/>
                                        <p:tgtEl>
                                          <p:spTgt spid="41"/>
                                        </p:tgtEl>
                                        <p:attrNameLst>
                                          <p:attrName>style.rotation</p:attrName>
                                        </p:attrNameLst>
                                      </p:cBhvr>
                                      <p:tavLst>
                                        <p:tav tm="0">
                                          <p:val>
                                            <p:fltVal val="90"/>
                                          </p:val>
                                        </p:tav>
                                        <p:tav tm="100000">
                                          <p:val>
                                            <p:fltVal val="0"/>
                                          </p:val>
                                        </p:tav>
                                      </p:tavLst>
                                    </p:anim>
                                    <p:animEffect transition="in" filter="fade">
                                      <p:cBhvr>
                                        <p:cTn id="28" dur="1000"/>
                                        <p:tgtEl>
                                          <p:spTgt spid="41"/>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1000" fill="hold"/>
                                        <p:tgtEl>
                                          <p:spTgt spid="42"/>
                                        </p:tgtEl>
                                        <p:attrNameLst>
                                          <p:attrName>ppt_w</p:attrName>
                                        </p:attrNameLst>
                                      </p:cBhvr>
                                      <p:tavLst>
                                        <p:tav tm="0">
                                          <p:val>
                                            <p:fltVal val="0"/>
                                          </p:val>
                                        </p:tav>
                                        <p:tav tm="100000">
                                          <p:val>
                                            <p:strVal val="#ppt_w"/>
                                          </p:val>
                                        </p:tav>
                                      </p:tavLst>
                                    </p:anim>
                                    <p:anim calcmode="lin" valueType="num">
                                      <p:cBhvr>
                                        <p:cTn id="32" dur="1000" fill="hold"/>
                                        <p:tgtEl>
                                          <p:spTgt spid="42"/>
                                        </p:tgtEl>
                                        <p:attrNameLst>
                                          <p:attrName>ppt_h</p:attrName>
                                        </p:attrNameLst>
                                      </p:cBhvr>
                                      <p:tavLst>
                                        <p:tav tm="0">
                                          <p:val>
                                            <p:fltVal val="0"/>
                                          </p:val>
                                        </p:tav>
                                        <p:tav tm="100000">
                                          <p:val>
                                            <p:strVal val="#ppt_h"/>
                                          </p:val>
                                        </p:tav>
                                      </p:tavLst>
                                    </p:anim>
                                    <p:anim calcmode="lin" valueType="num">
                                      <p:cBhvr>
                                        <p:cTn id="33" dur="1000" fill="hold"/>
                                        <p:tgtEl>
                                          <p:spTgt spid="42"/>
                                        </p:tgtEl>
                                        <p:attrNameLst>
                                          <p:attrName>style.rotation</p:attrName>
                                        </p:attrNameLst>
                                      </p:cBhvr>
                                      <p:tavLst>
                                        <p:tav tm="0">
                                          <p:val>
                                            <p:fltVal val="90"/>
                                          </p:val>
                                        </p:tav>
                                        <p:tav tm="100000">
                                          <p:val>
                                            <p:fltVal val="0"/>
                                          </p:val>
                                        </p:tav>
                                      </p:tavLst>
                                    </p:anim>
                                    <p:animEffect transition="in" filter="fade">
                                      <p:cBhvr>
                                        <p:cTn id="34" dur="1000"/>
                                        <p:tgtEl>
                                          <p:spTgt spid="42"/>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p:cTn id="37" dur="1000" fill="hold"/>
                                        <p:tgtEl>
                                          <p:spTgt spid="51"/>
                                        </p:tgtEl>
                                        <p:attrNameLst>
                                          <p:attrName>ppt_w</p:attrName>
                                        </p:attrNameLst>
                                      </p:cBhvr>
                                      <p:tavLst>
                                        <p:tav tm="0">
                                          <p:val>
                                            <p:fltVal val="0"/>
                                          </p:val>
                                        </p:tav>
                                        <p:tav tm="100000">
                                          <p:val>
                                            <p:strVal val="#ppt_w"/>
                                          </p:val>
                                        </p:tav>
                                      </p:tavLst>
                                    </p:anim>
                                    <p:anim calcmode="lin" valueType="num">
                                      <p:cBhvr>
                                        <p:cTn id="38" dur="1000" fill="hold"/>
                                        <p:tgtEl>
                                          <p:spTgt spid="51"/>
                                        </p:tgtEl>
                                        <p:attrNameLst>
                                          <p:attrName>ppt_h</p:attrName>
                                        </p:attrNameLst>
                                      </p:cBhvr>
                                      <p:tavLst>
                                        <p:tav tm="0">
                                          <p:val>
                                            <p:fltVal val="0"/>
                                          </p:val>
                                        </p:tav>
                                        <p:tav tm="100000">
                                          <p:val>
                                            <p:strVal val="#ppt_h"/>
                                          </p:val>
                                        </p:tav>
                                      </p:tavLst>
                                    </p:anim>
                                    <p:anim calcmode="lin" valueType="num">
                                      <p:cBhvr>
                                        <p:cTn id="39" dur="1000" fill="hold"/>
                                        <p:tgtEl>
                                          <p:spTgt spid="51"/>
                                        </p:tgtEl>
                                        <p:attrNameLst>
                                          <p:attrName>style.rotation</p:attrName>
                                        </p:attrNameLst>
                                      </p:cBhvr>
                                      <p:tavLst>
                                        <p:tav tm="0">
                                          <p:val>
                                            <p:fltVal val="90"/>
                                          </p:val>
                                        </p:tav>
                                        <p:tav tm="100000">
                                          <p:val>
                                            <p:fltVal val="0"/>
                                          </p:val>
                                        </p:tav>
                                      </p:tavLst>
                                    </p:anim>
                                    <p:animEffect transition="in" filter="fade">
                                      <p:cBhvr>
                                        <p:cTn id="40" dur="1000"/>
                                        <p:tgtEl>
                                          <p:spTgt spid="51"/>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p:cTn id="43" dur="1000" fill="hold"/>
                                        <p:tgtEl>
                                          <p:spTgt spid="52"/>
                                        </p:tgtEl>
                                        <p:attrNameLst>
                                          <p:attrName>ppt_w</p:attrName>
                                        </p:attrNameLst>
                                      </p:cBhvr>
                                      <p:tavLst>
                                        <p:tav tm="0">
                                          <p:val>
                                            <p:fltVal val="0"/>
                                          </p:val>
                                        </p:tav>
                                        <p:tav tm="100000">
                                          <p:val>
                                            <p:strVal val="#ppt_w"/>
                                          </p:val>
                                        </p:tav>
                                      </p:tavLst>
                                    </p:anim>
                                    <p:anim calcmode="lin" valueType="num">
                                      <p:cBhvr>
                                        <p:cTn id="44" dur="1000" fill="hold"/>
                                        <p:tgtEl>
                                          <p:spTgt spid="52"/>
                                        </p:tgtEl>
                                        <p:attrNameLst>
                                          <p:attrName>ppt_h</p:attrName>
                                        </p:attrNameLst>
                                      </p:cBhvr>
                                      <p:tavLst>
                                        <p:tav tm="0">
                                          <p:val>
                                            <p:fltVal val="0"/>
                                          </p:val>
                                        </p:tav>
                                        <p:tav tm="100000">
                                          <p:val>
                                            <p:strVal val="#ppt_h"/>
                                          </p:val>
                                        </p:tav>
                                      </p:tavLst>
                                    </p:anim>
                                    <p:anim calcmode="lin" valueType="num">
                                      <p:cBhvr>
                                        <p:cTn id="45" dur="1000" fill="hold"/>
                                        <p:tgtEl>
                                          <p:spTgt spid="52"/>
                                        </p:tgtEl>
                                        <p:attrNameLst>
                                          <p:attrName>style.rotation</p:attrName>
                                        </p:attrNameLst>
                                      </p:cBhvr>
                                      <p:tavLst>
                                        <p:tav tm="0">
                                          <p:val>
                                            <p:fltVal val="90"/>
                                          </p:val>
                                        </p:tav>
                                        <p:tav tm="100000">
                                          <p:val>
                                            <p:fltVal val="0"/>
                                          </p:val>
                                        </p:tav>
                                      </p:tavLst>
                                    </p:anim>
                                    <p:animEffect transition="in" filter="fade">
                                      <p:cBhvr>
                                        <p:cTn id="46" dur="1000"/>
                                        <p:tgtEl>
                                          <p:spTgt spid="52"/>
                                        </p:tgtEl>
                                      </p:cBhvr>
                                    </p:animEffect>
                                  </p:childTnLst>
                                </p:cTn>
                              </p:par>
                              <p:par>
                                <p:cTn id="47" presetID="31" presetClass="entr" presetSubtype="0"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p:cTn id="49" dur="1000" fill="hold"/>
                                        <p:tgtEl>
                                          <p:spTgt spid="53"/>
                                        </p:tgtEl>
                                        <p:attrNameLst>
                                          <p:attrName>ppt_w</p:attrName>
                                        </p:attrNameLst>
                                      </p:cBhvr>
                                      <p:tavLst>
                                        <p:tav tm="0">
                                          <p:val>
                                            <p:fltVal val="0"/>
                                          </p:val>
                                        </p:tav>
                                        <p:tav tm="100000">
                                          <p:val>
                                            <p:strVal val="#ppt_w"/>
                                          </p:val>
                                        </p:tav>
                                      </p:tavLst>
                                    </p:anim>
                                    <p:anim calcmode="lin" valueType="num">
                                      <p:cBhvr>
                                        <p:cTn id="50" dur="1000" fill="hold"/>
                                        <p:tgtEl>
                                          <p:spTgt spid="53"/>
                                        </p:tgtEl>
                                        <p:attrNameLst>
                                          <p:attrName>ppt_h</p:attrName>
                                        </p:attrNameLst>
                                      </p:cBhvr>
                                      <p:tavLst>
                                        <p:tav tm="0">
                                          <p:val>
                                            <p:fltVal val="0"/>
                                          </p:val>
                                        </p:tav>
                                        <p:tav tm="100000">
                                          <p:val>
                                            <p:strVal val="#ppt_h"/>
                                          </p:val>
                                        </p:tav>
                                      </p:tavLst>
                                    </p:anim>
                                    <p:anim calcmode="lin" valueType="num">
                                      <p:cBhvr>
                                        <p:cTn id="51" dur="1000" fill="hold"/>
                                        <p:tgtEl>
                                          <p:spTgt spid="53"/>
                                        </p:tgtEl>
                                        <p:attrNameLst>
                                          <p:attrName>style.rotation</p:attrName>
                                        </p:attrNameLst>
                                      </p:cBhvr>
                                      <p:tavLst>
                                        <p:tav tm="0">
                                          <p:val>
                                            <p:fltVal val="90"/>
                                          </p:val>
                                        </p:tav>
                                        <p:tav tm="100000">
                                          <p:val>
                                            <p:fltVal val="0"/>
                                          </p:val>
                                        </p:tav>
                                      </p:tavLst>
                                    </p:anim>
                                    <p:animEffect transition="in" filter="fade">
                                      <p:cBhvr>
                                        <p:cTn id="52" dur="1000"/>
                                        <p:tgtEl>
                                          <p:spTgt spid="53"/>
                                        </p:tgtEl>
                                      </p:cBhvr>
                                    </p:animEffect>
                                  </p:childTnLst>
                                </p:cTn>
                              </p:par>
                              <p:par>
                                <p:cTn id="53" presetID="31" presetClass="entr" presetSubtype="0" fill="hold" nodeType="with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p:cTn id="55" dur="1000" fill="hold"/>
                                        <p:tgtEl>
                                          <p:spTgt spid="56"/>
                                        </p:tgtEl>
                                        <p:attrNameLst>
                                          <p:attrName>ppt_w</p:attrName>
                                        </p:attrNameLst>
                                      </p:cBhvr>
                                      <p:tavLst>
                                        <p:tav tm="0">
                                          <p:val>
                                            <p:fltVal val="0"/>
                                          </p:val>
                                        </p:tav>
                                        <p:tav tm="100000">
                                          <p:val>
                                            <p:strVal val="#ppt_w"/>
                                          </p:val>
                                        </p:tav>
                                      </p:tavLst>
                                    </p:anim>
                                    <p:anim calcmode="lin" valueType="num">
                                      <p:cBhvr>
                                        <p:cTn id="56" dur="1000" fill="hold"/>
                                        <p:tgtEl>
                                          <p:spTgt spid="56"/>
                                        </p:tgtEl>
                                        <p:attrNameLst>
                                          <p:attrName>ppt_h</p:attrName>
                                        </p:attrNameLst>
                                      </p:cBhvr>
                                      <p:tavLst>
                                        <p:tav tm="0">
                                          <p:val>
                                            <p:fltVal val="0"/>
                                          </p:val>
                                        </p:tav>
                                        <p:tav tm="100000">
                                          <p:val>
                                            <p:strVal val="#ppt_h"/>
                                          </p:val>
                                        </p:tav>
                                      </p:tavLst>
                                    </p:anim>
                                    <p:anim calcmode="lin" valueType="num">
                                      <p:cBhvr>
                                        <p:cTn id="57" dur="1000" fill="hold"/>
                                        <p:tgtEl>
                                          <p:spTgt spid="56"/>
                                        </p:tgtEl>
                                        <p:attrNameLst>
                                          <p:attrName>style.rotation</p:attrName>
                                        </p:attrNameLst>
                                      </p:cBhvr>
                                      <p:tavLst>
                                        <p:tav tm="0">
                                          <p:val>
                                            <p:fltVal val="90"/>
                                          </p:val>
                                        </p:tav>
                                        <p:tav tm="100000">
                                          <p:val>
                                            <p:fltVal val="0"/>
                                          </p:val>
                                        </p:tav>
                                      </p:tavLst>
                                    </p:anim>
                                    <p:animEffect transition="in" filter="fade">
                                      <p:cBhvr>
                                        <p:cTn id="58" dur="1000"/>
                                        <p:tgtEl>
                                          <p:spTgt spid="56"/>
                                        </p:tgtEl>
                                      </p:cBhvr>
                                    </p:animEffect>
                                  </p:childTnLst>
                                </p:cTn>
                              </p:par>
                              <p:par>
                                <p:cTn id="59" presetID="31" presetClass="entr" presetSubtype="0" fill="hold" nodeType="withEffect">
                                  <p:stCondLst>
                                    <p:cond delay="0"/>
                                  </p:stCondLst>
                                  <p:childTnLst>
                                    <p:set>
                                      <p:cBhvr>
                                        <p:cTn id="60" dur="1" fill="hold">
                                          <p:stCondLst>
                                            <p:cond delay="0"/>
                                          </p:stCondLst>
                                        </p:cTn>
                                        <p:tgtEl>
                                          <p:spTgt spid="59"/>
                                        </p:tgtEl>
                                        <p:attrNameLst>
                                          <p:attrName>style.visibility</p:attrName>
                                        </p:attrNameLst>
                                      </p:cBhvr>
                                      <p:to>
                                        <p:strVal val="visible"/>
                                      </p:to>
                                    </p:set>
                                    <p:anim calcmode="lin" valueType="num">
                                      <p:cBhvr>
                                        <p:cTn id="61" dur="1000" fill="hold"/>
                                        <p:tgtEl>
                                          <p:spTgt spid="59"/>
                                        </p:tgtEl>
                                        <p:attrNameLst>
                                          <p:attrName>ppt_w</p:attrName>
                                        </p:attrNameLst>
                                      </p:cBhvr>
                                      <p:tavLst>
                                        <p:tav tm="0">
                                          <p:val>
                                            <p:fltVal val="0"/>
                                          </p:val>
                                        </p:tav>
                                        <p:tav tm="100000">
                                          <p:val>
                                            <p:strVal val="#ppt_w"/>
                                          </p:val>
                                        </p:tav>
                                      </p:tavLst>
                                    </p:anim>
                                    <p:anim calcmode="lin" valueType="num">
                                      <p:cBhvr>
                                        <p:cTn id="62" dur="1000" fill="hold"/>
                                        <p:tgtEl>
                                          <p:spTgt spid="59"/>
                                        </p:tgtEl>
                                        <p:attrNameLst>
                                          <p:attrName>ppt_h</p:attrName>
                                        </p:attrNameLst>
                                      </p:cBhvr>
                                      <p:tavLst>
                                        <p:tav tm="0">
                                          <p:val>
                                            <p:fltVal val="0"/>
                                          </p:val>
                                        </p:tav>
                                        <p:tav tm="100000">
                                          <p:val>
                                            <p:strVal val="#ppt_h"/>
                                          </p:val>
                                        </p:tav>
                                      </p:tavLst>
                                    </p:anim>
                                    <p:anim calcmode="lin" valueType="num">
                                      <p:cBhvr>
                                        <p:cTn id="63" dur="1000" fill="hold"/>
                                        <p:tgtEl>
                                          <p:spTgt spid="59"/>
                                        </p:tgtEl>
                                        <p:attrNameLst>
                                          <p:attrName>style.rotation</p:attrName>
                                        </p:attrNameLst>
                                      </p:cBhvr>
                                      <p:tavLst>
                                        <p:tav tm="0">
                                          <p:val>
                                            <p:fltVal val="90"/>
                                          </p:val>
                                        </p:tav>
                                        <p:tav tm="100000">
                                          <p:val>
                                            <p:fltVal val="0"/>
                                          </p:val>
                                        </p:tav>
                                      </p:tavLst>
                                    </p:anim>
                                    <p:animEffect transition="in" filter="fade">
                                      <p:cBhvr>
                                        <p:cTn id="64" dur="1000"/>
                                        <p:tgtEl>
                                          <p:spTgt spid="59"/>
                                        </p:tgtEl>
                                      </p:cBhvr>
                                    </p:animEffect>
                                  </p:childTnLst>
                                </p:cTn>
                              </p:par>
                              <p:par>
                                <p:cTn id="65" presetID="31" presetClass="entr" presetSubtype="0" fill="hold" nodeType="with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p:cTn id="67" dur="1000" fill="hold"/>
                                        <p:tgtEl>
                                          <p:spTgt spid="62"/>
                                        </p:tgtEl>
                                        <p:attrNameLst>
                                          <p:attrName>ppt_w</p:attrName>
                                        </p:attrNameLst>
                                      </p:cBhvr>
                                      <p:tavLst>
                                        <p:tav tm="0">
                                          <p:val>
                                            <p:fltVal val="0"/>
                                          </p:val>
                                        </p:tav>
                                        <p:tav tm="100000">
                                          <p:val>
                                            <p:strVal val="#ppt_w"/>
                                          </p:val>
                                        </p:tav>
                                      </p:tavLst>
                                    </p:anim>
                                    <p:anim calcmode="lin" valueType="num">
                                      <p:cBhvr>
                                        <p:cTn id="68" dur="1000" fill="hold"/>
                                        <p:tgtEl>
                                          <p:spTgt spid="62"/>
                                        </p:tgtEl>
                                        <p:attrNameLst>
                                          <p:attrName>ppt_h</p:attrName>
                                        </p:attrNameLst>
                                      </p:cBhvr>
                                      <p:tavLst>
                                        <p:tav tm="0">
                                          <p:val>
                                            <p:fltVal val="0"/>
                                          </p:val>
                                        </p:tav>
                                        <p:tav tm="100000">
                                          <p:val>
                                            <p:strVal val="#ppt_h"/>
                                          </p:val>
                                        </p:tav>
                                      </p:tavLst>
                                    </p:anim>
                                    <p:anim calcmode="lin" valueType="num">
                                      <p:cBhvr>
                                        <p:cTn id="69" dur="1000" fill="hold"/>
                                        <p:tgtEl>
                                          <p:spTgt spid="62"/>
                                        </p:tgtEl>
                                        <p:attrNameLst>
                                          <p:attrName>style.rotation</p:attrName>
                                        </p:attrNameLst>
                                      </p:cBhvr>
                                      <p:tavLst>
                                        <p:tav tm="0">
                                          <p:val>
                                            <p:fltVal val="90"/>
                                          </p:val>
                                        </p:tav>
                                        <p:tav tm="100000">
                                          <p:val>
                                            <p:fltVal val="0"/>
                                          </p:val>
                                        </p:tav>
                                      </p:tavLst>
                                    </p:anim>
                                    <p:animEffect transition="in" filter="fade">
                                      <p:cBhvr>
                                        <p:cTn id="70" dur="1000"/>
                                        <p:tgtEl>
                                          <p:spTgt spid="62"/>
                                        </p:tgtEl>
                                      </p:cBhvr>
                                    </p:animEffect>
                                  </p:childTnLst>
                                </p:cTn>
                              </p:par>
                            </p:childTnLst>
                          </p:cTn>
                        </p:par>
                        <p:par>
                          <p:cTn id="71" fill="hold">
                            <p:stCondLst>
                              <p:cond delay="1000"/>
                            </p:stCondLst>
                            <p:childTnLst>
                              <p:par>
                                <p:cTn id="72" presetID="2" presetClass="entr" presetSubtype="8" fill="hold" grpId="0" nodeType="afterEffect">
                                  <p:stCondLst>
                                    <p:cond delay="0"/>
                                  </p:stCondLst>
                                  <p:childTnLst>
                                    <p:set>
                                      <p:cBhvr>
                                        <p:cTn id="73" dur="1" fill="hold">
                                          <p:stCondLst>
                                            <p:cond delay="0"/>
                                          </p:stCondLst>
                                        </p:cTn>
                                        <p:tgtEl>
                                          <p:spTgt spid="67"/>
                                        </p:tgtEl>
                                        <p:attrNameLst>
                                          <p:attrName>style.visibility</p:attrName>
                                        </p:attrNameLst>
                                      </p:cBhvr>
                                      <p:to>
                                        <p:strVal val="visible"/>
                                      </p:to>
                                    </p:set>
                                    <p:anim calcmode="lin" valueType="num">
                                      <p:cBhvr additive="base">
                                        <p:cTn id="74" dur="500" fill="hold"/>
                                        <p:tgtEl>
                                          <p:spTgt spid="67"/>
                                        </p:tgtEl>
                                        <p:attrNameLst>
                                          <p:attrName>ppt_x</p:attrName>
                                        </p:attrNameLst>
                                      </p:cBhvr>
                                      <p:tavLst>
                                        <p:tav tm="0">
                                          <p:val>
                                            <p:strVal val="0-#ppt_w/2"/>
                                          </p:val>
                                        </p:tav>
                                        <p:tav tm="100000">
                                          <p:val>
                                            <p:strVal val="#ppt_x"/>
                                          </p:val>
                                        </p:tav>
                                      </p:tavLst>
                                    </p:anim>
                                    <p:anim calcmode="lin" valueType="num">
                                      <p:cBhvr additive="base">
                                        <p:cTn id="75" dur="500" fill="hold"/>
                                        <p:tgtEl>
                                          <p:spTgt spid="67"/>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68"/>
                                        </p:tgtEl>
                                        <p:attrNameLst>
                                          <p:attrName>style.visibility</p:attrName>
                                        </p:attrNameLst>
                                      </p:cBhvr>
                                      <p:to>
                                        <p:strVal val="visible"/>
                                      </p:to>
                                    </p:set>
                                    <p:anim calcmode="lin" valueType="num">
                                      <p:cBhvr additive="base">
                                        <p:cTn id="78" dur="500" fill="hold"/>
                                        <p:tgtEl>
                                          <p:spTgt spid="68"/>
                                        </p:tgtEl>
                                        <p:attrNameLst>
                                          <p:attrName>ppt_x</p:attrName>
                                        </p:attrNameLst>
                                      </p:cBhvr>
                                      <p:tavLst>
                                        <p:tav tm="0">
                                          <p:val>
                                            <p:strVal val="1+#ppt_w/2"/>
                                          </p:val>
                                        </p:tav>
                                        <p:tav tm="100000">
                                          <p:val>
                                            <p:strVal val="#ppt_x"/>
                                          </p:val>
                                        </p:tav>
                                      </p:tavLst>
                                    </p:anim>
                                    <p:anim calcmode="lin" valueType="num">
                                      <p:cBhvr additive="base">
                                        <p:cTn id="79" dur="500" fill="hold"/>
                                        <p:tgtEl>
                                          <p:spTgt spid="68"/>
                                        </p:tgtEl>
                                        <p:attrNameLst>
                                          <p:attrName>ppt_y</p:attrName>
                                        </p:attrNameLst>
                                      </p:cBhvr>
                                      <p:tavLst>
                                        <p:tav tm="0">
                                          <p:val>
                                            <p:strVal val="#ppt_y"/>
                                          </p:val>
                                        </p:tav>
                                        <p:tav tm="100000">
                                          <p:val>
                                            <p:strVal val="#ppt_y"/>
                                          </p:val>
                                        </p:tav>
                                      </p:tavLst>
                                    </p:anim>
                                  </p:childTnLst>
                                </p:cTn>
                              </p:par>
                            </p:childTnLst>
                          </p:cTn>
                        </p:par>
                        <p:par>
                          <p:cTn id="80" fill="hold">
                            <p:stCondLst>
                              <p:cond delay="150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65"/>
                                        </p:tgtEl>
                                        <p:attrNameLst>
                                          <p:attrName>style.visibility</p:attrName>
                                        </p:attrNameLst>
                                      </p:cBhvr>
                                      <p:to>
                                        <p:strVal val="visible"/>
                                      </p:to>
                                    </p:set>
                                    <p:anim calcmode="lin" valueType="num">
                                      <p:cBhvr>
                                        <p:cTn id="8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65"/>
                                        </p:tgtEl>
                                        <p:attrNameLst>
                                          <p:attrName>ppt_y</p:attrName>
                                        </p:attrNameLst>
                                      </p:cBhvr>
                                      <p:tavLst>
                                        <p:tav tm="0">
                                          <p:val>
                                            <p:strVal val="#ppt_y"/>
                                          </p:val>
                                        </p:tav>
                                        <p:tav tm="100000">
                                          <p:val>
                                            <p:strVal val="#ppt_y"/>
                                          </p:val>
                                        </p:tav>
                                      </p:tavLst>
                                    </p:anim>
                                    <p:anim calcmode="lin" valueType="num">
                                      <p:cBhvr>
                                        <p:cTn id="8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65"/>
                                        </p:tgtEl>
                                      </p:cBhvr>
                                    </p:animEffect>
                                  </p:childTnLst>
                                </p:cTn>
                              </p:par>
                            </p:childTnLst>
                          </p:cTn>
                        </p:par>
                        <p:par>
                          <p:cTn id="88" fill="hold">
                            <p:stCondLst>
                              <p:cond delay="2400"/>
                            </p:stCondLst>
                            <p:childTnLst>
                              <p:par>
                                <p:cTn id="89" presetID="42" presetClass="entr" presetSubtype="0" fill="hold" grpId="0" nodeType="after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fade">
                                      <p:cBhvr>
                                        <p:cTn id="91" dur="1000"/>
                                        <p:tgtEl>
                                          <p:spTgt spid="69"/>
                                        </p:tgtEl>
                                      </p:cBhvr>
                                    </p:animEffect>
                                    <p:anim calcmode="lin" valueType="num">
                                      <p:cBhvr>
                                        <p:cTn id="92" dur="1000" fill="hold"/>
                                        <p:tgtEl>
                                          <p:spTgt spid="69"/>
                                        </p:tgtEl>
                                        <p:attrNameLst>
                                          <p:attrName>ppt_x</p:attrName>
                                        </p:attrNameLst>
                                      </p:cBhvr>
                                      <p:tavLst>
                                        <p:tav tm="0">
                                          <p:val>
                                            <p:strVal val="#ppt_x"/>
                                          </p:val>
                                        </p:tav>
                                        <p:tav tm="100000">
                                          <p:val>
                                            <p:strVal val="#ppt_x"/>
                                          </p:val>
                                        </p:tav>
                                      </p:tavLst>
                                    </p:anim>
                                    <p:anim calcmode="lin" valueType="num">
                                      <p:cBhvr>
                                        <p:cTn id="93" dur="1000" fill="hold"/>
                                        <p:tgtEl>
                                          <p:spTgt spid="69"/>
                                        </p:tgtEl>
                                        <p:attrNameLst>
                                          <p:attrName>ppt_y</p:attrName>
                                        </p:attrNameLst>
                                      </p:cBhvr>
                                      <p:tavLst>
                                        <p:tav tm="0">
                                          <p:val>
                                            <p:strVal val="#ppt_y+.1"/>
                                          </p:val>
                                        </p:tav>
                                        <p:tav tm="100000">
                                          <p:val>
                                            <p:strVal val="#ppt_y"/>
                                          </p:val>
                                        </p:tav>
                                      </p:tavLst>
                                    </p:anim>
                                  </p:childTnLst>
                                </p:cTn>
                              </p:par>
                            </p:childTnLst>
                          </p:cTn>
                        </p:par>
                        <p:par>
                          <p:cTn id="94" fill="hold">
                            <p:stCondLst>
                              <p:cond delay="3400"/>
                            </p:stCondLst>
                            <p:childTnLst>
                              <p:par>
                                <p:cTn id="95" presetID="53" presetClass="entr" presetSubtype="16" fill="hold" grpId="0" nodeType="afterEffect">
                                  <p:stCondLst>
                                    <p:cond delay="0"/>
                                  </p:stCondLst>
                                  <p:childTnLst>
                                    <p:set>
                                      <p:cBhvr>
                                        <p:cTn id="96" dur="1" fill="hold">
                                          <p:stCondLst>
                                            <p:cond delay="0"/>
                                          </p:stCondLst>
                                        </p:cTn>
                                        <p:tgtEl>
                                          <p:spTgt spid="66"/>
                                        </p:tgtEl>
                                        <p:attrNameLst>
                                          <p:attrName>style.visibility</p:attrName>
                                        </p:attrNameLst>
                                      </p:cBhvr>
                                      <p:to>
                                        <p:strVal val="visible"/>
                                      </p:to>
                                    </p:set>
                                    <p:anim calcmode="lin" valueType="num">
                                      <p:cBhvr>
                                        <p:cTn id="97" dur="500" fill="hold"/>
                                        <p:tgtEl>
                                          <p:spTgt spid="66"/>
                                        </p:tgtEl>
                                        <p:attrNameLst>
                                          <p:attrName>ppt_w</p:attrName>
                                        </p:attrNameLst>
                                      </p:cBhvr>
                                      <p:tavLst>
                                        <p:tav tm="0">
                                          <p:val>
                                            <p:fltVal val="0"/>
                                          </p:val>
                                        </p:tav>
                                        <p:tav tm="100000">
                                          <p:val>
                                            <p:strVal val="#ppt_w"/>
                                          </p:val>
                                        </p:tav>
                                      </p:tavLst>
                                    </p:anim>
                                    <p:anim calcmode="lin" valueType="num">
                                      <p:cBhvr>
                                        <p:cTn id="98" dur="500" fill="hold"/>
                                        <p:tgtEl>
                                          <p:spTgt spid="66"/>
                                        </p:tgtEl>
                                        <p:attrNameLst>
                                          <p:attrName>ppt_h</p:attrName>
                                        </p:attrNameLst>
                                      </p:cBhvr>
                                      <p:tavLst>
                                        <p:tav tm="0">
                                          <p:val>
                                            <p:fltVal val="0"/>
                                          </p:val>
                                        </p:tav>
                                        <p:tav tm="100000">
                                          <p:val>
                                            <p:strVal val="#ppt_h"/>
                                          </p:val>
                                        </p:tav>
                                      </p:tavLst>
                                    </p:anim>
                                    <p:animEffect transition="in" filter="fade">
                                      <p:cBhvr>
                                        <p:cTn id="9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animBg="1"/>
      <p:bldP spid="40" grpId="0" animBg="1"/>
      <p:bldP spid="41" grpId="0" animBg="1"/>
      <p:bldP spid="42" grpId="0" animBg="1"/>
      <p:bldP spid="51" grpId="0" animBg="1"/>
      <p:bldP spid="52" grpId="0" animBg="1"/>
      <p:bldP spid="65" grpId="0"/>
      <p:bldP spid="66" grpId="0"/>
      <p:bldP spid="67" grpId="0" animBg="1"/>
      <p:bldP spid="68" grpId="0" animBg="1"/>
      <p:bldP spid="6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1"/>
            <a:ext cx="12190413" cy="6869845"/>
          </a:xfrm>
          <a:prstGeom prst="rect">
            <a:avLst/>
          </a:prstGeom>
        </p:spPr>
      </p:pic>
      <p:sp>
        <p:nvSpPr>
          <p:cNvPr id="7" name="任意多边形 6"/>
          <p:cNvSpPr/>
          <p:nvPr/>
        </p:nvSpPr>
        <p:spPr>
          <a:xfrm>
            <a:off x="1476400" y="0"/>
            <a:ext cx="3252551" cy="3677057"/>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52551" h="3677057">
                <a:moveTo>
                  <a:pt x="0" y="0"/>
                </a:moveTo>
                <a:lnTo>
                  <a:pt x="3252551" y="0"/>
                </a:lnTo>
                <a:lnTo>
                  <a:pt x="3252551" y="2142517"/>
                </a:lnTo>
                <a:lnTo>
                  <a:pt x="3244497" y="2142517"/>
                </a:lnTo>
                <a:lnTo>
                  <a:pt x="3240653" y="2218635"/>
                </a:lnTo>
                <a:cubicBezTo>
                  <a:pt x="3157461" y="3037809"/>
                  <a:pt x="2465643" y="3677057"/>
                  <a:pt x="1624520" y="3677057"/>
                </a:cubicBezTo>
                <a:cubicBezTo>
                  <a:pt x="783397" y="3677057"/>
                  <a:pt x="91579" y="3037809"/>
                  <a:pt x="8387" y="2218635"/>
                </a:cubicBezTo>
                <a:lnTo>
                  <a:pt x="4544" y="2142517"/>
                </a:lnTo>
                <a:lnTo>
                  <a:pt x="0" y="2142517"/>
                </a:lnTo>
                <a:lnTo>
                  <a:pt x="0" y="2052537"/>
                </a:lnTo>
                <a:close/>
              </a:path>
            </a:pathLst>
          </a:custGeom>
          <a:solidFill>
            <a:schemeClr val="accent1">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任意多边形 7"/>
          <p:cNvSpPr/>
          <p:nvPr/>
        </p:nvSpPr>
        <p:spPr>
          <a:xfrm>
            <a:off x="6169595" y="2204864"/>
            <a:ext cx="4392488" cy="4680520"/>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9" name="文本框 18"/>
          <p:cNvSpPr txBox="1"/>
          <p:nvPr/>
        </p:nvSpPr>
        <p:spPr>
          <a:xfrm>
            <a:off x="2112863" y="1579439"/>
            <a:ext cx="1968500"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第二章</a:t>
            </a:r>
          </a:p>
        </p:txBody>
      </p:sp>
      <p:sp>
        <p:nvSpPr>
          <p:cNvPr id="48" name="弧形 47"/>
          <p:cNvSpPr/>
          <p:nvPr/>
        </p:nvSpPr>
        <p:spPr>
          <a:xfrm rot="8155962">
            <a:off x="1963074" y="722753"/>
            <a:ext cx="2232248" cy="2232248"/>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任意多边形 60"/>
          <p:cNvSpPr/>
          <p:nvPr/>
        </p:nvSpPr>
        <p:spPr>
          <a:xfrm>
            <a:off x="6455246" y="2504068"/>
            <a:ext cx="3816424" cy="4598134"/>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10" name="标题 4"/>
          <p:cNvSpPr txBox="1">
            <a:spLocks/>
          </p:cNvSpPr>
          <p:nvPr/>
        </p:nvSpPr>
        <p:spPr>
          <a:xfrm>
            <a:off x="7247334" y="3691101"/>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a:solidFill>
                  <a:schemeClr val="tx1">
                    <a:lumMod val="65000"/>
                    <a:lumOff val="35000"/>
                  </a:schemeClr>
                </a:solidFill>
                <a:latin typeface="微软雅黑" panose="020B0503020204020204" pitchFamily="34" charset="-122"/>
                <a:ea typeface="微软雅黑" panose="020B0503020204020204" pitchFamily="34" charset="-122"/>
              </a:rPr>
              <a:t>产品介绍</a:t>
            </a:r>
          </a:p>
        </p:txBody>
      </p:sp>
      <p:grpSp>
        <p:nvGrpSpPr>
          <p:cNvPr id="12" name="组合 11"/>
          <p:cNvGrpSpPr/>
          <p:nvPr/>
        </p:nvGrpSpPr>
        <p:grpSpPr>
          <a:xfrm>
            <a:off x="7178811" y="4653716"/>
            <a:ext cx="1436675" cy="215444"/>
            <a:chOff x="4369395" y="3284984"/>
            <a:chExt cx="1436675" cy="215444"/>
          </a:xfrm>
        </p:grpSpPr>
        <p:sp>
          <p:nvSpPr>
            <p:cNvPr id="1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研发背景</a:t>
              </a:r>
            </a:p>
          </p:txBody>
        </p:sp>
        <p:grpSp>
          <p:nvGrpSpPr>
            <p:cNvPr id="14" name="组合 13"/>
            <p:cNvGrpSpPr/>
            <p:nvPr/>
          </p:nvGrpSpPr>
          <p:grpSpPr>
            <a:xfrm>
              <a:off x="4369395" y="3316401"/>
              <a:ext cx="168551" cy="168551"/>
              <a:chOff x="5005199" y="3717032"/>
              <a:chExt cx="168551" cy="168551"/>
            </a:xfrm>
          </p:grpSpPr>
          <p:sp>
            <p:nvSpPr>
              <p:cNvPr id="15" name="椭圆 14"/>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 name="等腰三角形 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17" name="组合 16"/>
          <p:cNvGrpSpPr/>
          <p:nvPr/>
        </p:nvGrpSpPr>
        <p:grpSpPr>
          <a:xfrm>
            <a:off x="8618971" y="4653716"/>
            <a:ext cx="1436675" cy="215444"/>
            <a:chOff x="4369395" y="3284984"/>
            <a:chExt cx="1436675" cy="215444"/>
          </a:xfrm>
        </p:grpSpPr>
        <p:sp>
          <p:nvSpPr>
            <p:cNvPr id="1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产品概述</a:t>
              </a:r>
            </a:p>
          </p:txBody>
        </p:sp>
        <p:grpSp>
          <p:nvGrpSpPr>
            <p:cNvPr id="19" name="组合 18"/>
            <p:cNvGrpSpPr/>
            <p:nvPr/>
          </p:nvGrpSpPr>
          <p:grpSpPr>
            <a:xfrm>
              <a:off x="4369395" y="3316401"/>
              <a:ext cx="168551" cy="168551"/>
              <a:chOff x="5005199" y="3717032"/>
              <a:chExt cx="168551" cy="168551"/>
            </a:xfrm>
          </p:grpSpPr>
          <p:sp>
            <p:nvSpPr>
              <p:cNvPr id="20" name="椭圆 19"/>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等腰三角形 2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22" name="组合 21"/>
          <p:cNvGrpSpPr/>
          <p:nvPr/>
        </p:nvGrpSpPr>
        <p:grpSpPr>
          <a:xfrm>
            <a:off x="7178811" y="4942328"/>
            <a:ext cx="1436675" cy="215444"/>
            <a:chOff x="4369395" y="3284984"/>
            <a:chExt cx="1436675" cy="215444"/>
          </a:xfrm>
        </p:grpSpPr>
        <p:sp>
          <p:nvSpPr>
            <p:cNvPr id="2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主营产品</a:t>
              </a:r>
            </a:p>
          </p:txBody>
        </p:sp>
        <p:grpSp>
          <p:nvGrpSpPr>
            <p:cNvPr id="24" name="组合 23"/>
            <p:cNvGrpSpPr/>
            <p:nvPr/>
          </p:nvGrpSpPr>
          <p:grpSpPr>
            <a:xfrm>
              <a:off x="4369395" y="3316401"/>
              <a:ext cx="168551" cy="168551"/>
              <a:chOff x="5005199" y="3717032"/>
              <a:chExt cx="168551" cy="168551"/>
            </a:xfrm>
          </p:grpSpPr>
          <p:sp>
            <p:nvSpPr>
              <p:cNvPr id="25" name="椭圆 24"/>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6" name="等腰三角形 2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27" name="组合 26"/>
          <p:cNvGrpSpPr/>
          <p:nvPr/>
        </p:nvGrpSpPr>
        <p:grpSpPr>
          <a:xfrm>
            <a:off x="8618971" y="4942328"/>
            <a:ext cx="1436675" cy="215444"/>
            <a:chOff x="4369395" y="3284984"/>
            <a:chExt cx="1436675" cy="215444"/>
          </a:xfrm>
        </p:grpSpPr>
        <p:sp>
          <p:nvSpPr>
            <p:cNvPr id="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产品功能</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7178811" y="5229780"/>
            <a:ext cx="1436675" cy="215444"/>
            <a:chOff x="4369395" y="3284984"/>
            <a:chExt cx="1436675" cy="215444"/>
          </a:xfrm>
        </p:grpSpPr>
        <p:sp>
          <p:nvSpPr>
            <p:cNvPr id="3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产品展示</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8618971" y="5229780"/>
            <a:ext cx="1436675" cy="215444"/>
            <a:chOff x="4369395" y="3284984"/>
            <a:chExt cx="1436675" cy="215444"/>
          </a:xfrm>
        </p:grpSpPr>
        <p:sp>
          <p:nvSpPr>
            <p:cNvPr id="3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产品分析</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47" name="直接连接符 46"/>
          <p:cNvCxnSpPr/>
          <p:nvPr/>
        </p:nvCxnSpPr>
        <p:spPr>
          <a:xfrm>
            <a:off x="7175326" y="4365104"/>
            <a:ext cx="2472556"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1467211"/>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50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nodeType="withEffect">
                                  <p:stCondLst>
                                    <p:cond delay="5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nodeType="withEffect">
                                  <p:stCondLst>
                                    <p:cond delay="50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par>
                                <p:cTn id="40" presetID="53" presetClass="entr" presetSubtype="16" fill="hold" nodeType="withEffect">
                                  <p:stCondLst>
                                    <p:cond delay="50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nodeType="withEffect">
                                  <p:stCondLst>
                                    <p:cond delay="50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nodeType="withEffect">
                                  <p:stCondLst>
                                    <p:cond delay="50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animEffect transition="in" filter="fade">
                                      <p:cBhvr>
                                        <p:cTn id="54" dur="500"/>
                                        <p:tgtEl>
                                          <p:spTgt spid="32"/>
                                        </p:tgtEl>
                                      </p:cBhvr>
                                    </p:animEffect>
                                  </p:childTnLst>
                                </p:cTn>
                              </p:par>
                              <p:par>
                                <p:cTn id="55" presetID="53" presetClass="entr" presetSubtype="16" fill="hold"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p:cTn id="57" dur="500" fill="hold"/>
                                        <p:tgtEl>
                                          <p:spTgt spid="37"/>
                                        </p:tgtEl>
                                        <p:attrNameLst>
                                          <p:attrName>ppt_w</p:attrName>
                                        </p:attrNameLst>
                                      </p:cBhvr>
                                      <p:tavLst>
                                        <p:tav tm="0">
                                          <p:val>
                                            <p:fltVal val="0"/>
                                          </p:val>
                                        </p:tav>
                                        <p:tav tm="100000">
                                          <p:val>
                                            <p:strVal val="#ppt_w"/>
                                          </p:val>
                                        </p:tav>
                                      </p:tavLst>
                                    </p:anim>
                                    <p:anim calcmode="lin" valueType="num">
                                      <p:cBhvr>
                                        <p:cTn id="58" dur="500" fill="hold"/>
                                        <p:tgtEl>
                                          <p:spTgt spid="37"/>
                                        </p:tgtEl>
                                        <p:attrNameLst>
                                          <p:attrName>ppt_h</p:attrName>
                                        </p:attrNameLst>
                                      </p:cBhvr>
                                      <p:tavLst>
                                        <p:tav tm="0">
                                          <p:val>
                                            <p:fltVal val="0"/>
                                          </p:val>
                                        </p:tav>
                                        <p:tav tm="100000">
                                          <p:val>
                                            <p:strVal val="#ppt_h"/>
                                          </p:val>
                                        </p:tav>
                                      </p:tavLst>
                                    </p:anim>
                                    <p:animEffect transition="in" filter="fade">
                                      <p:cBhvr>
                                        <p:cTn id="59" dur="500"/>
                                        <p:tgtEl>
                                          <p:spTgt spid="37"/>
                                        </p:tgtEl>
                                      </p:cBhvr>
                                    </p:animEffect>
                                  </p:childTnLst>
                                </p:cTn>
                              </p:par>
                              <p:par>
                                <p:cTn id="60" presetID="53" presetClass="entr" presetSubtype="16" fill="hold" nodeType="withEffect">
                                  <p:stCondLst>
                                    <p:cond delay="50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animEffect transition="in" filter="fade">
                                      <p:cBhvr>
                                        <p:cTn id="64" dur="500"/>
                                        <p:tgtEl>
                                          <p:spTgt spid="47"/>
                                        </p:tgtEl>
                                      </p:cBhvr>
                                    </p:animEffect>
                                  </p:childTnLst>
                                </p:cTn>
                              </p:par>
                            </p:childTnLst>
                          </p:cTn>
                        </p:par>
                        <p:par>
                          <p:cTn id="65" fill="hold">
                            <p:stCondLst>
                              <p:cond delay="2000"/>
                            </p:stCondLst>
                            <p:childTnLst>
                              <p:par>
                                <p:cTn id="66" presetID="2" presetClass="entr" presetSubtype="4" fill="hold" grpId="0" nodeType="afterEffect">
                                  <p:stCondLst>
                                    <p:cond delay="0"/>
                                  </p:stCondLst>
                                  <p:childTnLst>
                                    <p:set>
                                      <p:cBhvr>
                                        <p:cTn id="67" dur="1" fill="hold">
                                          <p:stCondLst>
                                            <p:cond delay="0"/>
                                          </p:stCondLst>
                                        </p:cTn>
                                        <p:tgtEl>
                                          <p:spTgt spid="61"/>
                                        </p:tgtEl>
                                        <p:attrNameLst>
                                          <p:attrName>style.visibility</p:attrName>
                                        </p:attrNameLst>
                                      </p:cBhvr>
                                      <p:to>
                                        <p:strVal val="visible"/>
                                      </p:to>
                                    </p:set>
                                    <p:anim calcmode="lin" valueType="num">
                                      <p:cBhvr additive="base">
                                        <p:cTn id="68" dur="500" fill="hold"/>
                                        <p:tgtEl>
                                          <p:spTgt spid="61"/>
                                        </p:tgtEl>
                                        <p:attrNameLst>
                                          <p:attrName>ppt_x</p:attrName>
                                        </p:attrNameLst>
                                      </p:cBhvr>
                                      <p:tavLst>
                                        <p:tav tm="0">
                                          <p:val>
                                            <p:strVal val="#ppt_x"/>
                                          </p:val>
                                        </p:tav>
                                        <p:tav tm="100000">
                                          <p:val>
                                            <p:strVal val="#ppt_x"/>
                                          </p:val>
                                        </p:tav>
                                      </p:tavLst>
                                    </p:anim>
                                    <p:anim calcmode="lin" valueType="num">
                                      <p:cBhvr additive="base">
                                        <p:cTn id="69"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48" grpId="0" animBg="1"/>
      <p:bldP spid="61"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研发背景</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26" name="Freeform 5"/>
          <p:cNvSpPr>
            <a:spLocks/>
          </p:cNvSpPr>
          <p:nvPr/>
        </p:nvSpPr>
        <p:spPr bwMode="auto">
          <a:xfrm rot="5400000">
            <a:off x="1655881" y="2159222"/>
            <a:ext cx="2263538" cy="20061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381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Arial" panose="020B0604020202020204" pitchFamily="34" charset="0"/>
            </a:endParaRPr>
          </a:p>
        </p:txBody>
      </p:sp>
      <p:sp>
        <p:nvSpPr>
          <p:cNvPr id="27" name="Freeform 5"/>
          <p:cNvSpPr>
            <a:spLocks/>
          </p:cNvSpPr>
          <p:nvPr/>
        </p:nvSpPr>
        <p:spPr bwMode="auto">
          <a:xfrm rot="5400000">
            <a:off x="4964231" y="2159222"/>
            <a:ext cx="2263538" cy="20061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381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Arial" panose="020B0604020202020204" pitchFamily="34" charset="0"/>
            </a:endParaRPr>
          </a:p>
        </p:txBody>
      </p:sp>
      <p:sp>
        <p:nvSpPr>
          <p:cNvPr id="28" name="Freeform 5"/>
          <p:cNvSpPr>
            <a:spLocks/>
          </p:cNvSpPr>
          <p:nvPr/>
        </p:nvSpPr>
        <p:spPr bwMode="auto">
          <a:xfrm rot="5400000">
            <a:off x="8272581" y="2159222"/>
            <a:ext cx="2263538" cy="20061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381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Arial" panose="020B0604020202020204" pitchFamily="34" charset="0"/>
            </a:endParaRPr>
          </a:p>
        </p:txBody>
      </p:sp>
      <p:grpSp>
        <p:nvGrpSpPr>
          <p:cNvPr id="29" name="组合 28"/>
          <p:cNvGrpSpPr/>
          <p:nvPr/>
        </p:nvGrpSpPr>
        <p:grpSpPr>
          <a:xfrm>
            <a:off x="3728840" y="2934600"/>
            <a:ext cx="1415916" cy="455399"/>
            <a:chOff x="3728840" y="2934600"/>
            <a:chExt cx="1415916" cy="455399"/>
          </a:xfrm>
        </p:grpSpPr>
        <p:cxnSp>
          <p:nvCxnSpPr>
            <p:cNvPr id="30" name="直接连接符 29"/>
            <p:cNvCxnSpPr/>
            <p:nvPr/>
          </p:nvCxnSpPr>
          <p:spPr>
            <a:xfrm flipV="1">
              <a:off x="4663948" y="3162299"/>
              <a:ext cx="370411" cy="1"/>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3842225" y="3162299"/>
              <a:ext cx="370411" cy="1"/>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4214126" y="2934600"/>
              <a:ext cx="455399" cy="455399"/>
              <a:chOff x="4108450" y="2661285"/>
              <a:chExt cx="666750" cy="666750"/>
            </a:xfrm>
          </p:grpSpPr>
          <p:sp>
            <p:nvSpPr>
              <p:cNvPr id="35" name="椭圆 34"/>
              <p:cNvSpPr/>
              <p:nvPr/>
            </p:nvSpPr>
            <p:spPr>
              <a:xfrm>
                <a:off x="4108450" y="2661285"/>
                <a:ext cx="666750" cy="666750"/>
              </a:xfrm>
              <a:prstGeom prst="ellipse">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5400000">
                <a:off x="4219323" y="2803673"/>
                <a:ext cx="433864" cy="381974"/>
              </a:xfrm>
              <a:custGeom>
                <a:avLst/>
                <a:gdLst>
                  <a:gd name="connsiteX0" fmla="*/ 760416 w 1727431"/>
                  <a:gd name="connsiteY0" fmla="*/ 1520832 h 1520832"/>
                  <a:gd name="connsiteX1" fmla="*/ 621863 w 1727431"/>
                  <a:gd name="connsiteY1" fmla="*/ 1463441 h 1520832"/>
                  <a:gd name="connsiteX2" fmla="*/ 57390 w 1727431"/>
                  <a:gd name="connsiteY2" fmla="*/ 898969 h 1520832"/>
                  <a:gd name="connsiteX3" fmla="*/ 0 w 1727431"/>
                  <a:gd name="connsiteY3" fmla="*/ 760416 h 1520832"/>
                  <a:gd name="connsiteX4" fmla="*/ 0 w 1727431"/>
                  <a:gd name="connsiteY4" fmla="*/ 760416 h 1520832"/>
                  <a:gd name="connsiteX5" fmla="*/ 0 w 1727431"/>
                  <a:gd name="connsiteY5" fmla="*/ 760415 h 1520832"/>
                  <a:gd name="connsiteX6" fmla="*/ 57390 w 1727431"/>
                  <a:gd name="connsiteY6" fmla="*/ 621863 h 1520832"/>
                  <a:gd name="connsiteX7" fmla="*/ 621863 w 1727431"/>
                  <a:gd name="connsiteY7" fmla="*/ 57390 h 1520832"/>
                  <a:gd name="connsiteX8" fmla="*/ 898969 w 1727431"/>
                  <a:gd name="connsiteY8" fmla="*/ 57390 h 1520832"/>
                  <a:gd name="connsiteX9" fmla="*/ 898969 w 1727431"/>
                  <a:gd name="connsiteY9" fmla="*/ 334495 h 1520832"/>
                  <a:gd name="connsiteX10" fmla="*/ 668991 w 1727431"/>
                  <a:gd name="connsiteY10" fmla="*/ 564473 h 1520832"/>
                  <a:gd name="connsiteX11" fmla="*/ 1531488 w 1727431"/>
                  <a:gd name="connsiteY11" fmla="*/ 564473 h 1520832"/>
                  <a:gd name="connsiteX12" fmla="*/ 1727431 w 1727431"/>
                  <a:gd name="connsiteY12" fmla="*/ 760416 h 1520832"/>
                  <a:gd name="connsiteX13" fmla="*/ 1531488 w 1727431"/>
                  <a:gd name="connsiteY13" fmla="*/ 956359 h 1520832"/>
                  <a:gd name="connsiteX14" fmla="*/ 668992 w 1727431"/>
                  <a:gd name="connsiteY14" fmla="*/ 956359 h 1520832"/>
                  <a:gd name="connsiteX15" fmla="*/ 898969 w 1727431"/>
                  <a:gd name="connsiteY15" fmla="*/ 1186336 h 1520832"/>
                  <a:gd name="connsiteX16" fmla="*/ 898969 w 1727431"/>
                  <a:gd name="connsiteY16" fmla="*/ 1463441 h 1520832"/>
                  <a:gd name="connsiteX17" fmla="*/ 760416 w 1727431"/>
                  <a:gd name="connsiteY17" fmla="*/ 1520832 h 152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27431" h="1520832">
                    <a:moveTo>
                      <a:pt x="760416" y="1520832"/>
                    </a:moveTo>
                    <a:cubicBezTo>
                      <a:pt x="710270" y="1520832"/>
                      <a:pt x="660124" y="1501701"/>
                      <a:pt x="621863" y="1463441"/>
                    </a:cubicBezTo>
                    <a:lnTo>
                      <a:pt x="57390" y="898969"/>
                    </a:lnTo>
                    <a:cubicBezTo>
                      <a:pt x="19130" y="860708"/>
                      <a:pt x="0" y="810562"/>
                      <a:pt x="0" y="760416"/>
                    </a:cubicBezTo>
                    <a:lnTo>
                      <a:pt x="0" y="760416"/>
                    </a:lnTo>
                    <a:lnTo>
                      <a:pt x="0" y="760415"/>
                    </a:lnTo>
                    <a:cubicBezTo>
                      <a:pt x="0" y="710269"/>
                      <a:pt x="19130" y="660123"/>
                      <a:pt x="57390" y="621863"/>
                    </a:cubicBezTo>
                    <a:lnTo>
                      <a:pt x="621863" y="57390"/>
                    </a:lnTo>
                    <a:cubicBezTo>
                      <a:pt x="698384" y="-19131"/>
                      <a:pt x="822448" y="-19131"/>
                      <a:pt x="898969" y="57390"/>
                    </a:cubicBezTo>
                    <a:cubicBezTo>
                      <a:pt x="975489" y="133910"/>
                      <a:pt x="975489" y="257975"/>
                      <a:pt x="898969" y="334495"/>
                    </a:cubicBezTo>
                    <a:lnTo>
                      <a:pt x="668991" y="564473"/>
                    </a:lnTo>
                    <a:lnTo>
                      <a:pt x="1531488" y="564473"/>
                    </a:lnTo>
                    <a:cubicBezTo>
                      <a:pt x="1639704" y="564473"/>
                      <a:pt x="1727431" y="652200"/>
                      <a:pt x="1727431" y="760416"/>
                    </a:cubicBezTo>
                    <a:cubicBezTo>
                      <a:pt x="1727431" y="868632"/>
                      <a:pt x="1639704" y="956359"/>
                      <a:pt x="1531488" y="956359"/>
                    </a:cubicBezTo>
                    <a:lnTo>
                      <a:pt x="668992" y="956359"/>
                    </a:lnTo>
                    <a:lnTo>
                      <a:pt x="898969" y="1186336"/>
                    </a:lnTo>
                    <a:cubicBezTo>
                      <a:pt x="975489" y="1262856"/>
                      <a:pt x="975489" y="1386921"/>
                      <a:pt x="898969" y="1463441"/>
                    </a:cubicBezTo>
                    <a:cubicBezTo>
                      <a:pt x="860708" y="1501701"/>
                      <a:pt x="810562" y="1520832"/>
                      <a:pt x="760416" y="1520832"/>
                    </a:cubicBezTo>
                    <a:close/>
                  </a:path>
                </a:pathLst>
              </a:custGeom>
              <a:no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椭圆 32"/>
            <p:cNvSpPr/>
            <p:nvPr/>
          </p:nvSpPr>
          <p:spPr>
            <a:xfrm>
              <a:off x="3728840" y="3105175"/>
              <a:ext cx="114250" cy="114250"/>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5030506" y="3105175"/>
              <a:ext cx="114250" cy="114250"/>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7043109" y="2934600"/>
            <a:ext cx="1414131" cy="455399"/>
            <a:chOff x="7043109" y="2934600"/>
            <a:chExt cx="1414131" cy="455399"/>
          </a:xfrm>
        </p:grpSpPr>
        <p:cxnSp>
          <p:nvCxnSpPr>
            <p:cNvPr id="38" name="直接连接符 37"/>
            <p:cNvCxnSpPr/>
            <p:nvPr/>
          </p:nvCxnSpPr>
          <p:spPr>
            <a:xfrm flipV="1">
              <a:off x="7975493" y="3162299"/>
              <a:ext cx="370411" cy="1"/>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7153770" y="3162299"/>
              <a:ext cx="370411" cy="1"/>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7522475" y="2934600"/>
              <a:ext cx="455399" cy="455399"/>
              <a:chOff x="4108450" y="2661285"/>
              <a:chExt cx="666750" cy="666750"/>
            </a:xfrm>
          </p:grpSpPr>
          <p:sp>
            <p:nvSpPr>
              <p:cNvPr id="43" name="椭圆 42"/>
              <p:cNvSpPr/>
              <p:nvPr/>
            </p:nvSpPr>
            <p:spPr>
              <a:xfrm>
                <a:off x="4108450" y="2661285"/>
                <a:ext cx="666750" cy="666750"/>
              </a:xfrm>
              <a:prstGeom prst="ellipse">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rot="5400000">
                <a:off x="4219323" y="2803673"/>
                <a:ext cx="433864" cy="381974"/>
              </a:xfrm>
              <a:custGeom>
                <a:avLst/>
                <a:gdLst>
                  <a:gd name="connsiteX0" fmla="*/ 760416 w 1727431"/>
                  <a:gd name="connsiteY0" fmla="*/ 1520832 h 1520832"/>
                  <a:gd name="connsiteX1" fmla="*/ 621863 w 1727431"/>
                  <a:gd name="connsiteY1" fmla="*/ 1463441 h 1520832"/>
                  <a:gd name="connsiteX2" fmla="*/ 57390 w 1727431"/>
                  <a:gd name="connsiteY2" fmla="*/ 898969 h 1520832"/>
                  <a:gd name="connsiteX3" fmla="*/ 0 w 1727431"/>
                  <a:gd name="connsiteY3" fmla="*/ 760416 h 1520832"/>
                  <a:gd name="connsiteX4" fmla="*/ 0 w 1727431"/>
                  <a:gd name="connsiteY4" fmla="*/ 760416 h 1520832"/>
                  <a:gd name="connsiteX5" fmla="*/ 0 w 1727431"/>
                  <a:gd name="connsiteY5" fmla="*/ 760415 h 1520832"/>
                  <a:gd name="connsiteX6" fmla="*/ 57390 w 1727431"/>
                  <a:gd name="connsiteY6" fmla="*/ 621863 h 1520832"/>
                  <a:gd name="connsiteX7" fmla="*/ 621863 w 1727431"/>
                  <a:gd name="connsiteY7" fmla="*/ 57390 h 1520832"/>
                  <a:gd name="connsiteX8" fmla="*/ 898969 w 1727431"/>
                  <a:gd name="connsiteY8" fmla="*/ 57390 h 1520832"/>
                  <a:gd name="connsiteX9" fmla="*/ 898969 w 1727431"/>
                  <a:gd name="connsiteY9" fmla="*/ 334495 h 1520832"/>
                  <a:gd name="connsiteX10" fmla="*/ 668991 w 1727431"/>
                  <a:gd name="connsiteY10" fmla="*/ 564473 h 1520832"/>
                  <a:gd name="connsiteX11" fmla="*/ 1531488 w 1727431"/>
                  <a:gd name="connsiteY11" fmla="*/ 564473 h 1520832"/>
                  <a:gd name="connsiteX12" fmla="*/ 1727431 w 1727431"/>
                  <a:gd name="connsiteY12" fmla="*/ 760416 h 1520832"/>
                  <a:gd name="connsiteX13" fmla="*/ 1531488 w 1727431"/>
                  <a:gd name="connsiteY13" fmla="*/ 956359 h 1520832"/>
                  <a:gd name="connsiteX14" fmla="*/ 668992 w 1727431"/>
                  <a:gd name="connsiteY14" fmla="*/ 956359 h 1520832"/>
                  <a:gd name="connsiteX15" fmla="*/ 898969 w 1727431"/>
                  <a:gd name="connsiteY15" fmla="*/ 1186336 h 1520832"/>
                  <a:gd name="connsiteX16" fmla="*/ 898969 w 1727431"/>
                  <a:gd name="connsiteY16" fmla="*/ 1463441 h 1520832"/>
                  <a:gd name="connsiteX17" fmla="*/ 760416 w 1727431"/>
                  <a:gd name="connsiteY17" fmla="*/ 1520832 h 152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27431" h="1520832">
                    <a:moveTo>
                      <a:pt x="760416" y="1520832"/>
                    </a:moveTo>
                    <a:cubicBezTo>
                      <a:pt x="710270" y="1520832"/>
                      <a:pt x="660124" y="1501701"/>
                      <a:pt x="621863" y="1463441"/>
                    </a:cubicBezTo>
                    <a:lnTo>
                      <a:pt x="57390" y="898969"/>
                    </a:lnTo>
                    <a:cubicBezTo>
                      <a:pt x="19130" y="860708"/>
                      <a:pt x="0" y="810562"/>
                      <a:pt x="0" y="760416"/>
                    </a:cubicBezTo>
                    <a:lnTo>
                      <a:pt x="0" y="760416"/>
                    </a:lnTo>
                    <a:lnTo>
                      <a:pt x="0" y="760415"/>
                    </a:lnTo>
                    <a:cubicBezTo>
                      <a:pt x="0" y="710269"/>
                      <a:pt x="19130" y="660123"/>
                      <a:pt x="57390" y="621863"/>
                    </a:cubicBezTo>
                    <a:lnTo>
                      <a:pt x="621863" y="57390"/>
                    </a:lnTo>
                    <a:cubicBezTo>
                      <a:pt x="698384" y="-19131"/>
                      <a:pt x="822448" y="-19131"/>
                      <a:pt x="898969" y="57390"/>
                    </a:cubicBezTo>
                    <a:cubicBezTo>
                      <a:pt x="975489" y="133910"/>
                      <a:pt x="975489" y="257975"/>
                      <a:pt x="898969" y="334495"/>
                    </a:cubicBezTo>
                    <a:lnTo>
                      <a:pt x="668991" y="564473"/>
                    </a:lnTo>
                    <a:lnTo>
                      <a:pt x="1531488" y="564473"/>
                    </a:lnTo>
                    <a:cubicBezTo>
                      <a:pt x="1639704" y="564473"/>
                      <a:pt x="1727431" y="652200"/>
                      <a:pt x="1727431" y="760416"/>
                    </a:cubicBezTo>
                    <a:cubicBezTo>
                      <a:pt x="1727431" y="868632"/>
                      <a:pt x="1639704" y="956359"/>
                      <a:pt x="1531488" y="956359"/>
                    </a:cubicBezTo>
                    <a:lnTo>
                      <a:pt x="668992" y="956359"/>
                    </a:lnTo>
                    <a:lnTo>
                      <a:pt x="898969" y="1186336"/>
                    </a:lnTo>
                    <a:cubicBezTo>
                      <a:pt x="975489" y="1262856"/>
                      <a:pt x="975489" y="1386921"/>
                      <a:pt x="898969" y="1463441"/>
                    </a:cubicBezTo>
                    <a:cubicBezTo>
                      <a:pt x="860708" y="1501701"/>
                      <a:pt x="810562" y="1520832"/>
                      <a:pt x="760416" y="1520832"/>
                    </a:cubicBezTo>
                    <a:close/>
                  </a:path>
                </a:pathLst>
              </a:custGeom>
              <a:no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椭圆 40"/>
            <p:cNvSpPr/>
            <p:nvPr/>
          </p:nvSpPr>
          <p:spPr>
            <a:xfrm>
              <a:off x="7043109" y="3105175"/>
              <a:ext cx="114250" cy="114250"/>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8342990" y="3105175"/>
              <a:ext cx="114250" cy="114250"/>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文本框 29"/>
          <p:cNvSpPr txBox="1"/>
          <p:nvPr/>
        </p:nvSpPr>
        <p:spPr>
          <a:xfrm>
            <a:off x="2002354" y="2439025"/>
            <a:ext cx="1478435" cy="1446550"/>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市场发展</a:t>
            </a:r>
          </a:p>
        </p:txBody>
      </p:sp>
      <p:sp>
        <p:nvSpPr>
          <p:cNvPr id="46" name="文本框 30"/>
          <p:cNvSpPr txBox="1"/>
          <p:nvPr/>
        </p:nvSpPr>
        <p:spPr>
          <a:xfrm>
            <a:off x="5354715" y="2421682"/>
            <a:ext cx="1478435" cy="1446550"/>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行业现状</a:t>
            </a:r>
          </a:p>
        </p:txBody>
      </p:sp>
      <p:sp>
        <p:nvSpPr>
          <p:cNvPr id="47" name="文本框 31"/>
          <p:cNvSpPr txBox="1"/>
          <p:nvPr/>
        </p:nvSpPr>
        <p:spPr>
          <a:xfrm>
            <a:off x="8647078" y="2439025"/>
            <a:ext cx="1478435" cy="1446550"/>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需求现状</a:t>
            </a:r>
          </a:p>
        </p:txBody>
      </p:sp>
      <p:grpSp>
        <p:nvGrpSpPr>
          <p:cNvPr id="48" name="组合 47"/>
          <p:cNvGrpSpPr/>
          <p:nvPr/>
        </p:nvGrpSpPr>
        <p:grpSpPr>
          <a:xfrm>
            <a:off x="1499008" y="4621663"/>
            <a:ext cx="2577284" cy="1006525"/>
            <a:chOff x="818915" y="4132192"/>
            <a:chExt cx="2577284" cy="1006525"/>
          </a:xfrm>
        </p:grpSpPr>
        <p:sp>
          <p:nvSpPr>
            <p:cNvPr id="49" name="文本框 33"/>
            <p:cNvSpPr txBox="1"/>
            <p:nvPr/>
          </p:nvSpPr>
          <p:spPr bwMode="auto">
            <a:xfrm>
              <a:off x="818915" y="4436986"/>
              <a:ext cx="2577284" cy="701731"/>
            </a:xfrm>
            <a:prstGeom prst="rect">
              <a:avLst/>
            </a:prstGeom>
            <a:noFill/>
          </p:spPr>
          <p:txBody>
            <a:bodyPr wrap="square">
              <a:spAutoFit/>
            </a:bodyPr>
            <a:lstStyle/>
            <a:p>
              <a:pPr algn="ct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spc="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文本框 34"/>
            <p:cNvSpPr txBox="1"/>
            <p:nvPr/>
          </p:nvSpPr>
          <p:spPr bwMode="auto">
            <a:xfrm>
              <a:off x="904378" y="4132192"/>
              <a:ext cx="2406358" cy="400110"/>
            </a:xfrm>
            <a:prstGeom prst="rect">
              <a:avLst/>
            </a:prstGeom>
            <a:noFill/>
          </p:spPr>
          <p:txBody>
            <a:bodyPr wrap="square">
              <a:spAutoFit/>
            </a:bodyPr>
            <a:lstStyle/>
            <a:p>
              <a:pPr algn="ctr">
                <a:defRPr/>
              </a:pPr>
              <a:r>
                <a:rPr lang="zh-CN" altLang="en-US" sz="2000" spc="100" dirty="0">
                  <a:solidFill>
                    <a:srgbClr val="C00000"/>
                  </a:solidFill>
                  <a:latin typeface="造字工房悦黑（非商用）常规体" pitchFamily="50" charset="-122"/>
                  <a:ea typeface="造字工房悦黑（非商用）常规体" pitchFamily="50" charset="-122"/>
                </a:rPr>
                <a:t>在此添加标题</a:t>
              </a:r>
            </a:p>
          </p:txBody>
        </p:sp>
      </p:grpSp>
      <p:grpSp>
        <p:nvGrpSpPr>
          <p:cNvPr id="51" name="组合 50"/>
          <p:cNvGrpSpPr/>
          <p:nvPr/>
        </p:nvGrpSpPr>
        <p:grpSpPr>
          <a:xfrm>
            <a:off x="4807358" y="4621663"/>
            <a:ext cx="2577284" cy="1006525"/>
            <a:chOff x="818915" y="4132192"/>
            <a:chExt cx="2577284" cy="1006525"/>
          </a:xfrm>
        </p:grpSpPr>
        <p:sp>
          <p:nvSpPr>
            <p:cNvPr id="52" name="文本框 36"/>
            <p:cNvSpPr txBox="1"/>
            <p:nvPr/>
          </p:nvSpPr>
          <p:spPr bwMode="auto">
            <a:xfrm>
              <a:off x="818915" y="4436986"/>
              <a:ext cx="2577284" cy="701731"/>
            </a:xfrm>
            <a:prstGeom prst="rect">
              <a:avLst/>
            </a:prstGeom>
            <a:noFill/>
          </p:spPr>
          <p:txBody>
            <a:bodyPr wrap="square">
              <a:spAutoFit/>
            </a:bodyPr>
            <a:lstStyle/>
            <a:p>
              <a:pPr algn="ct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spc="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文本框 37"/>
            <p:cNvSpPr txBox="1"/>
            <p:nvPr/>
          </p:nvSpPr>
          <p:spPr bwMode="auto">
            <a:xfrm>
              <a:off x="904378" y="4132192"/>
              <a:ext cx="2406358" cy="400110"/>
            </a:xfrm>
            <a:prstGeom prst="rect">
              <a:avLst/>
            </a:prstGeom>
            <a:noFill/>
          </p:spPr>
          <p:txBody>
            <a:bodyPr wrap="square">
              <a:spAutoFit/>
            </a:bodyPr>
            <a:lstStyle/>
            <a:p>
              <a:pPr algn="ctr">
                <a:defRPr/>
              </a:pPr>
              <a:r>
                <a:rPr lang="zh-CN" altLang="en-US" sz="2000" spc="100" dirty="0">
                  <a:solidFill>
                    <a:srgbClr val="C00000"/>
                  </a:solidFill>
                  <a:latin typeface="造字工房悦黑（非商用）常规体" pitchFamily="50" charset="-122"/>
                  <a:ea typeface="造字工房悦黑（非商用）常规体" pitchFamily="50" charset="-122"/>
                </a:rPr>
                <a:t>在此添加标题</a:t>
              </a:r>
            </a:p>
          </p:txBody>
        </p:sp>
      </p:grpSp>
      <p:grpSp>
        <p:nvGrpSpPr>
          <p:cNvPr id="54" name="组合 53"/>
          <p:cNvGrpSpPr/>
          <p:nvPr/>
        </p:nvGrpSpPr>
        <p:grpSpPr>
          <a:xfrm>
            <a:off x="8115708" y="4621663"/>
            <a:ext cx="2577284" cy="1006525"/>
            <a:chOff x="818915" y="4132192"/>
            <a:chExt cx="2577284" cy="1006525"/>
          </a:xfrm>
        </p:grpSpPr>
        <p:sp>
          <p:nvSpPr>
            <p:cNvPr id="55" name="文本框 39"/>
            <p:cNvSpPr txBox="1"/>
            <p:nvPr/>
          </p:nvSpPr>
          <p:spPr bwMode="auto">
            <a:xfrm>
              <a:off x="818915" y="4436986"/>
              <a:ext cx="2577284" cy="701731"/>
            </a:xfrm>
            <a:prstGeom prst="rect">
              <a:avLst/>
            </a:prstGeom>
            <a:noFill/>
          </p:spPr>
          <p:txBody>
            <a:bodyPr wrap="square">
              <a:spAutoFit/>
            </a:bodyPr>
            <a:lstStyle/>
            <a:p>
              <a:pPr algn="ct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spc="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文本框 40"/>
            <p:cNvSpPr txBox="1"/>
            <p:nvPr/>
          </p:nvSpPr>
          <p:spPr bwMode="auto">
            <a:xfrm>
              <a:off x="904378" y="4132192"/>
              <a:ext cx="2406358" cy="400110"/>
            </a:xfrm>
            <a:prstGeom prst="rect">
              <a:avLst/>
            </a:prstGeom>
            <a:noFill/>
          </p:spPr>
          <p:txBody>
            <a:bodyPr wrap="square">
              <a:spAutoFit/>
            </a:bodyPr>
            <a:lstStyle/>
            <a:p>
              <a:pPr algn="ctr">
                <a:defRPr/>
              </a:pPr>
              <a:r>
                <a:rPr lang="zh-CN" altLang="en-US" sz="2000" spc="100" dirty="0">
                  <a:solidFill>
                    <a:srgbClr val="C00000"/>
                  </a:solidFill>
                  <a:latin typeface="造字工房悦黑（非商用）常规体" pitchFamily="50" charset="-122"/>
                  <a:ea typeface="造字工房悦黑（非商用）常规体" pitchFamily="50" charset="-122"/>
                </a:rPr>
                <a:t>在此添加标题</a:t>
              </a:r>
            </a:p>
          </p:txBody>
        </p:sp>
      </p:grpSp>
      <p:grpSp>
        <p:nvGrpSpPr>
          <p:cNvPr id="57" name="组合 11"/>
          <p:cNvGrpSpPr>
            <a:grpSpLocks/>
          </p:cNvGrpSpPr>
          <p:nvPr/>
        </p:nvGrpSpPr>
        <p:grpSpPr bwMode="auto">
          <a:xfrm>
            <a:off x="1854716" y="302394"/>
            <a:ext cx="492125" cy="319088"/>
            <a:chOff x="3017520" y="601990"/>
            <a:chExt cx="491490" cy="414010"/>
          </a:xfrm>
        </p:grpSpPr>
        <p:sp>
          <p:nvSpPr>
            <p:cNvPr id="58" name="燕尾形 57"/>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59" name="燕尾形 58"/>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60" name="燕尾形 59"/>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4032212145"/>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45" presetClass="entr" presetSubtype="0"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anim calcmode="lin" valueType="num">
                                      <p:cBhvr>
                                        <p:cTn id="31" dur="500" fill="hold"/>
                                        <p:tgtEl>
                                          <p:spTgt spid="26"/>
                                        </p:tgtEl>
                                        <p:attrNameLst>
                                          <p:attrName>ppt_w</p:attrName>
                                        </p:attrNameLst>
                                      </p:cBhvr>
                                      <p:tavLst>
                                        <p:tav tm="0" fmla="#ppt_w*sin(2.5*pi*$)">
                                          <p:val>
                                            <p:fltVal val="0"/>
                                          </p:val>
                                        </p:tav>
                                        <p:tav tm="100000">
                                          <p:val>
                                            <p:fltVal val="1"/>
                                          </p:val>
                                        </p:tav>
                                      </p:tavLst>
                                    </p:anim>
                                    <p:anim calcmode="lin" valueType="num">
                                      <p:cBhvr>
                                        <p:cTn id="32" dur="500" fill="hold"/>
                                        <p:tgtEl>
                                          <p:spTgt spid="26"/>
                                        </p:tgtEl>
                                        <p:attrNameLst>
                                          <p:attrName>ppt_h</p:attrName>
                                        </p:attrNameLst>
                                      </p:cBhvr>
                                      <p:tavLst>
                                        <p:tav tm="0">
                                          <p:val>
                                            <p:strVal val="#ppt_h"/>
                                          </p:val>
                                        </p:tav>
                                        <p:tav tm="100000">
                                          <p:val>
                                            <p:strVal val="#ppt_h"/>
                                          </p:val>
                                        </p:tav>
                                      </p:tavLst>
                                    </p:anim>
                                  </p:childTnLst>
                                </p:cTn>
                              </p:par>
                              <p:par>
                                <p:cTn id="33" presetID="53" presetClass="entr" presetSubtype="16" fill="hold" grpId="0" nodeType="withEffect">
                                  <p:stCondLst>
                                    <p:cond delay="0"/>
                                  </p:stCondLst>
                                  <p:iterate type="lt">
                                    <p:tmPct val="20000"/>
                                  </p:iterate>
                                  <p:childTnLst>
                                    <p:set>
                                      <p:cBhvr>
                                        <p:cTn id="34" dur="1" fill="hold">
                                          <p:stCondLst>
                                            <p:cond delay="0"/>
                                          </p:stCondLst>
                                        </p:cTn>
                                        <p:tgtEl>
                                          <p:spTgt spid="45"/>
                                        </p:tgtEl>
                                        <p:attrNameLst>
                                          <p:attrName>style.visibility</p:attrName>
                                        </p:attrNameLst>
                                      </p:cBhvr>
                                      <p:to>
                                        <p:strVal val="visible"/>
                                      </p:to>
                                    </p:set>
                                    <p:anim calcmode="lin" valueType="num">
                                      <p:cBhvr>
                                        <p:cTn id="35" dur="500" fill="hold"/>
                                        <p:tgtEl>
                                          <p:spTgt spid="45"/>
                                        </p:tgtEl>
                                        <p:attrNameLst>
                                          <p:attrName>ppt_w</p:attrName>
                                        </p:attrNameLst>
                                      </p:cBhvr>
                                      <p:tavLst>
                                        <p:tav tm="0">
                                          <p:val>
                                            <p:fltVal val="0"/>
                                          </p:val>
                                        </p:tav>
                                        <p:tav tm="100000">
                                          <p:val>
                                            <p:strVal val="#ppt_w"/>
                                          </p:val>
                                        </p:tav>
                                      </p:tavLst>
                                    </p:anim>
                                    <p:anim calcmode="lin" valueType="num">
                                      <p:cBhvr>
                                        <p:cTn id="36" dur="500" fill="hold"/>
                                        <p:tgtEl>
                                          <p:spTgt spid="45"/>
                                        </p:tgtEl>
                                        <p:attrNameLst>
                                          <p:attrName>ppt_h</p:attrName>
                                        </p:attrNameLst>
                                      </p:cBhvr>
                                      <p:tavLst>
                                        <p:tav tm="0">
                                          <p:val>
                                            <p:fltVal val="0"/>
                                          </p:val>
                                        </p:tav>
                                        <p:tav tm="100000">
                                          <p:val>
                                            <p:strVal val="#ppt_h"/>
                                          </p:val>
                                        </p:tav>
                                      </p:tavLst>
                                    </p:anim>
                                    <p:animEffect transition="in" filter="fade">
                                      <p:cBhvr>
                                        <p:cTn id="37" dur="500"/>
                                        <p:tgtEl>
                                          <p:spTgt spid="45"/>
                                        </p:tgtEl>
                                      </p:cBhvr>
                                    </p:animEffect>
                                  </p:childTnLst>
                                </p:cTn>
                              </p:par>
                            </p:childTnLst>
                          </p:cTn>
                        </p:par>
                        <p:par>
                          <p:cTn id="38" fill="hold">
                            <p:stCondLst>
                              <p:cond delay="1300"/>
                            </p:stCondLst>
                            <p:childTnLst>
                              <p:par>
                                <p:cTn id="39" presetID="16" presetClass="entr" presetSubtype="37"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barn(outVertical)">
                                      <p:cBhvr>
                                        <p:cTn id="41" dur="500"/>
                                        <p:tgtEl>
                                          <p:spTgt spid="48"/>
                                        </p:tgtEl>
                                      </p:cBhvr>
                                    </p:animEffect>
                                  </p:childTnLst>
                                </p:cTn>
                              </p:par>
                            </p:childTnLst>
                          </p:cTn>
                        </p:par>
                        <p:par>
                          <p:cTn id="42" fill="hold">
                            <p:stCondLst>
                              <p:cond delay="1800"/>
                            </p:stCondLst>
                            <p:childTnLst>
                              <p:par>
                                <p:cTn id="43" presetID="22" presetClass="entr" presetSubtype="8"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left)">
                                      <p:cBhvr>
                                        <p:cTn id="45" dur="500"/>
                                        <p:tgtEl>
                                          <p:spTgt spid="29"/>
                                        </p:tgtEl>
                                      </p:cBhvr>
                                    </p:animEffect>
                                  </p:childTnLst>
                                </p:cTn>
                              </p:par>
                            </p:childTnLst>
                          </p:cTn>
                        </p:par>
                        <p:par>
                          <p:cTn id="46" fill="hold">
                            <p:stCondLst>
                              <p:cond delay="2300"/>
                            </p:stCondLst>
                            <p:childTnLst>
                              <p:par>
                                <p:cTn id="47" presetID="45" presetClass="entr" presetSubtype="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anim calcmode="lin" valueType="num">
                                      <p:cBhvr>
                                        <p:cTn id="50" dur="500" fill="hold"/>
                                        <p:tgtEl>
                                          <p:spTgt spid="27"/>
                                        </p:tgtEl>
                                        <p:attrNameLst>
                                          <p:attrName>ppt_w</p:attrName>
                                        </p:attrNameLst>
                                      </p:cBhvr>
                                      <p:tavLst>
                                        <p:tav tm="0" fmla="#ppt_w*sin(2.5*pi*$)">
                                          <p:val>
                                            <p:fltVal val="0"/>
                                          </p:val>
                                        </p:tav>
                                        <p:tav tm="100000">
                                          <p:val>
                                            <p:fltVal val="1"/>
                                          </p:val>
                                        </p:tav>
                                      </p:tavLst>
                                    </p:anim>
                                    <p:anim calcmode="lin" valueType="num">
                                      <p:cBhvr>
                                        <p:cTn id="51" dur="500" fill="hold"/>
                                        <p:tgtEl>
                                          <p:spTgt spid="27"/>
                                        </p:tgtEl>
                                        <p:attrNameLst>
                                          <p:attrName>ppt_h</p:attrName>
                                        </p:attrNameLst>
                                      </p:cBhvr>
                                      <p:tavLst>
                                        <p:tav tm="0">
                                          <p:val>
                                            <p:strVal val="#ppt_h"/>
                                          </p:val>
                                        </p:tav>
                                        <p:tav tm="100000">
                                          <p:val>
                                            <p:strVal val="#ppt_h"/>
                                          </p:val>
                                        </p:tav>
                                      </p:tavLst>
                                    </p:anim>
                                  </p:childTnLst>
                                </p:cTn>
                              </p:par>
                              <p:par>
                                <p:cTn id="52" presetID="53" presetClass="entr" presetSubtype="16" fill="hold" grpId="0" nodeType="withEffect">
                                  <p:stCondLst>
                                    <p:cond delay="0"/>
                                  </p:stCondLst>
                                  <p:iterate type="lt">
                                    <p:tmPct val="20000"/>
                                  </p:iterate>
                                  <p:childTnLst>
                                    <p:set>
                                      <p:cBhvr>
                                        <p:cTn id="53" dur="1" fill="hold">
                                          <p:stCondLst>
                                            <p:cond delay="0"/>
                                          </p:stCondLst>
                                        </p:cTn>
                                        <p:tgtEl>
                                          <p:spTgt spid="46"/>
                                        </p:tgtEl>
                                        <p:attrNameLst>
                                          <p:attrName>style.visibility</p:attrName>
                                        </p:attrNameLst>
                                      </p:cBhvr>
                                      <p:to>
                                        <p:strVal val="visible"/>
                                      </p:to>
                                    </p:set>
                                    <p:anim calcmode="lin" valueType="num">
                                      <p:cBhvr>
                                        <p:cTn id="54" dur="500" fill="hold"/>
                                        <p:tgtEl>
                                          <p:spTgt spid="46"/>
                                        </p:tgtEl>
                                        <p:attrNameLst>
                                          <p:attrName>ppt_w</p:attrName>
                                        </p:attrNameLst>
                                      </p:cBhvr>
                                      <p:tavLst>
                                        <p:tav tm="0">
                                          <p:val>
                                            <p:fltVal val="0"/>
                                          </p:val>
                                        </p:tav>
                                        <p:tav tm="100000">
                                          <p:val>
                                            <p:strVal val="#ppt_w"/>
                                          </p:val>
                                        </p:tav>
                                      </p:tavLst>
                                    </p:anim>
                                    <p:anim calcmode="lin" valueType="num">
                                      <p:cBhvr>
                                        <p:cTn id="55" dur="500" fill="hold"/>
                                        <p:tgtEl>
                                          <p:spTgt spid="46"/>
                                        </p:tgtEl>
                                        <p:attrNameLst>
                                          <p:attrName>ppt_h</p:attrName>
                                        </p:attrNameLst>
                                      </p:cBhvr>
                                      <p:tavLst>
                                        <p:tav tm="0">
                                          <p:val>
                                            <p:fltVal val="0"/>
                                          </p:val>
                                        </p:tav>
                                        <p:tav tm="100000">
                                          <p:val>
                                            <p:strVal val="#ppt_h"/>
                                          </p:val>
                                        </p:tav>
                                      </p:tavLst>
                                    </p:anim>
                                    <p:animEffect transition="in" filter="fade">
                                      <p:cBhvr>
                                        <p:cTn id="56" dur="500"/>
                                        <p:tgtEl>
                                          <p:spTgt spid="46"/>
                                        </p:tgtEl>
                                      </p:cBhvr>
                                    </p:animEffect>
                                  </p:childTnLst>
                                </p:cTn>
                              </p:par>
                            </p:childTnLst>
                          </p:cTn>
                        </p:par>
                        <p:par>
                          <p:cTn id="57" fill="hold">
                            <p:stCondLst>
                              <p:cond delay="3100"/>
                            </p:stCondLst>
                            <p:childTnLst>
                              <p:par>
                                <p:cTn id="58" presetID="16" presetClass="entr" presetSubtype="37" fill="hold" nodeType="afterEffect">
                                  <p:stCondLst>
                                    <p:cond delay="0"/>
                                  </p:stCondLst>
                                  <p:childTnLst>
                                    <p:set>
                                      <p:cBhvr>
                                        <p:cTn id="59" dur="1" fill="hold">
                                          <p:stCondLst>
                                            <p:cond delay="0"/>
                                          </p:stCondLst>
                                        </p:cTn>
                                        <p:tgtEl>
                                          <p:spTgt spid="51"/>
                                        </p:tgtEl>
                                        <p:attrNameLst>
                                          <p:attrName>style.visibility</p:attrName>
                                        </p:attrNameLst>
                                      </p:cBhvr>
                                      <p:to>
                                        <p:strVal val="visible"/>
                                      </p:to>
                                    </p:set>
                                    <p:animEffect transition="in" filter="barn(outVertical)">
                                      <p:cBhvr>
                                        <p:cTn id="60" dur="500"/>
                                        <p:tgtEl>
                                          <p:spTgt spid="51"/>
                                        </p:tgtEl>
                                      </p:cBhvr>
                                    </p:animEffect>
                                  </p:childTnLst>
                                </p:cTn>
                              </p:par>
                            </p:childTnLst>
                          </p:cTn>
                        </p:par>
                        <p:par>
                          <p:cTn id="61" fill="hold">
                            <p:stCondLst>
                              <p:cond delay="3600"/>
                            </p:stCondLst>
                            <p:childTnLst>
                              <p:par>
                                <p:cTn id="62" presetID="22" presetClass="entr" presetSubtype="8"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wipe(left)">
                                      <p:cBhvr>
                                        <p:cTn id="64" dur="500"/>
                                        <p:tgtEl>
                                          <p:spTgt spid="37"/>
                                        </p:tgtEl>
                                      </p:cBhvr>
                                    </p:animEffect>
                                  </p:childTnLst>
                                </p:cTn>
                              </p:par>
                            </p:childTnLst>
                          </p:cTn>
                        </p:par>
                        <p:par>
                          <p:cTn id="65" fill="hold">
                            <p:stCondLst>
                              <p:cond delay="4100"/>
                            </p:stCondLst>
                            <p:childTnLst>
                              <p:par>
                                <p:cTn id="66" presetID="45" presetClass="entr" presetSubtype="0"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anim calcmode="lin" valueType="num">
                                      <p:cBhvr>
                                        <p:cTn id="69" dur="500" fill="hold"/>
                                        <p:tgtEl>
                                          <p:spTgt spid="28"/>
                                        </p:tgtEl>
                                        <p:attrNameLst>
                                          <p:attrName>ppt_w</p:attrName>
                                        </p:attrNameLst>
                                      </p:cBhvr>
                                      <p:tavLst>
                                        <p:tav tm="0" fmla="#ppt_w*sin(2.5*pi*$)">
                                          <p:val>
                                            <p:fltVal val="0"/>
                                          </p:val>
                                        </p:tav>
                                        <p:tav tm="100000">
                                          <p:val>
                                            <p:fltVal val="1"/>
                                          </p:val>
                                        </p:tav>
                                      </p:tavLst>
                                    </p:anim>
                                    <p:anim calcmode="lin" valueType="num">
                                      <p:cBhvr>
                                        <p:cTn id="70" dur="500" fill="hold"/>
                                        <p:tgtEl>
                                          <p:spTgt spid="28"/>
                                        </p:tgtEl>
                                        <p:attrNameLst>
                                          <p:attrName>ppt_h</p:attrName>
                                        </p:attrNameLst>
                                      </p:cBhvr>
                                      <p:tavLst>
                                        <p:tav tm="0">
                                          <p:val>
                                            <p:strVal val="#ppt_h"/>
                                          </p:val>
                                        </p:tav>
                                        <p:tav tm="100000">
                                          <p:val>
                                            <p:strVal val="#ppt_h"/>
                                          </p:val>
                                        </p:tav>
                                      </p:tavLst>
                                    </p:anim>
                                  </p:childTnLst>
                                </p:cTn>
                              </p:par>
                              <p:par>
                                <p:cTn id="71" presetID="53" presetClass="entr" presetSubtype="16" fill="hold" grpId="0" nodeType="withEffect">
                                  <p:stCondLst>
                                    <p:cond delay="300"/>
                                  </p:stCondLst>
                                  <p:iterate type="lt">
                                    <p:tmPct val="20000"/>
                                  </p:iterate>
                                  <p:childTnLst>
                                    <p:set>
                                      <p:cBhvr>
                                        <p:cTn id="72" dur="1" fill="hold">
                                          <p:stCondLst>
                                            <p:cond delay="0"/>
                                          </p:stCondLst>
                                        </p:cTn>
                                        <p:tgtEl>
                                          <p:spTgt spid="47"/>
                                        </p:tgtEl>
                                        <p:attrNameLst>
                                          <p:attrName>style.visibility</p:attrName>
                                        </p:attrNameLst>
                                      </p:cBhvr>
                                      <p:to>
                                        <p:strVal val="visible"/>
                                      </p:to>
                                    </p:set>
                                    <p:anim calcmode="lin" valueType="num">
                                      <p:cBhvr>
                                        <p:cTn id="73" dur="500" fill="hold"/>
                                        <p:tgtEl>
                                          <p:spTgt spid="47"/>
                                        </p:tgtEl>
                                        <p:attrNameLst>
                                          <p:attrName>ppt_w</p:attrName>
                                        </p:attrNameLst>
                                      </p:cBhvr>
                                      <p:tavLst>
                                        <p:tav tm="0">
                                          <p:val>
                                            <p:fltVal val="0"/>
                                          </p:val>
                                        </p:tav>
                                        <p:tav tm="100000">
                                          <p:val>
                                            <p:strVal val="#ppt_w"/>
                                          </p:val>
                                        </p:tav>
                                      </p:tavLst>
                                    </p:anim>
                                    <p:anim calcmode="lin" valueType="num">
                                      <p:cBhvr>
                                        <p:cTn id="74" dur="500" fill="hold"/>
                                        <p:tgtEl>
                                          <p:spTgt spid="47"/>
                                        </p:tgtEl>
                                        <p:attrNameLst>
                                          <p:attrName>ppt_h</p:attrName>
                                        </p:attrNameLst>
                                      </p:cBhvr>
                                      <p:tavLst>
                                        <p:tav tm="0">
                                          <p:val>
                                            <p:fltVal val="0"/>
                                          </p:val>
                                        </p:tav>
                                        <p:tav tm="100000">
                                          <p:val>
                                            <p:strVal val="#ppt_h"/>
                                          </p:val>
                                        </p:tav>
                                      </p:tavLst>
                                    </p:anim>
                                    <p:animEffect transition="in" filter="fade">
                                      <p:cBhvr>
                                        <p:cTn id="75" dur="500"/>
                                        <p:tgtEl>
                                          <p:spTgt spid="47"/>
                                        </p:tgtEl>
                                      </p:cBhvr>
                                    </p:animEffect>
                                  </p:childTnLst>
                                </p:cTn>
                              </p:par>
                            </p:childTnLst>
                          </p:cTn>
                        </p:par>
                        <p:par>
                          <p:cTn id="76" fill="hold">
                            <p:stCondLst>
                              <p:cond delay="5200"/>
                            </p:stCondLst>
                            <p:childTnLst>
                              <p:par>
                                <p:cTn id="77" presetID="16" presetClass="entr" presetSubtype="37" fill="hold" nodeType="after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barn(outVertical)">
                                      <p:cBhvr>
                                        <p:cTn id="79" dur="500"/>
                                        <p:tgtEl>
                                          <p:spTgt spid="54"/>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nodeType="click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left)">
                                      <p:cBhvr>
                                        <p:cTn id="8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26" grpId="0" animBg="1"/>
      <p:bldP spid="27" grpId="0" animBg="1"/>
      <p:bldP spid="28" grpId="0" animBg="1"/>
      <p:bldP spid="45" grpId="0"/>
      <p:bldP spid="46" grpId="0"/>
      <p:bldP spid="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产品叙述</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58" name="矩形 57"/>
          <p:cNvSpPr/>
          <p:nvPr/>
        </p:nvSpPr>
        <p:spPr>
          <a:xfrm>
            <a:off x="0" y="4730558"/>
            <a:ext cx="12192000" cy="2127806"/>
          </a:xfrm>
          <a:prstGeom prst="rect">
            <a:avLst/>
          </a:prstGeom>
          <a:solidFill>
            <a:srgbClr val="FF0000">
              <a:alpha val="6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64"/>
          <p:cNvGrpSpPr/>
          <p:nvPr/>
        </p:nvGrpSpPr>
        <p:grpSpPr>
          <a:xfrm>
            <a:off x="478582" y="1039312"/>
            <a:ext cx="6120680" cy="3682533"/>
            <a:chOff x="3022028" y="1587732"/>
            <a:chExt cx="6120680" cy="3682533"/>
          </a:xfrm>
        </p:grpSpPr>
        <p:pic>
          <p:nvPicPr>
            <p:cNvPr id="66"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67" name="矩形 66"/>
            <p:cNvSpPr/>
            <p:nvPr/>
          </p:nvSpPr>
          <p:spPr>
            <a:xfrm>
              <a:off x="3937348" y="2060861"/>
              <a:ext cx="4320480" cy="237625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Oval 4"/>
          <p:cNvSpPr/>
          <p:nvPr/>
        </p:nvSpPr>
        <p:spPr>
          <a:xfrm>
            <a:off x="7274616" y="1723947"/>
            <a:ext cx="802484" cy="8060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69" name="Group 20"/>
          <p:cNvGrpSpPr/>
          <p:nvPr/>
        </p:nvGrpSpPr>
        <p:grpSpPr>
          <a:xfrm>
            <a:off x="7451166" y="1900877"/>
            <a:ext cx="449384" cy="452174"/>
            <a:chOff x="7971783" y="2080670"/>
            <a:chExt cx="401822" cy="404317"/>
          </a:xfrm>
          <a:solidFill>
            <a:schemeClr val="bg1"/>
          </a:solidFill>
        </p:grpSpPr>
        <p:sp>
          <p:nvSpPr>
            <p:cNvPr id="70"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71"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72" name="矩形 71"/>
          <p:cNvSpPr/>
          <p:nvPr/>
        </p:nvSpPr>
        <p:spPr>
          <a:xfrm>
            <a:off x="6918759" y="2732059"/>
            <a:ext cx="1551767" cy="430879"/>
          </a:xfrm>
          <a:prstGeom prst="rect">
            <a:avLst/>
          </a:prstGeom>
        </p:spPr>
        <p:txBody>
          <a:bodyPr wrap="square" lIns="91431" tIns="45716" rIns="91431" bIns="45716">
            <a:spAutoFit/>
          </a:bodyPr>
          <a:lstStyle/>
          <a:p>
            <a:pPr algn="ctr"/>
            <a:r>
              <a:rPr lang="zh-CN" altLang="en-US" sz="2200" b="1" dirty="0">
                <a:solidFill>
                  <a:srgbClr val="C00000"/>
                </a:solidFill>
                <a:latin typeface="微软雅黑" pitchFamily="34" charset="-122"/>
                <a:ea typeface="微软雅黑" pitchFamily="34" charset="-122"/>
              </a:rPr>
              <a:t>添加标题</a:t>
            </a:r>
            <a:endParaRPr lang="en-US" altLang="zh-CN" sz="2200" b="1" dirty="0">
              <a:solidFill>
                <a:srgbClr val="C00000"/>
              </a:solidFill>
              <a:latin typeface="微软雅黑" pitchFamily="34" charset="-122"/>
              <a:ea typeface="微软雅黑" pitchFamily="34" charset="-122"/>
            </a:endParaRPr>
          </a:p>
        </p:txBody>
      </p:sp>
      <p:sp>
        <p:nvSpPr>
          <p:cNvPr id="73" name="矩形 47"/>
          <p:cNvSpPr>
            <a:spLocks noChangeArrowheads="1"/>
          </p:cNvSpPr>
          <p:nvPr/>
        </p:nvSpPr>
        <p:spPr bwMode="auto">
          <a:xfrm>
            <a:off x="6708948" y="3152443"/>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
        <p:nvSpPr>
          <p:cNvPr id="74" name="Oval 14"/>
          <p:cNvSpPr/>
          <p:nvPr/>
        </p:nvSpPr>
        <p:spPr>
          <a:xfrm>
            <a:off x="9898077" y="1667913"/>
            <a:ext cx="813873" cy="81928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75" name="Group 54"/>
          <p:cNvGrpSpPr/>
          <p:nvPr/>
        </p:nvGrpSpPr>
        <p:grpSpPr>
          <a:xfrm>
            <a:off x="10134788" y="1856263"/>
            <a:ext cx="340451" cy="442587"/>
            <a:chOff x="6421904" y="4798576"/>
            <a:chExt cx="299494" cy="389342"/>
          </a:xfrm>
          <a:solidFill>
            <a:schemeClr val="bg1"/>
          </a:solidFill>
        </p:grpSpPr>
        <p:sp>
          <p:nvSpPr>
            <p:cNvPr id="76"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77"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78" name="矩形 77"/>
          <p:cNvSpPr/>
          <p:nvPr/>
        </p:nvSpPr>
        <p:spPr>
          <a:xfrm>
            <a:off x="9526436" y="2689277"/>
            <a:ext cx="1551767" cy="430879"/>
          </a:xfrm>
          <a:prstGeom prst="rect">
            <a:avLst/>
          </a:prstGeom>
        </p:spPr>
        <p:txBody>
          <a:bodyPr wrap="square" lIns="91431" tIns="45716" rIns="91431" bIns="45716">
            <a:spAutoFit/>
          </a:bodyPr>
          <a:lstStyle/>
          <a:p>
            <a:pPr algn="ctr"/>
            <a:r>
              <a:rPr lang="zh-CN" altLang="en-US" sz="2200" b="1" dirty="0">
                <a:solidFill>
                  <a:srgbClr val="C00000"/>
                </a:solidFill>
                <a:latin typeface="微软雅黑" pitchFamily="34" charset="-122"/>
                <a:ea typeface="微软雅黑" pitchFamily="34" charset="-122"/>
              </a:rPr>
              <a:t>添加标题</a:t>
            </a:r>
            <a:endParaRPr lang="en-US" altLang="zh-CN" sz="2200" b="1" dirty="0">
              <a:solidFill>
                <a:srgbClr val="C00000"/>
              </a:solidFill>
              <a:latin typeface="微软雅黑" pitchFamily="34" charset="-122"/>
              <a:ea typeface="微软雅黑" pitchFamily="34" charset="-122"/>
            </a:endParaRPr>
          </a:p>
        </p:txBody>
      </p:sp>
      <p:sp>
        <p:nvSpPr>
          <p:cNvPr id="79" name="矩形 47"/>
          <p:cNvSpPr>
            <a:spLocks noChangeArrowheads="1"/>
          </p:cNvSpPr>
          <p:nvPr/>
        </p:nvSpPr>
        <p:spPr bwMode="auto">
          <a:xfrm>
            <a:off x="9316625" y="3109661"/>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
        <p:nvSpPr>
          <p:cNvPr id="80" name="标题 11"/>
          <p:cNvSpPr txBox="1">
            <a:spLocks/>
          </p:cNvSpPr>
          <p:nvPr/>
        </p:nvSpPr>
        <p:spPr>
          <a:xfrm>
            <a:off x="1849115" y="5421796"/>
            <a:ext cx="8421910"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a:t>
            </a: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1" name="标题 11"/>
          <p:cNvSpPr txBox="1">
            <a:spLocks/>
          </p:cNvSpPr>
          <p:nvPr/>
        </p:nvSpPr>
        <p:spPr>
          <a:xfrm>
            <a:off x="5225107" y="5039748"/>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chemeClr val="bg1"/>
                </a:solidFill>
                <a:latin typeface="微软雅黑" panose="020B0503020204020204" pitchFamily="34" charset="-122"/>
                <a:ea typeface="微软雅黑" panose="020B0503020204020204" pitchFamily="34" charset="-122"/>
              </a:rPr>
              <a:t>输入文字标题</a:t>
            </a:r>
          </a:p>
        </p:txBody>
      </p:sp>
      <p:grpSp>
        <p:nvGrpSpPr>
          <p:cNvPr id="30" name="组合 11"/>
          <p:cNvGrpSpPr>
            <a:grpSpLocks/>
          </p:cNvGrpSpPr>
          <p:nvPr/>
        </p:nvGrpSpPr>
        <p:grpSpPr bwMode="auto">
          <a:xfrm>
            <a:off x="1854716" y="302394"/>
            <a:ext cx="492125" cy="319088"/>
            <a:chOff x="3017520" y="601990"/>
            <a:chExt cx="491490" cy="414010"/>
          </a:xfrm>
        </p:grpSpPr>
        <p:sp>
          <p:nvSpPr>
            <p:cNvPr id="31" name="燕尾形 30"/>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32" name="燕尾形 31"/>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33" name="燕尾形 32"/>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1374122455"/>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42" presetClass="entr" presetSubtype="0" fill="hold" nodeType="after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fade">
                                      <p:cBhvr>
                                        <p:cTn id="30" dur="1000"/>
                                        <p:tgtEl>
                                          <p:spTgt spid="65"/>
                                        </p:tgtEl>
                                      </p:cBhvr>
                                    </p:animEffect>
                                    <p:anim calcmode="lin" valueType="num">
                                      <p:cBhvr>
                                        <p:cTn id="31" dur="1000" fill="hold"/>
                                        <p:tgtEl>
                                          <p:spTgt spid="65"/>
                                        </p:tgtEl>
                                        <p:attrNameLst>
                                          <p:attrName>ppt_x</p:attrName>
                                        </p:attrNameLst>
                                      </p:cBhvr>
                                      <p:tavLst>
                                        <p:tav tm="0">
                                          <p:val>
                                            <p:strVal val="#ppt_x"/>
                                          </p:val>
                                        </p:tav>
                                        <p:tav tm="100000">
                                          <p:val>
                                            <p:strVal val="#ppt_x"/>
                                          </p:val>
                                        </p:tav>
                                      </p:tavLst>
                                    </p:anim>
                                    <p:anim calcmode="lin" valueType="num">
                                      <p:cBhvr>
                                        <p:cTn id="32" dur="1000" fill="hold"/>
                                        <p:tgtEl>
                                          <p:spTgt spid="65"/>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21" presetClass="entr" presetSubtype="1"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wheel(1)">
                                      <p:cBhvr>
                                        <p:cTn id="36" dur="400"/>
                                        <p:tgtEl>
                                          <p:spTgt spid="68"/>
                                        </p:tgtEl>
                                      </p:cBhvr>
                                    </p:animEffect>
                                  </p:childTnLst>
                                </p:cTn>
                              </p:par>
                            </p:childTnLst>
                          </p:cTn>
                        </p:par>
                        <p:par>
                          <p:cTn id="37" fill="hold">
                            <p:stCondLst>
                              <p:cond delay="1900"/>
                            </p:stCondLst>
                            <p:childTnLst>
                              <p:par>
                                <p:cTn id="38" presetID="10"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250"/>
                                        <p:tgtEl>
                                          <p:spTgt spid="69"/>
                                        </p:tgtEl>
                                      </p:cBhvr>
                                    </p:animEffect>
                                  </p:childTnLst>
                                </p:cTn>
                              </p:par>
                              <p:par>
                                <p:cTn id="41" presetID="14" presetClass="entr" presetSubtype="10" fill="hold" grpId="0" nodeType="withEffect">
                                  <p:stCondLst>
                                    <p:cond delay="250"/>
                                  </p:stCondLst>
                                  <p:childTnLst>
                                    <p:set>
                                      <p:cBhvr>
                                        <p:cTn id="42" dur="1" fill="hold">
                                          <p:stCondLst>
                                            <p:cond delay="0"/>
                                          </p:stCondLst>
                                        </p:cTn>
                                        <p:tgtEl>
                                          <p:spTgt spid="72"/>
                                        </p:tgtEl>
                                        <p:attrNameLst>
                                          <p:attrName>style.visibility</p:attrName>
                                        </p:attrNameLst>
                                      </p:cBhvr>
                                      <p:to>
                                        <p:strVal val="visible"/>
                                      </p:to>
                                    </p:set>
                                    <p:animEffect transition="in" filter="randombar(horizontal)">
                                      <p:cBhvr>
                                        <p:cTn id="43" dur="400"/>
                                        <p:tgtEl>
                                          <p:spTgt spid="72"/>
                                        </p:tgtEl>
                                      </p:cBhvr>
                                    </p:animEffect>
                                  </p:childTnLst>
                                </p:cTn>
                              </p:par>
                              <p:par>
                                <p:cTn id="44" presetID="14" presetClass="entr" presetSubtype="10" fill="hold" grpId="0" nodeType="withEffect">
                                  <p:stCondLst>
                                    <p:cond delay="250"/>
                                  </p:stCondLst>
                                  <p:childTnLst>
                                    <p:set>
                                      <p:cBhvr>
                                        <p:cTn id="45" dur="1" fill="hold">
                                          <p:stCondLst>
                                            <p:cond delay="0"/>
                                          </p:stCondLst>
                                        </p:cTn>
                                        <p:tgtEl>
                                          <p:spTgt spid="73"/>
                                        </p:tgtEl>
                                        <p:attrNameLst>
                                          <p:attrName>style.visibility</p:attrName>
                                        </p:attrNameLst>
                                      </p:cBhvr>
                                      <p:to>
                                        <p:strVal val="visible"/>
                                      </p:to>
                                    </p:set>
                                    <p:animEffect transition="in" filter="randombar(horizontal)">
                                      <p:cBhvr>
                                        <p:cTn id="46" dur="400"/>
                                        <p:tgtEl>
                                          <p:spTgt spid="73"/>
                                        </p:tgtEl>
                                      </p:cBhvr>
                                    </p:animEffect>
                                  </p:childTnLst>
                                </p:cTn>
                              </p:par>
                            </p:childTnLst>
                          </p:cTn>
                        </p:par>
                        <p:par>
                          <p:cTn id="47" fill="hold">
                            <p:stCondLst>
                              <p:cond delay="2550"/>
                            </p:stCondLst>
                            <p:childTnLst>
                              <p:par>
                                <p:cTn id="48" presetID="21" presetClass="entr" presetSubtype="1"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wheel(1)">
                                      <p:cBhvr>
                                        <p:cTn id="50" dur="400"/>
                                        <p:tgtEl>
                                          <p:spTgt spid="74"/>
                                        </p:tgtEl>
                                      </p:cBhvr>
                                    </p:animEffect>
                                  </p:childTnLst>
                                </p:cTn>
                              </p:par>
                              <p:par>
                                <p:cTn id="51" presetID="10" presetClass="entr" presetSubtype="0" fill="hold" nodeType="with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fade">
                                      <p:cBhvr>
                                        <p:cTn id="53" dur="250"/>
                                        <p:tgtEl>
                                          <p:spTgt spid="75"/>
                                        </p:tgtEl>
                                      </p:cBhvr>
                                    </p:animEffect>
                                  </p:childTnLst>
                                </p:cTn>
                              </p:par>
                              <p:par>
                                <p:cTn id="54" presetID="14" presetClass="entr" presetSubtype="10" fill="hold" grpId="0" nodeType="withEffect">
                                  <p:stCondLst>
                                    <p:cond delay="250"/>
                                  </p:stCondLst>
                                  <p:childTnLst>
                                    <p:set>
                                      <p:cBhvr>
                                        <p:cTn id="55" dur="1" fill="hold">
                                          <p:stCondLst>
                                            <p:cond delay="0"/>
                                          </p:stCondLst>
                                        </p:cTn>
                                        <p:tgtEl>
                                          <p:spTgt spid="78"/>
                                        </p:tgtEl>
                                        <p:attrNameLst>
                                          <p:attrName>style.visibility</p:attrName>
                                        </p:attrNameLst>
                                      </p:cBhvr>
                                      <p:to>
                                        <p:strVal val="visible"/>
                                      </p:to>
                                    </p:set>
                                    <p:animEffect transition="in" filter="randombar(horizontal)">
                                      <p:cBhvr>
                                        <p:cTn id="56" dur="400"/>
                                        <p:tgtEl>
                                          <p:spTgt spid="78"/>
                                        </p:tgtEl>
                                      </p:cBhvr>
                                    </p:animEffect>
                                  </p:childTnLst>
                                </p:cTn>
                              </p:par>
                              <p:par>
                                <p:cTn id="57" presetID="14" presetClass="entr" presetSubtype="10" fill="hold" grpId="0" nodeType="withEffect">
                                  <p:stCondLst>
                                    <p:cond delay="250"/>
                                  </p:stCondLst>
                                  <p:childTnLst>
                                    <p:set>
                                      <p:cBhvr>
                                        <p:cTn id="58" dur="1" fill="hold">
                                          <p:stCondLst>
                                            <p:cond delay="0"/>
                                          </p:stCondLst>
                                        </p:cTn>
                                        <p:tgtEl>
                                          <p:spTgt spid="79"/>
                                        </p:tgtEl>
                                        <p:attrNameLst>
                                          <p:attrName>style.visibility</p:attrName>
                                        </p:attrNameLst>
                                      </p:cBhvr>
                                      <p:to>
                                        <p:strVal val="visible"/>
                                      </p:to>
                                    </p:set>
                                    <p:animEffect transition="in" filter="randombar(horizontal)">
                                      <p:cBhvr>
                                        <p:cTn id="59" dur="400"/>
                                        <p:tgtEl>
                                          <p:spTgt spid="79"/>
                                        </p:tgtEl>
                                      </p:cBhvr>
                                    </p:animEffect>
                                  </p:childTnLst>
                                </p:cTn>
                              </p:par>
                            </p:childTnLst>
                          </p:cTn>
                        </p:par>
                        <p:par>
                          <p:cTn id="60" fill="hold">
                            <p:stCondLst>
                              <p:cond delay="3200"/>
                            </p:stCondLst>
                            <p:childTnLst>
                              <p:par>
                                <p:cTn id="61" presetID="16" presetClass="entr" presetSubtype="21"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barn(inVertical)">
                                      <p:cBhvr>
                                        <p:cTn id="63" dur="500"/>
                                        <p:tgtEl>
                                          <p:spTgt spid="58"/>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80"/>
                                        </p:tgtEl>
                                        <p:attrNameLst>
                                          <p:attrName>style.visibility</p:attrName>
                                        </p:attrNameLst>
                                      </p:cBhvr>
                                      <p:to>
                                        <p:strVal val="visible"/>
                                      </p:to>
                                    </p:set>
                                    <p:anim calcmode="lin" valueType="num">
                                      <p:cBhvr>
                                        <p:cTn id="66" dur="500" fill="hold"/>
                                        <p:tgtEl>
                                          <p:spTgt spid="80"/>
                                        </p:tgtEl>
                                        <p:attrNameLst>
                                          <p:attrName>ppt_w</p:attrName>
                                        </p:attrNameLst>
                                      </p:cBhvr>
                                      <p:tavLst>
                                        <p:tav tm="0">
                                          <p:val>
                                            <p:fltVal val="0"/>
                                          </p:val>
                                        </p:tav>
                                        <p:tav tm="100000">
                                          <p:val>
                                            <p:strVal val="#ppt_w"/>
                                          </p:val>
                                        </p:tav>
                                      </p:tavLst>
                                    </p:anim>
                                    <p:anim calcmode="lin" valueType="num">
                                      <p:cBhvr>
                                        <p:cTn id="67" dur="500" fill="hold"/>
                                        <p:tgtEl>
                                          <p:spTgt spid="80"/>
                                        </p:tgtEl>
                                        <p:attrNameLst>
                                          <p:attrName>ppt_h</p:attrName>
                                        </p:attrNameLst>
                                      </p:cBhvr>
                                      <p:tavLst>
                                        <p:tav tm="0">
                                          <p:val>
                                            <p:fltVal val="0"/>
                                          </p:val>
                                        </p:tav>
                                        <p:tav tm="100000">
                                          <p:val>
                                            <p:strVal val="#ppt_h"/>
                                          </p:val>
                                        </p:tav>
                                      </p:tavLst>
                                    </p:anim>
                                    <p:animEffect transition="in" filter="fade">
                                      <p:cBhvr>
                                        <p:cTn id="68" dur="500"/>
                                        <p:tgtEl>
                                          <p:spTgt spid="80"/>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81"/>
                                        </p:tgtEl>
                                        <p:attrNameLst>
                                          <p:attrName>style.visibility</p:attrName>
                                        </p:attrNameLst>
                                      </p:cBhvr>
                                      <p:to>
                                        <p:strVal val="visible"/>
                                      </p:to>
                                    </p:set>
                                    <p:anim calcmode="lin" valueType="num">
                                      <p:cBhvr>
                                        <p:cTn id="71" dur="500" fill="hold"/>
                                        <p:tgtEl>
                                          <p:spTgt spid="81"/>
                                        </p:tgtEl>
                                        <p:attrNameLst>
                                          <p:attrName>ppt_w</p:attrName>
                                        </p:attrNameLst>
                                      </p:cBhvr>
                                      <p:tavLst>
                                        <p:tav tm="0">
                                          <p:val>
                                            <p:fltVal val="0"/>
                                          </p:val>
                                        </p:tav>
                                        <p:tav tm="100000">
                                          <p:val>
                                            <p:strVal val="#ppt_w"/>
                                          </p:val>
                                        </p:tav>
                                      </p:tavLst>
                                    </p:anim>
                                    <p:anim calcmode="lin" valueType="num">
                                      <p:cBhvr>
                                        <p:cTn id="72" dur="500" fill="hold"/>
                                        <p:tgtEl>
                                          <p:spTgt spid="81"/>
                                        </p:tgtEl>
                                        <p:attrNameLst>
                                          <p:attrName>ppt_h</p:attrName>
                                        </p:attrNameLst>
                                      </p:cBhvr>
                                      <p:tavLst>
                                        <p:tav tm="0">
                                          <p:val>
                                            <p:fltVal val="0"/>
                                          </p:val>
                                        </p:tav>
                                        <p:tav tm="100000">
                                          <p:val>
                                            <p:strVal val="#ppt_h"/>
                                          </p:val>
                                        </p:tav>
                                      </p:tavLst>
                                    </p:anim>
                                    <p:animEffect transition="in" filter="fade">
                                      <p:cBhvr>
                                        <p:cTn id="73" dur="500"/>
                                        <p:tgtEl>
                                          <p:spTgt spid="81"/>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nodeType="click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wipe(left)">
                                      <p:cBhvr>
                                        <p:cTn id="7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58" grpId="0" animBg="1"/>
      <p:bldP spid="68" grpId="0" animBg="1"/>
      <p:bldP spid="72" grpId="0"/>
      <p:bldP spid="73" grpId="0"/>
      <p:bldP spid="74" grpId="0" animBg="1"/>
      <p:bldP spid="78" grpId="0"/>
      <p:bldP spid="7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产品叙述</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42" name="矩形 41"/>
          <p:cNvSpPr/>
          <p:nvPr/>
        </p:nvSpPr>
        <p:spPr>
          <a:xfrm>
            <a:off x="565089" y="1874061"/>
            <a:ext cx="2005460" cy="1815022"/>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3" name="矩形 42"/>
          <p:cNvSpPr/>
          <p:nvPr/>
        </p:nvSpPr>
        <p:spPr>
          <a:xfrm>
            <a:off x="2776295" y="1874061"/>
            <a:ext cx="2005460" cy="181502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4" name="矩形 43"/>
          <p:cNvSpPr/>
          <p:nvPr/>
        </p:nvSpPr>
        <p:spPr>
          <a:xfrm>
            <a:off x="5012977" y="1874061"/>
            <a:ext cx="2005460" cy="181502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5" name="矩形 44"/>
          <p:cNvSpPr/>
          <p:nvPr/>
        </p:nvSpPr>
        <p:spPr>
          <a:xfrm>
            <a:off x="565089" y="3887185"/>
            <a:ext cx="2005460" cy="1815022"/>
          </a:xfrm>
          <a:prstGeom prst="rect">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6" name="矩形 45"/>
          <p:cNvSpPr/>
          <p:nvPr/>
        </p:nvSpPr>
        <p:spPr>
          <a:xfrm>
            <a:off x="2776295" y="3887185"/>
            <a:ext cx="2005460" cy="181502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7" name="矩形 46"/>
          <p:cNvSpPr/>
          <p:nvPr/>
        </p:nvSpPr>
        <p:spPr>
          <a:xfrm>
            <a:off x="5012977" y="3887185"/>
            <a:ext cx="2005460" cy="18150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8" name="TextBox 47"/>
          <p:cNvSpPr txBox="1"/>
          <p:nvPr/>
        </p:nvSpPr>
        <p:spPr>
          <a:xfrm>
            <a:off x="5454553" y="4281715"/>
            <a:ext cx="1159278" cy="900047"/>
          </a:xfrm>
          <a:prstGeom prst="rect">
            <a:avLst/>
          </a:prstGeom>
          <a:noFill/>
        </p:spPr>
        <p:txBody>
          <a:bodyPr wrap="none" lIns="116833" tIns="58416" rIns="116833" bIns="58416" rtlCol="0">
            <a:spAutoFit/>
          </a:bodyPr>
          <a:lstStyle/>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产品叙述</a:t>
            </a:r>
            <a:endParaRPr lang="en-US" altLang="zh-CN"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及说明</a:t>
            </a:r>
          </a:p>
        </p:txBody>
      </p:sp>
      <p:cxnSp>
        <p:nvCxnSpPr>
          <p:cNvPr id="49" name="肘形连接符 48"/>
          <p:cNvCxnSpPr/>
          <p:nvPr/>
        </p:nvCxnSpPr>
        <p:spPr>
          <a:xfrm rot="16200000" flipH="1">
            <a:off x="7772797" y="1779120"/>
            <a:ext cx="3457184" cy="3819925"/>
          </a:xfrm>
          <a:prstGeom prst="bentConnector3">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bwMode="auto">
          <a:xfrm>
            <a:off x="7760778" y="2392638"/>
            <a:ext cx="3746072" cy="1156719"/>
          </a:xfrm>
          <a:prstGeom prst="rect">
            <a:avLst/>
          </a:prstGeom>
          <a:noFill/>
        </p:spPr>
        <p:txBody>
          <a:bodyPr wrap="square" lIns="116833" tIns="58416" rIns="116833" bIns="58416">
            <a:spAutoFit/>
          </a:bodyPr>
          <a:lstStyle/>
          <a:p>
            <a:pPr>
              <a:lnSpc>
                <a:spcPct val="150000"/>
              </a:lnSpc>
            </a:pPr>
            <a:r>
              <a:rPr lang="zh-CN" altLang="en-US" sz="1500" dirty="0">
                <a:solidFill>
                  <a:schemeClr val="tx1">
                    <a:lumMod val="75000"/>
                    <a:lumOff val="25000"/>
                  </a:schemeClr>
                </a:solidFill>
              </a:rPr>
              <a:t>这里输入简单的文字概述这里输入简单文字概述简单的文字概述这里输入简单的文字概述这里输入简单</a:t>
            </a:r>
            <a:endParaRPr lang="zh-CN" altLang="en-US" sz="1500" dirty="0">
              <a:latin typeface="Calibri" pitchFamily="34" charset="0"/>
            </a:endParaRPr>
          </a:p>
        </p:txBody>
      </p:sp>
      <p:sp>
        <p:nvSpPr>
          <p:cNvPr id="51" name="矩形 50"/>
          <p:cNvSpPr/>
          <p:nvPr/>
        </p:nvSpPr>
        <p:spPr bwMode="auto">
          <a:xfrm>
            <a:off x="7782423" y="1960491"/>
            <a:ext cx="2680131" cy="471916"/>
          </a:xfrm>
          <a:prstGeom prst="rect">
            <a:avLst/>
          </a:prstGeom>
        </p:spPr>
        <p:txBody>
          <a:bodyPr lIns="116833" tIns="58416" rIns="116833" bIns="58416">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52" name="TextBox 51"/>
          <p:cNvSpPr txBox="1"/>
          <p:nvPr/>
        </p:nvSpPr>
        <p:spPr bwMode="auto">
          <a:xfrm>
            <a:off x="7591427" y="4395852"/>
            <a:ext cx="3746072" cy="1156719"/>
          </a:xfrm>
          <a:prstGeom prst="rect">
            <a:avLst/>
          </a:prstGeom>
          <a:noFill/>
        </p:spPr>
        <p:txBody>
          <a:bodyPr wrap="square" lIns="116833" tIns="58416" rIns="116833" bIns="58416">
            <a:spAutoFit/>
          </a:bodyPr>
          <a:lstStyle/>
          <a:p>
            <a:pPr>
              <a:lnSpc>
                <a:spcPct val="150000"/>
              </a:lnSpc>
            </a:pPr>
            <a:r>
              <a:rPr lang="zh-CN" altLang="en-US" sz="1500" dirty="0">
                <a:solidFill>
                  <a:schemeClr val="tx1">
                    <a:lumMod val="75000"/>
                    <a:lumOff val="25000"/>
                  </a:schemeClr>
                </a:solidFill>
              </a:rPr>
              <a:t>这里输入简单的文字概述这里输入简单文字概述简单的文字概述这里输入简单的文字概述这里输入简单</a:t>
            </a:r>
            <a:endParaRPr lang="zh-CN" altLang="en-US" sz="1500" dirty="0">
              <a:latin typeface="Calibri" pitchFamily="34" charset="0"/>
            </a:endParaRPr>
          </a:p>
        </p:txBody>
      </p:sp>
      <p:sp>
        <p:nvSpPr>
          <p:cNvPr id="53" name="矩形 52"/>
          <p:cNvSpPr/>
          <p:nvPr/>
        </p:nvSpPr>
        <p:spPr bwMode="auto">
          <a:xfrm>
            <a:off x="7613072" y="3963705"/>
            <a:ext cx="2680131" cy="471916"/>
          </a:xfrm>
          <a:prstGeom prst="rect">
            <a:avLst/>
          </a:prstGeom>
        </p:spPr>
        <p:txBody>
          <a:bodyPr lIns="116833" tIns="58416" rIns="116833" bIns="58416">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grpSp>
        <p:nvGrpSpPr>
          <p:cNvPr id="24" name="组合 11"/>
          <p:cNvGrpSpPr>
            <a:grpSpLocks/>
          </p:cNvGrpSpPr>
          <p:nvPr/>
        </p:nvGrpSpPr>
        <p:grpSpPr bwMode="auto">
          <a:xfrm>
            <a:off x="1854716" y="302394"/>
            <a:ext cx="492125" cy="319088"/>
            <a:chOff x="3017520" y="601990"/>
            <a:chExt cx="491490" cy="414010"/>
          </a:xfrm>
        </p:grpSpPr>
        <p:sp>
          <p:nvSpPr>
            <p:cNvPr id="25" name="燕尾形 24"/>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6" name="燕尾形 25"/>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7" name="燕尾形 26"/>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3089052545"/>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2" presetClass="entr" presetSubtype="1"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500" fill="hold"/>
                                        <p:tgtEl>
                                          <p:spTgt spid="42"/>
                                        </p:tgtEl>
                                        <p:attrNameLst>
                                          <p:attrName>ppt_x</p:attrName>
                                        </p:attrNameLst>
                                      </p:cBhvr>
                                      <p:tavLst>
                                        <p:tav tm="0">
                                          <p:val>
                                            <p:strVal val="#ppt_x"/>
                                          </p:val>
                                        </p:tav>
                                        <p:tav tm="100000">
                                          <p:val>
                                            <p:strVal val="#ppt_x"/>
                                          </p:val>
                                        </p:tav>
                                      </p:tavLst>
                                    </p:anim>
                                    <p:anim calcmode="lin" valueType="num">
                                      <p:cBhvr additive="base">
                                        <p:cTn id="31" dur="500" fill="hold"/>
                                        <p:tgtEl>
                                          <p:spTgt spid="42"/>
                                        </p:tgtEl>
                                        <p:attrNameLst>
                                          <p:attrName>ppt_y</p:attrName>
                                        </p:attrNameLst>
                                      </p:cBhvr>
                                      <p:tavLst>
                                        <p:tav tm="0">
                                          <p:val>
                                            <p:strVal val="0-#ppt_h/2"/>
                                          </p:val>
                                        </p:tav>
                                        <p:tav tm="100000">
                                          <p:val>
                                            <p:strVal val="#ppt_y"/>
                                          </p:val>
                                        </p:tav>
                                      </p:tavLst>
                                    </p:anim>
                                  </p:childTnLst>
                                </p:cTn>
                              </p:par>
                            </p:childTnLst>
                          </p:cTn>
                        </p:par>
                        <p:par>
                          <p:cTn id="32" fill="hold">
                            <p:stCondLst>
                              <p:cond delay="1000"/>
                            </p:stCondLst>
                            <p:childTnLst>
                              <p:par>
                                <p:cTn id="33" presetID="2" presetClass="entr" presetSubtype="1"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ppt_x"/>
                                          </p:val>
                                        </p:tav>
                                        <p:tav tm="100000">
                                          <p:val>
                                            <p:strVal val="#ppt_x"/>
                                          </p:val>
                                        </p:tav>
                                      </p:tavLst>
                                    </p:anim>
                                    <p:anim calcmode="lin" valueType="num">
                                      <p:cBhvr additive="base">
                                        <p:cTn id="36" dur="500" fill="hold"/>
                                        <p:tgtEl>
                                          <p:spTgt spid="43"/>
                                        </p:tgtEl>
                                        <p:attrNameLst>
                                          <p:attrName>ppt_y</p:attrName>
                                        </p:attrNameLst>
                                      </p:cBhvr>
                                      <p:tavLst>
                                        <p:tav tm="0">
                                          <p:val>
                                            <p:strVal val="0-#ppt_h/2"/>
                                          </p:val>
                                        </p:tav>
                                        <p:tav tm="100000">
                                          <p:val>
                                            <p:strVal val="#ppt_y"/>
                                          </p:val>
                                        </p:tav>
                                      </p:tavLst>
                                    </p:anim>
                                  </p:childTnLst>
                                </p:cTn>
                              </p:par>
                            </p:childTnLst>
                          </p:cTn>
                        </p:par>
                        <p:par>
                          <p:cTn id="37" fill="hold">
                            <p:stCondLst>
                              <p:cond delay="1500"/>
                            </p:stCondLst>
                            <p:childTnLst>
                              <p:par>
                                <p:cTn id="38" presetID="2" presetClass="entr" presetSubtype="1"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fill="hold"/>
                                        <p:tgtEl>
                                          <p:spTgt spid="45"/>
                                        </p:tgtEl>
                                        <p:attrNameLst>
                                          <p:attrName>ppt_x</p:attrName>
                                        </p:attrNameLst>
                                      </p:cBhvr>
                                      <p:tavLst>
                                        <p:tav tm="0">
                                          <p:val>
                                            <p:strVal val="#ppt_x"/>
                                          </p:val>
                                        </p:tav>
                                        <p:tav tm="100000">
                                          <p:val>
                                            <p:strVal val="#ppt_x"/>
                                          </p:val>
                                        </p:tav>
                                      </p:tavLst>
                                    </p:anim>
                                    <p:anim calcmode="lin" valueType="num">
                                      <p:cBhvr additive="base">
                                        <p:cTn id="41" dur="500" fill="hold"/>
                                        <p:tgtEl>
                                          <p:spTgt spid="45"/>
                                        </p:tgtEl>
                                        <p:attrNameLst>
                                          <p:attrName>ppt_y</p:attrName>
                                        </p:attrNameLst>
                                      </p:cBhvr>
                                      <p:tavLst>
                                        <p:tav tm="0">
                                          <p:val>
                                            <p:strVal val="0-#ppt_h/2"/>
                                          </p:val>
                                        </p:tav>
                                        <p:tav tm="100000">
                                          <p:val>
                                            <p:strVal val="#ppt_y"/>
                                          </p:val>
                                        </p:tav>
                                      </p:tavLst>
                                    </p:anim>
                                  </p:childTnLst>
                                </p:cTn>
                              </p:par>
                            </p:childTnLst>
                          </p:cTn>
                        </p:par>
                        <p:par>
                          <p:cTn id="42" fill="hold">
                            <p:stCondLst>
                              <p:cond delay="2000"/>
                            </p:stCondLst>
                            <p:childTnLst>
                              <p:par>
                                <p:cTn id="43" presetID="2" presetClass="entr" presetSubtype="1"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fill="hold"/>
                                        <p:tgtEl>
                                          <p:spTgt spid="46"/>
                                        </p:tgtEl>
                                        <p:attrNameLst>
                                          <p:attrName>ppt_x</p:attrName>
                                        </p:attrNameLst>
                                      </p:cBhvr>
                                      <p:tavLst>
                                        <p:tav tm="0">
                                          <p:val>
                                            <p:strVal val="#ppt_x"/>
                                          </p:val>
                                        </p:tav>
                                        <p:tav tm="100000">
                                          <p:val>
                                            <p:strVal val="#ppt_x"/>
                                          </p:val>
                                        </p:tav>
                                      </p:tavLst>
                                    </p:anim>
                                    <p:anim calcmode="lin" valueType="num">
                                      <p:cBhvr additive="base">
                                        <p:cTn id="46" dur="500" fill="hold"/>
                                        <p:tgtEl>
                                          <p:spTgt spid="46"/>
                                        </p:tgtEl>
                                        <p:attrNameLst>
                                          <p:attrName>ppt_y</p:attrName>
                                        </p:attrNameLst>
                                      </p:cBhvr>
                                      <p:tavLst>
                                        <p:tav tm="0">
                                          <p:val>
                                            <p:strVal val="0-#ppt_h/2"/>
                                          </p:val>
                                        </p:tav>
                                        <p:tav tm="100000">
                                          <p:val>
                                            <p:strVal val="#ppt_y"/>
                                          </p:val>
                                        </p:tav>
                                      </p:tavLst>
                                    </p:anim>
                                  </p:childTnLst>
                                </p:cTn>
                              </p:par>
                            </p:childTnLst>
                          </p:cTn>
                        </p:par>
                        <p:par>
                          <p:cTn id="47" fill="hold">
                            <p:stCondLst>
                              <p:cond delay="2500"/>
                            </p:stCondLst>
                            <p:childTnLst>
                              <p:par>
                                <p:cTn id="48" presetID="2" presetClass="entr" presetSubtype="1"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500" fill="hold"/>
                                        <p:tgtEl>
                                          <p:spTgt spid="44"/>
                                        </p:tgtEl>
                                        <p:attrNameLst>
                                          <p:attrName>ppt_x</p:attrName>
                                        </p:attrNameLst>
                                      </p:cBhvr>
                                      <p:tavLst>
                                        <p:tav tm="0">
                                          <p:val>
                                            <p:strVal val="#ppt_x"/>
                                          </p:val>
                                        </p:tav>
                                        <p:tav tm="100000">
                                          <p:val>
                                            <p:strVal val="#ppt_x"/>
                                          </p:val>
                                        </p:tav>
                                      </p:tavLst>
                                    </p:anim>
                                    <p:anim calcmode="lin" valueType="num">
                                      <p:cBhvr additive="base">
                                        <p:cTn id="51" dur="500" fill="hold"/>
                                        <p:tgtEl>
                                          <p:spTgt spid="44"/>
                                        </p:tgtEl>
                                        <p:attrNameLst>
                                          <p:attrName>ppt_y</p:attrName>
                                        </p:attrNameLst>
                                      </p:cBhvr>
                                      <p:tavLst>
                                        <p:tav tm="0">
                                          <p:val>
                                            <p:strVal val="0-#ppt_h/2"/>
                                          </p:val>
                                        </p:tav>
                                        <p:tav tm="100000">
                                          <p:val>
                                            <p:strVal val="#ppt_y"/>
                                          </p:val>
                                        </p:tav>
                                      </p:tavLst>
                                    </p:anim>
                                  </p:childTnLst>
                                </p:cTn>
                              </p:par>
                            </p:childTnLst>
                          </p:cTn>
                        </p:par>
                        <p:par>
                          <p:cTn id="52" fill="hold">
                            <p:stCondLst>
                              <p:cond delay="3000"/>
                            </p:stCondLst>
                            <p:childTnLst>
                              <p:par>
                                <p:cTn id="53" presetID="2" presetClass="entr" presetSubtype="1"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additive="base">
                                        <p:cTn id="55" dur="500" fill="hold"/>
                                        <p:tgtEl>
                                          <p:spTgt spid="47"/>
                                        </p:tgtEl>
                                        <p:attrNameLst>
                                          <p:attrName>ppt_x</p:attrName>
                                        </p:attrNameLst>
                                      </p:cBhvr>
                                      <p:tavLst>
                                        <p:tav tm="0">
                                          <p:val>
                                            <p:strVal val="#ppt_x"/>
                                          </p:val>
                                        </p:tav>
                                        <p:tav tm="100000">
                                          <p:val>
                                            <p:strVal val="#ppt_x"/>
                                          </p:val>
                                        </p:tav>
                                      </p:tavLst>
                                    </p:anim>
                                    <p:anim calcmode="lin" valueType="num">
                                      <p:cBhvr additive="base">
                                        <p:cTn id="56" dur="500" fill="hold"/>
                                        <p:tgtEl>
                                          <p:spTgt spid="47"/>
                                        </p:tgtEl>
                                        <p:attrNameLst>
                                          <p:attrName>ppt_y</p:attrName>
                                        </p:attrNameLst>
                                      </p:cBhvr>
                                      <p:tavLst>
                                        <p:tav tm="0">
                                          <p:val>
                                            <p:strVal val="0-#ppt_h/2"/>
                                          </p:val>
                                        </p:tav>
                                        <p:tav tm="100000">
                                          <p:val>
                                            <p:strVal val="#ppt_y"/>
                                          </p:val>
                                        </p:tav>
                                      </p:tavLst>
                                    </p:anim>
                                  </p:childTnLst>
                                </p:cTn>
                              </p:par>
                            </p:childTnLst>
                          </p:cTn>
                        </p:par>
                        <p:par>
                          <p:cTn id="57" fill="hold">
                            <p:stCondLst>
                              <p:cond delay="3500"/>
                            </p:stCondLst>
                            <p:childTnLst>
                              <p:par>
                                <p:cTn id="58" presetID="53" presetClass="entr" presetSubtype="16"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childTnLst>
                          </p:cTn>
                        </p:par>
                        <p:par>
                          <p:cTn id="63" fill="hold">
                            <p:stCondLst>
                              <p:cond delay="4000"/>
                            </p:stCondLst>
                            <p:childTnLst>
                              <p:par>
                                <p:cTn id="64" presetID="22" presetClass="entr" presetSubtype="1"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up)">
                                      <p:cBhvr>
                                        <p:cTn id="66" dur="500"/>
                                        <p:tgtEl>
                                          <p:spTgt spid="49"/>
                                        </p:tgtEl>
                                      </p:cBhvr>
                                    </p:animEffect>
                                  </p:childTnLst>
                                </p:cTn>
                              </p:par>
                            </p:childTnLst>
                          </p:cTn>
                        </p:par>
                        <p:par>
                          <p:cTn id="67" fill="hold">
                            <p:stCondLst>
                              <p:cond delay="4500"/>
                            </p:stCondLst>
                            <p:childTnLst>
                              <p:par>
                                <p:cTn id="68" presetID="42" presetClass="entr" presetSubtype="0"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1000"/>
                                        <p:tgtEl>
                                          <p:spTgt spid="51"/>
                                        </p:tgtEl>
                                      </p:cBhvr>
                                    </p:animEffect>
                                    <p:anim calcmode="lin" valueType="num">
                                      <p:cBhvr>
                                        <p:cTn id="71" dur="1000" fill="hold"/>
                                        <p:tgtEl>
                                          <p:spTgt spid="51"/>
                                        </p:tgtEl>
                                        <p:attrNameLst>
                                          <p:attrName>ppt_x</p:attrName>
                                        </p:attrNameLst>
                                      </p:cBhvr>
                                      <p:tavLst>
                                        <p:tav tm="0">
                                          <p:val>
                                            <p:strVal val="#ppt_x"/>
                                          </p:val>
                                        </p:tav>
                                        <p:tav tm="100000">
                                          <p:val>
                                            <p:strVal val="#ppt_x"/>
                                          </p:val>
                                        </p:tav>
                                      </p:tavLst>
                                    </p:anim>
                                    <p:anim calcmode="lin" valueType="num">
                                      <p:cBhvr>
                                        <p:cTn id="72" dur="1000" fill="hold"/>
                                        <p:tgtEl>
                                          <p:spTgt spid="51"/>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1000"/>
                                        <p:tgtEl>
                                          <p:spTgt spid="50"/>
                                        </p:tgtEl>
                                      </p:cBhvr>
                                    </p:animEffect>
                                    <p:anim calcmode="lin" valueType="num">
                                      <p:cBhvr>
                                        <p:cTn id="76" dur="1000" fill="hold"/>
                                        <p:tgtEl>
                                          <p:spTgt spid="50"/>
                                        </p:tgtEl>
                                        <p:attrNameLst>
                                          <p:attrName>ppt_x</p:attrName>
                                        </p:attrNameLst>
                                      </p:cBhvr>
                                      <p:tavLst>
                                        <p:tav tm="0">
                                          <p:val>
                                            <p:strVal val="#ppt_x"/>
                                          </p:val>
                                        </p:tav>
                                        <p:tav tm="100000">
                                          <p:val>
                                            <p:strVal val="#ppt_x"/>
                                          </p:val>
                                        </p:tav>
                                      </p:tavLst>
                                    </p:anim>
                                    <p:anim calcmode="lin" valueType="num">
                                      <p:cBhvr>
                                        <p:cTn id="77" dur="1000" fill="hold"/>
                                        <p:tgtEl>
                                          <p:spTgt spid="50"/>
                                        </p:tgtEl>
                                        <p:attrNameLst>
                                          <p:attrName>ppt_y</p:attrName>
                                        </p:attrNameLst>
                                      </p:cBhvr>
                                      <p:tavLst>
                                        <p:tav tm="0">
                                          <p:val>
                                            <p:strVal val="#ppt_y+.1"/>
                                          </p:val>
                                        </p:tav>
                                        <p:tav tm="100000">
                                          <p:val>
                                            <p:strVal val="#ppt_y"/>
                                          </p:val>
                                        </p:tav>
                                      </p:tavLst>
                                    </p:anim>
                                  </p:childTnLst>
                                </p:cTn>
                              </p:par>
                            </p:childTnLst>
                          </p:cTn>
                        </p:par>
                        <p:par>
                          <p:cTn id="78" fill="hold">
                            <p:stCondLst>
                              <p:cond delay="5500"/>
                            </p:stCondLst>
                            <p:childTnLst>
                              <p:par>
                                <p:cTn id="79" presetID="42" presetClass="entr" presetSubtype="0" fill="hold" grpId="0" nodeType="after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fade">
                                      <p:cBhvr>
                                        <p:cTn id="81" dur="1000"/>
                                        <p:tgtEl>
                                          <p:spTgt spid="53"/>
                                        </p:tgtEl>
                                      </p:cBhvr>
                                    </p:animEffect>
                                    <p:anim calcmode="lin" valueType="num">
                                      <p:cBhvr>
                                        <p:cTn id="82" dur="1000" fill="hold"/>
                                        <p:tgtEl>
                                          <p:spTgt spid="53"/>
                                        </p:tgtEl>
                                        <p:attrNameLst>
                                          <p:attrName>ppt_x</p:attrName>
                                        </p:attrNameLst>
                                      </p:cBhvr>
                                      <p:tavLst>
                                        <p:tav tm="0">
                                          <p:val>
                                            <p:strVal val="#ppt_x"/>
                                          </p:val>
                                        </p:tav>
                                        <p:tav tm="100000">
                                          <p:val>
                                            <p:strVal val="#ppt_x"/>
                                          </p:val>
                                        </p:tav>
                                      </p:tavLst>
                                    </p:anim>
                                    <p:anim calcmode="lin" valueType="num">
                                      <p:cBhvr>
                                        <p:cTn id="83" dur="1000" fill="hold"/>
                                        <p:tgtEl>
                                          <p:spTgt spid="53"/>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fade">
                                      <p:cBhvr>
                                        <p:cTn id="86" dur="1000"/>
                                        <p:tgtEl>
                                          <p:spTgt spid="52"/>
                                        </p:tgtEl>
                                      </p:cBhvr>
                                    </p:animEffect>
                                    <p:anim calcmode="lin" valueType="num">
                                      <p:cBhvr>
                                        <p:cTn id="87" dur="1000" fill="hold"/>
                                        <p:tgtEl>
                                          <p:spTgt spid="52"/>
                                        </p:tgtEl>
                                        <p:attrNameLst>
                                          <p:attrName>ppt_x</p:attrName>
                                        </p:attrNameLst>
                                      </p:cBhvr>
                                      <p:tavLst>
                                        <p:tav tm="0">
                                          <p:val>
                                            <p:strVal val="#ppt_x"/>
                                          </p:val>
                                        </p:tav>
                                        <p:tav tm="100000">
                                          <p:val>
                                            <p:strVal val="#ppt_x"/>
                                          </p:val>
                                        </p:tav>
                                      </p:tavLst>
                                    </p:anim>
                                    <p:anim calcmode="lin" valueType="num">
                                      <p:cBhvr>
                                        <p:cTn id="8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wipe(left)">
                                      <p:cBhvr>
                                        <p:cTn id="9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42" grpId="0" animBg="1"/>
      <p:bldP spid="43" grpId="0" animBg="1"/>
      <p:bldP spid="44" grpId="0" animBg="1"/>
      <p:bldP spid="45" grpId="0" animBg="1"/>
      <p:bldP spid="46" grpId="0" animBg="1"/>
      <p:bldP spid="47" grpId="0" animBg="1"/>
      <p:bldP spid="48" grpId="0"/>
      <p:bldP spid="50" grpId="0"/>
      <p:bldP spid="51"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产品功能</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82" name="矩形 81"/>
          <p:cNvSpPr/>
          <p:nvPr/>
        </p:nvSpPr>
        <p:spPr>
          <a:xfrm>
            <a:off x="620065" y="1549437"/>
            <a:ext cx="3646205" cy="2129008"/>
          </a:xfrm>
          <a:prstGeom prst="rect">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21505" tIns="60753" rIns="121505" bIns="60753" rtlCol="0" anchor="ctr"/>
          <a:lstStyle/>
          <a:p>
            <a:r>
              <a:rPr lang="zh-CN" altLang="en-US" dirty="0">
                <a:latin typeface="微软雅黑" pitchFamily="34" charset="-122"/>
                <a:ea typeface="微软雅黑" pitchFamily="34" charset="-122"/>
              </a:rPr>
              <a:t>       </a:t>
            </a:r>
            <a:r>
              <a:rPr lang="zh-CN" altLang="en-US" b="1" dirty="0">
                <a:solidFill>
                  <a:srgbClr val="CCECFF"/>
                </a:solidFill>
                <a:latin typeface="微软雅黑" pitchFamily="34" charset="-122"/>
                <a:ea typeface="微软雅黑" pitchFamily="34" charset="-122"/>
              </a:rPr>
              <a:t>产品功能之一</a:t>
            </a:r>
            <a:endParaRPr lang="en-US" altLang="zh-CN" b="1" dirty="0">
              <a:solidFill>
                <a:srgbClr val="CCECFF"/>
              </a:solidFill>
              <a:latin typeface="微软雅黑" pitchFamily="34" charset="-122"/>
              <a:ea typeface="微软雅黑" pitchFamily="34" charset="-122"/>
            </a:endParaRPr>
          </a:p>
          <a:p>
            <a:pPr algn="ctr"/>
            <a:r>
              <a:rPr lang="zh-CN" altLang="en-US" sz="1500" dirty="0">
                <a:solidFill>
                  <a:srgbClr val="CCECFF"/>
                </a:solidFill>
                <a:latin typeface="微软雅黑" pitchFamily="34" charset="-122"/>
                <a:ea typeface="微软雅黑" pitchFamily="34" charset="-122"/>
              </a:rPr>
              <a:t>点击增加文本点击增加文本</a:t>
            </a:r>
          </a:p>
          <a:p>
            <a:pPr algn="ctr"/>
            <a:r>
              <a:rPr lang="zh-CN" altLang="en-US" sz="1500" dirty="0">
                <a:solidFill>
                  <a:srgbClr val="CCECFF"/>
                </a:solidFill>
                <a:latin typeface="微软雅黑" pitchFamily="34" charset="-122"/>
                <a:ea typeface="微软雅黑" pitchFamily="34" charset="-122"/>
              </a:rPr>
              <a:t>点击增加文本点击增加文本</a:t>
            </a:r>
          </a:p>
          <a:p>
            <a:pPr algn="ctr"/>
            <a:endParaRPr lang="zh-CN" altLang="en-US" sz="1500" dirty="0">
              <a:solidFill>
                <a:srgbClr val="C00000"/>
              </a:solidFill>
              <a:latin typeface="微软雅黑" pitchFamily="34" charset="-122"/>
              <a:ea typeface="微软雅黑" pitchFamily="34" charset="-122"/>
            </a:endParaRPr>
          </a:p>
        </p:txBody>
      </p:sp>
      <p:sp>
        <p:nvSpPr>
          <p:cNvPr id="83" name="矩形 82"/>
          <p:cNvSpPr/>
          <p:nvPr/>
        </p:nvSpPr>
        <p:spPr>
          <a:xfrm>
            <a:off x="8032962" y="1557586"/>
            <a:ext cx="3646205" cy="2129008"/>
          </a:xfrm>
          <a:prstGeom prst="rect">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21505" tIns="60753" rIns="121505" bIns="60753" rtlCol="0" anchor="ctr"/>
          <a:lstStyle/>
          <a:p>
            <a:r>
              <a:rPr lang="zh-CN" altLang="en-US" dirty="0">
                <a:solidFill>
                  <a:srgbClr val="CCECFF"/>
                </a:solidFill>
                <a:latin typeface="微软雅黑" pitchFamily="34" charset="-122"/>
                <a:ea typeface="微软雅黑" pitchFamily="34" charset="-122"/>
              </a:rPr>
              <a:t>      </a:t>
            </a:r>
            <a:r>
              <a:rPr lang="zh-CN" altLang="en-US" b="1" dirty="0">
                <a:solidFill>
                  <a:srgbClr val="CCECFF"/>
                </a:solidFill>
                <a:latin typeface="微软雅黑" pitchFamily="34" charset="-122"/>
                <a:ea typeface="微软雅黑" pitchFamily="34" charset="-122"/>
              </a:rPr>
              <a:t>产品功能之三</a:t>
            </a:r>
            <a:endParaRPr lang="en-US" altLang="zh-CN" b="1" dirty="0">
              <a:solidFill>
                <a:srgbClr val="CCECFF"/>
              </a:solidFill>
              <a:latin typeface="微软雅黑" pitchFamily="34" charset="-122"/>
              <a:ea typeface="微软雅黑" pitchFamily="34" charset="-122"/>
            </a:endParaRPr>
          </a:p>
          <a:p>
            <a:pPr algn="ctr"/>
            <a:r>
              <a:rPr lang="zh-CN" altLang="en-US" sz="1500" dirty="0">
                <a:solidFill>
                  <a:srgbClr val="CCECFF"/>
                </a:solidFill>
                <a:latin typeface="微软雅黑" pitchFamily="34" charset="-122"/>
                <a:ea typeface="微软雅黑" pitchFamily="34" charset="-122"/>
              </a:rPr>
              <a:t>点击增加文本点击增加文本</a:t>
            </a:r>
          </a:p>
          <a:p>
            <a:pPr algn="ctr"/>
            <a:r>
              <a:rPr lang="zh-CN" altLang="en-US" sz="1500" dirty="0">
                <a:solidFill>
                  <a:srgbClr val="CCECFF"/>
                </a:solidFill>
                <a:latin typeface="微软雅黑" pitchFamily="34" charset="-122"/>
                <a:ea typeface="微软雅黑" pitchFamily="34" charset="-122"/>
              </a:rPr>
              <a:t>点击增加文本点击增加文本</a:t>
            </a:r>
          </a:p>
          <a:p>
            <a:pPr algn="ctr"/>
            <a:endParaRPr lang="zh-CN" altLang="en-US" sz="1500" dirty="0">
              <a:solidFill>
                <a:srgbClr val="CCECFF"/>
              </a:solidFill>
            </a:endParaRPr>
          </a:p>
        </p:txBody>
      </p:sp>
      <p:sp>
        <p:nvSpPr>
          <p:cNvPr id="84" name="矩形 83"/>
          <p:cNvSpPr/>
          <p:nvPr/>
        </p:nvSpPr>
        <p:spPr>
          <a:xfrm>
            <a:off x="4326514" y="3741909"/>
            <a:ext cx="3646205" cy="2129008"/>
          </a:xfrm>
          <a:prstGeom prst="rect">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21505" tIns="60753" rIns="121505" bIns="60753" rtlCol="0" anchor="ctr"/>
          <a:lstStyle/>
          <a:p>
            <a:r>
              <a:rPr lang="zh-CN" altLang="en-US" sz="2100" dirty="0">
                <a:solidFill>
                  <a:srgbClr val="CCECFF"/>
                </a:solidFill>
                <a:latin typeface="微软雅黑" pitchFamily="34" charset="-122"/>
                <a:ea typeface="微软雅黑" pitchFamily="34" charset="-122"/>
              </a:rPr>
              <a:t>       </a:t>
            </a:r>
            <a:r>
              <a:rPr lang="zh-CN" altLang="en-US" b="1" dirty="0">
                <a:solidFill>
                  <a:srgbClr val="CCECFF"/>
                </a:solidFill>
                <a:latin typeface="微软雅黑" pitchFamily="34" charset="-122"/>
                <a:ea typeface="微软雅黑" pitchFamily="34" charset="-122"/>
              </a:rPr>
              <a:t>产品功能之二</a:t>
            </a:r>
            <a:endParaRPr lang="en-US" altLang="zh-CN" b="1" dirty="0">
              <a:solidFill>
                <a:srgbClr val="CCECFF"/>
              </a:solidFill>
              <a:latin typeface="微软雅黑" pitchFamily="34" charset="-122"/>
              <a:ea typeface="微软雅黑" pitchFamily="34" charset="-122"/>
            </a:endParaRPr>
          </a:p>
          <a:p>
            <a:pPr algn="ctr"/>
            <a:r>
              <a:rPr lang="zh-CN" altLang="en-US" sz="1500" dirty="0">
                <a:solidFill>
                  <a:srgbClr val="CCECFF"/>
                </a:solidFill>
                <a:latin typeface="微软雅黑" pitchFamily="34" charset="-122"/>
                <a:ea typeface="微软雅黑" pitchFamily="34" charset="-122"/>
              </a:rPr>
              <a:t>点击增加文本点击增加文本</a:t>
            </a:r>
          </a:p>
          <a:p>
            <a:pPr algn="ctr"/>
            <a:r>
              <a:rPr lang="zh-CN" altLang="en-US" sz="1500" dirty="0">
                <a:solidFill>
                  <a:srgbClr val="CCECFF"/>
                </a:solidFill>
                <a:latin typeface="微软雅黑" pitchFamily="34" charset="-122"/>
                <a:ea typeface="微软雅黑" pitchFamily="34" charset="-122"/>
              </a:rPr>
              <a:t>点击增加文本点击增加文本</a:t>
            </a:r>
          </a:p>
          <a:p>
            <a:pPr algn="ctr"/>
            <a:endParaRPr lang="zh-CN" altLang="en-US" sz="2100" dirty="0">
              <a:solidFill>
                <a:srgbClr val="CCECFF"/>
              </a:solidFill>
            </a:endParaRPr>
          </a:p>
        </p:txBody>
      </p:sp>
      <p:pic>
        <p:nvPicPr>
          <p:cNvPr id="85" name="图片 8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23590" y="3750058"/>
            <a:ext cx="3655577" cy="2120856"/>
          </a:xfrm>
          <a:prstGeom prst="rect">
            <a:avLst/>
          </a:prstGeom>
        </p:spPr>
      </p:pic>
      <p:pic>
        <p:nvPicPr>
          <p:cNvPr id="86" name="图片 8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26514" y="1549437"/>
            <a:ext cx="3646205" cy="2129008"/>
          </a:xfrm>
          <a:prstGeom prst="rect">
            <a:avLst/>
          </a:prstGeom>
        </p:spPr>
      </p:pic>
      <p:pic>
        <p:nvPicPr>
          <p:cNvPr id="87" name="图片 8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20065" y="3750060"/>
            <a:ext cx="3646205" cy="2120856"/>
          </a:xfrm>
          <a:prstGeom prst="rect">
            <a:avLst/>
          </a:prstGeom>
        </p:spPr>
      </p:pic>
      <p:grpSp>
        <p:nvGrpSpPr>
          <p:cNvPr id="18" name="组合 11"/>
          <p:cNvGrpSpPr>
            <a:grpSpLocks/>
          </p:cNvGrpSpPr>
          <p:nvPr/>
        </p:nvGrpSpPr>
        <p:grpSpPr bwMode="auto">
          <a:xfrm>
            <a:off x="1854716" y="302394"/>
            <a:ext cx="492125" cy="319088"/>
            <a:chOff x="3017520" y="601990"/>
            <a:chExt cx="491490" cy="414010"/>
          </a:xfrm>
        </p:grpSpPr>
        <p:sp>
          <p:nvSpPr>
            <p:cNvPr id="19" name="燕尾形 18"/>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0" name="燕尾形 19"/>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1" name="燕尾形 20"/>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2622245292"/>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14" presetClass="entr" presetSubtype="5" fill="hold" grpId="0" nodeType="afterEffect">
                                  <p:stCondLst>
                                    <p:cond delay="0"/>
                                  </p:stCondLst>
                                  <p:childTnLst>
                                    <p:set>
                                      <p:cBhvr>
                                        <p:cTn id="29" dur="1" fill="hold">
                                          <p:stCondLst>
                                            <p:cond delay="0"/>
                                          </p:stCondLst>
                                        </p:cTn>
                                        <p:tgtEl>
                                          <p:spTgt spid="82"/>
                                        </p:tgtEl>
                                        <p:attrNameLst>
                                          <p:attrName>style.visibility</p:attrName>
                                        </p:attrNameLst>
                                      </p:cBhvr>
                                      <p:to>
                                        <p:strVal val="visible"/>
                                      </p:to>
                                    </p:set>
                                    <p:animEffect transition="in" filter="randombar(vertical)">
                                      <p:cBhvr>
                                        <p:cTn id="30" dur="500"/>
                                        <p:tgtEl>
                                          <p:spTgt spid="82"/>
                                        </p:tgtEl>
                                      </p:cBhvr>
                                    </p:animEffect>
                                  </p:childTnLst>
                                </p:cTn>
                              </p:par>
                            </p:childTnLst>
                          </p:cTn>
                        </p:par>
                        <p:par>
                          <p:cTn id="31" fill="hold">
                            <p:stCondLst>
                              <p:cond delay="1000"/>
                            </p:stCondLst>
                            <p:childTnLst>
                              <p:par>
                                <p:cTn id="32" presetID="22" presetClass="entr" presetSubtype="1" fill="hold" nodeType="afterEffect">
                                  <p:stCondLst>
                                    <p:cond delay="0"/>
                                  </p:stCondLst>
                                  <p:childTnLst>
                                    <p:set>
                                      <p:cBhvr>
                                        <p:cTn id="33" dur="1" fill="hold">
                                          <p:stCondLst>
                                            <p:cond delay="0"/>
                                          </p:stCondLst>
                                        </p:cTn>
                                        <p:tgtEl>
                                          <p:spTgt spid="87"/>
                                        </p:tgtEl>
                                        <p:attrNameLst>
                                          <p:attrName>style.visibility</p:attrName>
                                        </p:attrNameLst>
                                      </p:cBhvr>
                                      <p:to>
                                        <p:strVal val="visible"/>
                                      </p:to>
                                    </p:set>
                                    <p:animEffect transition="in" filter="wipe(up)">
                                      <p:cBhvr>
                                        <p:cTn id="34" dur="500"/>
                                        <p:tgtEl>
                                          <p:spTgt spid="87"/>
                                        </p:tgtEl>
                                      </p:cBhvr>
                                    </p:animEffect>
                                  </p:childTnLst>
                                </p:cTn>
                              </p:par>
                            </p:childTnLst>
                          </p:cTn>
                        </p:par>
                        <p:par>
                          <p:cTn id="35" fill="hold">
                            <p:stCondLst>
                              <p:cond delay="1500"/>
                            </p:stCondLst>
                            <p:childTnLst>
                              <p:par>
                                <p:cTn id="36" presetID="14" presetClass="entr" presetSubtype="10" fill="hold" nodeType="afterEffect">
                                  <p:stCondLst>
                                    <p:cond delay="0"/>
                                  </p:stCondLst>
                                  <p:childTnLst>
                                    <p:set>
                                      <p:cBhvr>
                                        <p:cTn id="37" dur="1" fill="hold">
                                          <p:stCondLst>
                                            <p:cond delay="0"/>
                                          </p:stCondLst>
                                        </p:cTn>
                                        <p:tgtEl>
                                          <p:spTgt spid="86"/>
                                        </p:tgtEl>
                                        <p:attrNameLst>
                                          <p:attrName>style.visibility</p:attrName>
                                        </p:attrNameLst>
                                      </p:cBhvr>
                                      <p:to>
                                        <p:strVal val="visible"/>
                                      </p:to>
                                    </p:set>
                                    <p:animEffect transition="in" filter="randombar(horizontal)">
                                      <p:cBhvr>
                                        <p:cTn id="38" dur="500"/>
                                        <p:tgtEl>
                                          <p:spTgt spid="86"/>
                                        </p:tgtEl>
                                      </p:cBhvr>
                                    </p:animEffect>
                                  </p:childTnLst>
                                </p:cTn>
                              </p:par>
                            </p:childTnLst>
                          </p:cTn>
                        </p:par>
                        <p:par>
                          <p:cTn id="39" fill="hold">
                            <p:stCondLst>
                              <p:cond delay="2000"/>
                            </p:stCondLst>
                            <p:childTnLst>
                              <p:par>
                                <p:cTn id="40" presetID="53" presetClass="entr" presetSubtype="16" fill="hold" grpId="0" nodeType="afterEffect">
                                  <p:stCondLst>
                                    <p:cond delay="0"/>
                                  </p:stCondLst>
                                  <p:childTnLst>
                                    <p:set>
                                      <p:cBhvr>
                                        <p:cTn id="41" dur="1" fill="hold">
                                          <p:stCondLst>
                                            <p:cond delay="0"/>
                                          </p:stCondLst>
                                        </p:cTn>
                                        <p:tgtEl>
                                          <p:spTgt spid="84"/>
                                        </p:tgtEl>
                                        <p:attrNameLst>
                                          <p:attrName>style.visibility</p:attrName>
                                        </p:attrNameLst>
                                      </p:cBhvr>
                                      <p:to>
                                        <p:strVal val="visible"/>
                                      </p:to>
                                    </p:set>
                                    <p:anim calcmode="lin" valueType="num">
                                      <p:cBhvr>
                                        <p:cTn id="42" dur="500" fill="hold"/>
                                        <p:tgtEl>
                                          <p:spTgt spid="84"/>
                                        </p:tgtEl>
                                        <p:attrNameLst>
                                          <p:attrName>ppt_w</p:attrName>
                                        </p:attrNameLst>
                                      </p:cBhvr>
                                      <p:tavLst>
                                        <p:tav tm="0">
                                          <p:val>
                                            <p:fltVal val="0"/>
                                          </p:val>
                                        </p:tav>
                                        <p:tav tm="100000">
                                          <p:val>
                                            <p:strVal val="#ppt_w"/>
                                          </p:val>
                                        </p:tav>
                                      </p:tavLst>
                                    </p:anim>
                                    <p:anim calcmode="lin" valueType="num">
                                      <p:cBhvr>
                                        <p:cTn id="43" dur="500" fill="hold"/>
                                        <p:tgtEl>
                                          <p:spTgt spid="84"/>
                                        </p:tgtEl>
                                        <p:attrNameLst>
                                          <p:attrName>ppt_h</p:attrName>
                                        </p:attrNameLst>
                                      </p:cBhvr>
                                      <p:tavLst>
                                        <p:tav tm="0">
                                          <p:val>
                                            <p:fltVal val="0"/>
                                          </p:val>
                                        </p:tav>
                                        <p:tav tm="100000">
                                          <p:val>
                                            <p:strVal val="#ppt_h"/>
                                          </p:val>
                                        </p:tav>
                                      </p:tavLst>
                                    </p:anim>
                                    <p:animEffect transition="in" filter="fade">
                                      <p:cBhvr>
                                        <p:cTn id="44" dur="500"/>
                                        <p:tgtEl>
                                          <p:spTgt spid="84"/>
                                        </p:tgtEl>
                                      </p:cBhvr>
                                    </p:animEffect>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fade">
                                      <p:cBhvr>
                                        <p:cTn id="48" dur="1000"/>
                                        <p:tgtEl>
                                          <p:spTgt spid="83"/>
                                        </p:tgtEl>
                                      </p:cBhvr>
                                    </p:animEffect>
                                    <p:anim calcmode="lin" valueType="num">
                                      <p:cBhvr>
                                        <p:cTn id="49" dur="1000" fill="hold"/>
                                        <p:tgtEl>
                                          <p:spTgt spid="83"/>
                                        </p:tgtEl>
                                        <p:attrNameLst>
                                          <p:attrName>ppt_x</p:attrName>
                                        </p:attrNameLst>
                                      </p:cBhvr>
                                      <p:tavLst>
                                        <p:tav tm="0">
                                          <p:val>
                                            <p:strVal val="#ppt_x"/>
                                          </p:val>
                                        </p:tav>
                                        <p:tav tm="100000">
                                          <p:val>
                                            <p:strVal val="#ppt_x"/>
                                          </p:val>
                                        </p:tav>
                                      </p:tavLst>
                                    </p:anim>
                                    <p:anim calcmode="lin" valueType="num">
                                      <p:cBhvr>
                                        <p:cTn id="50" dur="1000" fill="hold"/>
                                        <p:tgtEl>
                                          <p:spTgt spid="8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14" presetClass="entr" presetSubtype="10" fill="hold" nodeType="afterEffect">
                                  <p:stCondLst>
                                    <p:cond delay="0"/>
                                  </p:stCondLst>
                                  <p:childTnLst>
                                    <p:set>
                                      <p:cBhvr>
                                        <p:cTn id="53" dur="1" fill="hold">
                                          <p:stCondLst>
                                            <p:cond delay="0"/>
                                          </p:stCondLst>
                                        </p:cTn>
                                        <p:tgtEl>
                                          <p:spTgt spid="85"/>
                                        </p:tgtEl>
                                        <p:attrNameLst>
                                          <p:attrName>style.visibility</p:attrName>
                                        </p:attrNameLst>
                                      </p:cBhvr>
                                      <p:to>
                                        <p:strVal val="visible"/>
                                      </p:to>
                                    </p:set>
                                    <p:animEffect transition="in" filter="randombar(horizontal)">
                                      <p:cBhvr>
                                        <p:cTn id="54" dur="500"/>
                                        <p:tgtEl>
                                          <p:spTgt spid="85"/>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left)">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82" grpId="0" animBg="1"/>
      <p:bldP spid="83" grpId="0" animBg="1"/>
      <p:bldP spid="8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主营产品</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8" name="Rectangle 9"/>
          <p:cNvSpPr/>
          <p:nvPr/>
        </p:nvSpPr>
        <p:spPr>
          <a:xfrm>
            <a:off x="1" y="4199424"/>
            <a:ext cx="12139545" cy="8129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129" tIns="45565" rIns="91129" bIns="45565" anchor="ctr"/>
          <a:lstStyle/>
          <a:p>
            <a:pPr algn="ctr" defTabSz="911223" fontAlgn="auto">
              <a:spcBef>
                <a:spcPts val="0"/>
              </a:spcBef>
              <a:spcAft>
                <a:spcPts val="0"/>
              </a:spcAft>
              <a:defRPr/>
            </a:pPr>
            <a:endParaRPr lang="en-US" sz="3200"/>
          </a:p>
        </p:txBody>
      </p:sp>
      <p:sp>
        <p:nvSpPr>
          <p:cNvPr id="19" name="Rectangle 11"/>
          <p:cNvSpPr/>
          <p:nvPr/>
        </p:nvSpPr>
        <p:spPr>
          <a:xfrm>
            <a:off x="-12632" y="4199425"/>
            <a:ext cx="12161652" cy="682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129" tIns="45565" rIns="91129" bIns="45565" anchor="ctr"/>
          <a:lstStyle/>
          <a:p>
            <a:pPr algn="ctr" defTabSz="911223" fontAlgn="auto">
              <a:spcBef>
                <a:spcPts val="0"/>
              </a:spcBef>
              <a:spcAft>
                <a:spcPts val="0"/>
              </a:spcAft>
              <a:defRPr/>
            </a:pPr>
            <a:endParaRPr lang="en-US" sz="3200"/>
          </a:p>
        </p:txBody>
      </p:sp>
      <p:grpSp>
        <p:nvGrpSpPr>
          <p:cNvPr id="20" name="组合 19"/>
          <p:cNvGrpSpPr>
            <a:grpSpLocks/>
          </p:cNvGrpSpPr>
          <p:nvPr/>
        </p:nvGrpSpPr>
        <p:grpSpPr bwMode="auto">
          <a:xfrm>
            <a:off x="4304423" y="1963707"/>
            <a:ext cx="3518069" cy="2134094"/>
            <a:chOff x="4388285" y="2049378"/>
            <a:chExt cx="3536515" cy="2133600"/>
          </a:xfrm>
        </p:grpSpPr>
        <p:pic>
          <p:nvPicPr>
            <p:cNvPr id="21"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88285" y="2049378"/>
              <a:ext cx="3536515" cy="2133600"/>
            </a:xfrm>
            <a:prstGeom prst="rect">
              <a:avLst/>
            </a:prstGeom>
            <a:noFill/>
            <a:ln w="9525">
              <a:noFill/>
              <a:miter lim="800000"/>
              <a:headEnd/>
              <a:tailEnd/>
            </a:ln>
          </p:spPr>
        </p:pic>
        <p:sp>
          <p:nvSpPr>
            <p:cNvPr id="22" name="Rectangle 18"/>
            <p:cNvSpPr/>
            <p:nvPr/>
          </p:nvSpPr>
          <p:spPr>
            <a:xfrm>
              <a:off x="4907334" y="2304966"/>
              <a:ext cx="2450799" cy="153035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223" fontAlgn="auto">
                <a:spcBef>
                  <a:spcPts val="0"/>
                </a:spcBef>
                <a:spcAft>
                  <a:spcPts val="0"/>
                </a:spcAft>
                <a:defRPr/>
              </a:pPr>
              <a:endParaRPr lang="en-US" sz="3200"/>
            </a:p>
          </p:txBody>
        </p:sp>
      </p:grpSp>
      <p:grpSp>
        <p:nvGrpSpPr>
          <p:cNvPr id="23" name="组合 22"/>
          <p:cNvGrpSpPr>
            <a:grpSpLocks/>
          </p:cNvGrpSpPr>
          <p:nvPr/>
        </p:nvGrpSpPr>
        <p:grpSpPr bwMode="auto">
          <a:xfrm>
            <a:off x="870044" y="1963707"/>
            <a:ext cx="3516489" cy="2134094"/>
            <a:chOff x="629088" y="2049378"/>
            <a:chExt cx="3536515" cy="2133600"/>
          </a:xfrm>
        </p:grpSpPr>
        <p:pic>
          <p:nvPicPr>
            <p:cNvPr id="24"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9088" y="2049378"/>
              <a:ext cx="3536515" cy="2133600"/>
            </a:xfrm>
            <a:prstGeom prst="rect">
              <a:avLst/>
            </a:prstGeom>
            <a:noFill/>
            <a:ln w="9525">
              <a:noFill/>
              <a:miter lim="800000"/>
              <a:headEnd/>
              <a:tailEnd/>
            </a:ln>
          </p:spPr>
        </p:pic>
        <p:sp>
          <p:nvSpPr>
            <p:cNvPr id="25" name="Rectangle 19"/>
            <p:cNvSpPr/>
            <p:nvPr/>
          </p:nvSpPr>
          <p:spPr>
            <a:xfrm>
              <a:off x="1153134" y="2304966"/>
              <a:ext cx="2451899" cy="1530350"/>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223" fontAlgn="auto">
                <a:spcBef>
                  <a:spcPts val="0"/>
                </a:spcBef>
                <a:spcAft>
                  <a:spcPts val="0"/>
                </a:spcAft>
                <a:defRPr/>
              </a:pPr>
              <a:endParaRPr lang="en-US" sz="3200"/>
            </a:p>
          </p:txBody>
        </p:sp>
      </p:grpSp>
      <p:grpSp>
        <p:nvGrpSpPr>
          <p:cNvPr id="26" name="组合 25"/>
          <p:cNvGrpSpPr>
            <a:grpSpLocks/>
          </p:cNvGrpSpPr>
          <p:nvPr/>
        </p:nvGrpSpPr>
        <p:grpSpPr bwMode="auto">
          <a:xfrm>
            <a:off x="7740382" y="1963707"/>
            <a:ext cx="3516489" cy="2134094"/>
            <a:chOff x="8233332" y="2049378"/>
            <a:chExt cx="3536515" cy="2133600"/>
          </a:xfrm>
        </p:grpSpPr>
        <p:pic>
          <p:nvPicPr>
            <p:cNvPr id="27" name="Picture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33332" y="2049378"/>
              <a:ext cx="3536515" cy="2133600"/>
            </a:xfrm>
            <a:prstGeom prst="rect">
              <a:avLst/>
            </a:prstGeom>
            <a:noFill/>
            <a:ln w="9525">
              <a:noFill/>
              <a:miter lim="800000"/>
              <a:headEnd/>
              <a:tailEnd/>
            </a:ln>
          </p:spPr>
        </p:pic>
        <p:sp>
          <p:nvSpPr>
            <p:cNvPr id="28" name="Rectangle 20"/>
            <p:cNvSpPr/>
            <p:nvPr/>
          </p:nvSpPr>
          <p:spPr>
            <a:xfrm>
              <a:off x="8749438" y="2304966"/>
              <a:ext cx="2450310" cy="1530350"/>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223" fontAlgn="auto">
                <a:spcBef>
                  <a:spcPts val="0"/>
                </a:spcBef>
                <a:spcAft>
                  <a:spcPts val="0"/>
                </a:spcAft>
                <a:defRPr/>
              </a:pPr>
              <a:endParaRPr lang="en-US" sz="3200"/>
            </a:p>
          </p:txBody>
        </p:sp>
      </p:grpSp>
      <p:sp>
        <p:nvSpPr>
          <p:cNvPr id="29" name="矩形 28"/>
          <p:cNvSpPr>
            <a:spLocks noChangeArrowheads="1"/>
          </p:cNvSpPr>
          <p:nvPr/>
        </p:nvSpPr>
        <p:spPr bwMode="auto">
          <a:xfrm>
            <a:off x="1309012" y="1274573"/>
            <a:ext cx="9542049" cy="692176"/>
          </a:xfrm>
          <a:prstGeom prst="rect">
            <a:avLst/>
          </a:prstGeom>
          <a:noFill/>
          <a:ln>
            <a:noFill/>
          </a:ln>
          <a:extLst/>
        </p:spPr>
        <p:txBody>
          <a:bodyPr lIns="91120" tIns="45561" rIns="91120" bIns="4556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1223" fontAlgn="auto">
              <a:lnSpc>
                <a:spcPct val="130000"/>
              </a:lnSpc>
              <a:spcBef>
                <a:spcPct val="0"/>
              </a:spcBef>
              <a:spcAft>
                <a:spcPts val="0"/>
              </a:spcAft>
              <a:buNone/>
              <a:defRPr/>
            </a:pPr>
            <a:r>
              <a:rPr lang="zh-CN" altLang="en-US" sz="1500" dirty="0">
                <a:solidFill>
                  <a:schemeClr val="tx1">
                    <a:lumMod val="65000"/>
                    <a:lumOff val="35000"/>
                  </a:schemeClr>
                </a:solidFill>
                <a:sym typeface="微软雅黑" pitchFamily="34"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30" name="矩形 29"/>
          <p:cNvSpPr/>
          <p:nvPr/>
        </p:nvSpPr>
        <p:spPr>
          <a:xfrm>
            <a:off x="1651243" y="4309531"/>
            <a:ext cx="1953736" cy="445955"/>
          </a:xfrm>
          <a:prstGeom prst="rect">
            <a:avLst/>
          </a:prstGeom>
        </p:spPr>
        <p:txBody>
          <a:bodyPr wrap="none" lIns="91120" tIns="45561" rIns="91120" bIns="45561">
            <a:spAutoFit/>
          </a:bodyPr>
          <a:lstStyle/>
          <a:p>
            <a:pPr algn="ctr" defTabSz="911223" fontAlgn="auto">
              <a:spcBef>
                <a:spcPts val="0"/>
              </a:spcBef>
              <a:spcAft>
                <a:spcPts val="0"/>
              </a:spcAft>
              <a:defRPr/>
            </a:pPr>
            <a:r>
              <a:rPr lang="zh-CN" altLang="en-US" sz="23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23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31" name="矩形 47"/>
          <p:cNvSpPr>
            <a:spLocks noChangeArrowheads="1"/>
          </p:cNvSpPr>
          <p:nvPr/>
        </p:nvSpPr>
        <p:spPr bwMode="auto">
          <a:xfrm>
            <a:off x="1470073" y="4947311"/>
            <a:ext cx="2316430" cy="1292340"/>
          </a:xfrm>
          <a:prstGeom prst="rect">
            <a:avLst/>
          </a:prstGeom>
          <a:noFill/>
          <a:ln>
            <a:noFill/>
          </a:ln>
          <a:extLst/>
        </p:spPr>
        <p:txBody>
          <a:bodyPr lIns="91120" tIns="45561" rIns="91120" bIns="4556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1223" fontAlgn="auto">
              <a:lnSpc>
                <a:spcPct val="130000"/>
              </a:lnSpc>
              <a:spcBef>
                <a:spcPct val="0"/>
              </a:spcBef>
              <a:spcAft>
                <a:spcPts val="0"/>
              </a:spcAft>
              <a:buNone/>
              <a:defRPr/>
            </a:pPr>
            <a:r>
              <a:rPr lang="zh-CN" altLang="en-US" sz="15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32" name="矩形 31"/>
          <p:cNvSpPr/>
          <p:nvPr/>
        </p:nvSpPr>
        <p:spPr>
          <a:xfrm>
            <a:off x="5086590" y="4309531"/>
            <a:ext cx="1953736" cy="445955"/>
          </a:xfrm>
          <a:prstGeom prst="rect">
            <a:avLst/>
          </a:prstGeom>
        </p:spPr>
        <p:txBody>
          <a:bodyPr wrap="none" lIns="91120" tIns="45561" rIns="91120" bIns="45561">
            <a:spAutoFit/>
          </a:bodyPr>
          <a:lstStyle/>
          <a:p>
            <a:pPr algn="ctr" defTabSz="911223" fontAlgn="auto">
              <a:spcBef>
                <a:spcPts val="0"/>
              </a:spcBef>
              <a:spcAft>
                <a:spcPts val="0"/>
              </a:spcAft>
              <a:defRPr/>
            </a:pPr>
            <a:r>
              <a:rPr lang="zh-CN" altLang="en-US" sz="23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23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33" name="矩形 47"/>
          <p:cNvSpPr>
            <a:spLocks noChangeArrowheads="1"/>
          </p:cNvSpPr>
          <p:nvPr/>
        </p:nvSpPr>
        <p:spPr bwMode="auto">
          <a:xfrm>
            <a:off x="4906032" y="4947311"/>
            <a:ext cx="2314851" cy="1292340"/>
          </a:xfrm>
          <a:prstGeom prst="rect">
            <a:avLst/>
          </a:prstGeom>
          <a:noFill/>
          <a:ln>
            <a:noFill/>
          </a:ln>
          <a:extLst/>
        </p:spPr>
        <p:txBody>
          <a:bodyPr lIns="91120" tIns="45561" rIns="91120" bIns="4556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1223" fontAlgn="auto">
              <a:lnSpc>
                <a:spcPct val="130000"/>
              </a:lnSpc>
              <a:spcBef>
                <a:spcPct val="0"/>
              </a:spcBef>
              <a:spcAft>
                <a:spcPts val="0"/>
              </a:spcAft>
              <a:buNone/>
              <a:defRPr/>
            </a:pPr>
            <a:r>
              <a:rPr lang="zh-CN" altLang="en-US" sz="15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34" name="矩形 33"/>
          <p:cNvSpPr/>
          <p:nvPr/>
        </p:nvSpPr>
        <p:spPr>
          <a:xfrm>
            <a:off x="8521936" y="4309531"/>
            <a:ext cx="1953736" cy="445955"/>
          </a:xfrm>
          <a:prstGeom prst="rect">
            <a:avLst/>
          </a:prstGeom>
        </p:spPr>
        <p:txBody>
          <a:bodyPr wrap="none" lIns="91120" tIns="45561" rIns="91120" bIns="45561">
            <a:spAutoFit/>
          </a:bodyPr>
          <a:lstStyle/>
          <a:p>
            <a:pPr algn="ctr" defTabSz="911223" fontAlgn="auto">
              <a:spcBef>
                <a:spcPts val="0"/>
              </a:spcBef>
              <a:spcAft>
                <a:spcPts val="0"/>
              </a:spcAft>
              <a:defRPr/>
            </a:pPr>
            <a:r>
              <a:rPr lang="zh-CN" altLang="en-US" sz="23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23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35" name="矩形 47"/>
          <p:cNvSpPr>
            <a:spLocks noChangeArrowheads="1"/>
          </p:cNvSpPr>
          <p:nvPr/>
        </p:nvSpPr>
        <p:spPr bwMode="auto">
          <a:xfrm>
            <a:off x="8340412" y="4947311"/>
            <a:ext cx="2316430" cy="1292340"/>
          </a:xfrm>
          <a:prstGeom prst="rect">
            <a:avLst/>
          </a:prstGeom>
          <a:noFill/>
          <a:ln>
            <a:noFill/>
          </a:ln>
          <a:extLst/>
        </p:spPr>
        <p:txBody>
          <a:bodyPr lIns="91120" tIns="45561" rIns="91120" bIns="4556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1223" fontAlgn="auto">
              <a:lnSpc>
                <a:spcPct val="130000"/>
              </a:lnSpc>
              <a:spcBef>
                <a:spcPct val="0"/>
              </a:spcBef>
              <a:spcAft>
                <a:spcPts val="0"/>
              </a:spcAft>
              <a:buNone/>
              <a:defRPr/>
            </a:pPr>
            <a:r>
              <a:rPr lang="zh-CN" altLang="en-US" sz="15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grpSp>
        <p:nvGrpSpPr>
          <p:cNvPr id="36" name="组合 11"/>
          <p:cNvGrpSpPr>
            <a:grpSpLocks/>
          </p:cNvGrpSpPr>
          <p:nvPr/>
        </p:nvGrpSpPr>
        <p:grpSpPr bwMode="auto">
          <a:xfrm>
            <a:off x="1854716" y="302394"/>
            <a:ext cx="492125" cy="319088"/>
            <a:chOff x="3017520" y="601990"/>
            <a:chExt cx="491490" cy="414010"/>
          </a:xfrm>
        </p:grpSpPr>
        <p:sp>
          <p:nvSpPr>
            <p:cNvPr id="37" name="燕尾形 36"/>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38" name="燕尾形 37"/>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39" name="燕尾形 38"/>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275024977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16" presetClass="entr" presetSubtype="37"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barn(outVertical)">
                                      <p:cBhvr>
                                        <p:cTn id="30" dur="500"/>
                                        <p:tgtEl>
                                          <p:spTgt spid="29"/>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left)">
                                      <p:cBhvr>
                                        <p:cTn id="34" dur="1000"/>
                                        <p:tgtEl>
                                          <p:spTgt spid="19"/>
                                        </p:tgtEl>
                                      </p:cBhvr>
                                    </p:animEffect>
                                  </p:childTnLst>
                                </p:cTn>
                              </p:par>
                            </p:childTnLst>
                          </p:cTn>
                        </p:par>
                        <p:par>
                          <p:cTn id="35" fill="hold">
                            <p:stCondLst>
                              <p:cond delay="2000"/>
                            </p:stCondLst>
                            <p:childTnLst>
                              <p:par>
                                <p:cTn id="36" presetID="12" presetClass="entr" presetSubtype="1"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p:tgtEl>
                                          <p:spTgt spid="20"/>
                                        </p:tgtEl>
                                        <p:attrNameLst>
                                          <p:attrName>ppt_y</p:attrName>
                                        </p:attrNameLst>
                                      </p:cBhvr>
                                      <p:tavLst>
                                        <p:tav tm="0">
                                          <p:val>
                                            <p:strVal val="#ppt_y-#ppt_h*1.125000"/>
                                          </p:val>
                                        </p:tav>
                                        <p:tav tm="100000">
                                          <p:val>
                                            <p:strVal val="#ppt_y"/>
                                          </p:val>
                                        </p:tav>
                                      </p:tavLst>
                                    </p:anim>
                                    <p:animEffect transition="in" filter="wipe(down)">
                                      <p:cBhvr>
                                        <p:cTn id="39" dur="500"/>
                                        <p:tgtEl>
                                          <p:spTgt spid="20"/>
                                        </p:tgtEl>
                                      </p:cBhvr>
                                    </p:animEffect>
                                  </p:childTnLst>
                                </p:cTn>
                              </p:par>
                            </p:childTnLst>
                          </p:cTn>
                        </p:par>
                        <p:par>
                          <p:cTn id="40" fill="hold">
                            <p:stCondLst>
                              <p:cond delay="2500"/>
                            </p:stCondLst>
                            <p:childTnLst>
                              <p:par>
                                <p:cTn id="41" presetID="12" presetClass="entr" presetSubtype="2"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p:tgtEl>
                                          <p:spTgt spid="23"/>
                                        </p:tgtEl>
                                        <p:attrNameLst>
                                          <p:attrName>ppt_x</p:attrName>
                                        </p:attrNameLst>
                                      </p:cBhvr>
                                      <p:tavLst>
                                        <p:tav tm="0">
                                          <p:val>
                                            <p:strVal val="#ppt_x+#ppt_w*1.125000"/>
                                          </p:val>
                                        </p:tav>
                                        <p:tav tm="100000">
                                          <p:val>
                                            <p:strVal val="#ppt_x"/>
                                          </p:val>
                                        </p:tav>
                                      </p:tavLst>
                                    </p:anim>
                                    <p:animEffect transition="in" filter="wipe(left)">
                                      <p:cBhvr>
                                        <p:cTn id="44" dur="500"/>
                                        <p:tgtEl>
                                          <p:spTgt spid="23"/>
                                        </p:tgtEl>
                                      </p:cBhvr>
                                    </p:animEffect>
                                  </p:childTnLst>
                                </p:cTn>
                              </p:par>
                              <p:par>
                                <p:cTn id="45" presetID="12" presetClass="entr" presetSubtype="8"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p:tgtEl>
                                          <p:spTgt spid="26"/>
                                        </p:tgtEl>
                                        <p:attrNameLst>
                                          <p:attrName>ppt_x</p:attrName>
                                        </p:attrNameLst>
                                      </p:cBhvr>
                                      <p:tavLst>
                                        <p:tav tm="0">
                                          <p:val>
                                            <p:strVal val="#ppt_x-#ppt_w*1.125000"/>
                                          </p:val>
                                        </p:tav>
                                        <p:tav tm="100000">
                                          <p:val>
                                            <p:strVal val="#ppt_x"/>
                                          </p:val>
                                        </p:tav>
                                      </p:tavLst>
                                    </p:anim>
                                    <p:animEffect transition="in" filter="wipe(right)">
                                      <p:cBhvr>
                                        <p:cTn id="48" dur="500"/>
                                        <p:tgtEl>
                                          <p:spTgt spid="26"/>
                                        </p:tgtEl>
                                      </p:cBhvr>
                                    </p:animEffect>
                                  </p:childTnLst>
                                </p:cTn>
                              </p:par>
                            </p:childTnLst>
                          </p:cTn>
                        </p:par>
                        <p:par>
                          <p:cTn id="49" fill="hold">
                            <p:stCondLst>
                              <p:cond delay="3000"/>
                            </p:stCondLst>
                            <p:childTnLst>
                              <p:par>
                                <p:cTn id="50" presetID="23" presetClass="entr" presetSubtype="16"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childTnLst>
                                </p:cTn>
                              </p:par>
                              <p:par>
                                <p:cTn id="54" presetID="23" presetClass="entr" presetSubtype="16" fill="hold"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childTnLst>
                                </p:cTn>
                              </p:par>
                              <p:par>
                                <p:cTn id="58" presetID="23" presetClass="entr" presetSubtype="16" fill="hold" nodeType="with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childTnLst>
                                </p:cTn>
                              </p:par>
                            </p:childTnLst>
                          </p:cTn>
                        </p:par>
                        <p:par>
                          <p:cTn id="62" fill="hold">
                            <p:stCondLst>
                              <p:cond delay="3500"/>
                            </p:stCondLst>
                            <p:childTnLst>
                              <p:par>
                                <p:cTn id="63" presetID="20"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edge">
                                      <p:cBhvr>
                                        <p:cTn id="65" dur="750"/>
                                        <p:tgtEl>
                                          <p:spTgt spid="33"/>
                                        </p:tgtEl>
                                      </p:cBhvr>
                                    </p:animEffect>
                                  </p:childTnLst>
                                </p:cTn>
                              </p:par>
                              <p:par>
                                <p:cTn id="66" presetID="20" presetClass="entr" presetSubtype="0"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wedge">
                                      <p:cBhvr>
                                        <p:cTn id="68" dur="750"/>
                                        <p:tgtEl>
                                          <p:spTgt spid="31"/>
                                        </p:tgtEl>
                                      </p:cBhvr>
                                    </p:animEffect>
                                  </p:childTnLst>
                                </p:cTn>
                              </p:par>
                              <p:par>
                                <p:cTn id="69" presetID="20" presetClass="entr" presetSubtype="0"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wedge">
                                      <p:cBhvr>
                                        <p:cTn id="71" dur="750"/>
                                        <p:tgtEl>
                                          <p:spTgt spid="35"/>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nodeType="click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wipe(left)">
                                      <p:cBhvr>
                                        <p:cTn id="7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19" grpId="0" animBg="1"/>
      <p:bldP spid="29" grpId="0"/>
      <p:bldP spid="31" grpId="0"/>
      <p:bldP spid="33"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主营产品</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36" name="六边形 35"/>
          <p:cNvSpPr/>
          <p:nvPr/>
        </p:nvSpPr>
        <p:spPr>
          <a:xfrm rot="16200000">
            <a:off x="5366637" y="3055173"/>
            <a:ext cx="1524118" cy="1426475"/>
          </a:xfrm>
          <a:prstGeom prst="hexagon">
            <a:avLst/>
          </a:prstGeom>
          <a:solidFill>
            <a:srgbClr val="C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lIns="121505" tIns="60753" rIns="121505" bIns="60753" rtlCol="0" anchor="ctr"/>
          <a:lstStyle/>
          <a:p>
            <a:pPr algn="ctr"/>
            <a:endParaRPr lang="zh-CN" altLang="en-US" sz="2100">
              <a:latin typeface="微软雅黑" pitchFamily="34" charset="-122"/>
              <a:ea typeface="微软雅黑" pitchFamily="34" charset="-122"/>
            </a:endParaRPr>
          </a:p>
        </p:txBody>
      </p:sp>
      <p:pic>
        <p:nvPicPr>
          <p:cNvPr id="37" name="图片 36"/>
          <p:cNvPicPr>
            <a:picLocks noChangeAspect="1"/>
          </p:cNvPicPr>
          <p:nvPr/>
        </p:nvPicPr>
        <p:blipFill>
          <a:blip r:embed="rId3" cstate="screen">
            <a:lum bright="70000" contrast="-70000"/>
            <a:extLst>
              <a:ext uri="{28A0092B-C50C-407E-A947-70E740481C1C}">
                <a14:useLocalDpi xmlns:a14="http://schemas.microsoft.com/office/drawing/2010/main"/>
              </a:ext>
            </a:extLst>
          </a:blip>
          <a:stretch>
            <a:fillRect/>
          </a:stretch>
        </p:blipFill>
        <p:spPr>
          <a:xfrm>
            <a:off x="5837389" y="3451397"/>
            <a:ext cx="600226" cy="603588"/>
          </a:xfrm>
          <a:prstGeom prst="rect">
            <a:avLst/>
          </a:prstGeom>
        </p:spPr>
      </p:pic>
      <p:sp>
        <p:nvSpPr>
          <p:cNvPr id="38" name="六边形 37"/>
          <p:cNvSpPr/>
          <p:nvPr/>
        </p:nvSpPr>
        <p:spPr>
          <a:xfrm rot="16200000">
            <a:off x="4601774" y="1786100"/>
            <a:ext cx="1524118" cy="1426475"/>
          </a:xfrm>
          <a:prstGeom prst="hexagon">
            <a:avLst/>
          </a:prstGeom>
          <a:solidFill>
            <a:srgbClr val="C00000"/>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505" tIns="60753" rIns="121505" bIns="60753" rtlCol="0" anchor="ctr"/>
          <a:lstStyle/>
          <a:p>
            <a:pPr algn="ctr"/>
            <a:endParaRPr lang="zh-CN" altLang="en-US" sz="2100">
              <a:latin typeface="微软雅黑" pitchFamily="34" charset="-122"/>
              <a:ea typeface="微软雅黑" pitchFamily="34" charset="-122"/>
            </a:endParaRPr>
          </a:p>
        </p:txBody>
      </p:sp>
      <p:pic>
        <p:nvPicPr>
          <p:cNvPr id="39" name="图片 38"/>
          <p:cNvPicPr>
            <a:picLocks noChangeAspect="1"/>
          </p:cNvPicPr>
          <p:nvPr/>
        </p:nvPicPr>
        <p:blipFill>
          <a:blip r:embed="rId4" cstate="screen">
            <a:biLevel thresh="50000"/>
            <a:extLst>
              <a:ext uri="{28A0092B-C50C-407E-A947-70E740481C1C}">
                <a14:useLocalDpi xmlns:a14="http://schemas.microsoft.com/office/drawing/2010/main"/>
              </a:ext>
            </a:extLst>
          </a:blip>
          <a:stretch>
            <a:fillRect/>
          </a:stretch>
        </p:blipFill>
        <p:spPr>
          <a:xfrm>
            <a:off x="5072526" y="2182323"/>
            <a:ext cx="600226" cy="603588"/>
          </a:xfrm>
          <a:prstGeom prst="rect">
            <a:avLst/>
          </a:prstGeom>
        </p:spPr>
      </p:pic>
      <p:sp>
        <p:nvSpPr>
          <p:cNvPr id="40" name="六边形 39"/>
          <p:cNvSpPr/>
          <p:nvPr/>
        </p:nvSpPr>
        <p:spPr>
          <a:xfrm rot="16200000">
            <a:off x="3831793" y="3055171"/>
            <a:ext cx="1524118" cy="1426475"/>
          </a:xfrm>
          <a:prstGeom prst="hexagon">
            <a:avLst/>
          </a:prstGeom>
          <a:solidFill>
            <a:schemeClr val="bg1">
              <a:lumMod val="50000"/>
            </a:schemeClr>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505" tIns="60753" rIns="121505" bIns="60753" rtlCol="0" anchor="ctr"/>
          <a:lstStyle/>
          <a:p>
            <a:pPr algn="ctr"/>
            <a:endParaRPr lang="zh-CN" altLang="en-US" sz="2100">
              <a:latin typeface="微软雅黑" pitchFamily="34" charset="-122"/>
              <a:ea typeface="微软雅黑" pitchFamily="34" charset="-122"/>
            </a:endParaRPr>
          </a:p>
        </p:txBody>
      </p:sp>
      <p:pic>
        <p:nvPicPr>
          <p:cNvPr id="41" name="图片 40"/>
          <p:cNvPicPr>
            <a:picLocks noChangeAspect="1"/>
          </p:cNvPicPr>
          <p:nvPr/>
        </p:nvPicPr>
        <p:blipFill>
          <a:blip r:embed="rId5" cstate="screen">
            <a:biLevel thresh="50000"/>
            <a:extLst>
              <a:ext uri="{28A0092B-C50C-407E-A947-70E740481C1C}">
                <a14:useLocalDpi xmlns:a14="http://schemas.microsoft.com/office/drawing/2010/main"/>
              </a:ext>
            </a:extLst>
          </a:blip>
          <a:stretch>
            <a:fillRect/>
          </a:stretch>
        </p:blipFill>
        <p:spPr>
          <a:xfrm>
            <a:off x="4302545" y="3451395"/>
            <a:ext cx="600226" cy="603588"/>
          </a:xfrm>
          <a:prstGeom prst="rect">
            <a:avLst/>
          </a:prstGeom>
        </p:spPr>
      </p:pic>
      <p:sp>
        <p:nvSpPr>
          <p:cNvPr id="42" name="六边形 41"/>
          <p:cNvSpPr/>
          <p:nvPr/>
        </p:nvSpPr>
        <p:spPr>
          <a:xfrm rot="16200000">
            <a:off x="4601774" y="4366580"/>
            <a:ext cx="1524118" cy="1426475"/>
          </a:xfrm>
          <a:prstGeom prst="hexagon">
            <a:avLst/>
          </a:prstGeom>
          <a:solidFill>
            <a:srgbClr val="C00000"/>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505" tIns="60753" rIns="121505" bIns="60753" rtlCol="0" anchor="ctr"/>
          <a:lstStyle/>
          <a:p>
            <a:pPr algn="ctr"/>
            <a:endParaRPr lang="zh-CN" altLang="en-US" sz="2100">
              <a:latin typeface="微软雅黑" pitchFamily="34" charset="-122"/>
              <a:ea typeface="微软雅黑" pitchFamily="34" charset="-122"/>
            </a:endParaRPr>
          </a:p>
        </p:txBody>
      </p:sp>
      <p:pic>
        <p:nvPicPr>
          <p:cNvPr id="43" name="图片 42"/>
          <p:cNvPicPr>
            <a:picLocks noChangeAspect="1"/>
          </p:cNvPicPr>
          <p:nvPr/>
        </p:nvPicPr>
        <p:blipFill>
          <a:blip r:embed="rId6">
            <a:biLevel thresh="50000"/>
            <a:extLst>
              <a:ext uri="{28A0092B-C50C-407E-A947-70E740481C1C}">
                <a14:useLocalDpi xmlns:a14="http://schemas.microsoft.com/office/drawing/2010/main"/>
              </a:ext>
            </a:extLst>
          </a:blip>
          <a:stretch>
            <a:fillRect/>
          </a:stretch>
        </p:blipFill>
        <p:spPr>
          <a:xfrm>
            <a:off x="5072526" y="4762804"/>
            <a:ext cx="600226" cy="603588"/>
          </a:xfrm>
          <a:prstGeom prst="rect">
            <a:avLst/>
          </a:prstGeom>
        </p:spPr>
      </p:pic>
      <p:sp>
        <p:nvSpPr>
          <p:cNvPr id="44" name="六边形 43"/>
          <p:cNvSpPr/>
          <p:nvPr/>
        </p:nvSpPr>
        <p:spPr>
          <a:xfrm rot="16200000">
            <a:off x="6192540" y="4300977"/>
            <a:ext cx="1524118" cy="1426475"/>
          </a:xfrm>
          <a:prstGeom prst="hexagon">
            <a:avLst/>
          </a:prstGeom>
          <a:solidFill>
            <a:schemeClr val="bg1">
              <a:lumMod val="50000"/>
            </a:schemeClr>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505" tIns="60753" rIns="121505" bIns="60753" rtlCol="0" anchor="ctr"/>
          <a:lstStyle/>
          <a:p>
            <a:pPr algn="ctr"/>
            <a:endParaRPr lang="zh-CN" altLang="en-US" sz="2100">
              <a:latin typeface="微软雅黑" pitchFamily="34" charset="-122"/>
              <a:ea typeface="微软雅黑" pitchFamily="34" charset="-122"/>
            </a:endParaRPr>
          </a:p>
        </p:txBody>
      </p:sp>
      <p:pic>
        <p:nvPicPr>
          <p:cNvPr id="45" name="图片 44"/>
          <p:cNvPicPr>
            <a:picLocks noChangeAspect="1"/>
          </p:cNvPicPr>
          <p:nvPr/>
        </p:nvPicPr>
        <p:blipFill>
          <a:blip r:embed="rId7" cstate="screen">
            <a:biLevel thresh="50000"/>
            <a:extLst>
              <a:ext uri="{28A0092B-C50C-407E-A947-70E740481C1C}">
                <a14:useLocalDpi xmlns:a14="http://schemas.microsoft.com/office/drawing/2010/main"/>
              </a:ext>
            </a:extLst>
          </a:blip>
          <a:stretch>
            <a:fillRect/>
          </a:stretch>
        </p:blipFill>
        <p:spPr>
          <a:xfrm>
            <a:off x="6663292" y="4691283"/>
            <a:ext cx="600226" cy="645862"/>
          </a:xfrm>
          <a:prstGeom prst="rect">
            <a:avLst/>
          </a:prstGeom>
        </p:spPr>
      </p:pic>
      <p:sp>
        <p:nvSpPr>
          <p:cNvPr id="46" name="六边形 45"/>
          <p:cNvSpPr/>
          <p:nvPr/>
        </p:nvSpPr>
        <p:spPr>
          <a:xfrm rot="16200000">
            <a:off x="6896971" y="3021427"/>
            <a:ext cx="1524118" cy="1426475"/>
          </a:xfrm>
          <a:prstGeom prst="hexagon">
            <a:avLst/>
          </a:prstGeom>
          <a:solidFill>
            <a:srgbClr val="C00000"/>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505" tIns="60753" rIns="121505" bIns="60753" rtlCol="0" anchor="ctr"/>
          <a:lstStyle/>
          <a:p>
            <a:pPr algn="ctr"/>
            <a:endParaRPr lang="zh-CN" altLang="en-US" sz="2100">
              <a:latin typeface="微软雅黑" pitchFamily="34" charset="-122"/>
              <a:ea typeface="微软雅黑" pitchFamily="34" charset="-122"/>
            </a:endParaRPr>
          </a:p>
        </p:txBody>
      </p:sp>
      <p:pic>
        <p:nvPicPr>
          <p:cNvPr id="47" name="图片 46"/>
          <p:cNvPicPr>
            <a:picLocks noChangeAspect="1"/>
          </p:cNvPicPr>
          <p:nvPr/>
        </p:nvPicPr>
        <p:blipFill>
          <a:blip r:embed="rId8" cstate="screen">
            <a:biLevel thresh="50000"/>
            <a:extLst>
              <a:ext uri="{28A0092B-C50C-407E-A947-70E740481C1C}">
                <a14:useLocalDpi xmlns:a14="http://schemas.microsoft.com/office/drawing/2010/main"/>
              </a:ext>
            </a:extLst>
          </a:blip>
          <a:stretch>
            <a:fillRect/>
          </a:stretch>
        </p:blipFill>
        <p:spPr>
          <a:xfrm>
            <a:off x="7359016" y="3582778"/>
            <a:ext cx="628016" cy="350851"/>
          </a:xfrm>
          <a:prstGeom prst="rect">
            <a:avLst/>
          </a:prstGeom>
        </p:spPr>
      </p:pic>
      <p:sp>
        <p:nvSpPr>
          <p:cNvPr id="48" name="六边形 47"/>
          <p:cNvSpPr/>
          <p:nvPr/>
        </p:nvSpPr>
        <p:spPr>
          <a:xfrm rot="16200000">
            <a:off x="6166073" y="1745677"/>
            <a:ext cx="1524118" cy="1426475"/>
          </a:xfrm>
          <a:prstGeom prst="hexagon">
            <a:avLst/>
          </a:prstGeom>
          <a:solidFill>
            <a:schemeClr val="bg1">
              <a:lumMod val="50000"/>
            </a:schemeClr>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505" tIns="60753" rIns="121505" bIns="60753" rtlCol="0" anchor="ctr"/>
          <a:lstStyle/>
          <a:p>
            <a:pPr algn="ctr"/>
            <a:endParaRPr lang="zh-CN" altLang="en-US" sz="2100">
              <a:latin typeface="微软雅黑" pitchFamily="34" charset="-122"/>
              <a:ea typeface="微软雅黑" pitchFamily="34" charset="-122"/>
            </a:endParaRPr>
          </a:p>
        </p:txBody>
      </p:sp>
      <p:pic>
        <p:nvPicPr>
          <p:cNvPr id="49" name="图片 48"/>
          <p:cNvPicPr>
            <a:picLocks noChangeAspect="1"/>
          </p:cNvPicPr>
          <p:nvPr/>
        </p:nvPicPr>
        <p:blipFill>
          <a:blip r:embed="rId9">
            <a:biLevel thresh="50000"/>
            <a:extLst>
              <a:ext uri="{28A0092B-C50C-407E-A947-70E740481C1C}">
                <a14:useLocalDpi xmlns:a14="http://schemas.microsoft.com/office/drawing/2010/main"/>
              </a:ext>
            </a:extLst>
          </a:blip>
          <a:stretch>
            <a:fillRect/>
          </a:stretch>
        </p:blipFill>
        <p:spPr>
          <a:xfrm>
            <a:off x="6509437" y="2020113"/>
            <a:ext cx="872717" cy="877604"/>
          </a:xfrm>
          <a:prstGeom prst="rect">
            <a:avLst/>
          </a:prstGeom>
        </p:spPr>
      </p:pic>
      <p:sp>
        <p:nvSpPr>
          <p:cNvPr id="50" name="矩形 49"/>
          <p:cNvSpPr/>
          <p:nvPr/>
        </p:nvSpPr>
        <p:spPr>
          <a:xfrm flipH="1">
            <a:off x="7891537" y="2190791"/>
            <a:ext cx="3481012" cy="625217"/>
          </a:xfrm>
          <a:prstGeom prst="rect">
            <a:avLst/>
          </a:prstGeom>
          <a:effectLst/>
        </p:spPr>
        <p:txBody>
          <a:bodyPr wrap="square" lIns="161971" tIns="80985" rIns="161971" bIns="80985">
            <a:spAutoFit/>
          </a:bodyPr>
          <a:lstStyle/>
          <a:p>
            <a:r>
              <a:rPr lang="zh-CN" altLang="en-US" sz="15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endParaRPr lang="en-US" altLang="zh-CN" sz="1500" dirty="0">
              <a:solidFill>
                <a:schemeClr val="tx1">
                  <a:lumMod val="50000"/>
                  <a:lumOff val="50000"/>
                </a:schemeClr>
              </a:solidFill>
              <a:latin typeface="微软雅黑" pitchFamily="34" charset="-122"/>
              <a:ea typeface="微软雅黑" pitchFamily="34" charset="-122"/>
            </a:endParaRPr>
          </a:p>
        </p:txBody>
      </p:sp>
      <p:sp>
        <p:nvSpPr>
          <p:cNvPr id="51" name="矩形 50"/>
          <p:cNvSpPr/>
          <p:nvPr/>
        </p:nvSpPr>
        <p:spPr>
          <a:xfrm>
            <a:off x="7905285" y="1863280"/>
            <a:ext cx="3100913" cy="437791"/>
          </a:xfrm>
          <a:prstGeom prst="rect">
            <a:avLst/>
          </a:prstGeom>
        </p:spPr>
        <p:txBody>
          <a:bodyPr wrap="square" lIns="161971" tIns="80985" rIns="161971" bIns="80985">
            <a:spAutoFit/>
          </a:bodyPr>
          <a:lstStyle/>
          <a:p>
            <a:pPr algn="just" defTabSz="1619674">
              <a:lnSpc>
                <a:spcPts val="2126"/>
              </a:lnSpc>
            </a:pPr>
            <a:r>
              <a:rPr lang="zh-CN" altLang="en-US" sz="1900" b="1" dirty="0">
                <a:solidFill>
                  <a:srgbClr val="C00000"/>
                </a:solidFill>
                <a:latin typeface="微软雅黑" pitchFamily="34" charset="-122"/>
                <a:ea typeface="微软雅黑" pitchFamily="34" charset="-122"/>
              </a:rPr>
              <a:t>这里填写标题</a:t>
            </a:r>
            <a:endParaRPr lang="en-US" altLang="zh-CN" sz="1900" b="1" dirty="0">
              <a:solidFill>
                <a:srgbClr val="C00000"/>
              </a:solidFill>
              <a:latin typeface="微软雅黑" pitchFamily="34" charset="-122"/>
              <a:ea typeface="微软雅黑" pitchFamily="34" charset="-122"/>
            </a:endParaRPr>
          </a:p>
        </p:txBody>
      </p:sp>
      <p:sp>
        <p:nvSpPr>
          <p:cNvPr id="52" name="矩形 51"/>
          <p:cNvSpPr/>
          <p:nvPr/>
        </p:nvSpPr>
        <p:spPr>
          <a:xfrm flipH="1">
            <a:off x="8697057" y="3534755"/>
            <a:ext cx="3241593" cy="625217"/>
          </a:xfrm>
          <a:prstGeom prst="rect">
            <a:avLst/>
          </a:prstGeom>
          <a:effectLst/>
        </p:spPr>
        <p:txBody>
          <a:bodyPr wrap="square" lIns="161971" tIns="80985" rIns="161971" bIns="80985">
            <a:spAutoFit/>
          </a:bodyPr>
          <a:lstStyle/>
          <a:p>
            <a:r>
              <a:rPr lang="zh-CN" altLang="en-US" sz="15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endParaRPr lang="en-US" altLang="zh-CN" sz="1500" dirty="0">
              <a:solidFill>
                <a:schemeClr val="tx1">
                  <a:lumMod val="50000"/>
                  <a:lumOff val="50000"/>
                </a:schemeClr>
              </a:solidFill>
              <a:latin typeface="微软雅黑" pitchFamily="34" charset="-122"/>
              <a:ea typeface="微软雅黑" pitchFamily="34" charset="-122"/>
            </a:endParaRPr>
          </a:p>
        </p:txBody>
      </p:sp>
      <p:sp>
        <p:nvSpPr>
          <p:cNvPr id="53" name="矩形 52"/>
          <p:cNvSpPr/>
          <p:nvPr/>
        </p:nvSpPr>
        <p:spPr>
          <a:xfrm>
            <a:off x="8710806" y="3207245"/>
            <a:ext cx="3100913" cy="437791"/>
          </a:xfrm>
          <a:prstGeom prst="rect">
            <a:avLst/>
          </a:prstGeom>
        </p:spPr>
        <p:txBody>
          <a:bodyPr wrap="square" lIns="161971" tIns="80985" rIns="161971" bIns="80985">
            <a:spAutoFit/>
          </a:bodyPr>
          <a:lstStyle/>
          <a:p>
            <a:pPr algn="just" defTabSz="1619674">
              <a:lnSpc>
                <a:spcPts val="2126"/>
              </a:lnSpc>
            </a:pPr>
            <a:r>
              <a:rPr lang="zh-CN" altLang="en-US" sz="1900" b="1" dirty="0">
                <a:solidFill>
                  <a:srgbClr val="C00000"/>
                </a:solidFill>
                <a:latin typeface="微软雅黑" pitchFamily="34" charset="-122"/>
                <a:ea typeface="微软雅黑" pitchFamily="34" charset="-122"/>
              </a:rPr>
              <a:t>这里填写标题</a:t>
            </a:r>
            <a:endParaRPr lang="en-US" altLang="zh-CN" sz="1900" b="1" dirty="0">
              <a:solidFill>
                <a:srgbClr val="C00000"/>
              </a:solidFill>
              <a:latin typeface="微软雅黑" pitchFamily="34" charset="-122"/>
              <a:ea typeface="微软雅黑" pitchFamily="34" charset="-122"/>
            </a:endParaRPr>
          </a:p>
        </p:txBody>
      </p:sp>
      <p:sp>
        <p:nvSpPr>
          <p:cNvPr id="54" name="矩形 53"/>
          <p:cNvSpPr/>
          <p:nvPr/>
        </p:nvSpPr>
        <p:spPr>
          <a:xfrm flipH="1">
            <a:off x="7939065" y="4989250"/>
            <a:ext cx="3481012" cy="625217"/>
          </a:xfrm>
          <a:prstGeom prst="rect">
            <a:avLst/>
          </a:prstGeom>
          <a:effectLst/>
        </p:spPr>
        <p:txBody>
          <a:bodyPr wrap="square" lIns="161971" tIns="80985" rIns="161971" bIns="80985">
            <a:spAutoFit/>
          </a:bodyPr>
          <a:lstStyle/>
          <a:p>
            <a:r>
              <a:rPr lang="zh-CN" altLang="en-US" sz="15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endParaRPr lang="en-US" altLang="zh-CN" sz="1500" dirty="0">
              <a:solidFill>
                <a:schemeClr val="tx1">
                  <a:lumMod val="50000"/>
                  <a:lumOff val="50000"/>
                </a:schemeClr>
              </a:solidFill>
              <a:latin typeface="微软雅黑" pitchFamily="34" charset="-122"/>
              <a:ea typeface="微软雅黑" pitchFamily="34" charset="-122"/>
            </a:endParaRPr>
          </a:p>
        </p:txBody>
      </p:sp>
      <p:sp>
        <p:nvSpPr>
          <p:cNvPr id="55" name="矩形 54"/>
          <p:cNvSpPr/>
          <p:nvPr/>
        </p:nvSpPr>
        <p:spPr>
          <a:xfrm>
            <a:off x="7952813" y="4661740"/>
            <a:ext cx="3100913" cy="437791"/>
          </a:xfrm>
          <a:prstGeom prst="rect">
            <a:avLst/>
          </a:prstGeom>
        </p:spPr>
        <p:txBody>
          <a:bodyPr wrap="square" lIns="161971" tIns="80985" rIns="161971" bIns="80985">
            <a:spAutoFit/>
          </a:bodyPr>
          <a:lstStyle/>
          <a:p>
            <a:pPr algn="just" defTabSz="1619674">
              <a:lnSpc>
                <a:spcPts val="2126"/>
              </a:lnSpc>
            </a:pPr>
            <a:r>
              <a:rPr lang="zh-CN" altLang="en-US" sz="1900" b="1" dirty="0">
                <a:solidFill>
                  <a:srgbClr val="C00000"/>
                </a:solidFill>
                <a:latin typeface="微软雅黑" pitchFamily="34" charset="-122"/>
                <a:ea typeface="微软雅黑" pitchFamily="34" charset="-122"/>
              </a:rPr>
              <a:t>这里填写标题</a:t>
            </a:r>
            <a:endParaRPr lang="en-US" altLang="zh-CN" sz="1900" b="1" dirty="0">
              <a:solidFill>
                <a:srgbClr val="C00000"/>
              </a:solidFill>
              <a:latin typeface="微软雅黑" pitchFamily="34" charset="-122"/>
              <a:ea typeface="微软雅黑" pitchFamily="34" charset="-122"/>
            </a:endParaRPr>
          </a:p>
        </p:txBody>
      </p:sp>
      <p:sp>
        <p:nvSpPr>
          <p:cNvPr id="56" name="矩形 55"/>
          <p:cNvSpPr/>
          <p:nvPr/>
        </p:nvSpPr>
        <p:spPr>
          <a:xfrm flipH="1">
            <a:off x="765953" y="5075358"/>
            <a:ext cx="3481012" cy="625217"/>
          </a:xfrm>
          <a:prstGeom prst="rect">
            <a:avLst/>
          </a:prstGeom>
          <a:effectLst/>
        </p:spPr>
        <p:txBody>
          <a:bodyPr wrap="square" lIns="161971" tIns="80985" rIns="161971" bIns="80985">
            <a:spAutoFit/>
          </a:bodyPr>
          <a:lstStyle/>
          <a:p>
            <a:r>
              <a:rPr lang="zh-CN" altLang="en-US" sz="15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endParaRPr lang="en-US" altLang="zh-CN" sz="1500" dirty="0">
              <a:solidFill>
                <a:schemeClr val="tx1">
                  <a:lumMod val="50000"/>
                  <a:lumOff val="50000"/>
                </a:schemeClr>
              </a:solidFill>
              <a:latin typeface="微软雅黑" pitchFamily="34" charset="-122"/>
              <a:ea typeface="微软雅黑" pitchFamily="34" charset="-122"/>
            </a:endParaRPr>
          </a:p>
        </p:txBody>
      </p:sp>
      <p:sp>
        <p:nvSpPr>
          <p:cNvPr id="57" name="矩形 56"/>
          <p:cNvSpPr/>
          <p:nvPr/>
        </p:nvSpPr>
        <p:spPr>
          <a:xfrm>
            <a:off x="1925679" y="4701893"/>
            <a:ext cx="2241429" cy="437791"/>
          </a:xfrm>
          <a:prstGeom prst="rect">
            <a:avLst/>
          </a:prstGeom>
        </p:spPr>
        <p:txBody>
          <a:bodyPr wrap="square" lIns="161971" tIns="80985" rIns="161971" bIns="80985">
            <a:spAutoFit/>
          </a:bodyPr>
          <a:lstStyle/>
          <a:p>
            <a:pPr algn="just" defTabSz="1619674">
              <a:lnSpc>
                <a:spcPts val="2126"/>
              </a:lnSpc>
            </a:pPr>
            <a:r>
              <a:rPr lang="zh-CN" altLang="en-US" sz="1900" b="1" dirty="0">
                <a:solidFill>
                  <a:srgbClr val="C00000"/>
                </a:solidFill>
                <a:latin typeface="微软雅黑" pitchFamily="34" charset="-122"/>
                <a:ea typeface="微软雅黑" pitchFamily="34" charset="-122"/>
              </a:rPr>
              <a:t>这里填写标题</a:t>
            </a:r>
            <a:endParaRPr lang="en-US" altLang="zh-CN" sz="1900" b="1" dirty="0">
              <a:solidFill>
                <a:srgbClr val="C00000"/>
              </a:solidFill>
              <a:latin typeface="微软雅黑" pitchFamily="34" charset="-122"/>
              <a:ea typeface="微软雅黑" pitchFamily="34" charset="-122"/>
            </a:endParaRPr>
          </a:p>
        </p:txBody>
      </p:sp>
      <p:sp>
        <p:nvSpPr>
          <p:cNvPr id="58" name="矩形 57"/>
          <p:cNvSpPr/>
          <p:nvPr/>
        </p:nvSpPr>
        <p:spPr>
          <a:xfrm flipH="1">
            <a:off x="399605" y="3594442"/>
            <a:ext cx="3481012" cy="625217"/>
          </a:xfrm>
          <a:prstGeom prst="rect">
            <a:avLst/>
          </a:prstGeom>
          <a:effectLst/>
        </p:spPr>
        <p:txBody>
          <a:bodyPr wrap="square" lIns="161971" tIns="80985" rIns="161971" bIns="80985">
            <a:spAutoFit/>
          </a:bodyPr>
          <a:lstStyle/>
          <a:p>
            <a:r>
              <a:rPr lang="zh-CN" altLang="en-US" sz="15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endParaRPr lang="en-US" altLang="zh-CN" sz="1500" dirty="0">
              <a:solidFill>
                <a:schemeClr val="tx1">
                  <a:lumMod val="50000"/>
                  <a:lumOff val="50000"/>
                </a:schemeClr>
              </a:solidFill>
              <a:latin typeface="微软雅黑" pitchFamily="34" charset="-122"/>
              <a:ea typeface="微软雅黑" pitchFamily="34" charset="-122"/>
            </a:endParaRPr>
          </a:p>
        </p:txBody>
      </p:sp>
      <p:sp>
        <p:nvSpPr>
          <p:cNvPr id="59" name="矩形 58"/>
          <p:cNvSpPr/>
          <p:nvPr/>
        </p:nvSpPr>
        <p:spPr>
          <a:xfrm>
            <a:off x="1559328" y="3220977"/>
            <a:ext cx="2241429" cy="437791"/>
          </a:xfrm>
          <a:prstGeom prst="rect">
            <a:avLst/>
          </a:prstGeom>
        </p:spPr>
        <p:txBody>
          <a:bodyPr wrap="square" lIns="161971" tIns="80985" rIns="161971" bIns="80985">
            <a:spAutoFit/>
          </a:bodyPr>
          <a:lstStyle/>
          <a:p>
            <a:pPr algn="just" defTabSz="1619674">
              <a:lnSpc>
                <a:spcPts val="2126"/>
              </a:lnSpc>
            </a:pPr>
            <a:r>
              <a:rPr lang="zh-CN" altLang="en-US" sz="1900" b="1" dirty="0">
                <a:solidFill>
                  <a:srgbClr val="C00000"/>
                </a:solidFill>
                <a:latin typeface="微软雅黑" pitchFamily="34" charset="-122"/>
                <a:ea typeface="微软雅黑" pitchFamily="34" charset="-122"/>
              </a:rPr>
              <a:t>这里填写标题</a:t>
            </a:r>
            <a:endParaRPr lang="en-US" altLang="zh-CN" sz="1900" b="1" dirty="0">
              <a:solidFill>
                <a:srgbClr val="C00000"/>
              </a:solidFill>
              <a:latin typeface="微软雅黑" pitchFamily="34" charset="-122"/>
              <a:ea typeface="微软雅黑" pitchFamily="34" charset="-122"/>
            </a:endParaRPr>
          </a:p>
        </p:txBody>
      </p:sp>
      <p:sp>
        <p:nvSpPr>
          <p:cNvPr id="60" name="矩形 59"/>
          <p:cNvSpPr/>
          <p:nvPr/>
        </p:nvSpPr>
        <p:spPr>
          <a:xfrm flipH="1">
            <a:off x="622794" y="2236747"/>
            <a:ext cx="3755618" cy="625217"/>
          </a:xfrm>
          <a:prstGeom prst="rect">
            <a:avLst/>
          </a:prstGeom>
          <a:effectLst/>
        </p:spPr>
        <p:txBody>
          <a:bodyPr wrap="square" lIns="161971" tIns="80985" rIns="161971" bIns="80985">
            <a:spAutoFit/>
          </a:bodyPr>
          <a:lstStyle/>
          <a:p>
            <a:r>
              <a:rPr lang="zh-CN" altLang="en-US" sz="15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endParaRPr lang="en-US" altLang="zh-CN" sz="1500" dirty="0">
              <a:solidFill>
                <a:schemeClr val="tx1">
                  <a:lumMod val="50000"/>
                  <a:lumOff val="50000"/>
                </a:schemeClr>
              </a:solidFill>
              <a:latin typeface="微软雅黑" pitchFamily="34" charset="-122"/>
              <a:ea typeface="微软雅黑" pitchFamily="34" charset="-122"/>
            </a:endParaRPr>
          </a:p>
        </p:txBody>
      </p:sp>
      <p:sp>
        <p:nvSpPr>
          <p:cNvPr id="61" name="矩形 60"/>
          <p:cNvSpPr/>
          <p:nvPr/>
        </p:nvSpPr>
        <p:spPr>
          <a:xfrm>
            <a:off x="2057124" y="1863280"/>
            <a:ext cx="2241429" cy="437791"/>
          </a:xfrm>
          <a:prstGeom prst="rect">
            <a:avLst/>
          </a:prstGeom>
        </p:spPr>
        <p:txBody>
          <a:bodyPr wrap="square" lIns="161971" tIns="80985" rIns="161971" bIns="80985">
            <a:spAutoFit/>
          </a:bodyPr>
          <a:lstStyle/>
          <a:p>
            <a:pPr algn="just" defTabSz="1619674">
              <a:lnSpc>
                <a:spcPts val="2126"/>
              </a:lnSpc>
            </a:pPr>
            <a:r>
              <a:rPr lang="zh-CN" altLang="en-US" sz="1900" b="1" dirty="0">
                <a:solidFill>
                  <a:srgbClr val="C00000"/>
                </a:solidFill>
                <a:latin typeface="微软雅黑" pitchFamily="34" charset="-122"/>
                <a:ea typeface="微软雅黑" pitchFamily="34" charset="-122"/>
              </a:rPr>
              <a:t>这里填写标题</a:t>
            </a:r>
            <a:endParaRPr lang="en-US" altLang="zh-CN" sz="1900" b="1" dirty="0">
              <a:solidFill>
                <a:srgbClr val="C00000"/>
              </a:solidFill>
              <a:latin typeface="微软雅黑" pitchFamily="34" charset="-122"/>
              <a:ea typeface="微软雅黑" pitchFamily="34" charset="-122"/>
            </a:endParaRPr>
          </a:p>
        </p:txBody>
      </p:sp>
      <p:grpSp>
        <p:nvGrpSpPr>
          <p:cNvPr id="62" name="组合 11"/>
          <p:cNvGrpSpPr>
            <a:grpSpLocks/>
          </p:cNvGrpSpPr>
          <p:nvPr/>
        </p:nvGrpSpPr>
        <p:grpSpPr bwMode="auto">
          <a:xfrm>
            <a:off x="1854716" y="302394"/>
            <a:ext cx="492125" cy="319088"/>
            <a:chOff x="3017520" y="601990"/>
            <a:chExt cx="491490" cy="414010"/>
          </a:xfrm>
        </p:grpSpPr>
        <p:sp>
          <p:nvSpPr>
            <p:cNvPr id="63" name="燕尾形 62"/>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64" name="燕尾形 63"/>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65" name="燕尾形 64"/>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756454275"/>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p:cTn id="30" dur="500" fill="hold"/>
                                        <p:tgtEl>
                                          <p:spTgt spid="37"/>
                                        </p:tgtEl>
                                        <p:attrNameLst>
                                          <p:attrName>ppt_w</p:attrName>
                                        </p:attrNameLst>
                                      </p:cBhvr>
                                      <p:tavLst>
                                        <p:tav tm="0">
                                          <p:val>
                                            <p:fltVal val="0"/>
                                          </p:val>
                                        </p:tav>
                                        <p:tav tm="100000">
                                          <p:val>
                                            <p:strVal val="#ppt_w"/>
                                          </p:val>
                                        </p:tav>
                                      </p:tavLst>
                                    </p:anim>
                                    <p:anim calcmode="lin" valueType="num">
                                      <p:cBhvr>
                                        <p:cTn id="31" dur="500" fill="hold"/>
                                        <p:tgtEl>
                                          <p:spTgt spid="37"/>
                                        </p:tgtEl>
                                        <p:attrNameLst>
                                          <p:attrName>ppt_h</p:attrName>
                                        </p:attrNameLst>
                                      </p:cBhvr>
                                      <p:tavLst>
                                        <p:tav tm="0">
                                          <p:val>
                                            <p:fltVal val="0"/>
                                          </p:val>
                                        </p:tav>
                                        <p:tav tm="100000">
                                          <p:val>
                                            <p:strVal val="#ppt_h"/>
                                          </p:val>
                                        </p:tav>
                                      </p:tavLst>
                                    </p:anim>
                                    <p:animEffect transition="in" filter="fade">
                                      <p:cBhvr>
                                        <p:cTn id="32" dur="500"/>
                                        <p:tgtEl>
                                          <p:spTgt spid="37"/>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childTnLst>
                          </p:cTn>
                        </p:par>
                        <p:par>
                          <p:cTn id="38" fill="hold">
                            <p:stCondLst>
                              <p:cond delay="1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500"/>
                                        <p:tgtEl>
                                          <p:spTgt spid="38"/>
                                        </p:tgtEl>
                                      </p:cBhvr>
                                    </p:animEffect>
                                  </p:childTnLst>
                                </p:cTn>
                              </p:par>
                            </p:childTnLst>
                          </p:cTn>
                        </p:par>
                        <p:par>
                          <p:cTn id="45" fill="hold">
                            <p:stCondLst>
                              <p:cond delay="1500"/>
                            </p:stCondLst>
                            <p:childTnLst>
                              <p:par>
                                <p:cTn id="46" presetID="10" presetClass="entr" presetSubtype="0"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fade">
                                      <p:cBhvr>
                                        <p:cTn id="48" dur="500"/>
                                        <p:tgtEl>
                                          <p:spTgt spid="48"/>
                                        </p:tgtEl>
                                      </p:cBhvr>
                                    </p:animEffect>
                                  </p:childTnLst>
                                </p:cTn>
                              </p:par>
                              <p:par>
                                <p:cTn id="49" presetID="10" presetClass="entr" presetSubtype="0" fill="hold" nodeType="with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childTnLst>
                          </p:cTn>
                        </p:par>
                        <p:par>
                          <p:cTn id="52" fill="hold">
                            <p:stCondLst>
                              <p:cond delay="2000"/>
                            </p:stCondLst>
                            <p:childTnLst>
                              <p:par>
                                <p:cTn id="53" presetID="10" presetClass="entr" presetSubtype="0"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par>
                                <p:cTn id="56" presetID="10" presetClass="entr" presetSubtype="0" fill="hold" nodeType="with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childTnLst>
                          </p:cTn>
                        </p:par>
                        <p:par>
                          <p:cTn id="59" fill="hold">
                            <p:stCondLst>
                              <p:cond delay="2500"/>
                            </p:stCondLst>
                            <p:childTnLst>
                              <p:par>
                                <p:cTn id="60" presetID="10" presetClass="entr" presetSubtype="0" fill="hold" grpId="0"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childTnLst>
                                </p:cTn>
                              </p:par>
                              <p:par>
                                <p:cTn id="63" presetID="10" presetClass="entr" presetSubtype="0" fill="hold"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500"/>
                                        <p:tgtEl>
                                          <p:spTgt spid="45"/>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par>
                                <p:cTn id="70" presetID="10" presetClass="entr" presetSubtype="0" fill="hold" nodeType="with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500"/>
                                        <p:tgtEl>
                                          <p:spTgt spid="43"/>
                                        </p:tgtEl>
                                      </p:cBhvr>
                                    </p:animEffect>
                                  </p:childTnLst>
                                </p:cTn>
                              </p:par>
                            </p:childTnLst>
                          </p:cTn>
                        </p:par>
                        <p:par>
                          <p:cTn id="73" fill="hold">
                            <p:stCondLst>
                              <p:cond delay="3500"/>
                            </p:stCondLst>
                            <p:childTnLst>
                              <p:par>
                                <p:cTn id="74" presetID="10" presetClass="entr" presetSubtype="0" fill="hold" grpId="0" nodeType="after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fade">
                                      <p:cBhvr>
                                        <p:cTn id="76" dur="500"/>
                                        <p:tgtEl>
                                          <p:spTgt spid="40"/>
                                        </p:tgtEl>
                                      </p:cBhvr>
                                    </p:animEffect>
                                  </p:childTnLst>
                                </p:cTn>
                              </p:par>
                              <p:par>
                                <p:cTn id="77" presetID="10" presetClass="entr" presetSubtype="0" fill="hold"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500"/>
                                        <p:tgtEl>
                                          <p:spTgt spid="41"/>
                                        </p:tgtEl>
                                      </p:cBhvr>
                                    </p:animEffect>
                                  </p:childTnLst>
                                </p:cTn>
                              </p:par>
                            </p:childTnLst>
                          </p:cTn>
                        </p:par>
                        <p:par>
                          <p:cTn id="80" fill="hold">
                            <p:stCondLst>
                              <p:cond delay="4000"/>
                            </p:stCondLst>
                            <p:childTnLst>
                              <p:par>
                                <p:cTn id="81" presetID="10" presetClass="entr" presetSubtype="0" fill="hold" grpId="0" nodeType="after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fade">
                                      <p:cBhvr>
                                        <p:cTn id="83" dur="350"/>
                                        <p:tgtEl>
                                          <p:spTgt spid="51"/>
                                        </p:tgtEl>
                                      </p:cBhvr>
                                    </p:animEffect>
                                  </p:childTnLst>
                                </p:cTn>
                              </p:par>
                              <p:par>
                                <p:cTn id="84" presetID="26" presetClass="emph" presetSubtype="0" fill="hold" grpId="1" nodeType="withEffect">
                                  <p:stCondLst>
                                    <p:cond delay="0"/>
                                  </p:stCondLst>
                                  <p:childTnLst>
                                    <p:animEffect transition="out" filter="fade">
                                      <p:cBhvr>
                                        <p:cTn id="85" dur="400" tmFilter="0, 0; .2, .5; .8, .5; 1, 0"/>
                                        <p:tgtEl>
                                          <p:spTgt spid="51"/>
                                        </p:tgtEl>
                                      </p:cBhvr>
                                    </p:animEffect>
                                    <p:animScale>
                                      <p:cBhvr>
                                        <p:cTn id="86" dur="200" autoRev="1" fill="hold"/>
                                        <p:tgtEl>
                                          <p:spTgt spid="51"/>
                                        </p:tgtEl>
                                      </p:cBhvr>
                                      <p:by x="105000" y="105000"/>
                                    </p:animScale>
                                  </p:childTnLst>
                                </p:cTn>
                              </p:par>
                            </p:childTnLst>
                          </p:cTn>
                        </p:par>
                        <p:par>
                          <p:cTn id="87" fill="hold">
                            <p:stCondLst>
                              <p:cond delay="4400"/>
                            </p:stCondLst>
                            <p:childTnLst>
                              <p:par>
                                <p:cTn id="88" presetID="10" presetClass="entr" presetSubtype="0" fill="hold" grpId="0" nodeType="after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fade">
                                      <p:cBhvr>
                                        <p:cTn id="90" dur="500"/>
                                        <p:tgtEl>
                                          <p:spTgt spid="50"/>
                                        </p:tgtEl>
                                      </p:cBhvr>
                                    </p:animEffect>
                                  </p:childTnLst>
                                </p:cTn>
                              </p:par>
                            </p:childTnLst>
                          </p:cTn>
                        </p:par>
                        <p:par>
                          <p:cTn id="91" fill="hold">
                            <p:stCondLst>
                              <p:cond delay="4900"/>
                            </p:stCondLst>
                            <p:childTnLst>
                              <p:par>
                                <p:cTn id="92" presetID="10" presetClass="entr" presetSubtype="0" fill="hold" grpId="0" nodeType="afterEffect">
                                  <p:stCondLst>
                                    <p:cond delay="0"/>
                                  </p:stCondLst>
                                  <p:childTnLst>
                                    <p:set>
                                      <p:cBhvr>
                                        <p:cTn id="93" dur="1" fill="hold">
                                          <p:stCondLst>
                                            <p:cond delay="0"/>
                                          </p:stCondLst>
                                        </p:cTn>
                                        <p:tgtEl>
                                          <p:spTgt spid="53"/>
                                        </p:tgtEl>
                                        <p:attrNameLst>
                                          <p:attrName>style.visibility</p:attrName>
                                        </p:attrNameLst>
                                      </p:cBhvr>
                                      <p:to>
                                        <p:strVal val="visible"/>
                                      </p:to>
                                    </p:set>
                                    <p:animEffect transition="in" filter="fade">
                                      <p:cBhvr>
                                        <p:cTn id="94" dur="350"/>
                                        <p:tgtEl>
                                          <p:spTgt spid="53"/>
                                        </p:tgtEl>
                                      </p:cBhvr>
                                    </p:animEffect>
                                  </p:childTnLst>
                                </p:cTn>
                              </p:par>
                              <p:par>
                                <p:cTn id="95" presetID="26" presetClass="emph" presetSubtype="0" fill="hold" grpId="1" nodeType="withEffect">
                                  <p:stCondLst>
                                    <p:cond delay="0"/>
                                  </p:stCondLst>
                                  <p:childTnLst>
                                    <p:animEffect transition="out" filter="fade">
                                      <p:cBhvr>
                                        <p:cTn id="96" dur="400" tmFilter="0, 0; .2, .5; .8, .5; 1, 0"/>
                                        <p:tgtEl>
                                          <p:spTgt spid="53"/>
                                        </p:tgtEl>
                                      </p:cBhvr>
                                    </p:animEffect>
                                    <p:animScale>
                                      <p:cBhvr>
                                        <p:cTn id="97" dur="200" autoRev="1" fill="hold"/>
                                        <p:tgtEl>
                                          <p:spTgt spid="53"/>
                                        </p:tgtEl>
                                      </p:cBhvr>
                                      <p:by x="105000" y="105000"/>
                                    </p:animScale>
                                  </p:childTnLst>
                                </p:cTn>
                              </p:par>
                            </p:childTnLst>
                          </p:cTn>
                        </p:par>
                        <p:par>
                          <p:cTn id="98" fill="hold">
                            <p:stCondLst>
                              <p:cond delay="5300"/>
                            </p:stCondLst>
                            <p:childTnLst>
                              <p:par>
                                <p:cTn id="99" presetID="10" presetClass="entr" presetSubtype="0" fill="hold" grpId="0"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fade">
                                      <p:cBhvr>
                                        <p:cTn id="101" dur="500"/>
                                        <p:tgtEl>
                                          <p:spTgt spid="52"/>
                                        </p:tgtEl>
                                      </p:cBhvr>
                                    </p:animEffect>
                                  </p:childTnLst>
                                </p:cTn>
                              </p:par>
                            </p:childTnLst>
                          </p:cTn>
                        </p:par>
                        <p:par>
                          <p:cTn id="102" fill="hold">
                            <p:stCondLst>
                              <p:cond delay="5800"/>
                            </p:stCondLst>
                            <p:childTnLst>
                              <p:par>
                                <p:cTn id="103" presetID="10" presetClass="entr" presetSubtype="0" fill="hold" grpId="0" nodeType="afterEffect">
                                  <p:stCondLst>
                                    <p:cond delay="0"/>
                                  </p:stCondLst>
                                  <p:childTnLst>
                                    <p:set>
                                      <p:cBhvr>
                                        <p:cTn id="104" dur="1" fill="hold">
                                          <p:stCondLst>
                                            <p:cond delay="0"/>
                                          </p:stCondLst>
                                        </p:cTn>
                                        <p:tgtEl>
                                          <p:spTgt spid="55"/>
                                        </p:tgtEl>
                                        <p:attrNameLst>
                                          <p:attrName>style.visibility</p:attrName>
                                        </p:attrNameLst>
                                      </p:cBhvr>
                                      <p:to>
                                        <p:strVal val="visible"/>
                                      </p:to>
                                    </p:set>
                                    <p:animEffect transition="in" filter="fade">
                                      <p:cBhvr>
                                        <p:cTn id="105" dur="350"/>
                                        <p:tgtEl>
                                          <p:spTgt spid="55"/>
                                        </p:tgtEl>
                                      </p:cBhvr>
                                    </p:animEffect>
                                  </p:childTnLst>
                                </p:cTn>
                              </p:par>
                              <p:par>
                                <p:cTn id="106" presetID="26" presetClass="emph" presetSubtype="0" fill="hold" grpId="1" nodeType="withEffect">
                                  <p:stCondLst>
                                    <p:cond delay="0"/>
                                  </p:stCondLst>
                                  <p:childTnLst>
                                    <p:animEffect transition="out" filter="fade">
                                      <p:cBhvr>
                                        <p:cTn id="107" dur="400" tmFilter="0, 0; .2, .5; .8, .5; 1, 0"/>
                                        <p:tgtEl>
                                          <p:spTgt spid="55"/>
                                        </p:tgtEl>
                                      </p:cBhvr>
                                    </p:animEffect>
                                    <p:animScale>
                                      <p:cBhvr>
                                        <p:cTn id="108" dur="200" autoRev="1" fill="hold"/>
                                        <p:tgtEl>
                                          <p:spTgt spid="55"/>
                                        </p:tgtEl>
                                      </p:cBhvr>
                                      <p:by x="105000" y="105000"/>
                                    </p:animScale>
                                  </p:childTnLst>
                                </p:cTn>
                              </p:par>
                            </p:childTnLst>
                          </p:cTn>
                        </p:par>
                        <p:par>
                          <p:cTn id="109" fill="hold">
                            <p:stCondLst>
                              <p:cond delay="6200"/>
                            </p:stCondLst>
                            <p:childTnLst>
                              <p:par>
                                <p:cTn id="110" presetID="10" presetClass="entr" presetSubtype="0" fill="hold" grpId="0" nodeType="afterEffect">
                                  <p:stCondLst>
                                    <p:cond delay="0"/>
                                  </p:stCondLst>
                                  <p:childTnLst>
                                    <p:set>
                                      <p:cBhvr>
                                        <p:cTn id="111" dur="1" fill="hold">
                                          <p:stCondLst>
                                            <p:cond delay="0"/>
                                          </p:stCondLst>
                                        </p:cTn>
                                        <p:tgtEl>
                                          <p:spTgt spid="54"/>
                                        </p:tgtEl>
                                        <p:attrNameLst>
                                          <p:attrName>style.visibility</p:attrName>
                                        </p:attrNameLst>
                                      </p:cBhvr>
                                      <p:to>
                                        <p:strVal val="visible"/>
                                      </p:to>
                                    </p:set>
                                    <p:animEffect transition="in" filter="fade">
                                      <p:cBhvr>
                                        <p:cTn id="112" dur="500"/>
                                        <p:tgtEl>
                                          <p:spTgt spid="54"/>
                                        </p:tgtEl>
                                      </p:cBhvr>
                                    </p:animEffect>
                                  </p:childTnLst>
                                </p:cTn>
                              </p:par>
                            </p:childTnLst>
                          </p:cTn>
                        </p:par>
                        <p:par>
                          <p:cTn id="113" fill="hold">
                            <p:stCondLst>
                              <p:cond delay="6700"/>
                            </p:stCondLst>
                            <p:childTnLst>
                              <p:par>
                                <p:cTn id="114" presetID="10" presetClass="entr" presetSubtype="0" fill="hold" grpId="0" nodeType="afterEffect">
                                  <p:stCondLst>
                                    <p:cond delay="0"/>
                                  </p:stCondLst>
                                  <p:childTnLst>
                                    <p:set>
                                      <p:cBhvr>
                                        <p:cTn id="115" dur="1" fill="hold">
                                          <p:stCondLst>
                                            <p:cond delay="0"/>
                                          </p:stCondLst>
                                        </p:cTn>
                                        <p:tgtEl>
                                          <p:spTgt spid="57"/>
                                        </p:tgtEl>
                                        <p:attrNameLst>
                                          <p:attrName>style.visibility</p:attrName>
                                        </p:attrNameLst>
                                      </p:cBhvr>
                                      <p:to>
                                        <p:strVal val="visible"/>
                                      </p:to>
                                    </p:set>
                                    <p:animEffect transition="in" filter="fade">
                                      <p:cBhvr>
                                        <p:cTn id="116" dur="350"/>
                                        <p:tgtEl>
                                          <p:spTgt spid="57"/>
                                        </p:tgtEl>
                                      </p:cBhvr>
                                    </p:animEffect>
                                  </p:childTnLst>
                                </p:cTn>
                              </p:par>
                              <p:par>
                                <p:cTn id="117" presetID="26" presetClass="emph" presetSubtype="0" fill="hold" grpId="1" nodeType="withEffect">
                                  <p:stCondLst>
                                    <p:cond delay="0"/>
                                  </p:stCondLst>
                                  <p:childTnLst>
                                    <p:animEffect transition="out" filter="fade">
                                      <p:cBhvr>
                                        <p:cTn id="118" dur="400" tmFilter="0, 0; .2, .5; .8, .5; 1, 0"/>
                                        <p:tgtEl>
                                          <p:spTgt spid="57"/>
                                        </p:tgtEl>
                                      </p:cBhvr>
                                    </p:animEffect>
                                    <p:animScale>
                                      <p:cBhvr>
                                        <p:cTn id="119" dur="200" autoRev="1" fill="hold"/>
                                        <p:tgtEl>
                                          <p:spTgt spid="57"/>
                                        </p:tgtEl>
                                      </p:cBhvr>
                                      <p:by x="105000" y="105000"/>
                                    </p:animScale>
                                  </p:childTnLst>
                                </p:cTn>
                              </p:par>
                            </p:childTnLst>
                          </p:cTn>
                        </p:par>
                        <p:par>
                          <p:cTn id="120" fill="hold">
                            <p:stCondLst>
                              <p:cond delay="7100"/>
                            </p:stCondLst>
                            <p:childTnLst>
                              <p:par>
                                <p:cTn id="121" presetID="10" presetClass="entr" presetSubtype="0" fill="hold" grpId="0" nodeType="afterEffect">
                                  <p:stCondLst>
                                    <p:cond delay="0"/>
                                  </p:stCondLst>
                                  <p:childTnLst>
                                    <p:set>
                                      <p:cBhvr>
                                        <p:cTn id="122" dur="1" fill="hold">
                                          <p:stCondLst>
                                            <p:cond delay="0"/>
                                          </p:stCondLst>
                                        </p:cTn>
                                        <p:tgtEl>
                                          <p:spTgt spid="56"/>
                                        </p:tgtEl>
                                        <p:attrNameLst>
                                          <p:attrName>style.visibility</p:attrName>
                                        </p:attrNameLst>
                                      </p:cBhvr>
                                      <p:to>
                                        <p:strVal val="visible"/>
                                      </p:to>
                                    </p:set>
                                    <p:animEffect transition="in" filter="fade">
                                      <p:cBhvr>
                                        <p:cTn id="123" dur="500"/>
                                        <p:tgtEl>
                                          <p:spTgt spid="56"/>
                                        </p:tgtEl>
                                      </p:cBhvr>
                                    </p:animEffect>
                                  </p:childTnLst>
                                </p:cTn>
                              </p:par>
                            </p:childTnLst>
                          </p:cTn>
                        </p:par>
                        <p:par>
                          <p:cTn id="124" fill="hold">
                            <p:stCondLst>
                              <p:cond delay="7600"/>
                            </p:stCondLst>
                            <p:childTnLst>
                              <p:par>
                                <p:cTn id="125" presetID="10" presetClass="entr" presetSubtype="0" fill="hold" grpId="0" nodeType="afterEffect">
                                  <p:stCondLst>
                                    <p:cond delay="0"/>
                                  </p:stCondLst>
                                  <p:childTnLst>
                                    <p:set>
                                      <p:cBhvr>
                                        <p:cTn id="126" dur="1" fill="hold">
                                          <p:stCondLst>
                                            <p:cond delay="0"/>
                                          </p:stCondLst>
                                        </p:cTn>
                                        <p:tgtEl>
                                          <p:spTgt spid="59"/>
                                        </p:tgtEl>
                                        <p:attrNameLst>
                                          <p:attrName>style.visibility</p:attrName>
                                        </p:attrNameLst>
                                      </p:cBhvr>
                                      <p:to>
                                        <p:strVal val="visible"/>
                                      </p:to>
                                    </p:set>
                                    <p:animEffect transition="in" filter="fade">
                                      <p:cBhvr>
                                        <p:cTn id="127" dur="350"/>
                                        <p:tgtEl>
                                          <p:spTgt spid="59"/>
                                        </p:tgtEl>
                                      </p:cBhvr>
                                    </p:animEffect>
                                  </p:childTnLst>
                                </p:cTn>
                              </p:par>
                              <p:par>
                                <p:cTn id="128" presetID="26" presetClass="emph" presetSubtype="0" fill="hold" grpId="1" nodeType="withEffect">
                                  <p:stCondLst>
                                    <p:cond delay="0"/>
                                  </p:stCondLst>
                                  <p:childTnLst>
                                    <p:animEffect transition="out" filter="fade">
                                      <p:cBhvr>
                                        <p:cTn id="129" dur="400" tmFilter="0, 0; .2, .5; .8, .5; 1, 0"/>
                                        <p:tgtEl>
                                          <p:spTgt spid="59"/>
                                        </p:tgtEl>
                                      </p:cBhvr>
                                    </p:animEffect>
                                    <p:animScale>
                                      <p:cBhvr>
                                        <p:cTn id="130" dur="200" autoRev="1" fill="hold"/>
                                        <p:tgtEl>
                                          <p:spTgt spid="59"/>
                                        </p:tgtEl>
                                      </p:cBhvr>
                                      <p:by x="105000" y="105000"/>
                                    </p:animScale>
                                  </p:childTnLst>
                                </p:cTn>
                              </p:par>
                            </p:childTnLst>
                          </p:cTn>
                        </p:par>
                        <p:par>
                          <p:cTn id="131" fill="hold">
                            <p:stCondLst>
                              <p:cond delay="8000"/>
                            </p:stCondLst>
                            <p:childTnLst>
                              <p:par>
                                <p:cTn id="132" presetID="10" presetClass="entr" presetSubtype="0" fill="hold" grpId="0" nodeType="afterEffect">
                                  <p:stCondLst>
                                    <p:cond delay="0"/>
                                  </p:stCondLst>
                                  <p:childTnLst>
                                    <p:set>
                                      <p:cBhvr>
                                        <p:cTn id="133" dur="1" fill="hold">
                                          <p:stCondLst>
                                            <p:cond delay="0"/>
                                          </p:stCondLst>
                                        </p:cTn>
                                        <p:tgtEl>
                                          <p:spTgt spid="58"/>
                                        </p:tgtEl>
                                        <p:attrNameLst>
                                          <p:attrName>style.visibility</p:attrName>
                                        </p:attrNameLst>
                                      </p:cBhvr>
                                      <p:to>
                                        <p:strVal val="visible"/>
                                      </p:to>
                                    </p:set>
                                    <p:animEffect transition="in" filter="fade">
                                      <p:cBhvr>
                                        <p:cTn id="134" dur="500"/>
                                        <p:tgtEl>
                                          <p:spTgt spid="58"/>
                                        </p:tgtEl>
                                      </p:cBhvr>
                                    </p:animEffect>
                                  </p:childTnLst>
                                </p:cTn>
                              </p:par>
                            </p:childTnLst>
                          </p:cTn>
                        </p:par>
                        <p:par>
                          <p:cTn id="135" fill="hold">
                            <p:stCondLst>
                              <p:cond delay="8500"/>
                            </p:stCondLst>
                            <p:childTnLst>
                              <p:par>
                                <p:cTn id="136" presetID="10" presetClass="entr" presetSubtype="0" fill="hold" grpId="0" nodeType="afterEffect">
                                  <p:stCondLst>
                                    <p:cond delay="0"/>
                                  </p:stCondLst>
                                  <p:childTnLst>
                                    <p:set>
                                      <p:cBhvr>
                                        <p:cTn id="137" dur="1" fill="hold">
                                          <p:stCondLst>
                                            <p:cond delay="0"/>
                                          </p:stCondLst>
                                        </p:cTn>
                                        <p:tgtEl>
                                          <p:spTgt spid="61"/>
                                        </p:tgtEl>
                                        <p:attrNameLst>
                                          <p:attrName>style.visibility</p:attrName>
                                        </p:attrNameLst>
                                      </p:cBhvr>
                                      <p:to>
                                        <p:strVal val="visible"/>
                                      </p:to>
                                    </p:set>
                                    <p:animEffect transition="in" filter="fade">
                                      <p:cBhvr>
                                        <p:cTn id="138" dur="350"/>
                                        <p:tgtEl>
                                          <p:spTgt spid="61"/>
                                        </p:tgtEl>
                                      </p:cBhvr>
                                    </p:animEffect>
                                  </p:childTnLst>
                                </p:cTn>
                              </p:par>
                              <p:par>
                                <p:cTn id="139" presetID="26" presetClass="emph" presetSubtype="0" fill="hold" grpId="1" nodeType="withEffect">
                                  <p:stCondLst>
                                    <p:cond delay="0"/>
                                  </p:stCondLst>
                                  <p:childTnLst>
                                    <p:animEffect transition="out" filter="fade">
                                      <p:cBhvr>
                                        <p:cTn id="140" dur="400" tmFilter="0, 0; .2, .5; .8, .5; 1, 0"/>
                                        <p:tgtEl>
                                          <p:spTgt spid="61"/>
                                        </p:tgtEl>
                                      </p:cBhvr>
                                    </p:animEffect>
                                    <p:animScale>
                                      <p:cBhvr>
                                        <p:cTn id="141" dur="200" autoRev="1" fill="hold"/>
                                        <p:tgtEl>
                                          <p:spTgt spid="61"/>
                                        </p:tgtEl>
                                      </p:cBhvr>
                                      <p:by x="105000" y="105000"/>
                                    </p:animScale>
                                  </p:childTnLst>
                                </p:cTn>
                              </p:par>
                            </p:childTnLst>
                          </p:cTn>
                        </p:par>
                        <p:par>
                          <p:cTn id="142" fill="hold">
                            <p:stCondLst>
                              <p:cond delay="8900"/>
                            </p:stCondLst>
                            <p:childTnLst>
                              <p:par>
                                <p:cTn id="143" presetID="10" presetClass="entr" presetSubtype="0" fill="hold" grpId="0" nodeType="afterEffect">
                                  <p:stCondLst>
                                    <p:cond delay="0"/>
                                  </p:stCondLst>
                                  <p:childTnLst>
                                    <p:set>
                                      <p:cBhvr>
                                        <p:cTn id="144" dur="1" fill="hold">
                                          <p:stCondLst>
                                            <p:cond delay="0"/>
                                          </p:stCondLst>
                                        </p:cTn>
                                        <p:tgtEl>
                                          <p:spTgt spid="60"/>
                                        </p:tgtEl>
                                        <p:attrNameLst>
                                          <p:attrName>style.visibility</p:attrName>
                                        </p:attrNameLst>
                                      </p:cBhvr>
                                      <p:to>
                                        <p:strVal val="visible"/>
                                      </p:to>
                                    </p:set>
                                    <p:animEffect transition="in" filter="fade">
                                      <p:cBhvr>
                                        <p:cTn id="145" dur="500"/>
                                        <p:tgtEl>
                                          <p:spTgt spid="60"/>
                                        </p:tgtEl>
                                      </p:cBhvr>
                                    </p:animEffect>
                                  </p:childTnLst>
                                </p:cTn>
                              </p:par>
                            </p:childTnLst>
                          </p:cTn>
                        </p:par>
                      </p:childTnLst>
                    </p:cTn>
                  </p:par>
                  <p:par>
                    <p:cTn id="146" fill="hold">
                      <p:stCondLst>
                        <p:cond delay="indefinite"/>
                      </p:stCondLst>
                      <p:childTnLst>
                        <p:par>
                          <p:cTn id="147" fill="hold">
                            <p:stCondLst>
                              <p:cond delay="0"/>
                            </p:stCondLst>
                            <p:childTnLst>
                              <p:par>
                                <p:cTn id="148" presetID="22" presetClass="entr" presetSubtype="8" fill="hold" nodeType="click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36" grpId="0" animBg="1"/>
      <p:bldP spid="38" grpId="0" animBg="1"/>
      <p:bldP spid="40" grpId="0" animBg="1"/>
      <p:bldP spid="42" grpId="0" animBg="1"/>
      <p:bldP spid="44" grpId="0" animBg="1"/>
      <p:bldP spid="46" grpId="0" animBg="1"/>
      <p:bldP spid="48" grpId="0" animBg="1"/>
      <p:bldP spid="50" grpId="0"/>
      <p:bldP spid="51" grpId="0"/>
      <p:bldP spid="51" grpId="1"/>
      <p:bldP spid="52" grpId="0"/>
      <p:bldP spid="53" grpId="0"/>
      <p:bldP spid="53" grpId="1"/>
      <p:bldP spid="54" grpId="0"/>
      <p:bldP spid="55" grpId="0"/>
      <p:bldP spid="55" grpId="1"/>
      <p:bldP spid="56" grpId="0"/>
      <p:bldP spid="57" grpId="0"/>
      <p:bldP spid="57" grpId="1"/>
      <p:bldP spid="58" grpId="0"/>
      <p:bldP spid="59" grpId="0"/>
      <p:bldP spid="59" grpId="1"/>
      <p:bldP spid="60" grpId="0"/>
      <p:bldP spid="61" grpId="0"/>
      <p:bldP spid="61"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产品分析</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cxnSp>
        <p:nvCxnSpPr>
          <p:cNvPr id="62" name="肘形连接符 61"/>
          <p:cNvCxnSpPr>
            <a:stCxn id="64" idx="6"/>
            <a:endCxn id="89" idx="2"/>
          </p:cNvCxnSpPr>
          <p:nvPr/>
        </p:nvCxnSpPr>
        <p:spPr>
          <a:xfrm>
            <a:off x="4899620" y="2088460"/>
            <a:ext cx="5359962" cy="1096970"/>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4143620" y="1710460"/>
            <a:ext cx="756000" cy="756000"/>
            <a:chOff x="4534974" y="2492893"/>
            <a:chExt cx="756000" cy="756000"/>
          </a:xfrm>
        </p:grpSpPr>
        <p:sp>
          <p:nvSpPr>
            <p:cNvPr id="64" name="椭圆 63"/>
            <p:cNvSpPr/>
            <p:nvPr/>
          </p:nvSpPr>
          <p:spPr>
            <a:xfrm>
              <a:off x="4534974" y="2492893"/>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64"/>
            <p:cNvGrpSpPr/>
            <p:nvPr/>
          </p:nvGrpSpPr>
          <p:grpSpPr>
            <a:xfrm>
              <a:off x="4687974" y="2629656"/>
              <a:ext cx="450000" cy="434596"/>
              <a:chOff x="5512720" y="2152017"/>
              <a:chExt cx="583915" cy="496874"/>
            </a:xfrm>
          </p:grpSpPr>
          <p:sp>
            <p:nvSpPr>
              <p:cNvPr id="66"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67"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grpSp>
      <p:cxnSp>
        <p:nvCxnSpPr>
          <p:cNvPr id="68" name="肘形连接符 67"/>
          <p:cNvCxnSpPr>
            <a:stCxn id="70" idx="6"/>
            <a:endCxn id="91" idx="2"/>
          </p:cNvCxnSpPr>
          <p:nvPr/>
        </p:nvCxnSpPr>
        <p:spPr>
          <a:xfrm>
            <a:off x="4899620" y="4275092"/>
            <a:ext cx="2891928" cy="531731"/>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4143620" y="3897092"/>
            <a:ext cx="756000" cy="756000"/>
            <a:chOff x="4534974" y="4368345"/>
            <a:chExt cx="756000" cy="756000"/>
          </a:xfrm>
        </p:grpSpPr>
        <p:sp>
          <p:nvSpPr>
            <p:cNvPr id="70" name="椭圆 69"/>
            <p:cNvSpPr/>
            <p:nvPr/>
          </p:nvSpPr>
          <p:spPr>
            <a:xfrm>
              <a:off x="4534974" y="4368345"/>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cs typeface="Arial" panose="020B0604020202020204" pitchFamily="34" charset="0"/>
              </a:endParaRPr>
            </a:p>
          </p:txBody>
        </p:sp>
      </p:grpSp>
      <p:cxnSp>
        <p:nvCxnSpPr>
          <p:cNvPr id="72" name="肘形连接符 71"/>
          <p:cNvCxnSpPr>
            <a:stCxn id="74" idx="6"/>
            <a:endCxn id="90" idx="2"/>
          </p:cNvCxnSpPr>
          <p:nvPr/>
        </p:nvCxnSpPr>
        <p:spPr>
          <a:xfrm>
            <a:off x="4899620" y="3181776"/>
            <a:ext cx="4125946" cy="985073"/>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4143620" y="2803776"/>
            <a:ext cx="756000" cy="756000"/>
            <a:chOff x="4534974" y="3430619"/>
            <a:chExt cx="756000" cy="756000"/>
          </a:xfrm>
        </p:grpSpPr>
        <p:sp>
          <p:nvSpPr>
            <p:cNvPr id="74" name="椭圆 73"/>
            <p:cNvSpPr/>
            <p:nvPr/>
          </p:nvSpPr>
          <p:spPr>
            <a:xfrm>
              <a:off x="4534974" y="3430619"/>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5" name="Group 92"/>
            <p:cNvGrpSpPr/>
            <p:nvPr/>
          </p:nvGrpSpPr>
          <p:grpSpPr>
            <a:xfrm>
              <a:off x="4688410" y="3660828"/>
              <a:ext cx="474528" cy="295582"/>
              <a:chOff x="5172076" y="1938338"/>
              <a:chExt cx="471488" cy="293688"/>
            </a:xfrm>
            <a:solidFill>
              <a:schemeClr val="bg1"/>
            </a:solidFill>
          </p:grpSpPr>
          <p:sp>
            <p:nvSpPr>
              <p:cNvPr id="76"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77"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78"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grpSp>
      </p:grpSp>
      <p:cxnSp>
        <p:nvCxnSpPr>
          <p:cNvPr id="79" name="直接连接符 78"/>
          <p:cNvCxnSpPr>
            <a:endCxn id="81" idx="6"/>
          </p:cNvCxnSpPr>
          <p:nvPr/>
        </p:nvCxnSpPr>
        <p:spPr>
          <a:xfrm flipH="1" flipV="1">
            <a:off x="4899620" y="5368407"/>
            <a:ext cx="1280086" cy="1"/>
          </a:xfrm>
          <a:prstGeom prst="line">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143620" y="4990407"/>
            <a:ext cx="756000" cy="756000"/>
            <a:chOff x="4534974" y="5306072"/>
            <a:chExt cx="756000" cy="756000"/>
          </a:xfrm>
        </p:grpSpPr>
        <p:sp>
          <p:nvSpPr>
            <p:cNvPr id="81" name="椭圆 80"/>
            <p:cNvSpPr/>
            <p:nvPr/>
          </p:nvSpPr>
          <p:spPr>
            <a:xfrm>
              <a:off x="4534974" y="5306072"/>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Group 9"/>
            <p:cNvGrpSpPr/>
            <p:nvPr/>
          </p:nvGrpSpPr>
          <p:grpSpPr>
            <a:xfrm>
              <a:off x="4659950" y="5504420"/>
              <a:ext cx="516045" cy="382660"/>
              <a:chOff x="4572000" y="3414713"/>
              <a:chExt cx="374651" cy="277813"/>
            </a:xfrm>
            <a:solidFill>
              <a:schemeClr val="bg1"/>
            </a:solidFill>
          </p:grpSpPr>
          <p:sp>
            <p:nvSpPr>
              <p:cNvPr id="8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8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grpSp>
      </p:grpSp>
      <p:sp>
        <p:nvSpPr>
          <p:cNvPr id="85" name="任意多边形 84"/>
          <p:cNvSpPr/>
          <p:nvPr/>
        </p:nvSpPr>
        <p:spPr>
          <a:xfrm>
            <a:off x="9813031" y="2004588"/>
            <a:ext cx="1181100"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p:nvSpPr>
        <p:spPr>
          <a:xfrm>
            <a:off x="8579015" y="3781607"/>
            <a:ext cx="1181100" cy="19218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a:off x="7344997" y="4541708"/>
            <a:ext cx="1181100" cy="116175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5355331" y="5080381"/>
            <a:ext cx="1936748" cy="62308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10259582" y="3041430"/>
            <a:ext cx="288000" cy="28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9025566" y="4022849"/>
            <a:ext cx="288000" cy="28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7791548" y="4662823"/>
            <a:ext cx="288000" cy="28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6179706" y="5229841"/>
            <a:ext cx="288000" cy="28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2889145" y="1631783"/>
            <a:ext cx="1210570"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94" name="矩形 93"/>
          <p:cNvSpPr/>
          <p:nvPr/>
        </p:nvSpPr>
        <p:spPr>
          <a:xfrm>
            <a:off x="1536689" y="2011760"/>
            <a:ext cx="2563026" cy="523220"/>
          </a:xfrm>
          <a:prstGeom prst="rect">
            <a:avLst/>
          </a:prstGeom>
        </p:spPr>
        <p:txBody>
          <a:bodyPr wrap="square">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5" name="矩形 94"/>
          <p:cNvSpPr/>
          <p:nvPr/>
        </p:nvSpPr>
        <p:spPr>
          <a:xfrm>
            <a:off x="2889145" y="2733604"/>
            <a:ext cx="1210570"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96" name="矩形 95"/>
          <p:cNvSpPr/>
          <p:nvPr/>
        </p:nvSpPr>
        <p:spPr>
          <a:xfrm>
            <a:off x="1536689" y="3113581"/>
            <a:ext cx="2563026" cy="523220"/>
          </a:xfrm>
          <a:prstGeom prst="rect">
            <a:avLst/>
          </a:prstGeom>
        </p:spPr>
        <p:txBody>
          <a:bodyPr wrap="square">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7" name="矩形 96"/>
          <p:cNvSpPr/>
          <p:nvPr/>
        </p:nvSpPr>
        <p:spPr>
          <a:xfrm>
            <a:off x="2889145" y="3835425"/>
            <a:ext cx="1210570"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98" name="矩形 97"/>
          <p:cNvSpPr/>
          <p:nvPr/>
        </p:nvSpPr>
        <p:spPr>
          <a:xfrm>
            <a:off x="1536689" y="4215402"/>
            <a:ext cx="2563026" cy="523220"/>
          </a:xfrm>
          <a:prstGeom prst="rect">
            <a:avLst/>
          </a:prstGeom>
        </p:spPr>
        <p:txBody>
          <a:bodyPr wrap="square">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9" name="矩形 98"/>
          <p:cNvSpPr/>
          <p:nvPr/>
        </p:nvSpPr>
        <p:spPr>
          <a:xfrm>
            <a:off x="2889145" y="4937246"/>
            <a:ext cx="1210570"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100" name="矩形 99"/>
          <p:cNvSpPr/>
          <p:nvPr/>
        </p:nvSpPr>
        <p:spPr>
          <a:xfrm>
            <a:off x="1536689" y="5317223"/>
            <a:ext cx="2563026" cy="523220"/>
          </a:xfrm>
          <a:prstGeom prst="rect">
            <a:avLst/>
          </a:prstGeom>
        </p:spPr>
        <p:txBody>
          <a:bodyPr wrap="square">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51" name="组合 11"/>
          <p:cNvGrpSpPr>
            <a:grpSpLocks/>
          </p:cNvGrpSpPr>
          <p:nvPr/>
        </p:nvGrpSpPr>
        <p:grpSpPr bwMode="auto">
          <a:xfrm>
            <a:off x="1854716" y="302394"/>
            <a:ext cx="492125" cy="319088"/>
            <a:chOff x="3017520" y="601990"/>
            <a:chExt cx="491490" cy="414010"/>
          </a:xfrm>
        </p:grpSpPr>
        <p:sp>
          <p:nvSpPr>
            <p:cNvPr id="52" name="燕尾形 51"/>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53" name="燕尾形 52"/>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54" name="燕尾形 53"/>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1421433438"/>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22" presetClass="entr" presetSubtype="4" fill="hold" grpId="0" nodeType="after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wipe(down)">
                                      <p:cBhvr>
                                        <p:cTn id="30" dur="200"/>
                                        <p:tgtEl>
                                          <p:spTgt spid="88"/>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wipe(down)">
                                      <p:cBhvr>
                                        <p:cTn id="33" dur="400"/>
                                        <p:tgtEl>
                                          <p:spTgt spid="87"/>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wipe(down)">
                                      <p:cBhvr>
                                        <p:cTn id="36" dur="600"/>
                                        <p:tgtEl>
                                          <p:spTgt spid="86"/>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down)">
                                      <p:cBhvr>
                                        <p:cTn id="39" dur="900"/>
                                        <p:tgtEl>
                                          <p:spTgt spid="85"/>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2"/>
                                        </p:tgtEl>
                                        <p:attrNameLst>
                                          <p:attrName>style.visibility</p:attrName>
                                        </p:attrNameLst>
                                      </p:cBhvr>
                                      <p:to>
                                        <p:strVal val="visible"/>
                                      </p:to>
                                    </p:set>
                                    <p:animEffect transition="in" filter="fade">
                                      <p:cBhvr>
                                        <p:cTn id="42" dur="250"/>
                                        <p:tgtEl>
                                          <p:spTgt spid="92"/>
                                        </p:tgtEl>
                                      </p:cBhvr>
                                    </p:animEffect>
                                  </p:childTnLst>
                                </p:cTn>
                              </p:par>
                              <p:par>
                                <p:cTn id="43" presetID="10" presetClass="entr" presetSubtype="0" fill="hold" grpId="0" nodeType="withEffect">
                                  <p:stCondLst>
                                    <p:cond delay="750"/>
                                  </p:stCondLst>
                                  <p:childTnLst>
                                    <p:set>
                                      <p:cBhvr>
                                        <p:cTn id="44" dur="1" fill="hold">
                                          <p:stCondLst>
                                            <p:cond delay="0"/>
                                          </p:stCondLst>
                                        </p:cTn>
                                        <p:tgtEl>
                                          <p:spTgt spid="91"/>
                                        </p:tgtEl>
                                        <p:attrNameLst>
                                          <p:attrName>style.visibility</p:attrName>
                                        </p:attrNameLst>
                                      </p:cBhvr>
                                      <p:to>
                                        <p:strVal val="visible"/>
                                      </p:to>
                                    </p:set>
                                    <p:animEffect transition="in" filter="fade">
                                      <p:cBhvr>
                                        <p:cTn id="45" dur="250"/>
                                        <p:tgtEl>
                                          <p:spTgt spid="91"/>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90"/>
                                        </p:tgtEl>
                                        <p:attrNameLst>
                                          <p:attrName>style.visibility</p:attrName>
                                        </p:attrNameLst>
                                      </p:cBhvr>
                                      <p:to>
                                        <p:strVal val="visible"/>
                                      </p:to>
                                    </p:set>
                                    <p:animEffect transition="in" filter="fade">
                                      <p:cBhvr>
                                        <p:cTn id="48" dur="250"/>
                                        <p:tgtEl>
                                          <p:spTgt spid="90"/>
                                        </p:tgtEl>
                                      </p:cBhvr>
                                    </p:animEffect>
                                  </p:childTnLst>
                                </p:cTn>
                              </p:par>
                              <p:par>
                                <p:cTn id="49" presetID="10" presetClass="entr" presetSubtype="0" fill="hold" grpId="0" nodeType="withEffect">
                                  <p:stCondLst>
                                    <p:cond delay="1250"/>
                                  </p:stCondLst>
                                  <p:childTnLst>
                                    <p:set>
                                      <p:cBhvr>
                                        <p:cTn id="50" dur="1" fill="hold">
                                          <p:stCondLst>
                                            <p:cond delay="0"/>
                                          </p:stCondLst>
                                        </p:cTn>
                                        <p:tgtEl>
                                          <p:spTgt spid="89"/>
                                        </p:tgtEl>
                                        <p:attrNameLst>
                                          <p:attrName>style.visibility</p:attrName>
                                        </p:attrNameLst>
                                      </p:cBhvr>
                                      <p:to>
                                        <p:strVal val="visible"/>
                                      </p:to>
                                    </p:set>
                                    <p:animEffect transition="in" filter="fade">
                                      <p:cBhvr>
                                        <p:cTn id="51" dur="250"/>
                                        <p:tgtEl>
                                          <p:spTgt spid="89"/>
                                        </p:tgtEl>
                                      </p:cBhvr>
                                    </p:animEffect>
                                  </p:childTnLst>
                                </p:cTn>
                              </p:par>
                            </p:childTnLst>
                          </p:cTn>
                        </p:par>
                        <p:par>
                          <p:cTn id="52" fill="hold">
                            <p:stCondLst>
                              <p:cond delay="2000"/>
                            </p:stCondLst>
                            <p:childTnLst>
                              <p:par>
                                <p:cTn id="53" presetID="26" presetClass="emph" presetSubtype="0" fill="hold" grpId="1" nodeType="afterEffect">
                                  <p:stCondLst>
                                    <p:cond delay="0"/>
                                  </p:stCondLst>
                                  <p:childTnLst>
                                    <p:animEffect transition="out" filter="fade">
                                      <p:cBhvr>
                                        <p:cTn id="54" dur="500" tmFilter="0, 0; .2, .5; .8, .5; 1, 0"/>
                                        <p:tgtEl>
                                          <p:spTgt spid="92"/>
                                        </p:tgtEl>
                                      </p:cBhvr>
                                    </p:animEffect>
                                    <p:animScale>
                                      <p:cBhvr>
                                        <p:cTn id="55" dur="250" autoRev="1" fill="hold"/>
                                        <p:tgtEl>
                                          <p:spTgt spid="92"/>
                                        </p:tgtEl>
                                      </p:cBhvr>
                                      <p:by x="105000" y="105000"/>
                                    </p:animScale>
                                  </p:childTnLst>
                                </p:cTn>
                              </p:par>
                            </p:childTnLst>
                          </p:cTn>
                        </p:par>
                        <p:par>
                          <p:cTn id="56" fill="hold">
                            <p:stCondLst>
                              <p:cond delay="2500"/>
                            </p:stCondLst>
                            <p:childTnLst>
                              <p:par>
                                <p:cTn id="57" presetID="22" presetClass="entr" presetSubtype="2" fill="hold"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right)">
                                      <p:cBhvr>
                                        <p:cTn id="59" dur="250"/>
                                        <p:tgtEl>
                                          <p:spTgt spid="79"/>
                                        </p:tgtEl>
                                      </p:cBhvr>
                                    </p:animEffect>
                                  </p:childTnLst>
                                </p:cTn>
                              </p:par>
                            </p:childTnLst>
                          </p:cTn>
                        </p:par>
                        <p:par>
                          <p:cTn id="60" fill="hold">
                            <p:stCondLst>
                              <p:cond delay="2750"/>
                            </p:stCondLst>
                            <p:childTnLst>
                              <p:par>
                                <p:cTn id="61" presetID="10" presetClass="entr" presetSubtype="0" fill="hold" nodeType="afterEffect">
                                  <p:stCondLst>
                                    <p:cond delay="0"/>
                                  </p:stCondLst>
                                  <p:childTnLst>
                                    <p:set>
                                      <p:cBhvr>
                                        <p:cTn id="62" dur="1" fill="hold">
                                          <p:stCondLst>
                                            <p:cond delay="0"/>
                                          </p:stCondLst>
                                        </p:cTn>
                                        <p:tgtEl>
                                          <p:spTgt spid="80"/>
                                        </p:tgtEl>
                                        <p:attrNameLst>
                                          <p:attrName>style.visibility</p:attrName>
                                        </p:attrNameLst>
                                      </p:cBhvr>
                                      <p:to>
                                        <p:strVal val="visible"/>
                                      </p:to>
                                    </p:set>
                                    <p:animEffect transition="in" filter="fade">
                                      <p:cBhvr>
                                        <p:cTn id="63" dur="500"/>
                                        <p:tgtEl>
                                          <p:spTgt spid="80"/>
                                        </p:tgtEl>
                                      </p:cBhvr>
                                    </p:animEffect>
                                  </p:childTnLst>
                                </p:cTn>
                              </p:par>
                            </p:childTnLst>
                          </p:cTn>
                        </p:par>
                        <p:par>
                          <p:cTn id="64" fill="hold">
                            <p:stCondLst>
                              <p:cond delay="3250"/>
                            </p:stCondLst>
                            <p:childTnLst>
                              <p:par>
                                <p:cTn id="65" presetID="14" presetClass="entr" presetSubtype="10" fill="hold" grpId="0" nodeType="afterEffect">
                                  <p:stCondLst>
                                    <p:cond delay="0"/>
                                  </p:stCondLst>
                                  <p:childTnLst>
                                    <p:set>
                                      <p:cBhvr>
                                        <p:cTn id="66" dur="1" fill="hold">
                                          <p:stCondLst>
                                            <p:cond delay="0"/>
                                          </p:stCondLst>
                                        </p:cTn>
                                        <p:tgtEl>
                                          <p:spTgt spid="99"/>
                                        </p:tgtEl>
                                        <p:attrNameLst>
                                          <p:attrName>style.visibility</p:attrName>
                                        </p:attrNameLst>
                                      </p:cBhvr>
                                      <p:to>
                                        <p:strVal val="visible"/>
                                      </p:to>
                                    </p:set>
                                    <p:animEffect transition="in" filter="randombar(horizontal)">
                                      <p:cBhvr>
                                        <p:cTn id="67" dur="500"/>
                                        <p:tgtEl>
                                          <p:spTgt spid="9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100"/>
                                        </p:tgtEl>
                                        <p:attrNameLst>
                                          <p:attrName>style.visibility</p:attrName>
                                        </p:attrNameLst>
                                      </p:cBhvr>
                                      <p:to>
                                        <p:strVal val="visible"/>
                                      </p:to>
                                    </p:set>
                                    <p:animEffect transition="in" filter="randombar(horizontal)">
                                      <p:cBhvr>
                                        <p:cTn id="70" dur="500"/>
                                        <p:tgtEl>
                                          <p:spTgt spid="100"/>
                                        </p:tgtEl>
                                      </p:cBhvr>
                                    </p:animEffect>
                                  </p:childTnLst>
                                </p:cTn>
                              </p:par>
                            </p:childTnLst>
                          </p:cTn>
                        </p:par>
                        <p:par>
                          <p:cTn id="71" fill="hold">
                            <p:stCondLst>
                              <p:cond delay="3750"/>
                            </p:stCondLst>
                            <p:childTnLst>
                              <p:par>
                                <p:cTn id="72" presetID="26" presetClass="emph" presetSubtype="0" fill="hold" grpId="1" nodeType="afterEffect">
                                  <p:stCondLst>
                                    <p:cond delay="0"/>
                                  </p:stCondLst>
                                  <p:childTnLst>
                                    <p:animEffect transition="out" filter="fade">
                                      <p:cBhvr>
                                        <p:cTn id="73" dur="500" tmFilter="0, 0; .2, .5; .8, .5; 1, 0"/>
                                        <p:tgtEl>
                                          <p:spTgt spid="91"/>
                                        </p:tgtEl>
                                      </p:cBhvr>
                                    </p:animEffect>
                                    <p:animScale>
                                      <p:cBhvr>
                                        <p:cTn id="74" dur="250" autoRev="1" fill="hold"/>
                                        <p:tgtEl>
                                          <p:spTgt spid="91"/>
                                        </p:tgtEl>
                                      </p:cBhvr>
                                      <p:by x="105000" y="105000"/>
                                    </p:animScale>
                                  </p:childTnLst>
                                </p:cTn>
                              </p:par>
                            </p:childTnLst>
                          </p:cTn>
                        </p:par>
                        <p:par>
                          <p:cTn id="75" fill="hold">
                            <p:stCondLst>
                              <p:cond delay="4250"/>
                            </p:stCondLst>
                            <p:childTnLst>
                              <p:par>
                                <p:cTn id="76" presetID="22" presetClass="entr" presetSubtype="2" fill="hold" nodeType="after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wipe(right)">
                                      <p:cBhvr>
                                        <p:cTn id="78" dur="500"/>
                                        <p:tgtEl>
                                          <p:spTgt spid="68"/>
                                        </p:tgtEl>
                                      </p:cBhvr>
                                    </p:animEffect>
                                  </p:childTnLst>
                                </p:cTn>
                              </p:par>
                            </p:childTnLst>
                          </p:cTn>
                        </p:par>
                        <p:par>
                          <p:cTn id="79" fill="hold">
                            <p:stCondLst>
                              <p:cond delay="4750"/>
                            </p:stCondLst>
                            <p:childTnLst>
                              <p:par>
                                <p:cTn id="80" presetID="10" presetClass="entr" presetSubtype="0" fill="hold" nodeType="afterEffect">
                                  <p:stCondLst>
                                    <p:cond delay="0"/>
                                  </p:stCondLst>
                                  <p:childTnLst>
                                    <p:set>
                                      <p:cBhvr>
                                        <p:cTn id="81" dur="1" fill="hold">
                                          <p:stCondLst>
                                            <p:cond delay="0"/>
                                          </p:stCondLst>
                                        </p:cTn>
                                        <p:tgtEl>
                                          <p:spTgt spid="69"/>
                                        </p:tgtEl>
                                        <p:attrNameLst>
                                          <p:attrName>style.visibility</p:attrName>
                                        </p:attrNameLst>
                                      </p:cBhvr>
                                      <p:to>
                                        <p:strVal val="visible"/>
                                      </p:to>
                                    </p:set>
                                    <p:animEffect transition="in" filter="fade">
                                      <p:cBhvr>
                                        <p:cTn id="82" dur="500"/>
                                        <p:tgtEl>
                                          <p:spTgt spid="69"/>
                                        </p:tgtEl>
                                      </p:cBhvr>
                                    </p:animEffect>
                                  </p:childTnLst>
                                </p:cTn>
                              </p:par>
                            </p:childTnLst>
                          </p:cTn>
                        </p:par>
                        <p:par>
                          <p:cTn id="83" fill="hold">
                            <p:stCondLst>
                              <p:cond delay="5250"/>
                            </p:stCondLst>
                            <p:childTnLst>
                              <p:par>
                                <p:cTn id="84" presetID="14" presetClass="entr" presetSubtype="10" fill="hold" grpId="0" nodeType="afterEffect">
                                  <p:stCondLst>
                                    <p:cond delay="0"/>
                                  </p:stCondLst>
                                  <p:childTnLst>
                                    <p:set>
                                      <p:cBhvr>
                                        <p:cTn id="85" dur="1" fill="hold">
                                          <p:stCondLst>
                                            <p:cond delay="0"/>
                                          </p:stCondLst>
                                        </p:cTn>
                                        <p:tgtEl>
                                          <p:spTgt spid="98"/>
                                        </p:tgtEl>
                                        <p:attrNameLst>
                                          <p:attrName>style.visibility</p:attrName>
                                        </p:attrNameLst>
                                      </p:cBhvr>
                                      <p:to>
                                        <p:strVal val="visible"/>
                                      </p:to>
                                    </p:set>
                                    <p:animEffect transition="in" filter="randombar(horizontal)">
                                      <p:cBhvr>
                                        <p:cTn id="86" dur="500"/>
                                        <p:tgtEl>
                                          <p:spTgt spid="98"/>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97"/>
                                        </p:tgtEl>
                                        <p:attrNameLst>
                                          <p:attrName>style.visibility</p:attrName>
                                        </p:attrNameLst>
                                      </p:cBhvr>
                                      <p:to>
                                        <p:strVal val="visible"/>
                                      </p:to>
                                    </p:set>
                                    <p:animEffect transition="in" filter="randombar(horizontal)">
                                      <p:cBhvr>
                                        <p:cTn id="89" dur="500"/>
                                        <p:tgtEl>
                                          <p:spTgt spid="97"/>
                                        </p:tgtEl>
                                      </p:cBhvr>
                                    </p:animEffect>
                                  </p:childTnLst>
                                </p:cTn>
                              </p:par>
                            </p:childTnLst>
                          </p:cTn>
                        </p:par>
                        <p:par>
                          <p:cTn id="90" fill="hold">
                            <p:stCondLst>
                              <p:cond delay="5750"/>
                            </p:stCondLst>
                            <p:childTnLst>
                              <p:par>
                                <p:cTn id="91" presetID="26" presetClass="emph" presetSubtype="0" fill="hold" grpId="1" nodeType="afterEffect">
                                  <p:stCondLst>
                                    <p:cond delay="0"/>
                                  </p:stCondLst>
                                  <p:childTnLst>
                                    <p:animEffect transition="out" filter="fade">
                                      <p:cBhvr>
                                        <p:cTn id="92" dur="500" tmFilter="0, 0; .2, .5; .8, .5; 1, 0"/>
                                        <p:tgtEl>
                                          <p:spTgt spid="90"/>
                                        </p:tgtEl>
                                      </p:cBhvr>
                                    </p:animEffect>
                                    <p:animScale>
                                      <p:cBhvr>
                                        <p:cTn id="93" dur="250" autoRev="1" fill="hold"/>
                                        <p:tgtEl>
                                          <p:spTgt spid="90"/>
                                        </p:tgtEl>
                                      </p:cBhvr>
                                      <p:by x="105000" y="105000"/>
                                    </p:animScale>
                                  </p:childTnLst>
                                </p:cTn>
                              </p:par>
                            </p:childTnLst>
                          </p:cTn>
                        </p:par>
                        <p:par>
                          <p:cTn id="94" fill="hold">
                            <p:stCondLst>
                              <p:cond delay="6250"/>
                            </p:stCondLst>
                            <p:childTnLst>
                              <p:par>
                                <p:cTn id="95" presetID="22" presetClass="entr" presetSubtype="2" fill="hold" nodeType="afterEffect">
                                  <p:stCondLst>
                                    <p:cond delay="0"/>
                                  </p:stCondLst>
                                  <p:childTnLst>
                                    <p:set>
                                      <p:cBhvr>
                                        <p:cTn id="96" dur="1" fill="hold">
                                          <p:stCondLst>
                                            <p:cond delay="0"/>
                                          </p:stCondLst>
                                        </p:cTn>
                                        <p:tgtEl>
                                          <p:spTgt spid="72"/>
                                        </p:tgtEl>
                                        <p:attrNameLst>
                                          <p:attrName>style.visibility</p:attrName>
                                        </p:attrNameLst>
                                      </p:cBhvr>
                                      <p:to>
                                        <p:strVal val="visible"/>
                                      </p:to>
                                    </p:set>
                                    <p:animEffect transition="in" filter="wipe(right)">
                                      <p:cBhvr>
                                        <p:cTn id="97" dur="600"/>
                                        <p:tgtEl>
                                          <p:spTgt spid="72"/>
                                        </p:tgtEl>
                                      </p:cBhvr>
                                    </p:animEffect>
                                  </p:childTnLst>
                                </p:cTn>
                              </p:par>
                            </p:childTnLst>
                          </p:cTn>
                        </p:par>
                        <p:par>
                          <p:cTn id="98" fill="hold">
                            <p:stCondLst>
                              <p:cond delay="6850"/>
                            </p:stCondLst>
                            <p:childTnLst>
                              <p:par>
                                <p:cTn id="99" presetID="10" presetClass="entr" presetSubtype="0" fill="hold"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fade">
                                      <p:cBhvr>
                                        <p:cTn id="101" dur="500"/>
                                        <p:tgtEl>
                                          <p:spTgt spid="73"/>
                                        </p:tgtEl>
                                      </p:cBhvr>
                                    </p:animEffect>
                                  </p:childTnLst>
                                </p:cTn>
                              </p:par>
                            </p:childTnLst>
                          </p:cTn>
                        </p:par>
                        <p:par>
                          <p:cTn id="102" fill="hold">
                            <p:stCondLst>
                              <p:cond delay="7350"/>
                            </p:stCondLst>
                            <p:childTnLst>
                              <p:par>
                                <p:cTn id="103" presetID="14" presetClass="entr" presetSubtype="10" fill="hold" grpId="0" nodeType="afterEffect">
                                  <p:stCondLst>
                                    <p:cond delay="0"/>
                                  </p:stCondLst>
                                  <p:childTnLst>
                                    <p:set>
                                      <p:cBhvr>
                                        <p:cTn id="104" dur="1" fill="hold">
                                          <p:stCondLst>
                                            <p:cond delay="0"/>
                                          </p:stCondLst>
                                        </p:cTn>
                                        <p:tgtEl>
                                          <p:spTgt spid="95"/>
                                        </p:tgtEl>
                                        <p:attrNameLst>
                                          <p:attrName>style.visibility</p:attrName>
                                        </p:attrNameLst>
                                      </p:cBhvr>
                                      <p:to>
                                        <p:strVal val="visible"/>
                                      </p:to>
                                    </p:set>
                                    <p:animEffect transition="in" filter="randombar(horizontal)">
                                      <p:cBhvr>
                                        <p:cTn id="105" dur="500"/>
                                        <p:tgtEl>
                                          <p:spTgt spid="95"/>
                                        </p:tgtEl>
                                      </p:cBhvr>
                                    </p:animEffect>
                                  </p:childTnLst>
                                </p:cTn>
                              </p:par>
                              <p:par>
                                <p:cTn id="106" presetID="14" presetClass="entr" presetSubtype="10" fill="hold" grpId="0" nodeType="withEffect">
                                  <p:stCondLst>
                                    <p:cond delay="0"/>
                                  </p:stCondLst>
                                  <p:childTnLst>
                                    <p:set>
                                      <p:cBhvr>
                                        <p:cTn id="107" dur="1" fill="hold">
                                          <p:stCondLst>
                                            <p:cond delay="0"/>
                                          </p:stCondLst>
                                        </p:cTn>
                                        <p:tgtEl>
                                          <p:spTgt spid="96"/>
                                        </p:tgtEl>
                                        <p:attrNameLst>
                                          <p:attrName>style.visibility</p:attrName>
                                        </p:attrNameLst>
                                      </p:cBhvr>
                                      <p:to>
                                        <p:strVal val="visible"/>
                                      </p:to>
                                    </p:set>
                                    <p:animEffect transition="in" filter="randombar(horizontal)">
                                      <p:cBhvr>
                                        <p:cTn id="108" dur="500"/>
                                        <p:tgtEl>
                                          <p:spTgt spid="96"/>
                                        </p:tgtEl>
                                      </p:cBhvr>
                                    </p:animEffect>
                                  </p:childTnLst>
                                </p:cTn>
                              </p:par>
                            </p:childTnLst>
                          </p:cTn>
                        </p:par>
                        <p:par>
                          <p:cTn id="109" fill="hold">
                            <p:stCondLst>
                              <p:cond delay="7850"/>
                            </p:stCondLst>
                            <p:childTnLst>
                              <p:par>
                                <p:cTn id="110" presetID="26" presetClass="emph" presetSubtype="0" fill="hold" grpId="1" nodeType="afterEffect">
                                  <p:stCondLst>
                                    <p:cond delay="0"/>
                                  </p:stCondLst>
                                  <p:childTnLst>
                                    <p:animEffect transition="out" filter="fade">
                                      <p:cBhvr>
                                        <p:cTn id="111" dur="500" tmFilter="0, 0; .2, .5; .8, .5; 1, 0"/>
                                        <p:tgtEl>
                                          <p:spTgt spid="89"/>
                                        </p:tgtEl>
                                      </p:cBhvr>
                                    </p:animEffect>
                                    <p:animScale>
                                      <p:cBhvr>
                                        <p:cTn id="112" dur="250" autoRev="1" fill="hold"/>
                                        <p:tgtEl>
                                          <p:spTgt spid="89"/>
                                        </p:tgtEl>
                                      </p:cBhvr>
                                      <p:by x="105000" y="105000"/>
                                    </p:animScale>
                                  </p:childTnLst>
                                </p:cTn>
                              </p:par>
                            </p:childTnLst>
                          </p:cTn>
                        </p:par>
                        <p:par>
                          <p:cTn id="113" fill="hold">
                            <p:stCondLst>
                              <p:cond delay="8350"/>
                            </p:stCondLst>
                            <p:childTnLst>
                              <p:par>
                                <p:cTn id="114" presetID="22" presetClass="entr" presetSubtype="2" fill="hold" nodeType="after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right)">
                                      <p:cBhvr>
                                        <p:cTn id="116" dur="750"/>
                                        <p:tgtEl>
                                          <p:spTgt spid="62"/>
                                        </p:tgtEl>
                                      </p:cBhvr>
                                    </p:animEffect>
                                  </p:childTnLst>
                                </p:cTn>
                              </p:par>
                            </p:childTnLst>
                          </p:cTn>
                        </p:par>
                        <p:par>
                          <p:cTn id="117" fill="hold">
                            <p:stCondLst>
                              <p:cond delay="9100"/>
                            </p:stCondLst>
                            <p:childTnLst>
                              <p:par>
                                <p:cTn id="118" presetID="10" presetClass="entr" presetSubtype="0" fill="hold" nodeType="afterEffect">
                                  <p:stCondLst>
                                    <p:cond delay="0"/>
                                  </p:stCondLst>
                                  <p:childTnLst>
                                    <p:set>
                                      <p:cBhvr>
                                        <p:cTn id="119" dur="1" fill="hold">
                                          <p:stCondLst>
                                            <p:cond delay="0"/>
                                          </p:stCondLst>
                                        </p:cTn>
                                        <p:tgtEl>
                                          <p:spTgt spid="63"/>
                                        </p:tgtEl>
                                        <p:attrNameLst>
                                          <p:attrName>style.visibility</p:attrName>
                                        </p:attrNameLst>
                                      </p:cBhvr>
                                      <p:to>
                                        <p:strVal val="visible"/>
                                      </p:to>
                                    </p:set>
                                    <p:animEffect transition="in" filter="fade">
                                      <p:cBhvr>
                                        <p:cTn id="120" dur="500"/>
                                        <p:tgtEl>
                                          <p:spTgt spid="63"/>
                                        </p:tgtEl>
                                      </p:cBhvr>
                                    </p:animEffect>
                                  </p:childTnLst>
                                </p:cTn>
                              </p:par>
                            </p:childTnLst>
                          </p:cTn>
                        </p:par>
                        <p:par>
                          <p:cTn id="121" fill="hold">
                            <p:stCondLst>
                              <p:cond delay="9600"/>
                            </p:stCondLst>
                            <p:childTnLst>
                              <p:par>
                                <p:cTn id="122" presetID="14" presetClass="entr" presetSubtype="10" fill="hold" grpId="0" nodeType="afterEffect">
                                  <p:stCondLst>
                                    <p:cond delay="0"/>
                                  </p:stCondLst>
                                  <p:childTnLst>
                                    <p:set>
                                      <p:cBhvr>
                                        <p:cTn id="123" dur="1" fill="hold">
                                          <p:stCondLst>
                                            <p:cond delay="0"/>
                                          </p:stCondLst>
                                        </p:cTn>
                                        <p:tgtEl>
                                          <p:spTgt spid="93"/>
                                        </p:tgtEl>
                                        <p:attrNameLst>
                                          <p:attrName>style.visibility</p:attrName>
                                        </p:attrNameLst>
                                      </p:cBhvr>
                                      <p:to>
                                        <p:strVal val="visible"/>
                                      </p:to>
                                    </p:set>
                                    <p:animEffect transition="in" filter="randombar(horizontal)">
                                      <p:cBhvr>
                                        <p:cTn id="124" dur="500"/>
                                        <p:tgtEl>
                                          <p:spTgt spid="93"/>
                                        </p:tgtEl>
                                      </p:cBhvr>
                                    </p:animEffect>
                                  </p:childTnLst>
                                </p:cTn>
                              </p:par>
                              <p:par>
                                <p:cTn id="125" presetID="14" presetClass="entr" presetSubtype="10" fill="hold" grpId="0" nodeType="withEffect">
                                  <p:stCondLst>
                                    <p:cond delay="0"/>
                                  </p:stCondLst>
                                  <p:childTnLst>
                                    <p:set>
                                      <p:cBhvr>
                                        <p:cTn id="126" dur="1" fill="hold">
                                          <p:stCondLst>
                                            <p:cond delay="0"/>
                                          </p:stCondLst>
                                        </p:cTn>
                                        <p:tgtEl>
                                          <p:spTgt spid="94"/>
                                        </p:tgtEl>
                                        <p:attrNameLst>
                                          <p:attrName>style.visibility</p:attrName>
                                        </p:attrNameLst>
                                      </p:cBhvr>
                                      <p:to>
                                        <p:strVal val="visible"/>
                                      </p:to>
                                    </p:set>
                                    <p:animEffect transition="in" filter="randombar(horizontal)">
                                      <p:cBhvr>
                                        <p:cTn id="127" dur="500"/>
                                        <p:tgtEl>
                                          <p:spTgt spid="94"/>
                                        </p:tgtEl>
                                      </p:cBhvr>
                                    </p:animEffect>
                                  </p:childTnLst>
                                </p:cTn>
                              </p:par>
                            </p:childTnLst>
                          </p:cTn>
                        </p:par>
                      </p:childTnLst>
                    </p:cTn>
                  </p:par>
                  <p:par>
                    <p:cTn id="128" fill="hold">
                      <p:stCondLst>
                        <p:cond delay="indefinite"/>
                      </p:stCondLst>
                      <p:childTnLst>
                        <p:par>
                          <p:cTn id="129" fill="hold">
                            <p:stCondLst>
                              <p:cond delay="0"/>
                            </p:stCondLst>
                            <p:childTnLst>
                              <p:par>
                                <p:cTn id="130" presetID="22" presetClass="entr" presetSubtype="8" fill="hold" nodeType="click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wipe(left)">
                                      <p:cBhvr>
                                        <p:cTn id="13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85" grpId="0" animBg="1"/>
      <p:bldP spid="86" grpId="0" animBg="1"/>
      <p:bldP spid="87" grpId="0" animBg="1"/>
      <p:bldP spid="88" grpId="0" animBg="1"/>
      <p:bldP spid="89" grpId="0" animBg="1"/>
      <p:bldP spid="89" grpId="1" animBg="1"/>
      <p:bldP spid="90" grpId="0" animBg="1"/>
      <p:bldP spid="90" grpId="1" animBg="1"/>
      <p:bldP spid="91" grpId="0" animBg="1"/>
      <p:bldP spid="91" grpId="1" animBg="1"/>
      <p:bldP spid="92" grpId="0" animBg="1"/>
      <p:bldP spid="92" grpId="1" animBg="1"/>
      <p:bldP spid="93" grpId="0"/>
      <p:bldP spid="94" grpId="0"/>
      <p:bldP spid="95" grpId="0"/>
      <p:bldP spid="96" grpId="0"/>
      <p:bldP spid="97" grpId="0"/>
      <p:bldP spid="98" grpId="0"/>
      <p:bldP spid="99" grpId="0"/>
      <p:bldP spid="10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产品分析</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51" name="Rectangle 2"/>
          <p:cNvSpPr/>
          <p:nvPr/>
        </p:nvSpPr>
        <p:spPr>
          <a:xfrm>
            <a:off x="6063457" y="1221477"/>
            <a:ext cx="4857082" cy="2334166"/>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91129" tIns="45565" rIns="91129" bIns="45565" anchor="ctr"/>
          <a:lstStyle/>
          <a:p>
            <a:pPr algn="ctr" defTabSz="911223" fontAlgn="auto">
              <a:spcBef>
                <a:spcPts val="0"/>
              </a:spcBef>
              <a:spcAft>
                <a:spcPts val="0"/>
              </a:spcAft>
              <a:defRPr/>
            </a:pPr>
            <a:endParaRPr lang="en-US"/>
          </a:p>
        </p:txBody>
      </p:sp>
      <p:sp>
        <p:nvSpPr>
          <p:cNvPr id="52" name="Rectangle 3"/>
          <p:cNvSpPr/>
          <p:nvPr/>
        </p:nvSpPr>
        <p:spPr>
          <a:xfrm>
            <a:off x="1212691" y="1221476"/>
            <a:ext cx="4850765" cy="2337341"/>
          </a:xfrm>
          <a:prstGeom prst="rect">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129" tIns="45565" rIns="91129" bIns="45565" anchor="ctr"/>
          <a:lstStyle/>
          <a:p>
            <a:pPr algn="ctr" defTabSz="911223" fontAlgn="auto">
              <a:spcBef>
                <a:spcPts val="0"/>
              </a:spcBef>
              <a:spcAft>
                <a:spcPts val="0"/>
              </a:spcAft>
              <a:defRPr/>
            </a:pPr>
            <a:endParaRPr lang="en-US"/>
          </a:p>
        </p:txBody>
      </p:sp>
      <p:sp>
        <p:nvSpPr>
          <p:cNvPr id="53" name="Oval 4"/>
          <p:cNvSpPr/>
          <p:nvPr/>
        </p:nvSpPr>
        <p:spPr>
          <a:xfrm>
            <a:off x="1670609" y="3735071"/>
            <a:ext cx="950573" cy="960661"/>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lIns="91129" tIns="45565" rIns="91129" bIns="45565" anchor="ctr"/>
          <a:lstStyle/>
          <a:p>
            <a:pPr algn="ctr" defTabSz="911223" fontAlgn="auto">
              <a:spcBef>
                <a:spcPts val="0"/>
              </a:spcBef>
              <a:spcAft>
                <a:spcPts val="0"/>
              </a:spcAft>
              <a:defRPr/>
            </a:pPr>
            <a:endParaRPr lang="en-US" sz="11700">
              <a:solidFill>
                <a:schemeClr val="bg1"/>
              </a:solidFill>
            </a:endParaRPr>
          </a:p>
        </p:txBody>
      </p:sp>
      <p:sp>
        <p:nvSpPr>
          <p:cNvPr id="54" name="Oval 12"/>
          <p:cNvSpPr/>
          <p:nvPr/>
        </p:nvSpPr>
        <p:spPr>
          <a:xfrm>
            <a:off x="4296529" y="3735071"/>
            <a:ext cx="952152" cy="960661"/>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lIns="91129" tIns="45565" rIns="91129" bIns="45565" anchor="ctr"/>
          <a:lstStyle/>
          <a:p>
            <a:pPr algn="ctr" defTabSz="911223" fontAlgn="auto">
              <a:spcBef>
                <a:spcPts val="0"/>
              </a:spcBef>
              <a:spcAft>
                <a:spcPts val="0"/>
              </a:spcAft>
              <a:defRPr/>
            </a:pPr>
            <a:endParaRPr lang="en-US" sz="11700">
              <a:solidFill>
                <a:schemeClr val="bg1"/>
              </a:solidFill>
            </a:endParaRPr>
          </a:p>
        </p:txBody>
      </p:sp>
      <p:sp>
        <p:nvSpPr>
          <p:cNvPr id="55" name="Oval 14"/>
          <p:cNvSpPr/>
          <p:nvPr/>
        </p:nvSpPr>
        <p:spPr>
          <a:xfrm>
            <a:off x="6922447" y="3735071"/>
            <a:ext cx="950573" cy="960661"/>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lIns="91129" tIns="45565" rIns="91129" bIns="45565" anchor="ctr"/>
          <a:lstStyle/>
          <a:p>
            <a:pPr algn="ctr" defTabSz="911223" fontAlgn="auto">
              <a:spcBef>
                <a:spcPts val="0"/>
              </a:spcBef>
              <a:spcAft>
                <a:spcPts val="0"/>
              </a:spcAft>
              <a:defRPr/>
            </a:pPr>
            <a:endParaRPr lang="en-US" sz="11700">
              <a:solidFill>
                <a:schemeClr val="bg1"/>
              </a:solidFill>
            </a:endParaRPr>
          </a:p>
        </p:txBody>
      </p:sp>
      <p:sp>
        <p:nvSpPr>
          <p:cNvPr id="56" name="Oval 16"/>
          <p:cNvSpPr/>
          <p:nvPr/>
        </p:nvSpPr>
        <p:spPr>
          <a:xfrm>
            <a:off x="9546786" y="3735071"/>
            <a:ext cx="950573" cy="960661"/>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lIns="91129" tIns="45565" rIns="91129" bIns="45565" anchor="ctr"/>
          <a:lstStyle/>
          <a:p>
            <a:pPr algn="ctr" defTabSz="911223" fontAlgn="auto">
              <a:spcBef>
                <a:spcPts val="0"/>
              </a:spcBef>
              <a:spcAft>
                <a:spcPts val="0"/>
              </a:spcAft>
              <a:defRPr/>
            </a:pPr>
            <a:endParaRPr lang="en-US" sz="11700">
              <a:solidFill>
                <a:schemeClr val="bg1"/>
              </a:solidFill>
            </a:endParaRPr>
          </a:p>
        </p:txBody>
      </p:sp>
      <p:grpSp>
        <p:nvGrpSpPr>
          <p:cNvPr id="57" name="Group 20"/>
          <p:cNvGrpSpPr/>
          <p:nvPr/>
        </p:nvGrpSpPr>
        <p:grpSpPr>
          <a:xfrm>
            <a:off x="1892990" y="3943120"/>
            <a:ext cx="532902" cy="539214"/>
            <a:chOff x="7971783" y="2080670"/>
            <a:chExt cx="401822" cy="404317"/>
          </a:xfrm>
          <a:solidFill>
            <a:schemeClr val="bg1"/>
          </a:solidFill>
        </p:grpSpPr>
        <p:sp>
          <p:nvSpPr>
            <p:cNvPr id="58"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59"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grpSp>
      <p:grpSp>
        <p:nvGrpSpPr>
          <p:cNvPr id="60" name="Group 23"/>
          <p:cNvGrpSpPr/>
          <p:nvPr/>
        </p:nvGrpSpPr>
        <p:grpSpPr>
          <a:xfrm>
            <a:off x="4558230" y="4001368"/>
            <a:ext cx="516351" cy="452673"/>
            <a:chOff x="7540014" y="4306907"/>
            <a:chExt cx="389342" cy="339426"/>
          </a:xfrm>
          <a:solidFill>
            <a:schemeClr val="bg1"/>
          </a:solidFill>
        </p:grpSpPr>
        <p:sp>
          <p:nvSpPr>
            <p:cNvPr id="6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01"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02"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03"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04"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05"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06"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07" name="Rectangle 117"/>
            <p:cNvSpPr>
              <a:spLocks noChangeArrowheads="1"/>
            </p:cNvSpPr>
            <p:nvPr/>
          </p:nvSpPr>
          <p:spPr bwMode="auto">
            <a:xfrm>
              <a:off x="7589930" y="4421713"/>
              <a:ext cx="109814" cy="17471"/>
            </a:xfrm>
            <a:prstGeom prst="rect">
              <a:avLst/>
            </a:pr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08" name="Rectangle 118"/>
            <p:cNvSpPr>
              <a:spLocks noChangeArrowheads="1"/>
            </p:cNvSpPr>
            <p:nvPr/>
          </p:nvSpPr>
          <p:spPr bwMode="auto">
            <a:xfrm>
              <a:off x="7589930" y="4461645"/>
              <a:ext cx="109814" cy="17471"/>
            </a:xfrm>
            <a:prstGeom prst="rect">
              <a:avLst/>
            </a:pr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09" name="Rectangle 119"/>
            <p:cNvSpPr>
              <a:spLocks noChangeArrowheads="1"/>
            </p:cNvSpPr>
            <p:nvPr/>
          </p:nvSpPr>
          <p:spPr bwMode="auto">
            <a:xfrm>
              <a:off x="7589930" y="4506569"/>
              <a:ext cx="109814" cy="14975"/>
            </a:xfrm>
            <a:prstGeom prst="rect">
              <a:avLst/>
            </a:pr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10" name="Rectangle 120"/>
            <p:cNvSpPr>
              <a:spLocks noChangeArrowheads="1"/>
            </p:cNvSpPr>
            <p:nvPr/>
          </p:nvSpPr>
          <p:spPr bwMode="auto">
            <a:xfrm>
              <a:off x="7589930" y="4548998"/>
              <a:ext cx="109814" cy="17471"/>
            </a:xfrm>
            <a:prstGeom prst="rect">
              <a:avLst/>
            </a:prstGeom>
            <a:grpFill/>
            <a:ln>
              <a:noFill/>
            </a:ln>
            <a:extLst/>
          </p:spPr>
          <p:txBody>
            <a:bodyPr/>
            <a:lstStyle/>
            <a:p>
              <a:pPr defTabSz="911223" fontAlgn="auto">
                <a:spcBef>
                  <a:spcPts val="0"/>
                </a:spcBef>
                <a:spcAft>
                  <a:spcPts val="0"/>
                </a:spcAft>
                <a:defRPr/>
              </a:pPr>
              <a:endParaRPr lang="en-US">
                <a:latin typeface="+mn-lt"/>
                <a:ea typeface="+mn-ea"/>
              </a:endParaRPr>
            </a:p>
          </p:txBody>
        </p:sp>
      </p:grpSp>
      <p:grpSp>
        <p:nvGrpSpPr>
          <p:cNvPr id="111" name="Group 35"/>
          <p:cNvGrpSpPr/>
          <p:nvPr/>
        </p:nvGrpSpPr>
        <p:grpSpPr>
          <a:xfrm>
            <a:off x="9769082" y="3955366"/>
            <a:ext cx="503112" cy="502602"/>
            <a:chOff x="6853673" y="3715407"/>
            <a:chExt cx="379359" cy="376864"/>
          </a:xfrm>
          <a:solidFill>
            <a:schemeClr val="bg1"/>
          </a:solidFill>
        </p:grpSpPr>
        <p:sp>
          <p:nvSpPr>
            <p:cNvPr id="112"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13" name="Rectangle 151"/>
            <p:cNvSpPr>
              <a:spLocks noChangeArrowheads="1"/>
            </p:cNvSpPr>
            <p:nvPr/>
          </p:nvSpPr>
          <p:spPr bwMode="auto">
            <a:xfrm>
              <a:off x="6998429" y="3987447"/>
              <a:ext cx="22463" cy="42429"/>
            </a:xfrm>
            <a:prstGeom prst="rect">
              <a:avLst/>
            </a:pr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14" name="Rectangle 152"/>
            <p:cNvSpPr>
              <a:spLocks noChangeArrowheads="1"/>
            </p:cNvSpPr>
            <p:nvPr/>
          </p:nvSpPr>
          <p:spPr bwMode="auto">
            <a:xfrm>
              <a:off x="7033370" y="3987447"/>
              <a:ext cx="19966" cy="42429"/>
            </a:xfrm>
            <a:prstGeom prst="rect">
              <a:avLst/>
            </a:pr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15" name="Rectangle 153"/>
            <p:cNvSpPr>
              <a:spLocks noChangeArrowheads="1"/>
            </p:cNvSpPr>
            <p:nvPr/>
          </p:nvSpPr>
          <p:spPr bwMode="auto">
            <a:xfrm>
              <a:off x="7068311" y="3987447"/>
              <a:ext cx="19966" cy="42429"/>
            </a:xfrm>
            <a:prstGeom prst="rect">
              <a:avLst/>
            </a:pr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16"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17"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18"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19"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20"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21" name="Rectangle 159"/>
            <p:cNvSpPr>
              <a:spLocks noChangeArrowheads="1"/>
            </p:cNvSpPr>
            <p:nvPr/>
          </p:nvSpPr>
          <p:spPr bwMode="auto">
            <a:xfrm>
              <a:off x="7040858" y="3750348"/>
              <a:ext cx="7488" cy="22463"/>
            </a:xfrm>
            <a:prstGeom prst="rect">
              <a:avLst/>
            </a:pr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22"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23"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24"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25"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26"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27"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28" name="Rectangle 166"/>
            <p:cNvSpPr>
              <a:spLocks noChangeArrowheads="1"/>
            </p:cNvSpPr>
            <p:nvPr/>
          </p:nvSpPr>
          <p:spPr bwMode="auto">
            <a:xfrm>
              <a:off x="6893606" y="3890112"/>
              <a:ext cx="24958" cy="7488"/>
            </a:xfrm>
            <a:prstGeom prst="rect">
              <a:avLst/>
            </a:pr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29" name="Rectangle 167"/>
            <p:cNvSpPr>
              <a:spLocks noChangeArrowheads="1"/>
            </p:cNvSpPr>
            <p:nvPr/>
          </p:nvSpPr>
          <p:spPr bwMode="auto">
            <a:xfrm>
              <a:off x="7170638" y="3892607"/>
              <a:ext cx="27454" cy="7488"/>
            </a:xfrm>
            <a:prstGeom prst="rect">
              <a:avLst/>
            </a:prstGeom>
            <a:grpFill/>
            <a:ln>
              <a:noFill/>
            </a:ln>
            <a:extLst/>
          </p:spPr>
          <p:txBody>
            <a:bodyPr/>
            <a:lstStyle/>
            <a:p>
              <a:pPr defTabSz="911223" fontAlgn="auto">
                <a:spcBef>
                  <a:spcPts val="0"/>
                </a:spcBef>
                <a:spcAft>
                  <a:spcPts val="0"/>
                </a:spcAft>
                <a:defRPr/>
              </a:pPr>
              <a:endParaRPr lang="en-US">
                <a:latin typeface="+mn-lt"/>
                <a:ea typeface="+mn-ea"/>
              </a:endParaRPr>
            </a:p>
          </p:txBody>
        </p:sp>
      </p:grpSp>
      <p:grpSp>
        <p:nvGrpSpPr>
          <p:cNvPr id="130" name="Group 54"/>
          <p:cNvGrpSpPr/>
          <p:nvPr/>
        </p:nvGrpSpPr>
        <p:grpSpPr>
          <a:xfrm>
            <a:off x="7204141" y="4003701"/>
            <a:ext cx="397194" cy="519243"/>
            <a:chOff x="6421904" y="4798576"/>
            <a:chExt cx="299494" cy="389342"/>
          </a:xfrm>
          <a:solidFill>
            <a:schemeClr val="bg1"/>
          </a:solidFill>
        </p:grpSpPr>
        <p:sp>
          <p:nvSpPr>
            <p:cNvPr id="131"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sp>
          <p:nvSpPr>
            <p:cNvPr id="132"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p:spPr>
          <p:txBody>
            <a:bodyPr/>
            <a:lstStyle/>
            <a:p>
              <a:pPr defTabSz="911223" fontAlgn="auto">
                <a:spcBef>
                  <a:spcPts val="0"/>
                </a:spcBef>
                <a:spcAft>
                  <a:spcPts val="0"/>
                </a:spcAft>
                <a:defRPr/>
              </a:pPr>
              <a:endParaRPr lang="en-US">
                <a:latin typeface="+mn-lt"/>
                <a:ea typeface="+mn-ea"/>
              </a:endParaRPr>
            </a:p>
          </p:txBody>
        </p:sp>
      </p:grpSp>
      <p:sp>
        <p:nvSpPr>
          <p:cNvPr id="133" name="矩形 132"/>
          <p:cNvSpPr/>
          <p:nvPr/>
        </p:nvSpPr>
        <p:spPr>
          <a:xfrm>
            <a:off x="4366454" y="1604153"/>
            <a:ext cx="1363830" cy="445955"/>
          </a:xfrm>
          <a:prstGeom prst="rect">
            <a:avLst/>
          </a:prstGeom>
        </p:spPr>
        <p:txBody>
          <a:bodyPr wrap="none" lIns="91120" tIns="45561" rIns="91120" bIns="45561">
            <a:spAutoFit/>
          </a:bodyPr>
          <a:lstStyle/>
          <a:p>
            <a:pPr algn="r" defTabSz="911223" fontAlgn="auto">
              <a:spcBef>
                <a:spcPts val="0"/>
              </a:spcBef>
              <a:spcAft>
                <a:spcPts val="0"/>
              </a:spcAft>
              <a:defRPr/>
            </a:pPr>
            <a:r>
              <a:rPr lang="zh-CN" altLang="en-US" sz="2300" b="1" dirty="0">
                <a:solidFill>
                  <a:schemeClr val="bg1">
                    <a:lumMod val="95000"/>
                  </a:schemeClr>
                </a:solidFill>
                <a:latin typeface="微软雅黑" pitchFamily="34" charset="-122"/>
                <a:ea typeface="微软雅黑" pitchFamily="34" charset="-122"/>
              </a:rPr>
              <a:t>添加标题</a:t>
            </a:r>
            <a:endParaRPr lang="en-US" altLang="zh-CN" sz="2300" b="1" dirty="0">
              <a:solidFill>
                <a:schemeClr val="bg1">
                  <a:lumMod val="95000"/>
                </a:schemeClr>
              </a:solidFill>
              <a:latin typeface="微软雅黑" pitchFamily="34" charset="-122"/>
              <a:ea typeface="微软雅黑" pitchFamily="34" charset="-122"/>
            </a:endParaRPr>
          </a:p>
        </p:txBody>
      </p:sp>
      <p:sp>
        <p:nvSpPr>
          <p:cNvPr id="134" name="矩形 47"/>
          <p:cNvSpPr>
            <a:spLocks noChangeArrowheads="1"/>
          </p:cNvSpPr>
          <p:nvPr/>
        </p:nvSpPr>
        <p:spPr bwMode="auto">
          <a:xfrm>
            <a:off x="1555341" y="2056695"/>
            <a:ext cx="4174943" cy="1200007"/>
          </a:xfrm>
          <a:prstGeom prst="rect">
            <a:avLst/>
          </a:prstGeom>
          <a:noFill/>
          <a:ln>
            <a:noFill/>
          </a:ln>
          <a:extLst/>
        </p:spPr>
        <p:txBody>
          <a:bodyPr lIns="91120" tIns="45561" rIns="91120" bIns="4556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1223" fontAlgn="auto">
              <a:lnSpc>
                <a:spcPct val="120000"/>
              </a:lnSpc>
              <a:spcBef>
                <a:spcPct val="0"/>
              </a:spcBef>
              <a:spcAft>
                <a:spcPts val="0"/>
              </a:spcAft>
              <a:buNone/>
              <a:defRPr/>
            </a:pPr>
            <a:r>
              <a:rPr lang="zh-CN" altLang="en-US" sz="1500" dirty="0">
                <a:solidFill>
                  <a:schemeClr val="bg1">
                    <a:lumMod val="95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135" name="矩形 134"/>
          <p:cNvSpPr>
            <a:spLocks noChangeArrowheads="1"/>
          </p:cNvSpPr>
          <p:nvPr/>
        </p:nvSpPr>
        <p:spPr bwMode="auto">
          <a:xfrm>
            <a:off x="1373753" y="4810057"/>
            <a:ext cx="1544286" cy="445955"/>
          </a:xfrm>
          <a:prstGeom prst="rect">
            <a:avLst/>
          </a:prstGeom>
          <a:noFill/>
          <a:ln w="9525">
            <a:noFill/>
            <a:miter lim="800000"/>
            <a:headEnd/>
            <a:tailEnd/>
          </a:ln>
        </p:spPr>
        <p:txBody>
          <a:bodyPr lIns="91120" tIns="45561" rIns="91120" bIns="45561">
            <a:spAutoFit/>
          </a:bodyPr>
          <a:lstStyle/>
          <a:p>
            <a:pPr algn="ctr"/>
            <a:r>
              <a:rPr lang="zh-CN" altLang="en-US" sz="2300" b="1" dirty="0">
                <a:solidFill>
                  <a:srgbClr val="C00000"/>
                </a:solidFill>
                <a:latin typeface="微软雅黑" pitchFamily="34" charset="-122"/>
                <a:ea typeface="微软雅黑" pitchFamily="34" charset="-122"/>
              </a:rPr>
              <a:t>添加标题</a:t>
            </a:r>
            <a:endParaRPr lang="en-US" altLang="zh-CN" sz="2300" b="1" dirty="0">
              <a:solidFill>
                <a:srgbClr val="C00000"/>
              </a:solidFill>
              <a:latin typeface="微软雅黑" pitchFamily="34" charset="-122"/>
              <a:ea typeface="微软雅黑" pitchFamily="34" charset="-122"/>
            </a:endParaRPr>
          </a:p>
        </p:txBody>
      </p:sp>
      <p:sp>
        <p:nvSpPr>
          <p:cNvPr id="136" name="矩形 47"/>
          <p:cNvSpPr>
            <a:spLocks noChangeArrowheads="1"/>
          </p:cNvSpPr>
          <p:nvPr/>
        </p:nvSpPr>
        <p:spPr bwMode="auto">
          <a:xfrm>
            <a:off x="1165321" y="5230843"/>
            <a:ext cx="1961149" cy="923009"/>
          </a:xfrm>
          <a:prstGeom prst="rect">
            <a:avLst/>
          </a:prstGeom>
          <a:noFill/>
          <a:ln>
            <a:noFill/>
          </a:ln>
          <a:extLst/>
        </p:spPr>
        <p:txBody>
          <a:bodyPr lIns="91120" tIns="45561" rIns="91120" bIns="4556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1223" fontAlgn="auto">
              <a:lnSpc>
                <a:spcPct val="120000"/>
              </a:lnSpc>
              <a:spcBef>
                <a:spcPct val="0"/>
              </a:spcBef>
              <a:spcAft>
                <a:spcPts val="0"/>
              </a:spcAft>
              <a:buNone/>
              <a:defRPr/>
            </a:pPr>
            <a:r>
              <a:rPr lang="zh-CN" altLang="en-US" sz="1500" dirty="0">
                <a:solidFill>
                  <a:schemeClr val="tx1">
                    <a:lumMod val="50000"/>
                    <a:lumOff val="50000"/>
                  </a:schemeClr>
                </a:solidFill>
                <a:sym typeface="微软雅黑" pitchFamily="34" charset="-122"/>
              </a:rPr>
              <a:t>在此录入上述图表的描述说明，在此录入上述图表的描述说明。</a:t>
            </a:r>
          </a:p>
        </p:txBody>
      </p:sp>
      <p:sp>
        <p:nvSpPr>
          <p:cNvPr id="137" name="矩形 136"/>
          <p:cNvSpPr>
            <a:spLocks noChangeArrowheads="1"/>
          </p:cNvSpPr>
          <p:nvPr/>
        </p:nvSpPr>
        <p:spPr bwMode="auto">
          <a:xfrm>
            <a:off x="3999672" y="4810057"/>
            <a:ext cx="1542707" cy="445955"/>
          </a:xfrm>
          <a:prstGeom prst="rect">
            <a:avLst/>
          </a:prstGeom>
          <a:noFill/>
          <a:ln w="9525">
            <a:noFill/>
            <a:miter lim="800000"/>
            <a:headEnd/>
            <a:tailEnd/>
          </a:ln>
        </p:spPr>
        <p:txBody>
          <a:bodyPr lIns="91120" tIns="45561" rIns="91120" bIns="45561">
            <a:spAutoFit/>
          </a:bodyPr>
          <a:lstStyle/>
          <a:p>
            <a:pPr algn="ctr"/>
            <a:r>
              <a:rPr lang="zh-CN" altLang="en-US" sz="2300" b="1" dirty="0">
                <a:solidFill>
                  <a:srgbClr val="C00000"/>
                </a:solidFill>
                <a:latin typeface="微软雅黑" pitchFamily="34" charset="-122"/>
                <a:ea typeface="微软雅黑" pitchFamily="34" charset="-122"/>
              </a:rPr>
              <a:t>添加标题</a:t>
            </a:r>
            <a:endParaRPr lang="en-US" altLang="zh-CN" sz="2300" b="1" dirty="0">
              <a:solidFill>
                <a:srgbClr val="C00000"/>
              </a:solidFill>
              <a:latin typeface="微软雅黑" pitchFamily="34" charset="-122"/>
              <a:ea typeface="微软雅黑" pitchFamily="34" charset="-122"/>
            </a:endParaRPr>
          </a:p>
        </p:txBody>
      </p:sp>
      <p:sp>
        <p:nvSpPr>
          <p:cNvPr id="138" name="矩形 47"/>
          <p:cNvSpPr>
            <a:spLocks noChangeArrowheads="1"/>
          </p:cNvSpPr>
          <p:nvPr/>
        </p:nvSpPr>
        <p:spPr bwMode="auto">
          <a:xfrm>
            <a:off x="3791242" y="5230843"/>
            <a:ext cx="1959569" cy="923009"/>
          </a:xfrm>
          <a:prstGeom prst="rect">
            <a:avLst/>
          </a:prstGeom>
          <a:noFill/>
          <a:ln>
            <a:noFill/>
          </a:ln>
          <a:extLst/>
        </p:spPr>
        <p:txBody>
          <a:bodyPr lIns="91120" tIns="45561" rIns="91120" bIns="4556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1223" fontAlgn="auto">
              <a:lnSpc>
                <a:spcPct val="120000"/>
              </a:lnSpc>
              <a:spcBef>
                <a:spcPct val="0"/>
              </a:spcBef>
              <a:spcAft>
                <a:spcPts val="0"/>
              </a:spcAft>
              <a:buNone/>
              <a:defRPr/>
            </a:pPr>
            <a:r>
              <a:rPr lang="zh-CN" altLang="en-US" sz="1500" dirty="0">
                <a:solidFill>
                  <a:schemeClr val="tx1">
                    <a:lumMod val="50000"/>
                    <a:lumOff val="50000"/>
                  </a:schemeClr>
                </a:solidFill>
                <a:sym typeface="微软雅黑" pitchFamily="34" charset="-122"/>
              </a:rPr>
              <a:t>在此录入上述图表的描述说明，在此录入上述图表的描述说明。</a:t>
            </a:r>
          </a:p>
        </p:txBody>
      </p:sp>
      <p:sp>
        <p:nvSpPr>
          <p:cNvPr id="139" name="矩形 138"/>
          <p:cNvSpPr>
            <a:spLocks noChangeArrowheads="1"/>
          </p:cNvSpPr>
          <p:nvPr/>
        </p:nvSpPr>
        <p:spPr bwMode="auto">
          <a:xfrm>
            <a:off x="9249931" y="4810057"/>
            <a:ext cx="1544286" cy="445955"/>
          </a:xfrm>
          <a:prstGeom prst="rect">
            <a:avLst/>
          </a:prstGeom>
          <a:noFill/>
          <a:ln w="9525">
            <a:noFill/>
            <a:miter lim="800000"/>
            <a:headEnd/>
            <a:tailEnd/>
          </a:ln>
        </p:spPr>
        <p:txBody>
          <a:bodyPr lIns="91120" tIns="45561" rIns="91120" bIns="45561">
            <a:spAutoFit/>
          </a:bodyPr>
          <a:lstStyle/>
          <a:p>
            <a:pPr algn="ctr"/>
            <a:r>
              <a:rPr lang="zh-CN" altLang="en-US" sz="2300" b="1" dirty="0">
                <a:solidFill>
                  <a:srgbClr val="C00000"/>
                </a:solidFill>
                <a:latin typeface="微软雅黑" pitchFamily="34" charset="-122"/>
                <a:ea typeface="微软雅黑" pitchFamily="34" charset="-122"/>
              </a:rPr>
              <a:t>添加标题</a:t>
            </a:r>
            <a:endParaRPr lang="en-US" altLang="zh-CN" sz="2300" b="1" dirty="0">
              <a:solidFill>
                <a:srgbClr val="C00000"/>
              </a:solidFill>
              <a:latin typeface="微软雅黑" pitchFamily="34" charset="-122"/>
              <a:ea typeface="微软雅黑" pitchFamily="34" charset="-122"/>
            </a:endParaRPr>
          </a:p>
        </p:txBody>
      </p:sp>
      <p:sp>
        <p:nvSpPr>
          <p:cNvPr id="140" name="矩形 47"/>
          <p:cNvSpPr>
            <a:spLocks noChangeArrowheads="1"/>
          </p:cNvSpPr>
          <p:nvPr/>
        </p:nvSpPr>
        <p:spPr bwMode="auto">
          <a:xfrm>
            <a:off x="9041498" y="5230843"/>
            <a:ext cx="1961149" cy="923009"/>
          </a:xfrm>
          <a:prstGeom prst="rect">
            <a:avLst/>
          </a:prstGeom>
          <a:noFill/>
          <a:ln>
            <a:noFill/>
          </a:ln>
          <a:extLst/>
        </p:spPr>
        <p:txBody>
          <a:bodyPr lIns="91120" tIns="45561" rIns="91120" bIns="4556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1223" fontAlgn="auto">
              <a:lnSpc>
                <a:spcPct val="120000"/>
              </a:lnSpc>
              <a:spcBef>
                <a:spcPct val="0"/>
              </a:spcBef>
              <a:spcAft>
                <a:spcPts val="0"/>
              </a:spcAft>
              <a:buNone/>
              <a:defRPr/>
            </a:pPr>
            <a:r>
              <a:rPr lang="zh-CN" altLang="en-US" sz="1500" dirty="0">
                <a:solidFill>
                  <a:schemeClr val="tx1">
                    <a:lumMod val="50000"/>
                    <a:lumOff val="50000"/>
                  </a:schemeClr>
                </a:solidFill>
                <a:sym typeface="微软雅黑" pitchFamily="34" charset="-122"/>
              </a:rPr>
              <a:t>在此录入上述图表的描述说明，在此录入上述图表的描述说明。</a:t>
            </a:r>
          </a:p>
        </p:txBody>
      </p:sp>
      <p:sp>
        <p:nvSpPr>
          <p:cNvPr id="141" name="矩形 140"/>
          <p:cNvSpPr>
            <a:spLocks noChangeArrowheads="1"/>
          </p:cNvSpPr>
          <p:nvPr/>
        </p:nvSpPr>
        <p:spPr bwMode="auto">
          <a:xfrm>
            <a:off x="6624013" y="4810057"/>
            <a:ext cx="1544286" cy="445955"/>
          </a:xfrm>
          <a:prstGeom prst="rect">
            <a:avLst/>
          </a:prstGeom>
          <a:noFill/>
          <a:ln w="9525">
            <a:noFill/>
            <a:miter lim="800000"/>
            <a:headEnd/>
            <a:tailEnd/>
          </a:ln>
        </p:spPr>
        <p:txBody>
          <a:bodyPr lIns="91120" tIns="45561" rIns="91120" bIns="45561">
            <a:spAutoFit/>
          </a:bodyPr>
          <a:lstStyle/>
          <a:p>
            <a:pPr algn="ctr"/>
            <a:r>
              <a:rPr lang="zh-CN" altLang="en-US" sz="2300" b="1" dirty="0">
                <a:solidFill>
                  <a:srgbClr val="C00000"/>
                </a:solidFill>
                <a:latin typeface="微软雅黑" pitchFamily="34" charset="-122"/>
                <a:ea typeface="微软雅黑" pitchFamily="34" charset="-122"/>
              </a:rPr>
              <a:t>添加标题</a:t>
            </a:r>
            <a:endParaRPr lang="en-US" altLang="zh-CN" sz="2300" b="1" dirty="0">
              <a:solidFill>
                <a:srgbClr val="C00000"/>
              </a:solidFill>
              <a:latin typeface="微软雅黑" pitchFamily="34" charset="-122"/>
              <a:ea typeface="微软雅黑" pitchFamily="34" charset="-122"/>
            </a:endParaRPr>
          </a:p>
        </p:txBody>
      </p:sp>
      <p:sp>
        <p:nvSpPr>
          <p:cNvPr id="142" name="矩形 47"/>
          <p:cNvSpPr>
            <a:spLocks noChangeArrowheads="1"/>
          </p:cNvSpPr>
          <p:nvPr/>
        </p:nvSpPr>
        <p:spPr bwMode="auto">
          <a:xfrm>
            <a:off x="6415580" y="5230843"/>
            <a:ext cx="1961149" cy="923009"/>
          </a:xfrm>
          <a:prstGeom prst="rect">
            <a:avLst/>
          </a:prstGeom>
          <a:noFill/>
          <a:ln>
            <a:noFill/>
          </a:ln>
          <a:extLst/>
        </p:spPr>
        <p:txBody>
          <a:bodyPr lIns="91120" tIns="45561" rIns="91120" bIns="4556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1223" fontAlgn="auto">
              <a:lnSpc>
                <a:spcPct val="120000"/>
              </a:lnSpc>
              <a:spcBef>
                <a:spcPct val="0"/>
              </a:spcBef>
              <a:spcAft>
                <a:spcPts val="0"/>
              </a:spcAft>
              <a:buNone/>
              <a:defRPr/>
            </a:pPr>
            <a:r>
              <a:rPr lang="zh-CN" altLang="en-US" sz="1500" dirty="0">
                <a:solidFill>
                  <a:schemeClr val="tx1">
                    <a:lumMod val="50000"/>
                    <a:lumOff val="50000"/>
                  </a:schemeClr>
                </a:solidFill>
                <a:sym typeface="微软雅黑" pitchFamily="34" charset="-122"/>
              </a:rPr>
              <a:t>在此录入上述图表的描述说明，在此录入上述图表的描述说明。</a:t>
            </a:r>
          </a:p>
        </p:txBody>
      </p:sp>
      <p:grpSp>
        <p:nvGrpSpPr>
          <p:cNvPr id="65" name="组合 11"/>
          <p:cNvGrpSpPr>
            <a:grpSpLocks/>
          </p:cNvGrpSpPr>
          <p:nvPr/>
        </p:nvGrpSpPr>
        <p:grpSpPr bwMode="auto">
          <a:xfrm>
            <a:off x="1854716" y="302394"/>
            <a:ext cx="492125" cy="319088"/>
            <a:chOff x="3017520" y="601990"/>
            <a:chExt cx="491490" cy="414010"/>
          </a:xfrm>
        </p:grpSpPr>
        <p:sp>
          <p:nvSpPr>
            <p:cNvPr id="66" name="燕尾形 65"/>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67" name="燕尾形 66"/>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68" name="燕尾形 67"/>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1076171496"/>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2" presetClass="entr" presetSubtype="8" fill="hold" grpId="0" nodeType="after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additive="base">
                                        <p:cTn id="30" dur="500" fill="hold"/>
                                        <p:tgtEl>
                                          <p:spTgt spid="51"/>
                                        </p:tgtEl>
                                        <p:attrNameLst>
                                          <p:attrName>ppt_x</p:attrName>
                                        </p:attrNameLst>
                                      </p:cBhvr>
                                      <p:tavLst>
                                        <p:tav tm="0">
                                          <p:val>
                                            <p:strVal val="0-#ppt_w/2"/>
                                          </p:val>
                                        </p:tav>
                                        <p:tav tm="100000">
                                          <p:val>
                                            <p:strVal val="#ppt_x"/>
                                          </p:val>
                                        </p:tav>
                                      </p:tavLst>
                                    </p:anim>
                                    <p:anim calcmode="lin" valueType="num">
                                      <p:cBhvr additive="base">
                                        <p:cTn id="31" dur="500" fill="hold"/>
                                        <p:tgtEl>
                                          <p:spTgt spid="51"/>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22" presetClass="entr" presetSubtype="2"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right)">
                                      <p:cBhvr>
                                        <p:cTn id="35" dur="500"/>
                                        <p:tgtEl>
                                          <p:spTgt spid="52"/>
                                        </p:tgtEl>
                                      </p:cBhvr>
                                    </p:animEffect>
                                  </p:childTnLst>
                                </p:cTn>
                              </p:par>
                              <p:par>
                                <p:cTn id="36" presetID="22" presetClass="entr" presetSubtype="2" fill="hold" grpId="0" nodeType="withEffect">
                                  <p:stCondLst>
                                    <p:cond delay="250"/>
                                  </p:stCondLst>
                                  <p:childTnLst>
                                    <p:set>
                                      <p:cBhvr>
                                        <p:cTn id="37" dur="1" fill="hold">
                                          <p:stCondLst>
                                            <p:cond delay="0"/>
                                          </p:stCondLst>
                                        </p:cTn>
                                        <p:tgtEl>
                                          <p:spTgt spid="133"/>
                                        </p:tgtEl>
                                        <p:attrNameLst>
                                          <p:attrName>style.visibility</p:attrName>
                                        </p:attrNameLst>
                                      </p:cBhvr>
                                      <p:to>
                                        <p:strVal val="visible"/>
                                      </p:to>
                                    </p:set>
                                    <p:animEffect transition="in" filter="wipe(right)">
                                      <p:cBhvr>
                                        <p:cTn id="38" dur="500"/>
                                        <p:tgtEl>
                                          <p:spTgt spid="133"/>
                                        </p:tgtEl>
                                      </p:cBhvr>
                                    </p:animEffect>
                                  </p:childTnLst>
                                </p:cTn>
                              </p:par>
                              <p:par>
                                <p:cTn id="39" presetID="22" presetClass="entr" presetSubtype="2" fill="hold" grpId="0" nodeType="withEffect">
                                  <p:stCondLst>
                                    <p:cond delay="250"/>
                                  </p:stCondLst>
                                  <p:childTnLst>
                                    <p:set>
                                      <p:cBhvr>
                                        <p:cTn id="40" dur="1" fill="hold">
                                          <p:stCondLst>
                                            <p:cond delay="0"/>
                                          </p:stCondLst>
                                        </p:cTn>
                                        <p:tgtEl>
                                          <p:spTgt spid="134"/>
                                        </p:tgtEl>
                                        <p:attrNameLst>
                                          <p:attrName>style.visibility</p:attrName>
                                        </p:attrNameLst>
                                      </p:cBhvr>
                                      <p:to>
                                        <p:strVal val="visible"/>
                                      </p:to>
                                    </p:set>
                                    <p:animEffect transition="in" filter="wipe(right)">
                                      <p:cBhvr>
                                        <p:cTn id="41" dur="500"/>
                                        <p:tgtEl>
                                          <p:spTgt spid="134"/>
                                        </p:tgtEl>
                                      </p:cBhvr>
                                    </p:animEffect>
                                  </p:childTnLst>
                                </p:cTn>
                              </p:par>
                            </p:childTnLst>
                          </p:cTn>
                        </p:par>
                        <p:par>
                          <p:cTn id="42" fill="hold">
                            <p:stCondLst>
                              <p:cond delay="1750"/>
                            </p:stCondLst>
                            <p:childTnLst>
                              <p:par>
                                <p:cTn id="43" presetID="21" presetClass="entr" presetSubtype="1" fill="hold" grpId="0"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heel(1)">
                                      <p:cBhvr>
                                        <p:cTn id="45" dur="400"/>
                                        <p:tgtEl>
                                          <p:spTgt spid="53"/>
                                        </p:tgtEl>
                                      </p:cBhvr>
                                    </p:animEffect>
                                  </p:childTnLst>
                                </p:cTn>
                              </p:par>
                            </p:childTnLst>
                          </p:cTn>
                        </p:par>
                        <p:par>
                          <p:cTn id="46" fill="hold">
                            <p:stCondLst>
                              <p:cond delay="2150"/>
                            </p:stCondLst>
                            <p:childTnLst>
                              <p:par>
                                <p:cTn id="47" presetID="21" presetClass="entr" presetSubtype="1"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heel(1)">
                                      <p:cBhvr>
                                        <p:cTn id="49" dur="400"/>
                                        <p:tgtEl>
                                          <p:spTgt spid="54"/>
                                        </p:tgtEl>
                                      </p:cBhvr>
                                    </p:animEffect>
                                  </p:childTnLst>
                                </p:cTn>
                              </p:par>
                            </p:childTnLst>
                          </p:cTn>
                        </p:par>
                        <p:par>
                          <p:cTn id="50" fill="hold">
                            <p:stCondLst>
                              <p:cond delay="2550"/>
                            </p:stCondLst>
                            <p:childTnLst>
                              <p:par>
                                <p:cTn id="51" presetID="21" presetClass="entr" presetSubtype="1"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heel(1)">
                                      <p:cBhvr>
                                        <p:cTn id="53" dur="400"/>
                                        <p:tgtEl>
                                          <p:spTgt spid="55"/>
                                        </p:tgtEl>
                                      </p:cBhvr>
                                    </p:animEffect>
                                  </p:childTnLst>
                                </p:cTn>
                              </p:par>
                            </p:childTnLst>
                          </p:cTn>
                        </p:par>
                        <p:par>
                          <p:cTn id="54" fill="hold">
                            <p:stCondLst>
                              <p:cond delay="2950"/>
                            </p:stCondLst>
                            <p:childTnLst>
                              <p:par>
                                <p:cTn id="55" presetID="21" presetClass="entr" presetSubtype="1" fill="hold" grpId="0" nodeType="after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wheel(1)">
                                      <p:cBhvr>
                                        <p:cTn id="57" dur="400"/>
                                        <p:tgtEl>
                                          <p:spTgt spid="56"/>
                                        </p:tgtEl>
                                      </p:cBhvr>
                                    </p:animEffect>
                                  </p:childTnLst>
                                </p:cTn>
                              </p:par>
                            </p:childTnLst>
                          </p:cTn>
                        </p:par>
                        <p:par>
                          <p:cTn id="58" fill="hold">
                            <p:stCondLst>
                              <p:cond delay="3350"/>
                            </p:stCondLst>
                            <p:childTnLst>
                              <p:par>
                                <p:cTn id="59" presetID="10" presetClass="entr" presetSubtype="0" fill="hold" nodeType="after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fade">
                                      <p:cBhvr>
                                        <p:cTn id="61" dur="250"/>
                                        <p:tgtEl>
                                          <p:spTgt spid="57"/>
                                        </p:tgtEl>
                                      </p:cBhvr>
                                    </p:animEffect>
                                  </p:childTnLst>
                                </p:cTn>
                              </p:par>
                              <p:par>
                                <p:cTn id="62" presetID="10" presetClass="entr" presetSubtype="0" fill="hold" nodeType="with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fade">
                                      <p:cBhvr>
                                        <p:cTn id="64" dur="250"/>
                                        <p:tgtEl>
                                          <p:spTgt spid="60"/>
                                        </p:tgtEl>
                                      </p:cBhvr>
                                    </p:animEffect>
                                  </p:childTnLst>
                                </p:cTn>
                              </p:par>
                              <p:par>
                                <p:cTn id="65" presetID="10" presetClass="entr" presetSubtype="0" fill="hold" nodeType="withEffect">
                                  <p:stCondLst>
                                    <p:cond delay="0"/>
                                  </p:stCondLst>
                                  <p:childTnLst>
                                    <p:set>
                                      <p:cBhvr>
                                        <p:cTn id="66" dur="1" fill="hold">
                                          <p:stCondLst>
                                            <p:cond delay="0"/>
                                          </p:stCondLst>
                                        </p:cTn>
                                        <p:tgtEl>
                                          <p:spTgt spid="130"/>
                                        </p:tgtEl>
                                        <p:attrNameLst>
                                          <p:attrName>style.visibility</p:attrName>
                                        </p:attrNameLst>
                                      </p:cBhvr>
                                      <p:to>
                                        <p:strVal val="visible"/>
                                      </p:to>
                                    </p:set>
                                    <p:animEffect transition="in" filter="fade">
                                      <p:cBhvr>
                                        <p:cTn id="67" dur="250"/>
                                        <p:tgtEl>
                                          <p:spTgt spid="130"/>
                                        </p:tgtEl>
                                      </p:cBhvr>
                                    </p:animEffect>
                                  </p:childTnLst>
                                </p:cTn>
                              </p:par>
                              <p:par>
                                <p:cTn id="68" presetID="10" presetClass="entr" presetSubtype="0" fill="hold" nodeType="withEffect">
                                  <p:stCondLst>
                                    <p:cond delay="0"/>
                                  </p:stCondLst>
                                  <p:childTnLst>
                                    <p:set>
                                      <p:cBhvr>
                                        <p:cTn id="69" dur="1" fill="hold">
                                          <p:stCondLst>
                                            <p:cond delay="0"/>
                                          </p:stCondLst>
                                        </p:cTn>
                                        <p:tgtEl>
                                          <p:spTgt spid="111"/>
                                        </p:tgtEl>
                                        <p:attrNameLst>
                                          <p:attrName>style.visibility</p:attrName>
                                        </p:attrNameLst>
                                      </p:cBhvr>
                                      <p:to>
                                        <p:strVal val="visible"/>
                                      </p:to>
                                    </p:set>
                                    <p:animEffect transition="in" filter="fade">
                                      <p:cBhvr>
                                        <p:cTn id="70" dur="250"/>
                                        <p:tgtEl>
                                          <p:spTgt spid="111"/>
                                        </p:tgtEl>
                                      </p:cBhvr>
                                    </p:animEffect>
                                  </p:childTnLst>
                                </p:cTn>
                              </p:par>
                              <p:par>
                                <p:cTn id="71" presetID="14" presetClass="entr" presetSubtype="10" fill="hold" grpId="0" nodeType="withEffect">
                                  <p:stCondLst>
                                    <p:cond delay="750"/>
                                  </p:stCondLst>
                                  <p:childTnLst>
                                    <p:set>
                                      <p:cBhvr>
                                        <p:cTn id="72" dur="1" fill="hold">
                                          <p:stCondLst>
                                            <p:cond delay="0"/>
                                          </p:stCondLst>
                                        </p:cTn>
                                        <p:tgtEl>
                                          <p:spTgt spid="135"/>
                                        </p:tgtEl>
                                        <p:attrNameLst>
                                          <p:attrName>style.visibility</p:attrName>
                                        </p:attrNameLst>
                                      </p:cBhvr>
                                      <p:to>
                                        <p:strVal val="visible"/>
                                      </p:to>
                                    </p:set>
                                    <p:animEffect transition="in" filter="randombar(horizontal)">
                                      <p:cBhvr>
                                        <p:cTn id="73" dur="400"/>
                                        <p:tgtEl>
                                          <p:spTgt spid="135"/>
                                        </p:tgtEl>
                                      </p:cBhvr>
                                    </p:animEffect>
                                  </p:childTnLst>
                                </p:cTn>
                              </p:par>
                              <p:par>
                                <p:cTn id="74" presetID="14" presetClass="entr" presetSubtype="10" fill="hold" grpId="0" nodeType="withEffect">
                                  <p:stCondLst>
                                    <p:cond delay="750"/>
                                  </p:stCondLst>
                                  <p:childTnLst>
                                    <p:set>
                                      <p:cBhvr>
                                        <p:cTn id="75" dur="1" fill="hold">
                                          <p:stCondLst>
                                            <p:cond delay="0"/>
                                          </p:stCondLst>
                                        </p:cTn>
                                        <p:tgtEl>
                                          <p:spTgt spid="136"/>
                                        </p:tgtEl>
                                        <p:attrNameLst>
                                          <p:attrName>style.visibility</p:attrName>
                                        </p:attrNameLst>
                                      </p:cBhvr>
                                      <p:to>
                                        <p:strVal val="visible"/>
                                      </p:to>
                                    </p:set>
                                    <p:animEffect transition="in" filter="randombar(horizontal)">
                                      <p:cBhvr>
                                        <p:cTn id="76" dur="400"/>
                                        <p:tgtEl>
                                          <p:spTgt spid="136"/>
                                        </p:tgtEl>
                                      </p:cBhvr>
                                    </p:animEffect>
                                  </p:childTnLst>
                                </p:cTn>
                              </p:par>
                              <p:par>
                                <p:cTn id="77" presetID="14" presetClass="entr" presetSubtype="10" fill="hold" grpId="0" nodeType="withEffect">
                                  <p:stCondLst>
                                    <p:cond delay="750"/>
                                  </p:stCondLst>
                                  <p:childTnLst>
                                    <p:set>
                                      <p:cBhvr>
                                        <p:cTn id="78" dur="1" fill="hold">
                                          <p:stCondLst>
                                            <p:cond delay="0"/>
                                          </p:stCondLst>
                                        </p:cTn>
                                        <p:tgtEl>
                                          <p:spTgt spid="137"/>
                                        </p:tgtEl>
                                        <p:attrNameLst>
                                          <p:attrName>style.visibility</p:attrName>
                                        </p:attrNameLst>
                                      </p:cBhvr>
                                      <p:to>
                                        <p:strVal val="visible"/>
                                      </p:to>
                                    </p:set>
                                    <p:animEffect transition="in" filter="randombar(horizontal)">
                                      <p:cBhvr>
                                        <p:cTn id="79" dur="400"/>
                                        <p:tgtEl>
                                          <p:spTgt spid="137"/>
                                        </p:tgtEl>
                                      </p:cBhvr>
                                    </p:animEffect>
                                  </p:childTnLst>
                                </p:cTn>
                              </p:par>
                              <p:par>
                                <p:cTn id="80" presetID="14" presetClass="entr" presetSubtype="10" fill="hold" grpId="0" nodeType="withEffect">
                                  <p:stCondLst>
                                    <p:cond delay="750"/>
                                  </p:stCondLst>
                                  <p:childTnLst>
                                    <p:set>
                                      <p:cBhvr>
                                        <p:cTn id="81" dur="1" fill="hold">
                                          <p:stCondLst>
                                            <p:cond delay="0"/>
                                          </p:stCondLst>
                                        </p:cTn>
                                        <p:tgtEl>
                                          <p:spTgt spid="138"/>
                                        </p:tgtEl>
                                        <p:attrNameLst>
                                          <p:attrName>style.visibility</p:attrName>
                                        </p:attrNameLst>
                                      </p:cBhvr>
                                      <p:to>
                                        <p:strVal val="visible"/>
                                      </p:to>
                                    </p:set>
                                    <p:animEffect transition="in" filter="randombar(horizontal)">
                                      <p:cBhvr>
                                        <p:cTn id="82" dur="400"/>
                                        <p:tgtEl>
                                          <p:spTgt spid="138"/>
                                        </p:tgtEl>
                                      </p:cBhvr>
                                    </p:animEffect>
                                  </p:childTnLst>
                                </p:cTn>
                              </p:par>
                              <p:par>
                                <p:cTn id="83" presetID="14" presetClass="entr" presetSubtype="10" fill="hold" grpId="0" nodeType="withEffect">
                                  <p:stCondLst>
                                    <p:cond delay="750"/>
                                  </p:stCondLst>
                                  <p:childTnLst>
                                    <p:set>
                                      <p:cBhvr>
                                        <p:cTn id="84" dur="1" fill="hold">
                                          <p:stCondLst>
                                            <p:cond delay="0"/>
                                          </p:stCondLst>
                                        </p:cTn>
                                        <p:tgtEl>
                                          <p:spTgt spid="139"/>
                                        </p:tgtEl>
                                        <p:attrNameLst>
                                          <p:attrName>style.visibility</p:attrName>
                                        </p:attrNameLst>
                                      </p:cBhvr>
                                      <p:to>
                                        <p:strVal val="visible"/>
                                      </p:to>
                                    </p:set>
                                    <p:animEffect transition="in" filter="randombar(horizontal)">
                                      <p:cBhvr>
                                        <p:cTn id="85" dur="400"/>
                                        <p:tgtEl>
                                          <p:spTgt spid="139"/>
                                        </p:tgtEl>
                                      </p:cBhvr>
                                    </p:animEffect>
                                  </p:childTnLst>
                                </p:cTn>
                              </p:par>
                              <p:par>
                                <p:cTn id="86" presetID="14" presetClass="entr" presetSubtype="10" fill="hold" grpId="0" nodeType="withEffect">
                                  <p:stCondLst>
                                    <p:cond delay="750"/>
                                  </p:stCondLst>
                                  <p:childTnLst>
                                    <p:set>
                                      <p:cBhvr>
                                        <p:cTn id="87" dur="1" fill="hold">
                                          <p:stCondLst>
                                            <p:cond delay="0"/>
                                          </p:stCondLst>
                                        </p:cTn>
                                        <p:tgtEl>
                                          <p:spTgt spid="140"/>
                                        </p:tgtEl>
                                        <p:attrNameLst>
                                          <p:attrName>style.visibility</p:attrName>
                                        </p:attrNameLst>
                                      </p:cBhvr>
                                      <p:to>
                                        <p:strVal val="visible"/>
                                      </p:to>
                                    </p:set>
                                    <p:animEffect transition="in" filter="randombar(horizontal)">
                                      <p:cBhvr>
                                        <p:cTn id="88" dur="400"/>
                                        <p:tgtEl>
                                          <p:spTgt spid="140"/>
                                        </p:tgtEl>
                                      </p:cBhvr>
                                    </p:animEffect>
                                  </p:childTnLst>
                                </p:cTn>
                              </p:par>
                              <p:par>
                                <p:cTn id="89" presetID="14" presetClass="entr" presetSubtype="10" fill="hold" grpId="0" nodeType="withEffect">
                                  <p:stCondLst>
                                    <p:cond delay="750"/>
                                  </p:stCondLst>
                                  <p:childTnLst>
                                    <p:set>
                                      <p:cBhvr>
                                        <p:cTn id="90" dur="1" fill="hold">
                                          <p:stCondLst>
                                            <p:cond delay="0"/>
                                          </p:stCondLst>
                                        </p:cTn>
                                        <p:tgtEl>
                                          <p:spTgt spid="141"/>
                                        </p:tgtEl>
                                        <p:attrNameLst>
                                          <p:attrName>style.visibility</p:attrName>
                                        </p:attrNameLst>
                                      </p:cBhvr>
                                      <p:to>
                                        <p:strVal val="visible"/>
                                      </p:to>
                                    </p:set>
                                    <p:animEffect transition="in" filter="randombar(horizontal)">
                                      <p:cBhvr>
                                        <p:cTn id="91" dur="400"/>
                                        <p:tgtEl>
                                          <p:spTgt spid="141"/>
                                        </p:tgtEl>
                                      </p:cBhvr>
                                    </p:animEffect>
                                  </p:childTnLst>
                                </p:cTn>
                              </p:par>
                              <p:par>
                                <p:cTn id="92" presetID="14" presetClass="entr" presetSubtype="10" fill="hold" grpId="0" nodeType="withEffect">
                                  <p:stCondLst>
                                    <p:cond delay="750"/>
                                  </p:stCondLst>
                                  <p:childTnLst>
                                    <p:set>
                                      <p:cBhvr>
                                        <p:cTn id="93" dur="1" fill="hold">
                                          <p:stCondLst>
                                            <p:cond delay="0"/>
                                          </p:stCondLst>
                                        </p:cTn>
                                        <p:tgtEl>
                                          <p:spTgt spid="142"/>
                                        </p:tgtEl>
                                        <p:attrNameLst>
                                          <p:attrName>style.visibility</p:attrName>
                                        </p:attrNameLst>
                                      </p:cBhvr>
                                      <p:to>
                                        <p:strVal val="visible"/>
                                      </p:to>
                                    </p:set>
                                    <p:animEffect transition="in" filter="randombar(horizontal)">
                                      <p:cBhvr>
                                        <p:cTn id="94" dur="400"/>
                                        <p:tgtEl>
                                          <p:spTgt spid="142"/>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8" fill="hold" nodeType="clickEffect">
                                  <p:stCondLst>
                                    <p:cond delay="0"/>
                                  </p:stCondLst>
                                  <p:childTnLst>
                                    <p:set>
                                      <p:cBhvr>
                                        <p:cTn id="98" dur="1" fill="hold">
                                          <p:stCondLst>
                                            <p:cond delay="0"/>
                                          </p:stCondLst>
                                        </p:cTn>
                                        <p:tgtEl>
                                          <p:spTgt spid="65"/>
                                        </p:tgtEl>
                                        <p:attrNameLst>
                                          <p:attrName>style.visibility</p:attrName>
                                        </p:attrNameLst>
                                      </p:cBhvr>
                                      <p:to>
                                        <p:strVal val="visible"/>
                                      </p:to>
                                    </p:set>
                                    <p:animEffect transition="in" filter="wipe(left)">
                                      <p:cBhvr>
                                        <p:cTn id="9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51" grpId="0" animBg="1"/>
      <p:bldP spid="52" grpId="0" animBg="1"/>
      <p:bldP spid="53" grpId="0" animBg="1"/>
      <p:bldP spid="54" grpId="0" animBg="1"/>
      <p:bldP spid="55" grpId="0" animBg="1"/>
      <p:bldP spid="56" grpId="0" animBg="1"/>
      <p:bldP spid="133" grpId="0"/>
      <p:bldP spid="134" grpId="0"/>
      <p:bldP spid="135" grpId="0"/>
      <p:bldP spid="136" grpId="0"/>
      <p:bldP spid="137" grpId="0"/>
      <p:bldP spid="138" grpId="0"/>
      <p:bldP spid="139" grpId="0"/>
      <p:bldP spid="140" grpId="0"/>
      <p:bldP spid="141" grpId="0"/>
      <p:bldP spid="1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34"/>
          <p:cNvSpPr>
            <a:spLocks/>
          </p:cNvSpPr>
          <p:nvPr/>
        </p:nvSpPr>
        <p:spPr bwMode="auto">
          <a:xfrm>
            <a:off x="-13061" y="4764"/>
            <a:ext cx="12203474" cy="6854824"/>
          </a:xfrm>
          <a:custGeom>
            <a:avLst/>
            <a:gdLst>
              <a:gd name="T0" fmla="*/ 1546 w 1546"/>
              <a:gd name="T1" fmla="*/ 879 h 889"/>
              <a:gd name="T2" fmla="*/ 1536 w 1546"/>
              <a:gd name="T3" fmla="*/ 889 h 889"/>
              <a:gd name="T4" fmla="*/ 10 w 1546"/>
              <a:gd name="T5" fmla="*/ 889 h 889"/>
              <a:gd name="T6" fmla="*/ 0 w 1546"/>
              <a:gd name="T7" fmla="*/ 879 h 889"/>
              <a:gd name="T8" fmla="*/ 0 w 1546"/>
              <a:gd name="T9" fmla="*/ 10 h 889"/>
              <a:gd name="T10" fmla="*/ 10 w 1546"/>
              <a:gd name="T11" fmla="*/ 0 h 889"/>
              <a:gd name="T12" fmla="*/ 1536 w 1546"/>
              <a:gd name="T13" fmla="*/ 0 h 889"/>
              <a:gd name="T14" fmla="*/ 1546 w 1546"/>
              <a:gd name="T15" fmla="*/ 10 h 889"/>
              <a:gd name="T16" fmla="*/ 1546 w 1546"/>
              <a:gd name="T17" fmla="*/ 879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6" h="889">
                <a:moveTo>
                  <a:pt x="1546" y="879"/>
                </a:moveTo>
                <a:cubicBezTo>
                  <a:pt x="1546" y="885"/>
                  <a:pt x="1541" y="889"/>
                  <a:pt x="1536" y="889"/>
                </a:cubicBezTo>
                <a:cubicBezTo>
                  <a:pt x="10" y="889"/>
                  <a:pt x="10" y="889"/>
                  <a:pt x="10" y="889"/>
                </a:cubicBezTo>
                <a:cubicBezTo>
                  <a:pt x="5" y="889"/>
                  <a:pt x="0" y="885"/>
                  <a:pt x="0" y="879"/>
                </a:cubicBezTo>
                <a:cubicBezTo>
                  <a:pt x="0" y="10"/>
                  <a:pt x="0" y="10"/>
                  <a:pt x="0" y="10"/>
                </a:cubicBezTo>
                <a:cubicBezTo>
                  <a:pt x="0" y="4"/>
                  <a:pt x="5" y="0"/>
                  <a:pt x="10" y="0"/>
                </a:cubicBezTo>
                <a:cubicBezTo>
                  <a:pt x="1536" y="0"/>
                  <a:pt x="1536" y="0"/>
                  <a:pt x="1536" y="0"/>
                </a:cubicBezTo>
                <a:cubicBezTo>
                  <a:pt x="1541" y="0"/>
                  <a:pt x="1546" y="4"/>
                  <a:pt x="1546" y="10"/>
                </a:cubicBezTo>
                <a:lnTo>
                  <a:pt x="1546" y="879"/>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121505" tIns="60753" rIns="121505" bIns="60753"/>
          <a:lstStyle/>
          <a:p>
            <a:pPr>
              <a:defRPr/>
            </a:pPr>
            <a:endParaRPr lang="zh-CN" altLang="en-US"/>
          </a:p>
        </p:txBody>
      </p:sp>
      <p:sp>
        <p:nvSpPr>
          <p:cNvPr id="7" name="任意多边形 6"/>
          <p:cNvSpPr/>
          <p:nvPr/>
        </p:nvSpPr>
        <p:spPr>
          <a:xfrm>
            <a:off x="1476400" y="0"/>
            <a:ext cx="3252551" cy="3677057"/>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52551" h="3677057">
                <a:moveTo>
                  <a:pt x="0" y="0"/>
                </a:moveTo>
                <a:lnTo>
                  <a:pt x="3252551" y="0"/>
                </a:lnTo>
                <a:lnTo>
                  <a:pt x="3252551" y="2142517"/>
                </a:lnTo>
                <a:lnTo>
                  <a:pt x="3244497" y="2142517"/>
                </a:lnTo>
                <a:lnTo>
                  <a:pt x="3240653" y="2218635"/>
                </a:lnTo>
                <a:cubicBezTo>
                  <a:pt x="3157461" y="3037809"/>
                  <a:pt x="2465643" y="3677057"/>
                  <a:pt x="1624520" y="3677057"/>
                </a:cubicBezTo>
                <a:cubicBezTo>
                  <a:pt x="783397" y="3677057"/>
                  <a:pt x="91579" y="3037809"/>
                  <a:pt x="8387" y="2218635"/>
                </a:cubicBezTo>
                <a:lnTo>
                  <a:pt x="4544" y="2142517"/>
                </a:lnTo>
                <a:lnTo>
                  <a:pt x="0" y="2142517"/>
                </a:lnTo>
                <a:lnTo>
                  <a:pt x="0" y="2052537"/>
                </a:lnTo>
                <a:close/>
              </a:path>
            </a:pathLst>
          </a:custGeom>
          <a:solidFill>
            <a:schemeClr val="accent2">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任意多边形 7"/>
          <p:cNvSpPr/>
          <p:nvPr/>
        </p:nvSpPr>
        <p:spPr>
          <a:xfrm>
            <a:off x="6167214" y="2179068"/>
            <a:ext cx="4392488" cy="4680520"/>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9" name="文本框 18"/>
          <p:cNvSpPr txBox="1"/>
          <p:nvPr/>
        </p:nvSpPr>
        <p:spPr>
          <a:xfrm>
            <a:off x="2112863" y="1579439"/>
            <a:ext cx="1968500"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第三章</a:t>
            </a:r>
          </a:p>
        </p:txBody>
      </p:sp>
      <p:sp>
        <p:nvSpPr>
          <p:cNvPr id="48" name="弧形 47"/>
          <p:cNvSpPr/>
          <p:nvPr/>
        </p:nvSpPr>
        <p:spPr>
          <a:xfrm rot="8155962">
            <a:off x="1963074" y="722753"/>
            <a:ext cx="2232248" cy="2232248"/>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任意多边形 60"/>
          <p:cNvSpPr/>
          <p:nvPr/>
        </p:nvSpPr>
        <p:spPr>
          <a:xfrm>
            <a:off x="6455246" y="2504068"/>
            <a:ext cx="3816424" cy="4598134"/>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10" name="标题 4"/>
          <p:cNvSpPr txBox="1">
            <a:spLocks/>
          </p:cNvSpPr>
          <p:nvPr/>
        </p:nvSpPr>
        <p:spPr>
          <a:xfrm>
            <a:off x="7247334" y="3691101"/>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a:solidFill>
                  <a:schemeClr val="tx1">
                    <a:lumMod val="65000"/>
                    <a:lumOff val="35000"/>
                  </a:schemeClr>
                </a:solidFill>
                <a:latin typeface="微软雅黑" panose="020B0503020204020204" pitchFamily="34" charset="-122"/>
                <a:ea typeface="微软雅黑" panose="020B0503020204020204" pitchFamily="34" charset="-122"/>
              </a:rPr>
              <a:t>市场分析</a:t>
            </a:r>
          </a:p>
        </p:txBody>
      </p:sp>
      <p:grpSp>
        <p:nvGrpSpPr>
          <p:cNvPr id="12" name="组合 11"/>
          <p:cNvGrpSpPr/>
          <p:nvPr/>
        </p:nvGrpSpPr>
        <p:grpSpPr>
          <a:xfrm>
            <a:off x="7031310" y="4653716"/>
            <a:ext cx="1436675" cy="215444"/>
            <a:chOff x="4369395" y="3284984"/>
            <a:chExt cx="1436675" cy="215444"/>
          </a:xfrm>
        </p:grpSpPr>
        <p:sp>
          <p:nvSpPr>
            <p:cNvPr id="1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当前市场分析</a:t>
              </a:r>
            </a:p>
          </p:txBody>
        </p:sp>
        <p:grpSp>
          <p:nvGrpSpPr>
            <p:cNvPr id="14" name="组合 13"/>
            <p:cNvGrpSpPr/>
            <p:nvPr/>
          </p:nvGrpSpPr>
          <p:grpSpPr>
            <a:xfrm>
              <a:off x="4369395" y="3316401"/>
              <a:ext cx="168551" cy="168551"/>
              <a:chOff x="5005199" y="3717032"/>
              <a:chExt cx="168551" cy="168551"/>
            </a:xfrm>
          </p:grpSpPr>
          <p:sp>
            <p:nvSpPr>
              <p:cNvPr id="15" name="椭圆 14"/>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 name="等腰三角形 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17" name="组合 16"/>
          <p:cNvGrpSpPr/>
          <p:nvPr/>
        </p:nvGrpSpPr>
        <p:grpSpPr>
          <a:xfrm>
            <a:off x="8543478" y="4653716"/>
            <a:ext cx="1436675" cy="215444"/>
            <a:chOff x="4369395" y="3284984"/>
            <a:chExt cx="1436675" cy="215444"/>
          </a:xfrm>
        </p:grpSpPr>
        <p:sp>
          <p:nvSpPr>
            <p:cNvPr id="1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同类产品对比</a:t>
              </a:r>
            </a:p>
          </p:txBody>
        </p:sp>
        <p:grpSp>
          <p:nvGrpSpPr>
            <p:cNvPr id="19" name="组合 18"/>
            <p:cNvGrpSpPr/>
            <p:nvPr/>
          </p:nvGrpSpPr>
          <p:grpSpPr>
            <a:xfrm>
              <a:off x="4369395" y="3316401"/>
              <a:ext cx="168551" cy="168551"/>
              <a:chOff x="5005199" y="3717032"/>
              <a:chExt cx="168551" cy="168551"/>
            </a:xfrm>
          </p:grpSpPr>
          <p:sp>
            <p:nvSpPr>
              <p:cNvPr id="20" name="椭圆 19"/>
              <p:cNvSpPr/>
              <p:nvPr/>
            </p:nvSpPr>
            <p:spPr>
              <a:xfrm>
                <a:off x="5005199" y="3717032"/>
                <a:ext cx="168551" cy="168551"/>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等腰三角形 2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22" name="组合 21"/>
          <p:cNvGrpSpPr/>
          <p:nvPr/>
        </p:nvGrpSpPr>
        <p:grpSpPr>
          <a:xfrm>
            <a:off x="7031310" y="4942328"/>
            <a:ext cx="1436675" cy="215444"/>
            <a:chOff x="4369395" y="3284984"/>
            <a:chExt cx="1436675" cy="215444"/>
          </a:xfrm>
        </p:grpSpPr>
        <p:sp>
          <p:nvSpPr>
            <p:cNvPr id="2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竞争对手分析</a:t>
              </a:r>
            </a:p>
          </p:txBody>
        </p:sp>
        <p:grpSp>
          <p:nvGrpSpPr>
            <p:cNvPr id="24" name="组合 23"/>
            <p:cNvGrpSpPr/>
            <p:nvPr/>
          </p:nvGrpSpPr>
          <p:grpSpPr>
            <a:xfrm>
              <a:off x="4369395" y="3316401"/>
              <a:ext cx="168551" cy="168551"/>
              <a:chOff x="5005199" y="3717032"/>
              <a:chExt cx="168551" cy="168551"/>
            </a:xfrm>
          </p:grpSpPr>
          <p:sp>
            <p:nvSpPr>
              <p:cNvPr id="25" name="椭圆 24"/>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6" name="等腰三角形 2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27" name="组合 26"/>
          <p:cNvGrpSpPr/>
          <p:nvPr/>
        </p:nvGrpSpPr>
        <p:grpSpPr>
          <a:xfrm>
            <a:off x="8543478" y="4942328"/>
            <a:ext cx="1436675" cy="215444"/>
            <a:chOff x="4369395" y="3284984"/>
            <a:chExt cx="1436675" cy="215444"/>
          </a:xfrm>
        </p:grpSpPr>
        <p:sp>
          <p:nvSpPr>
            <p:cNvPr id="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客户需求分析</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7031310" y="5229780"/>
            <a:ext cx="1436675" cy="215444"/>
            <a:chOff x="4369395" y="3284984"/>
            <a:chExt cx="1436675" cy="215444"/>
          </a:xfrm>
        </p:grpSpPr>
        <p:sp>
          <p:nvSpPr>
            <p:cNvPr id="3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经营业绩</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47" name="直接连接符 46"/>
          <p:cNvCxnSpPr/>
          <p:nvPr/>
        </p:nvCxnSpPr>
        <p:spPr>
          <a:xfrm>
            <a:off x="7175326" y="4365104"/>
            <a:ext cx="2472556"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0638644"/>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50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nodeType="withEffect">
                                  <p:stCondLst>
                                    <p:cond delay="5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nodeType="withEffect">
                                  <p:stCondLst>
                                    <p:cond delay="50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par>
                                <p:cTn id="40" presetID="53" presetClass="entr" presetSubtype="16" fill="hold" nodeType="withEffect">
                                  <p:stCondLst>
                                    <p:cond delay="50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nodeType="withEffect">
                                  <p:stCondLst>
                                    <p:cond delay="50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nodeType="withEffect">
                                  <p:stCondLst>
                                    <p:cond delay="50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animEffect transition="in" filter="fade">
                                      <p:cBhvr>
                                        <p:cTn id="54" dur="500"/>
                                        <p:tgtEl>
                                          <p:spTgt spid="32"/>
                                        </p:tgtEl>
                                      </p:cBhvr>
                                    </p:animEffect>
                                  </p:childTnLst>
                                </p:cTn>
                              </p:par>
                              <p:par>
                                <p:cTn id="55" presetID="53" presetClass="entr" presetSubtype="16" fill="hold" nodeType="withEffect">
                                  <p:stCondLst>
                                    <p:cond delay="500"/>
                                  </p:stCondLst>
                                  <p:childTnLst>
                                    <p:set>
                                      <p:cBhvr>
                                        <p:cTn id="56" dur="1" fill="hold">
                                          <p:stCondLst>
                                            <p:cond delay="0"/>
                                          </p:stCondLst>
                                        </p:cTn>
                                        <p:tgtEl>
                                          <p:spTgt spid="47"/>
                                        </p:tgtEl>
                                        <p:attrNameLst>
                                          <p:attrName>style.visibility</p:attrName>
                                        </p:attrNameLst>
                                      </p:cBhvr>
                                      <p:to>
                                        <p:strVal val="visible"/>
                                      </p:to>
                                    </p:set>
                                    <p:anim calcmode="lin" valueType="num">
                                      <p:cBhvr>
                                        <p:cTn id="57" dur="500" fill="hold"/>
                                        <p:tgtEl>
                                          <p:spTgt spid="47"/>
                                        </p:tgtEl>
                                        <p:attrNameLst>
                                          <p:attrName>ppt_w</p:attrName>
                                        </p:attrNameLst>
                                      </p:cBhvr>
                                      <p:tavLst>
                                        <p:tav tm="0">
                                          <p:val>
                                            <p:fltVal val="0"/>
                                          </p:val>
                                        </p:tav>
                                        <p:tav tm="100000">
                                          <p:val>
                                            <p:strVal val="#ppt_w"/>
                                          </p:val>
                                        </p:tav>
                                      </p:tavLst>
                                    </p:anim>
                                    <p:anim calcmode="lin" valueType="num">
                                      <p:cBhvr>
                                        <p:cTn id="58" dur="500" fill="hold"/>
                                        <p:tgtEl>
                                          <p:spTgt spid="47"/>
                                        </p:tgtEl>
                                        <p:attrNameLst>
                                          <p:attrName>ppt_h</p:attrName>
                                        </p:attrNameLst>
                                      </p:cBhvr>
                                      <p:tavLst>
                                        <p:tav tm="0">
                                          <p:val>
                                            <p:fltVal val="0"/>
                                          </p:val>
                                        </p:tav>
                                        <p:tav tm="100000">
                                          <p:val>
                                            <p:strVal val="#ppt_h"/>
                                          </p:val>
                                        </p:tav>
                                      </p:tavLst>
                                    </p:anim>
                                    <p:animEffect transition="in" filter="fade">
                                      <p:cBhvr>
                                        <p:cTn id="59" dur="500"/>
                                        <p:tgtEl>
                                          <p:spTgt spid="47"/>
                                        </p:tgtEl>
                                      </p:cBhvr>
                                    </p:animEffect>
                                  </p:childTnLst>
                                </p:cTn>
                              </p:par>
                            </p:childTnLst>
                          </p:cTn>
                        </p:par>
                        <p:par>
                          <p:cTn id="60" fill="hold">
                            <p:stCondLst>
                              <p:cond delay="2000"/>
                            </p:stCondLst>
                            <p:childTnLst>
                              <p:par>
                                <p:cTn id="61" presetID="2" presetClass="entr" presetSubtype="4" fill="hold" grpId="0" nodeType="afterEffect">
                                  <p:stCondLst>
                                    <p:cond delay="0"/>
                                  </p:stCondLst>
                                  <p:childTnLst>
                                    <p:set>
                                      <p:cBhvr>
                                        <p:cTn id="62" dur="1" fill="hold">
                                          <p:stCondLst>
                                            <p:cond delay="0"/>
                                          </p:stCondLst>
                                        </p:cTn>
                                        <p:tgtEl>
                                          <p:spTgt spid="61"/>
                                        </p:tgtEl>
                                        <p:attrNameLst>
                                          <p:attrName>style.visibility</p:attrName>
                                        </p:attrNameLst>
                                      </p:cBhvr>
                                      <p:to>
                                        <p:strVal val="visible"/>
                                      </p:to>
                                    </p:set>
                                    <p:anim calcmode="lin" valueType="num">
                                      <p:cBhvr additive="base">
                                        <p:cTn id="63" dur="500" fill="hold"/>
                                        <p:tgtEl>
                                          <p:spTgt spid="61"/>
                                        </p:tgtEl>
                                        <p:attrNameLst>
                                          <p:attrName>ppt_x</p:attrName>
                                        </p:attrNameLst>
                                      </p:cBhvr>
                                      <p:tavLst>
                                        <p:tav tm="0">
                                          <p:val>
                                            <p:strVal val="#ppt_x"/>
                                          </p:val>
                                        </p:tav>
                                        <p:tav tm="100000">
                                          <p:val>
                                            <p:strVal val="#ppt_x"/>
                                          </p:val>
                                        </p:tav>
                                      </p:tavLst>
                                    </p:anim>
                                    <p:anim calcmode="lin" valueType="num">
                                      <p:cBhvr additive="base">
                                        <p:cTn id="64"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48" grpId="0" animBg="1"/>
      <p:bldP spid="61" grpId="0" animBg="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7974"/>
            <a:ext cx="12195175" cy="6865974"/>
          </a:xfrm>
          <a:prstGeom prst="rect">
            <a:avLst/>
          </a:prstGeom>
          <a:solidFill>
            <a:srgbClr val="FFFFFF">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 y="-27384"/>
            <a:ext cx="12195175" cy="38884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209155" y="3140968"/>
            <a:ext cx="1368152" cy="136815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281163" y="3212976"/>
            <a:ext cx="1224136" cy="1224136"/>
          </a:xfrm>
          <a:prstGeom prst="ellipse">
            <a:avLst/>
          </a:prstGeom>
          <a:noFill/>
          <a:ln w="3175">
            <a:solidFill>
              <a:srgbClr val="00A89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KSO_Shape"/>
          <p:cNvSpPr>
            <a:spLocks/>
          </p:cNvSpPr>
          <p:nvPr/>
        </p:nvSpPr>
        <p:spPr bwMode="auto">
          <a:xfrm>
            <a:off x="2596864" y="3621539"/>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9" name="标题 4"/>
          <p:cNvSpPr txBox="1">
            <a:spLocks/>
          </p:cNvSpPr>
          <p:nvPr/>
        </p:nvSpPr>
        <p:spPr>
          <a:xfrm>
            <a:off x="2137147" y="4797946"/>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a:solidFill>
                  <a:srgbClr val="C00000"/>
                </a:solidFill>
                <a:latin typeface="微软雅黑" panose="020B0503020204020204" pitchFamily="34" charset="-122"/>
                <a:ea typeface="微软雅黑" panose="020B0503020204020204" pitchFamily="34" charset="-122"/>
              </a:rPr>
              <a:t>关于企业</a:t>
            </a:r>
          </a:p>
        </p:txBody>
      </p:sp>
      <p:cxnSp>
        <p:nvCxnSpPr>
          <p:cNvPr id="10" name="直接连接符 9"/>
          <p:cNvCxnSpPr/>
          <p:nvPr/>
        </p:nvCxnSpPr>
        <p:spPr>
          <a:xfrm>
            <a:off x="2288872" y="5199422"/>
            <a:ext cx="1216427" cy="0"/>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标题 4"/>
          <p:cNvSpPr txBox="1">
            <a:spLocks/>
          </p:cNvSpPr>
          <p:nvPr/>
        </p:nvSpPr>
        <p:spPr>
          <a:xfrm>
            <a:off x="2137147" y="5229994"/>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请在这里输入详细文字介绍信息</a:t>
            </a:r>
          </a:p>
        </p:txBody>
      </p:sp>
      <p:sp>
        <p:nvSpPr>
          <p:cNvPr id="12" name="椭圆 11"/>
          <p:cNvSpPr/>
          <p:nvPr/>
        </p:nvSpPr>
        <p:spPr>
          <a:xfrm>
            <a:off x="4247156" y="3140968"/>
            <a:ext cx="1368152" cy="136815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319164" y="3212976"/>
            <a:ext cx="1224136" cy="1224136"/>
          </a:xfrm>
          <a:prstGeom prst="ellipse">
            <a:avLst/>
          </a:prstGeom>
          <a:noFill/>
          <a:ln w="3175">
            <a:solidFill>
              <a:srgbClr val="00A89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标题 4"/>
          <p:cNvSpPr txBox="1">
            <a:spLocks/>
          </p:cNvSpPr>
          <p:nvPr/>
        </p:nvSpPr>
        <p:spPr>
          <a:xfrm>
            <a:off x="4175148" y="4797946"/>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a:solidFill>
                  <a:srgbClr val="C00000"/>
                </a:solidFill>
                <a:latin typeface="微软雅黑" panose="020B0503020204020204" pitchFamily="34" charset="-122"/>
                <a:ea typeface="微软雅黑" panose="020B0503020204020204" pitchFamily="34" charset="-122"/>
              </a:rPr>
              <a:t>产品介绍</a:t>
            </a:r>
          </a:p>
        </p:txBody>
      </p:sp>
      <p:cxnSp>
        <p:nvCxnSpPr>
          <p:cNvPr id="15" name="直接连接符 14"/>
          <p:cNvCxnSpPr/>
          <p:nvPr/>
        </p:nvCxnSpPr>
        <p:spPr>
          <a:xfrm>
            <a:off x="4326873" y="5199422"/>
            <a:ext cx="1216427" cy="0"/>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标题 4"/>
          <p:cNvSpPr txBox="1">
            <a:spLocks/>
          </p:cNvSpPr>
          <p:nvPr/>
        </p:nvSpPr>
        <p:spPr>
          <a:xfrm>
            <a:off x="4175148" y="5229994"/>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请在这里输入详细文字介绍信息</a:t>
            </a:r>
          </a:p>
        </p:txBody>
      </p:sp>
      <p:sp>
        <p:nvSpPr>
          <p:cNvPr id="17" name="椭圆 16"/>
          <p:cNvSpPr/>
          <p:nvPr/>
        </p:nvSpPr>
        <p:spPr>
          <a:xfrm>
            <a:off x="6311230" y="3140968"/>
            <a:ext cx="1368152" cy="136815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6383238" y="3212976"/>
            <a:ext cx="1224136" cy="1224136"/>
          </a:xfrm>
          <a:prstGeom prst="ellipse">
            <a:avLst/>
          </a:prstGeom>
          <a:noFill/>
          <a:ln w="3175">
            <a:solidFill>
              <a:srgbClr val="00A89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4"/>
          <p:cNvSpPr txBox="1">
            <a:spLocks/>
          </p:cNvSpPr>
          <p:nvPr/>
        </p:nvSpPr>
        <p:spPr>
          <a:xfrm>
            <a:off x="6239222" y="4797946"/>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a:solidFill>
                  <a:srgbClr val="C00000"/>
                </a:solidFill>
                <a:latin typeface="微软雅黑" panose="020B0503020204020204" pitchFamily="34" charset="-122"/>
                <a:ea typeface="微软雅黑" panose="020B0503020204020204" pitchFamily="34" charset="-122"/>
              </a:rPr>
              <a:t>市场分析</a:t>
            </a:r>
          </a:p>
        </p:txBody>
      </p:sp>
      <p:cxnSp>
        <p:nvCxnSpPr>
          <p:cNvPr id="20" name="直接连接符 19"/>
          <p:cNvCxnSpPr/>
          <p:nvPr/>
        </p:nvCxnSpPr>
        <p:spPr>
          <a:xfrm>
            <a:off x="6390947" y="5199422"/>
            <a:ext cx="1216427" cy="0"/>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标题 4"/>
          <p:cNvSpPr txBox="1">
            <a:spLocks/>
          </p:cNvSpPr>
          <p:nvPr/>
        </p:nvSpPr>
        <p:spPr>
          <a:xfrm>
            <a:off x="6239222" y="5229994"/>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请在这里输入详细文字介绍信息</a:t>
            </a:r>
          </a:p>
        </p:txBody>
      </p:sp>
      <p:sp>
        <p:nvSpPr>
          <p:cNvPr id="22" name="椭圆 21"/>
          <p:cNvSpPr/>
          <p:nvPr/>
        </p:nvSpPr>
        <p:spPr>
          <a:xfrm>
            <a:off x="8399462" y="3140968"/>
            <a:ext cx="1368152" cy="136815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471470" y="3212976"/>
            <a:ext cx="1224136" cy="1224136"/>
          </a:xfrm>
          <a:prstGeom prst="ellipse">
            <a:avLst/>
          </a:prstGeom>
          <a:noFill/>
          <a:ln w="3175">
            <a:solidFill>
              <a:srgbClr val="00A89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标题 4"/>
          <p:cNvSpPr txBox="1">
            <a:spLocks/>
          </p:cNvSpPr>
          <p:nvPr/>
        </p:nvSpPr>
        <p:spPr>
          <a:xfrm>
            <a:off x="8327454" y="4797946"/>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a:solidFill>
                  <a:srgbClr val="C00000"/>
                </a:solidFill>
                <a:latin typeface="微软雅黑" panose="020B0503020204020204" pitchFamily="34" charset="-122"/>
                <a:ea typeface="微软雅黑" panose="020B0503020204020204" pitchFamily="34" charset="-122"/>
              </a:rPr>
              <a:t>发展前景</a:t>
            </a:r>
          </a:p>
        </p:txBody>
      </p:sp>
      <p:cxnSp>
        <p:nvCxnSpPr>
          <p:cNvPr id="25" name="直接连接符 24"/>
          <p:cNvCxnSpPr/>
          <p:nvPr/>
        </p:nvCxnSpPr>
        <p:spPr>
          <a:xfrm>
            <a:off x="8479179" y="5199422"/>
            <a:ext cx="1216427" cy="0"/>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标题 4"/>
          <p:cNvSpPr txBox="1">
            <a:spLocks/>
          </p:cNvSpPr>
          <p:nvPr/>
        </p:nvSpPr>
        <p:spPr>
          <a:xfrm>
            <a:off x="8327454" y="5229994"/>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请在这里输入详细文字介绍信息</a:t>
            </a:r>
          </a:p>
        </p:txBody>
      </p:sp>
      <p:sp>
        <p:nvSpPr>
          <p:cNvPr id="32" name="KSO_Shape"/>
          <p:cNvSpPr>
            <a:spLocks/>
          </p:cNvSpPr>
          <p:nvPr/>
        </p:nvSpPr>
        <p:spPr bwMode="auto">
          <a:xfrm>
            <a:off x="4659790" y="3657541"/>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33" name="KSO_Shape"/>
          <p:cNvSpPr>
            <a:spLocks/>
          </p:cNvSpPr>
          <p:nvPr/>
        </p:nvSpPr>
        <p:spPr bwMode="auto">
          <a:xfrm>
            <a:off x="6693047" y="3519010"/>
            <a:ext cx="618249" cy="61206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4" name="KSO_Shape"/>
          <p:cNvSpPr>
            <a:spLocks/>
          </p:cNvSpPr>
          <p:nvPr/>
        </p:nvSpPr>
        <p:spPr bwMode="auto">
          <a:xfrm>
            <a:off x="8852894" y="3560400"/>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6" name="等腰三角形 35"/>
          <p:cNvSpPr/>
          <p:nvPr/>
        </p:nvSpPr>
        <p:spPr>
          <a:xfrm flipV="1">
            <a:off x="5661189" y="-27384"/>
            <a:ext cx="828618" cy="40662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A89B"/>
              </a:solidFill>
            </a:endParaRPr>
          </a:p>
        </p:txBody>
      </p:sp>
      <p:grpSp>
        <p:nvGrpSpPr>
          <p:cNvPr id="37" name="组合 36"/>
          <p:cNvGrpSpPr/>
          <p:nvPr/>
        </p:nvGrpSpPr>
        <p:grpSpPr>
          <a:xfrm>
            <a:off x="5225782" y="503304"/>
            <a:ext cx="1663893" cy="1663893"/>
            <a:chOff x="5444050" y="508274"/>
            <a:chExt cx="1303901" cy="1303901"/>
          </a:xfrm>
        </p:grpSpPr>
        <p:sp>
          <p:nvSpPr>
            <p:cNvPr id="38" name="椭圆 37"/>
            <p:cNvSpPr/>
            <p:nvPr/>
          </p:nvSpPr>
          <p:spPr>
            <a:xfrm>
              <a:off x="5444050" y="508274"/>
              <a:ext cx="1303901" cy="13039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159DCD"/>
                </a:solidFill>
              </a:endParaRPr>
            </a:p>
          </p:txBody>
        </p:sp>
        <p:sp>
          <p:nvSpPr>
            <p:cNvPr id="39" name="文本框 7"/>
            <p:cNvSpPr txBox="1"/>
            <p:nvPr/>
          </p:nvSpPr>
          <p:spPr>
            <a:xfrm>
              <a:off x="5608415" y="683179"/>
              <a:ext cx="975171" cy="954090"/>
            </a:xfrm>
            <a:prstGeom prst="rect">
              <a:avLst/>
            </a:prstGeom>
            <a:noFill/>
          </p:spPr>
          <p:txBody>
            <a:bodyPr wrap="none" rtlCol="0">
              <a:prstTxWarp prst="textCircle">
                <a:avLst/>
              </a:prstTxWarp>
              <a:spAutoFit/>
            </a:bodyPr>
            <a:lstStyle/>
            <a:p>
              <a:endParaRPr lang="zh-CN" altLang="en-US" sz="1600" spc="300" dirty="0">
                <a:solidFill>
                  <a:srgbClr val="159DCD"/>
                </a:solidFill>
              </a:endParaRPr>
            </a:p>
          </p:txBody>
        </p:sp>
        <p:sp>
          <p:nvSpPr>
            <p:cNvPr id="40" name="文本框 8"/>
            <p:cNvSpPr txBox="1"/>
            <p:nvPr/>
          </p:nvSpPr>
          <p:spPr>
            <a:xfrm>
              <a:off x="5617511" y="739658"/>
              <a:ext cx="948671" cy="554731"/>
            </a:xfrm>
            <a:prstGeom prst="rect">
              <a:avLst/>
            </a:prstGeom>
            <a:noFill/>
          </p:spPr>
          <p:txBody>
            <a:bodyPr wrap="none" rtlCol="0">
              <a:spAutoFit/>
            </a:bodyPr>
            <a:lstStyle/>
            <a:p>
              <a:pPr algn="ctr"/>
              <a:r>
                <a:rPr lang="zh-CN" altLang="en-US" sz="4000" dirty="0">
                  <a:solidFill>
                    <a:srgbClr val="C00000"/>
                  </a:solidFill>
                  <a:latin typeface="微软雅黑" panose="020B0503020204020204" pitchFamily="34" charset="-122"/>
                  <a:ea typeface="微软雅黑" panose="020B0503020204020204" pitchFamily="34" charset="-122"/>
                </a:rPr>
                <a:t>目录</a:t>
              </a:r>
            </a:p>
          </p:txBody>
        </p:sp>
      </p:grpSp>
      <p:sp>
        <p:nvSpPr>
          <p:cNvPr id="41" name="矩形 40"/>
          <p:cNvSpPr/>
          <p:nvPr/>
        </p:nvSpPr>
        <p:spPr>
          <a:xfrm>
            <a:off x="5492408" y="1496688"/>
            <a:ext cx="1094963" cy="276999"/>
          </a:xfrm>
          <a:prstGeom prst="rect">
            <a:avLst/>
          </a:prstGeom>
        </p:spPr>
        <p:txBody>
          <a:bodyPr wrap="square">
            <a:spAutoFit/>
          </a:bodyPr>
          <a:lstStyle/>
          <a:p>
            <a:pPr algn="ctr"/>
            <a:r>
              <a:rPr lang="en-US" altLang="zh-CN" sz="1200" b="1" dirty="0">
                <a:solidFill>
                  <a:srgbClr val="C00000"/>
                </a:solidFill>
                <a:latin typeface="微软雅黑" panose="020B0503020204020204" pitchFamily="34" charset="-122"/>
                <a:ea typeface="微软雅黑" panose="020B0503020204020204" pitchFamily="34" charset="-122"/>
              </a:rPr>
              <a:t>CONTENTS</a:t>
            </a:r>
            <a:endParaRPr lang="zh-CN" altLang="en-US" sz="12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6411744"/>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childTnLst>
                                </p:cTn>
                              </p:par>
                              <p:par>
                                <p:cTn id="12" presetID="8" presetClass="emph" presetSubtype="0" fill="hold" nodeType="withEffect">
                                  <p:stCondLst>
                                    <p:cond delay="250"/>
                                  </p:stCondLst>
                                  <p:childTnLst>
                                    <p:animRot by="21600000">
                                      <p:cBhvr>
                                        <p:cTn id="13" dur="1500" fill="hold"/>
                                        <p:tgtEl>
                                          <p:spTgt spid="37"/>
                                        </p:tgtEl>
                                        <p:attrNameLst>
                                          <p:attrName>r</p:attrName>
                                        </p:attrNameLst>
                                      </p:cBhvr>
                                    </p:animRot>
                                  </p:childTnLst>
                                </p:cTn>
                              </p:par>
                            </p:childTnLst>
                          </p:cTn>
                        </p:par>
                        <p:par>
                          <p:cTn id="14" fill="hold">
                            <p:stCondLst>
                              <p:cond delay="1750"/>
                            </p:stCondLst>
                            <p:childTnLst>
                              <p:par>
                                <p:cTn id="15" presetID="53" presetClass="entr" presetSubtype="16"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500" fill="hold"/>
                                        <p:tgtEl>
                                          <p:spTgt spid="41"/>
                                        </p:tgtEl>
                                        <p:attrNameLst>
                                          <p:attrName>ppt_w</p:attrName>
                                        </p:attrNameLst>
                                      </p:cBhvr>
                                      <p:tavLst>
                                        <p:tav tm="0">
                                          <p:val>
                                            <p:fltVal val="0"/>
                                          </p:val>
                                        </p:tav>
                                        <p:tav tm="100000">
                                          <p:val>
                                            <p:strVal val="#ppt_w"/>
                                          </p:val>
                                        </p:tav>
                                      </p:tavLst>
                                    </p:anim>
                                    <p:anim calcmode="lin" valueType="num">
                                      <p:cBhvr>
                                        <p:cTn id="18" dur="500" fill="hold"/>
                                        <p:tgtEl>
                                          <p:spTgt spid="41"/>
                                        </p:tgtEl>
                                        <p:attrNameLst>
                                          <p:attrName>ppt_h</p:attrName>
                                        </p:attrNameLst>
                                      </p:cBhvr>
                                      <p:tavLst>
                                        <p:tav tm="0">
                                          <p:val>
                                            <p:fltVal val="0"/>
                                          </p:val>
                                        </p:tav>
                                        <p:tav tm="100000">
                                          <p:val>
                                            <p:strVal val="#ppt_h"/>
                                          </p:val>
                                        </p:tav>
                                      </p:tavLst>
                                    </p:anim>
                                    <p:animEffect transition="in" filter="fade">
                                      <p:cBhvr>
                                        <p:cTn id="19" dur="500"/>
                                        <p:tgtEl>
                                          <p:spTgt spid="41"/>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Effect transition="in" filter="fade">
                                      <p:cBhvr>
                                        <p:cTn id="54" dur="500"/>
                                        <p:tgtEl>
                                          <p:spTgt spid="18"/>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Effect transition="in" filter="fade">
                                      <p:cBhvr>
                                        <p:cTn id="64" dur="500"/>
                                        <p:tgtEl>
                                          <p:spTgt spid="23"/>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ppt_w</p:attrName>
                                        </p:attrNameLst>
                                      </p:cBhvr>
                                      <p:tavLst>
                                        <p:tav tm="0">
                                          <p:val>
                                            <p:fltVal val="0"/>
                                          </p:val>
                                        </p:tav>
                                        <p:tav tm="100000">
                                          <p:val>
                                            <p:strVal val="#ppt_w"/>
                                          </p:val>
                                        </p:tav>
                                      </p:tavLst>
                                    </p:anim>
                                    <p:anim calcmode="lin" valueType="num">
                                      <p:cBhvr>
                                        <p:cTn id="68" dur="500" fill="hold"/>
                                        <p:tgtEl>
                                          <p:spTgt spid="32"/>
                                        </p:tgtEl>
                                        <p:attrNameLst>
                                          <p:attrName>ppt_h</p:attrName>
                                        </p:attrNameLst>
                                      </p:cBhvr>
                                      <p:tavLst>
                                        <p:tav tm="0">
                                          <p:val>
                                            <p:fltVal val="0"/>
                                          </p:val>
                                        </p:tav>
                                        <p:tav tm="100000">
                                          <p:val>
                                            <p:strVal val="#ppt_h"/>
                                          </p:val>
                                        </p:tav>
                                      </p:tavLst>
                                    </p:anim>
                                    <p:animEffect transition="in" filter="fade">
                                      <p:cBhvr>
                                        <p:cTn id="69" dur="500"/>
                                        <p:tgtEl>
                                          <p:spTgt spid="32"/>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ppt_w</p:attrName>
                                        </p:attrNameLst>
                                      </p:cBhvr>
                                      <p:tavLst>
                                        <p:tav tm="0">
                                          <p:val>
                                            <p:fltVal val="0"/>
                                          </p:val>
                                        </p:tav>
                                        <p:tav tm="100000">
                                          <p:val>
                                            <p:strVal val="#ppt_w"/>
                                          </p:val>
                                        </p:tav>
                                      </p:tavLst>
                                    </p:anim>
                                    <p:anim calcmode="lin" valueType="num">
                                      <p:cBhvr>
                                        <p:cTn id="73" dur="500" fill="hold"/>
                                        <p:tgtEl>
                                          <p:spTgt spid="33"/>
                                        </p:tgtEl>
                                        <p:attrNameLst>
                                          <p:attrName>ppt_h</p:attrName>
                                        </p:attrNameLst>
                                      </p:cBhvr>
                                      <p:tavLst>
                                        <p:tav tm="0">
                                          <p:val>
                                            <p:fltVal val="0"/>
                                          </p:val>
                                        </p:tav>
                                        <p:tav tm="100000">
                                          <p:val>
                                            <p:strVal val="#ppt_h"/>
                                          </p:val>
                                        </p:tav>
                                      </p:tavLst>
                                    </p:anim>
                                    <p:animEffect transition="in" filter="fade">
                                      <p:cBhvr>
                                        <p:cTn id="74" dur="500"/>
                                        <p:tgtEl>
                                          <p:spTgt spid="33"/>
                                        </p:tgtEl>
                                      </p:cBhvr>
                                    </p:animEffect>
                                  </p:childTnLst>
                                </p:cTn>
                              </p:par>
                              <p:par>
                                <p:cTn id="75" presetID="53" presetClass="entr" presetSubtype="16" fill="hold" grpId="0" nodeType="withEffect">
                                  <p:stCondLst>
                                    <p:cond delay="500"/>
                                  </p:stCondLst>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ppt_w</p:attrName>
                                        </p:attrNameLst>
                                      </p:cBhvr>
                                      <p:tavLst>
                                        <p:tav tm="0">
                                          <p:val>
                                            <p:fltVal val="0"/>
                                          </p:val>
                                        </p:tav>
                                        <p:tav tm="100000">
                                          <p:val>
                                            <p:strVal val="#ppt_w"/>
                                          </p:val>
                                        </p:tav>
                                      </p:tavLst>
                                    </p:anim>
                                    <p:anim calcmode="lin" valueType="num">
                                      <p:cBhvr>
                                        <p:cTn id="78" dur="500" fill="hold"/>
                                        <p:tgtEl>
                                          <p:spTgt spid="34"/>
                                        </p:tgtEl>
                                        <p:attrNameLst>
                                          <p:attrName>ppt_h</p:attrName>
                                        </p:attrNameLst>
                                      </p:cBhvr>
                                      <p:tavLst>
                                        <p:tav tm="0">
                                          <p:val>
                                            <p:fltVal val="0"/>
                                          </p:val>
                                        </p:tav>
                                        <p:tav tm="100000">
                                          <p:val>
                                            <p:strVal val="#ppt_h"/>
                                          </p:val>
                                        </p:tav>
                                      </p:tavLst>
                                    </p:anim>
                                    <p:animEffect transition="in" filter="fade">
                                      <p:cBhvr>
                                        <p:cTn id="79" dur="500"/>
                                        <p:tgtEl>
                                          <p:spTgt spid="34"/>
                                        </p:tgtEl>
                                      </p:cBhvr>
                                    </p:animEffect>
                                  </p:childTnLst>
                                </p:cTn>
                              </p:par>
                              <p:par>
                                <p:cTn id="80" presetID="2" presetClass="entr" presetSubtype="8" fill="hold" grpId="0" nodeType="withEffect">
                                  <p:stCondLst>
                                    <p:cond delay="1000"/>
                                  </p:stCondLst>
                                  <p:childTnLst>
                                    <p:set>
                                      <p:cBhvr>
                                        <p:cTn id="81" dur="1" fill="hold">
                                          <p:stCondLst>
                                            <p:cond delay="0"/>
                                          </p:stCondLst>
                                        </p:cTn>
                                        <p:tgtEl>
                                          <p:spTgt spid="9"/>
                                        </p:tgtEl>
                                        <p:attrNameLst>
                                          <p:attrName>style.visibility</p:attrName>
                                        </p:attrNameLst>
                                      </p:cBhvr>
                                      <p:to>
                                        <p:strVal val="visible"/>
                                      </p:to>
                                    </p:set>
                                    <p:anim calcmode="lin" valueType="num">
                                      <p:cBhvr additive="base">
                                        <p:cTn id="82" dur="500" fill="hold"/>
                                        <p:tgtEl>
                                          <p:spTgt spid="9"/>
                                        </p:tgtEl>
                                        <p:attrNameLst>
                                          <p:attrName>ppt_x</p:attrName>
                                        </p:attrNameLst>
                                      </p:cBhvr>
                                      <p:tavLst>
                                        <p:tav tm="0">
                                          <p:val>
                                            <p:strVal val="0-#ppt_w/2"/>
                                          </p:val>
                                        </p:tav>
                                        <p:tav tm="100000">
                                          <p:val>
                                            <p:strVal val="#ppt_x"/>
                                          </p:val>
                                        </p:tav>
                                      </p:tavLst>
                                    </p:anim>
                                    <p:anim calcmode="lin" valueType="num">
                                      <p:cBhvr additive="base">
                                        <p:cTn id="83" dur="500" fill="hold"/>
                                        <p:tgtEl>
                                          <p:spTgt spid="9"/>
                                        </p:tgtEl>
                                        <p:attrNameLst>
                                          <p:attrName>ppt_y</p:attrName>
                                        </p:attrNameLst>
                                      </p:cBhvr>
                                      <p:tavLst>
                                        <p:tav tm="0">
                                          <p:val>
                                            <p:strVal val="#ppt_y"/>
                                          </p:val>
                                        </p:tav>
                                        <p:tav tm="100000">
                                          <p:val>
                                            <p:strVal val="#ppt_y"/>
                                          </p:val>
                                        </p:tav>
                                      </p:tavLst>
                                    </p:anim>
                                  </p:childTnLst>
                                </p:cTn>
                              </p:par>
                              <p:par>
                                <p:cTn id="84" presetID="2" presetClass="entr" presetSubtype="8" fill="hold" nodeType="withEffect">
                                  <p:stCondLst>
                                    <p:cond delay="1000"/>
                                  </p:stCondLst>
                                  <p:childTnLst>
                                    <p:set>
                                      <p:cBhvr>
                                        <p:cTn id="85" dur="1" fill="hold">
                                          <p:stCondLst>
                                            <p:cond delay="0"/>
                                          </p:stCondLst>
                                        </p:cTn>
                                        <p:tgtEl>
                                          <p:spTgt spid="10"/>
                                        </p:tgtEl>
                                        <p:attrNameLst>
                                          <p:attrName>style.visibility</p:attrName>
                                        </p:attrNameLst>
                                      </p:cBhvr>
                                      <p:to>
                                        <p:strVal val="visible"/>
                                      </p:to>
                                    </p:set>
                                    <p:anim calcmode="lin" valueType="num">
                                      <p:cBhvr additive="base">
                                        <p:cTn id="86" dur="500" fill="hold"/>
                                        <p:tgtEl>
                                          <p:spTgt spid="10"/>
                                        </p:tgtEl>
                                        <p:attrNameLst>
                                          <p:attrName>ppt_x</p:attrName>
                                        </p:attrNameLst>
                                      </p:cBhvr>
                                      <p:tavLst>
                                        <p:tav tm="0">
                                          <p:val>
                                            <p:strVal val="0-#ppt_w/2"/>
                                          </p:val>
                                        </p:tav>
                                        <p:tav tm="100000">
                                          <p:val>
                                            <p:strVal val="#ppt_x"/>
                                          </p:val>
                                        </p:tav>
                                      </p:tavLst>
                                    </p:anim>
                                    <p:anim calcmode="lin" valueType="num">
                                      <p:cBhvr additive="base">
                                        <p:cTn id="87" dur="500" fill="hold"/>
                                        <p:tgtEl>
                                          <p:spTgt spid="10"/>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stCondLst>
                                    <p:cond delay="1000"/>
                                  </p:stCondLst>
                                  <p:childTnLst>
                                    <p:set>
                                      <p:cBhvr>
                                        <p:cTn id="89" dur="1" fill="hold">
                                          <p:stCondLst>
                                            <p:cond delay="0"/>
                                          </p:stCondLst>
                                        </p:cTn>
                                        <p:tgtEl>
                                          <p:spTgt spid="11"/>
                                        </p:tgtEl>
                                        <p:attrNameLst>
                                          <p:attrName>style.visibility</p:attrName>
                                        </p:attrNameLst>
                                      </p:cBhvr>
                                      <p:to>
                                        <p:strVal val="visible"/>
                                      </p:to>
                                    </p:set>
                                    <p:anim calcmode="lin" valueType="num">
                                      <p:cBhvr additive="base">
                                        <p:cTn id="90" dur="500" fill="hold"/>
                                        <p:tgtEl>
                                          <p:spTgt spid="11"/>
                                        </p:tgtEl>
                                        <p:attrNameLst>
                                          <p:attrName>ppt_x</p:attrName>
                                        </p:attrNameLst>
                                      </p:cBhvr>
                                      <p:tavLst>
                                        <p:tav tm="0">
                                          <p:val>
                                            <p:strVal val="0-#ppt_w/2"/>
                                          </p:val>
                                        </p:tav>
                                        <p:tav tm="100000">
                                          <p:val>
                                            <p:strVal val="#ppt_x"/>
                                          </p:val>
                                        </p:tav>
                                      </p:tavLst>
                                    </p:anim>
                                    <p:anim calcmode="lin" valueType="num">
                                      <p:cBhvr additive="base">
                                        <p:cTn id="91" dur="500" fill="hold"/>
                                        <p:tgtEl>
                                          <p:spTgt spid="11"/>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stCondLst>
                                    <p:cond delay="1000"/>
                                  </p:stCondLst>
                                  <p:childTnLst>
                                    <p:set>
                                      <p:cBhvr>
                                        <p:cTn id="93" dur="1" fill="hold">
                                          <p:stCondLst>
                                            <p:cond delay="0"/>
                                          </p:stCondLst>
                                        </p:cTn>
                                        <p:tgtEl>
                                          <p:spTgt spid="14"/>
                                        </p:tgtEl>
                                        <p:attrNameLst>
                                          <p:attrName>style.visibility</p:attrName>
                                        </p:attrNameLst>
                                      </p:cBhvr>
                                      <p:to>
                                        <p:strVal val="visible"/>
                                      </p:to>
                                    </p:set>
                                    <p:anim calcmode="lin" valueType="num">
                                      <p:cBhvr additive="base">
                                        <p:cTn id="94" dur="500" fill="hold"/>
                                        <p:tgtEl>
                                          <p:spTgt spid="14"/>
                                        </p:tgtEl>
                                        <p:attrNameLst>
                                          <p:attrName>ppt_x</p:attrName>
                                        </p:attrNameLst>
                                      </p:cBhvr>
                                      <p:tavLst>
                                        <p:tav tm="0">
                                          <p:val>
                                            <p:strVal val="0-#ppt_w/2"/>
                                          </p:val>
                                        </p:tav>
                                        <p:tav tm="100000">
                                          <p:val>
                                            <p:strVal val="#ppt_x"/>
                                          </p:val>
                                        </p:tav>
                                      </p:tavLst>
                                    </p:anim>
                                    <p:anim calcmode="lin" valueType="num">
                                      <p:cBhvr additive="base">
                                        <p:cTn id="95" dur="500" fill="hold"/>
                                        <p:tgtEl>
                                          <p:spTgt spid="14"/>
                                        </p:tgtEl>
                                        <p:attrNameLst>
                                          <p:attrName>ppt_y</p:attrName>
                                        </p:attrNameLst>
                                      </p:cBhvr>
                                      <p:tavLst>
                                        <p:tav tm="0">
                                          <p:val>
                                            <p:strVal val="#ppt_y"/>
                                          </p:val>
                                        </p:tav>
                                        <p:tav tm="100000">
                                          <p:val>
                                            <p:strVal val="#ppt_y"/>
                                          </p:val>
                                        </p:tav>
                                      </p:tavLst>
                                    </p:anim>
                                  </p:childTnLst>
                                </p:cTn>
                              </p:par>
                              <p:par>
                                <p:cTn id="96" presetID="2" presetClass="entr" presetSubtype="8" fill="hold" nodeType="withEffect">
                                  <p:stCondLst>
                                    <p:cond delay="1000"/>
                                  </p:stCondLst>
                                  <p:childTnLst>
                                    <p:set>
                                      <p:cBhvr>
                                        <p:cTn id="97" dur="1" fill="hold">
                                          <p:stCondLst>
                                            <p:cond delay="0"/>
                                          </p:stCondLst>
                                        </p:cTn>
                                        <p:tgtEl>
                                          <p:spTgt spid="15"/>
                                        </p:tgtEl>
                                        <p:attrNameLst>
                                          <p:attrName>style.visibility</p:attrName>
                                        </p:attrNameLst>
                                      </p:cBhvr>
                                      <p:to>
                                        <p:strVal val="visible"/>
                                      </p:to>
                                    </p:set>
                                    <p:anim calcmode="lin" valueType="num">
                                      <p:cBhvr additive="base">
                                        <p:cTn id="98" dur="500" fill="hold"/>
                                        <p:tgtEl>
                                          <p:spTgt spid="15"/>
                                        </p:tgtEl>
                                        <p:attrNameLst>
                                          <p:attrName>ppt_x</p:attrName>
                                        </p:attrNameLst>
                                      </p:cBhvr>
                                      <p:tavLst>
                                        <p:tav tm="0">
                                          <p:val>
                                            <p:strVal val="0-#ppt_w/2"/>
                                          </p:val>
                                        </p:tav>
                                        <p:tav tm="100000">
                                          <p:val>
                                            <p:strVal val="#ppt_x"/>
                                          </p:val>
                                        </p:tav>
                                      </p:tavLst>
                                    </p:anim>
                                    <p:anim calcmode="lin" valueType="num">
                                      <p:cBhvr additive="base">
                                        <p:cTn id="99" dur="500" fill="hold"/>
                                        <p:tgtEl>
                                          <p:spTgt spid="15"/>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1000"/>
                                  </p:stCondLst>
                                  <p:childTnLst>
                                    <p:set>
                                      <p:cBhvr>
                                        <p:cTn id="101" dur="1" fill="hold">
                                          <p:stCondLst>
                                            <p:cond delay="0"/>
                                          </p:stCondLst>
                                        </p:cTn>
                                        <p:tgtEl>
                                          <p:spTgt spid="16"/>
                                        </p:tgtEl>
                                        <p:attrNameLst>
                                          <p:attrName>style.visibility</p:attrName>
                                        </p:attrNameLst>
                                      </p:cBhvr>
                                      <p:to>
                                        <p:strVal val="visible"/>
                                      </p:to>
                                    </p:set>
                                    <p:anim calcmode="lin" valueType="num">
                                      <p:cBhvr additive="base">
                                        <p:cTn id="102" dur="500" fill="hold"/>
                                        <p:tgtEl>
                                          <p:spTgt spid="16"/>
                                        </p:tgtEl>
                                        <p:attrNameLst>
                                          <p:attrName>ppt_x</p:attrName>
                                        </p:attrNameLst>
                                      </p:cBhvr>
                                      <p:tavLst>
                                        <p:tav tm="0">
                                          <p:val>
                                            <p:strVal val="0-#ppt_w/2"/>
                                          </p:val>
                                        </p:tav>
                                        <p:tav tm="100000">
                                          <p:val>
                                            <p:strVal val="#ppt_x"/>
                                          </p:val>
                                        </p:tav>
                                      </p:tavLst>
                                    </p:anim>
                                    <p:anim calcmode="lin" valueType="num">
                                      <p:cBhvr additive="base">
                                        <p:cTn id="103" dur="500" fill="hold"/>
                                        <p:tgtEl>
                                          <p:spTgt spid="16"/>
                                        </p:tgtEl>
                                        <p:attrNameLst>
                                          <p:attrName>ppt_y</p:attrName>
                                        </p:attrNameLst>
                                      </p:cBhvr>
                                      <p:tavLst>
                                        <p:tav tm="0">
                                          <p:val>
                                            <p:strVal val="#ppt_y"/>
                                          </p:val>
                                        </p:tav>
                                        <p:tav tm="100000">
                                          <p:val>
                                            <p:strVal val="#ppt_y"/>
                                          </p:val>
                                        </p:tav>
                                      </p:tavLst>
                                    </p:anim>
                                  </p:childTnLst>
                                </p:cTn>
                              </p:par>
                              <p:par>
                                <p:cTn id="104" presetID="2" presetClass="entr" presetSubtype="8" fill="hold" grpId="0" nodeType="withEffect">
                                  <p:stCondLst>
                                    <p:cond delay="1000"/>
                                  </p:stCondLst>
                                  <p:childTnLst>
                                    <p:set>
                                      <p:cBhvr>
                                        <p:cTn id="105" dur="1" fill="hold">
                                          <p:stCondLst>
                                            <p:cond delay="0"/>
                                          </p:stCondLst>
                                        </p:cTn>
                                        <p:tgtEl>
                                          <p:spTgt spid="19"/>
                                        </p:tgtEl>
                                        <p:attrNameLst>
                                          <p:attrName>style.visibility</p:attrName>
                                        </p:attrNameLst>
                                      </p:cBhvr>
                                      <p:to>
                                        <p:strVal val="visible"/>
                                      </p:to>
                                    </p:set>
                                    <p:anim calcmode="lin" valueType="num">
                                      <p:cBhvr additive="base">
                                        <p:cTn id="106" dur="500" fill="hold"/>
                                        <p:tgtEl>
                                          <p:spTgt spid="19"/>
                                        </p:tgtEl>
                                        <p:attrNameLst>
                                          <p:attrName>ppt_x</p:attrName>
                                        </p:attrNameLst>
                                      </p:cBhvr>
                                      <p:tavLst>
                                        <p:tav tm="0">
                                          <p:val>
                                            <p:strVal val="0-#ppt_w/2"/>
                                          </p:val>
                                        </p:tav>
                                        <p:tav tm="100000">
                                          <p:val>
                                            <p:strVal val="#ppt_x"/>
                                          </p:val>
                                        </p:tav>
                                      </p:tavLst>
                                    </p:anim>
                                    <p:anim calcmode="lin" valueType="num">
                                      <p:cBhvr additive="base">
                                        <p:cTn id="107" dur="500" fill="hold"/>
                                        <p:tgtEl>
                                          <p:spTgt spid="19"/>
                                        </p:tgtEl>
                                        <p:attrNameLst>
                                          <p:attrName>ppt_y</p:attrName>
                                        </p:attrNameLst>
                                      </p:cBhvr>
                                      <p:tavLst>
                                        <p:tav tm="0">
                                          <p:val>
                                            <p:strVal val="#ppt_y"/>
                                          </p:val>
                                        </p:tav>
                                        <p:tav tm="100000">
                                          <p:val>
                                            <p:strVal val="#ppt_y"/>
                                          </p:val>
                                        </p:tav>
                                      </p:tavLst>
                                    </p:anim>
                                  </p:childTnLst>
                                </p:cTn>
                              </p:par>
                              <p:par>
                                <p:cTn id="108" presetID="2" presetClass="entr" presetSubtype="8" fill="hold" nodeType="withEffect">
                                  <p:stCondLst>
                                    <p:cond delay="1000"/>
                                  </p:stCondLst>
                                  <p:childTnLst>
                                    <p:set>
                                      <p:cBhvr>
                                        <p:cTn id="109" dur="1" fill="hold">
                                          <p:stCondLst>
                                            <p:cond delay="0"/>
                                          </p:stCondLst>
                                        </p:cTn>
                                        <p:tgtEl>
                                          <p:spTgt spid="20"/>
                                        </p:tgtEl>
                                        <p:attrNameLst>
                                          <p:attrName>style.visibility</p:attrName>
                                        </p:attrNameLst>
                                      </p:cBhvr>
                                      <p:to>
                                        <p:strVal val="visible"/>
                                      </p:to>
                                    </p:set>
                                    <p:anim calcmode="lin" valueType="num">
                                      <p:cBhvr additive="base">
                                        <p:cTn id="110" dur="500" fill="hold"/>
                                        <p:tgtEl>
                                          <p:spTgt spid="20"/>
                                        </p:tgtEl>
                                        <p:attrNameLst>
                                          <p:attrName>ppt_x</p:attrName>
                                        </p:attrNameLst>
                                      </p:cBhvr>
                                      <p:tavLst>
                                        <p:tav tm="0">
                                          <p:val>
                                            <p:strVal val="0-#ppt_w/2"/>
                                          </p:val>
                                        </p:tav>
                                        <p:tav tm="100000">
                                          <p:val>
                                            <p:strVal val="#ppt_x"/>
                                          </p:val>
                                        </p:tav>
                                      </p:tavLst>
                                    </p:anim>
                                    <p:anim calcmode="lin" valueType="num">
                                      <p:cBhvr additive="base">
                                        <p:cTn id="111" dur="500" fill="hold"/>
                                        <p:tgtEl>
                                          <p:spTgt spid="20"/>
                                        </p:tgtEl>
                                        <p:attrNameLst>
                                          <p:attrName>ppt_y</p:attrName>
                                        </p:attrNameLst>
                                      </p:cBhvr>
                                      <p:tavLst>
                                        <p:tav tm="0">
                                          <p:val>
                                            <p:strVal val="#ppt_y"/>
                                          </p:val>
                                        </p:tav>
                                        <p:tav tm="100000">
                                          <p:val>
                                            <p:strVal val="#ppt_y"/>
                                          </p:val>
                                        </p:tav>
                                      </p:tavLst>
                                    </p:anim>
                                  </p:childTnLst>
                                </p:cTn>
                              </p:par>
                              <p:par>
                                <p:cTn id="112" presetID="2" presetClass="entr" presetSubtype="8" fill="hold" grpId="0" nodeType="withEffect">
                                  <p:stCondLst>
                                    <p:cond delay="1000"/>
                                  </p:stCondLst>
                                  <p:childTnLst>
                                    <p:set>
                                      <p:cBhvr>
                                        <p:cTn id="113" dur="1" fill="hold">
                                          <p:stCondLst>
                                            <p:cond delay="0"/>
                                          </p:stCondLst>
                                        </p:cTn>
                                        <p:tgtEl>
                                          <p:spTgt spid="21"/>
                                        </p:tgtEl>
                                        <p:attrNameLst>
                                          <p:attrName>style.visibility</p:attrName>
                                        </p:attrNameLst>
                                      </p:cBhvr>
                                      <p:to>
                                        <p:strVal val="visible"/>
                                      </p:to>
                                    </p:set>
                                    <p:anim calcmode="lin" valueType="num">
                                      <p:cBhvr additive="base">
                                        <p:cTn id="114" dur="500" fill="hold"/>
                                        <p:tgtEl>
                                          <p:spTgt spid="21"/>
                                        </p:tgtEl>
                                        <p:attrNameLst>
                                          <p:attrName>ppt_x</p:attrName>
                                        </p:attrNameLst>
                                      </p:cBhvr>
                                      <p:tavLst>
                                        <p:tav tm="0">
                                          <p:val>
                                            <p:strVal val="0-#ppt_w/2"/>
                                          </p:val>
                                        </p:tav>
                                        <p:tav tm="100000">
                                          <p:val>
                                            <p:strVal val="#ppt_x"/>
                                          </p:val>
                                        </p:tav>
                                      </p:tavLst>
                                    </p:anim>
                                    <p:anim calcmode="lin" valueType="num">
                                      <p:cBhvr additive="base">
                                        <p:cTn id="115" dur="500" fill="hold"/>
                                        <p:tgtEl>
                                          <p:spTgt spid="21"/>
                                        </p:tgtEl>
                                        <p:attrNameLst>
                                          <p:attrName>ppt_y</p:attrName>
                                        </p:attrNameLst>
                                      </p:cBhvr>
                                      <p:tavLst>
                                        <p:tav tm="0">
                                          <p:val>
                                            <p:strVal val="#ppt_y"/>
                                          </p:val>
                                        </p:tav>
                                        <p:tav tm="100000">
                                          <p:val>
                                            <p:strVal val="#ppt_y"/>
                                          </p:val>
                                        </p:tav>
                                      </p:tavLst>
                                    </p:anim>
                                  </p:childTnLst>
                                </p:cTn>
                              </p:par>
                              <p:par>
                                <p:cTn id="116" presetID="2" presetClass="entr" presetSubtype="8" fill="hold" grpId="0" nodeType="withEffect">
                                  <p:stCondLst>
                                    <p:cond delay="1000"/>
                                  </p:stCondLst>
                                  <p:childTnLst>
                                    <p:set>
                                      <p:cBhvr>
                                        <p:cTn id="117" dur="1" fill="hold">
                                          <p:stCondLst>
                                            <p:cond delay="0"/>
                                          </p:stCondLst>
                                        </p:cTn>
                                        <p:tgtEl>
                                          <p:spTgt spid="24"/>
                                        </p:tgtEl>
                                        <p:attrNameLst>
                                          <p:attrName>style.visibility</p:attrName>
                                        </p:attrNameLst>
                                      </p:cBhvr>
                                      <p:to>
                                        <p:strVal val="visible"/>
                                      </p:to>
                                    </p:set>
                                    <p:anim calcmode="lin" valueType="num">
                                      <p:cBhvr additive="base">
                                        <p:cTn id="118" dur="500" fill="hold"/>
                                        <p:tgtEl>
                                          <p:spTgt spid="24"/>
                                        </p:tgtEl>
                                        <p:attrNameLst>
                                          <p:attrName>ppt_x</p:attrName>
                                        </p:attrNameLst>
                                      </p:cBhvr>
                                      <p:tavLst>
                                        <p:tav tm="0">
                                          <p:val>
                                            <p:strVal val="0-#ppt_w/2"/>
                                          </p:val>
                                        </p:tav>
                                        <p:tav tm="100000">
                                          <p:val>
                                            <p:strVal val="#ppt_x"/>
                                          </p:val>
                                        </p:tav>
                                      </p:tavLst>
                                    </p:anim>
                                    <p:anim calcmode="lin" valueType="num">
                                      <p:cBhvr additive="base">
                                        <p:cTn id="119" dur="500" fill="hold"/>
                                        <p:tgtEl>
                                          <p:spTgt spid="24"/>
                                        </p:tgtEl>
                                        <p:attrNameLst>
                                          <p:attrName>ppt_y</p:attrName>
                                        </p:attrNameLst>
                                      </p:cBhvr>
                                      <p:tavLst>
                                        <p:tav tm="0">
                                          <p:val>
                                            <p:strVal val="#ppt_y"/>
                                          </p:val>
                                        </p:tav>
                                        <p:tav tm="100000">
                                          <p:val>
                                            <p:strVal val="#ppt_y"/>
                                          </p:val>
                                        </p:tav>
                                      </p:tavLst>
                                    </p:anim>
                                  </p:childTnLst>
                                </p:cTn>
                              </p:par>
                              <p:par>
                                <p:cTn id="120" presetID="2" presetClass="entr" presetSubtype="8" fill="hold" nodeType="withEffect">
                                  <p:stCondLst>
                                    <p:cond delay="1000"/>
                                  </p:stCondLst>
                                  <p:childTnLst>
                                    <p:set>
                                      <p:cBhvr>
                                        <p:cTn id="121" dur="1" fill="hold">
                                          <p:stCondLst>
                                            <p:cond delay="0"/>
                                          </p:stCondLst>
                                        </p:cTn>
                                        <p:tgtEl>
                                          <p:spTgt spid="25"/>
                                        </p:tgtEl>
                                        <p:attrNameLst>
                                          <p:attrName>style.visibility</p:attrName>
                                        </p:attrNameLst>
                                      </p:cBhvr>
                                      <p:to>
                                        <p:strVal val="visible"/>
                                      </p:to>
                                    </p:set>
                                    <p:anim calcmode="lin" valueType="num">
                                      <p:cBhvr additive="base">
                                        <p:cTn id="122" dur="500" fill="hold"/>
                                        <p:tgtEl>
                                          <p:spTgt spid="25"/>
                                        </p:tgtEl>
                                        <p:attrNameLst>
                                          <p:attrName>ppt_x</p:attrName>
                                        </p:attrNameLst>
                                      </p:cBhvr>
                                      <p:tavLst>
                                        <p:tav tm="0">
                                          <p:val>
                                            <p:strVal val="0-#ppt_w/2"/>
                                          </p:val>
                                        </p:tav>
                                        <p:tav tm="100000">
                                          <p:val>
                                            <p:strVal val="#ppt_x"/>
                                          </p:val>
                                        </p:tav>
                                      </p:tavLst>
                                    </p:anim>
                                    <p:anim calcmode="lin" valueType="num">
                                      <p:cBhvr additive="base">
                                        <p:cTn id="123" dur="500" fill="hold"/>
                                        <p:tgtEl>
                                          <p:spTgt spid="25"/>
                                        </p:tgtEl>
                                        <p:attrNameLst>
                                          <p:attrName>ppt_y</p:attrName>
                                        </p:attrNameLst>
                                      </p:cBhvr>
                                      <p:tavLst>
                                        <p:tav tm="0">
                                          <p:val>
                                            <p:strVal val="#ppt_y"/>
                                          </p:val>
                                        </p:tav>
                                        <p:tav tm="100000">
                                          <p:val>
                                            <p:strVal val="#ppt_y"/>
                                          </p:val>
                                        </p:tav>
                                      </p:tavLst>
                                    </p:anim>
                                  </p:childTnLst>
                                </p:cTn>
                              </p:par>
                              <p:par>
                                <p:cTn id="124" presetID="2" presetClass="entr" presetSubtype="8" fill="hold" grpId="0" nodeType="withEffect">
                                  <p:stCondLst>
                                    <p:cond delay="1000"/>
                                  </p:stCondLst>
                                  <p:childTnLst>
                                    <p:set>
                                      <p:cBhvr>
                                        <p:cTn id="125" dur="1" fill="hold">
                                          <p:stCondLst>
                                            <p:cond delay="0"/>
                                          </p:stCondLst>
                                        </p:cTn>
                                        <p:tgtEl>
                                          <p:spTgt spid="26"/>
                                        </p:tgtEl>
                                        <p:attrNameLst>
                                          <p:attrName>style.visibility</p:attrName>
                                        </p:attrNameLst>
                                      </p:cBhvr>
                                      <p:to>
                                        <p:strVal val="visible"/>
                                      </p:to>
                                    </p:set>
                                    <p:anim calcmode="lin" valueType="num">
                                      <p:cBhvr additive="base">
                                        <p:cTn id="126" dur="500" fill="hold"/>
                                        <p:tgtEl>
                                          <p:spTgt spid="26"/>
                                        </p:tgtEl>
                                        <p:attrNameLst>
                                          <p:attrName>ppt_x</p:attrName>
                                        </p:attrNameLst>
                                      </p:cBhvr>
                                      <p:tavLst>
                                        <p:tav tm="0">
                                          <p:val>
                                            <p:strVal val="0-#ppt_w/2"/>
                                          </p:val>
                                        </p:tav>
                                        <p:tav tm="100000">
                                          <p:val>
                                            <p:strVal val="#ppt_x"/>
                                          </p:val>
                                        </p:tav>
                                      </p:tavLst>
                                    </p:anim>
                                    <p:anim calcmode="lin" valueType="num">
                                      <p:cBhvr additive="base">
                                        <p:cTn id="127"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1" grpId="0"/>
      <p:bldP spid="12" grpId="0" animBg="1"/>
      <p:bldP spid="13" grpId="0" animBg="1"/>
      <p:bldP spid="14" grpId="0"/>
      <p:bldP spid="16" grpId="0"/>
      <p:bldP spid="17" grpId="0" animBg="1"/>
      <p:bldP spid="18" grpId="0" animBg="1"/>
      <p:bldP spid="19" grpId="0"/>
      <p:bldP spid="21" grpId="0"/>
      <p:bldP spid="22" grpId="0" animBg="1"/>
      <p:bldP spid="23" grpId="0" animBg="1"/>
      <p:bldP spid="24" grpId="0"/>
      <p:bldP spid="26" grpId="0"/>
      <p:bldP spid="32" grpId="0" animBg="1"/>
      <p:bldP spid="33" grpId="0" animBg="1"/>
      <p:bldP spid="34" grpId="0" animBg="1"/>
      <p:bldP spid="36" grpId="0" animBg="1"/>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当前市场分析</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grpSp>
        <p:nvGrpSpPr>
          <p:cNvPr id="65" name="组合 64"/>
          <p:cNvGrpSpPr/>
          <p:nvPr/>
        </p:nvGrpSpPr>
        <p:grpSpPr>
          <a:xfrm>
            <a:off x="2959197" y="2030473"/>
            <a:ext cx="2877871" cy="363241"/>
            <a:chOff x="3249264" y="1751685"/>
            <a:chExt cx="2994025" cy="363240"/>
          </a:xfrm>
        </p:grpSpPr>
        <p:grpSp>
          <p:nvGrpSpPr>
            <p:cNvPr id="66" name="组合 65"/>
            <p:cNvGrpSpPr/>
            <p:nvPr/>
          </p:nvGrpSpPr>
          <p:grpSpPr>
            <a:xfrm>
              <a:off x="3249264" y="1776444"/>
              <a:ext cx="2994025" cy="314202"/>
              <a:chOff x="2940050" y="2132898"/>
              <a:chExt cx="2994025" cy="314202"/>
            </a:xfrm>
          </p:grpSpPr>
          <p:sp>
            <p:nvSpPr>
              <p:cNvPr id="68" name="圆角矩形 67"/>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9" name="圆角矩形 68"/>
              <p:cNvSpPr/>
              <p:nvPr/>
            </p:nvSpPr>
            <p:spPr>
              <a:xfrm>
                <a:off x="2940050" y="2132898"/>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67" name="文本框 4"/>
            <p:cNvSpPr txBox="1"/>
            <p:nvPr/>
          </p:nvSpPr>
          <p:spPr>
            <a:xfrm>
              <a:off x="5335260" y="1751685"/>
              <a:ext cx="673754" cy="363240"/>
            </a:xfrm>
            <a:prstGeom prst="rect">
              <a:avLst/>
            </a:prstGeom>
            <a:noFill/>
          </p:spPr>
          <p:txBody>
            <a:bodyPr wrap="square" rtlCol="0">
              <a:spAutoFit/>
            </a:bodyPr>
            <a:lstStyle/>
            <a:p>
              <a:pPr algn="ctr">
                <a:lnSpc>
                  <a:spcPct val="120000"/>
                </a:lnSpc>
              </a:pPr>
              <a:r>
                <a:rPr lang="en-US" altLang="zh-CN" sz="1467"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467" baseline="-30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0" name="组合 69"/>
          <p:cNvGrpSpPr/>
          <p:nvPr/>
        </p:nvGrpSpPr>
        <p:grpSpPr>
          <a:xfrm>
            <a:off x="2959197" y="2441539"/>
            <a:ext cx="2877871" cy="363241"/>
            <a:chOff x="3249264" y="2162753"/>
            <a:chExt cx="2994025" cy="363241"/>
          </a:xfrm>
        </p:grpSpPr>
        <p:grpSp>
          <p:nvGrpSpPr>
            <p:cNvPr id="71" name="组合 70"/>
            <p:cNvGrpSpPr/>
            <p:nvPr/>
          </p:nvGrpSpPr>
          <p:grpSpPr>
            <a:xfrm>
              <a:off x="3249264" y="2178703"/>
              <a:ext cx="2994025" cy="314618"/>
              <a:chOff x="2940050" y="2519659"/>
              <a:chExt cx="2994025" cy="314618"/>
            </a:xfrm>
          </p:grpSpPr>
          <p:sp>
            <p:nvSpPr>
              <p:cNvPr id="73" name="圆角矩形 72"/>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4" name="圆角矩形 73"/>
              <p:cNvSpPr/>
              <p:nvPr/>
            </p:nvSpPr>
            <p:spPr>
              <a:xfrm>
                <a:off x="2940051" y="2519659"/>
                <a:ext cx="8890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72" name="文本框 9"/>
            <p:cNvSpPr txBox="1"/>
            <p:nvPr/>
          </p:nvSpPr>
          <p:spPr>
            <a:xfrm>
              <a:off x="4118871" y="2162753"/>
              <a:ext cx="673754" cy="363241"/>
            </a:xfrm>
            <a:prstGeom prst="rect">
              <a:avLst/>
            </a:prstGeom>
            <a:noFill/>
          </p:spPr>
          <p:txBody>
            <a:bodyPr wrap="square" rtlCol="0">
              <a:spAutoFit/>
            </a:bodyPr>
            <a:lstStyle/>
            <a:p>
              <a:pPr algn="ctr">
                <a:lnSpc>
                  <a:spcPct val="120000"/>
                </a:lnSpc>
              </a:pPr>
              <a:r>
                <a:rPr lang="en-US" altLang="zh-CN" sz="1467"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467" baseline="-30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5" name="组合 74"/>
          <p:cNvGrpSpPr/>
          <p:nvPr/>
        </p:nvGrpSpPr>
        <p:grpSpPr>
          <a:xfrm>
            <a:off x="2938349" y="3904913"/>
            <a:ext cx="2894725" cy="363241"/>
            <a:chOff x="3244272" y="3932941"/>
            <a:chExt cx="3011560" cy="363240"/>
          </a:xfrm>
        </p:grpSpPr>
        <p:sp>
          <p:nvSpPr>
            <p:cNvPr id="76" name="圆角矩形 75"/>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77" name="圆角矩形 76"/>
            <p:cNvSpPr/>
            <p:nvPr/>
          </p:nvSpPr>
          <p:spPr>
            <a:xfrm>
              <a:off x="3244272" y="3971332"/>
              <a:ext cx="1201953"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78" name="文本框 15"/>
            <p:cNvSpPr txBox="1"/>
            <p:nvPr/>
          </p:nvSpPr>
          <p:spPr>
            <a:xfrm>
              <a:off x="4418923" y="3932941"/>
              <a:ext cx="907694" cy="363240"/>
            </a:xfrm>
            <a:prstGeom prst="rect">
              <a:avLst/>
            </a:prstGeom>
            <a:noFill/>
          </p:spPr>
          <p:txBody>
            <a:bodyPr wrap="square" rtlCol="0">
              <a:spAutoFit/>
            </a:bodyPr>
            <a:lstStyle/>
            <a:p>
              <a:pPr algn="ctr">
                <a:lnSpc>
                  <a:spcPct val="120000"/>
                </a:lnSpc>
              </a:pPr>
              <a:r>
                <a:rPr lang="en-US" altLang="zh-CN" sz="1467"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467"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9" name="组合 78"/>
          <p:cNvGrpSpPr/>
          <p:nvPr/>
        </p:nvGrpSpPr>
        <p:grpSpPr>
          <a:xfrm>
            <a:off x="2952308" y="4306260"/>
            <a:ext cx="2877871" cy="363241"/>
            <a:chOff x="3258789" y="4324968"/>
            <a:chExt cx="2994025" cy="363239"/>
          </a:xfrm>
        </p:grpSpPr>
        <p:sp>
          <p:nvSpPr>
            <p:cNvPr id="80" name="圆角矩形 79"/>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81" name="圆角矩形 80"/>
            <p:cNvSpPr/>
            <p:nvPr/>
          </p:nvSpPr>
          <p:spPr>
            <a:xfrm>
              <a:off x="3308582" y="4362651"/>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82" name="文本框 19"/>
            <p:cNvSpPr txBox="1"/>
            <p:nvPr/>
          </p:nvSpPr>
          <p:spPr>
            <a:xfrm>
              <a:off x="5326614" y="4324968"/>
              <a:ext cx="673754" cy="363239"/>
            </a:xfrm>
            <a:prstGeom prst="rect">
              <a:avLst/>
            </a:prstGeom>
            <a:noFill/>
          </p:spPr>
          <p:txBody>
            <a:bodyPr wrap="square" rtlCol="0">
              <a:spAutoFit/>
            </a:bodyPr>
            <a:lstStyle/>
            <a:p>
              <a:pPr algn="ctr">
                <a:lnSpc>
                  <a:spcPct val="120000"/>
                </a:lnSpc>
              </a:pPr>
              <a:r>
                <a:rPr lang="en-US" altLang="zh-CN" sz="1467"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467"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3" name="组合 82"/>
          <p:cNvGrpSpPr/>
          <p:nvPr/>
        </p:nvGrpSpPr>
        <p:grpSpPr>
          <a:xfrm>
            <a:off x="993864" y="1726464"/>
            <a:ext cx="2158455" cy="2196000"/>
            <a:chOff x="471707" y="1675770"/>
            <a:chExt cx="2158455" cy="2196000"/>
          </a:xfrm>
          <a:solidFill>
            <a:srgbClr val="C00000"/>
          </a:solidFill>
        </p:grpSpPr>
        <p:grpSp>
          <p:nvGrpSpPr>
            <p:cNvPr id="84" name="组合 83"/>
            <p:cNvGrpSpPr>
              <a:grpSpLocks noChangeAspect="1"/>
            </p:cNvGrpSpPr>
            <p:nvPr/>
          </p:nvGrpSpPr>
          <p:grpSpPr>
            <a:xfrm>
              <a:off x="471707" y="1675770"/>
              <a:ext cx="2158455" cy="2196000"/>
              <a:chOff x="5397500" y="5734050"/>
              <a:chExt cx="365125" cy="371476"/>
            </a:xfrm>
            <a:grpFill/>
          </p:grpSpPr>
          <p:sp>
            <p:nvSpPr>
              <p:cNvPr id="88"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89"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90"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5" name="组合 84"/>
            <p:cNvGrpSpPr>
              <a:grpSpLocks noChangeAspect="1"/>
            </p:cNvGrpSpPr>
            <p:nvPr/>
          </p:nvGrpSpPr>
          <p:grpSpPr>
            <a:xfrm>
              <a:off x="1735995" y="2108076"/>
              <a:ext cx="462003" cy="468000"/>
              <a:chOff x="2665061" y="4979202"/>
              <a:chExt cx="284308" cy="288000"/>
            </a:xfrm>
            <a:grpFill/>
          </p:grpSpPr>
          <p:sp>
            <p:nvSpPr>
              <p:cNvPr id="86"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87"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91" name="组合 90"/>
          <p:cNvGrpSpPr/>
          <p:nvPr/>
        </p:nvGrpSpPr>
        <p:grpSpPr>
          <a:xfrm>
            <a:off x="1003939" y="3733756"/>
            <a:ext cx="2158455" cy="2196000"/>
            <a:chOff x="478903" y="4355475"/>
            <a:chExt cx="2158455" cy="2196000"/>
          </a:xfrm>
          <a:solidFill>
            <a:srgbClr val="C00000"/>
          </a:solidFill>
        </p:grpSpPr>
        <p:grpSp>
          <p:nvGrpSpPr>
            <p:cNvPr id="92" name="组合 91"/>
            <p:cNvGrpSpPr>
              <a:grpSpLocks noChangeAspect="1"/>
            </p:cNvGrpSpPr>
            <p:nvPr/>
          </p:nvGrpSpPr>
          <p:grpSpPr>
            <a:xfrm>
              <a:off x="1795203" y="4733013"/>
              <a:ext cx="366333" cy="576000"/>
              <a:chOff x="2257888" y="5547128"/>
              <a:chExt cx="137373" cy="216000"/>
            </a:xfrm>
            <a:grpFill/>
          </p:grpSpPr>
          <p:sp>
            <p:nvSpPr>
              <p:cNvPr id="97"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98"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93" name="组合 92"/>
            <p:cNvGrpSpPr>
              <a:grpSpLocks noChangeAspect="1"/>
            </p:cNvGrpSpPr>
            <p:nvPr/>
          </p:nvGrpSpPr>
          <p:grpSpPr>
            <a:xfrm>
              <a:off x="478903" y="4355475"/>
              <a:ext cx="2158455" cy="2196000"/>
              <a:chOff x="5397500" y="5734050"/>
              <a:chExt cx="365125" cy="371476"/>
            </a:xfrm>
            <a:grpFill/>
          </p:grpSpPr>
          <p:sp>
            <p:nvSpPr>
              <p:cNvPr id="94"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95"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96"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147" name="矩形 146"/>
          <p:cNvSpPr/>
          <p:nvPr/>
        </p:nvSpPr>
        <p:spPr>
          <a:xfrm>
            <a:off x="3052030" y="164638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8" name="矩形 47"/>
          <p:cNvSpPr>
            <a:spLocks noChangeArrowheads="1"/>
          </p:cNvSpPr>
          <p:nvPr/>
        </p:nvSpPr>
        <p:spPr bwMode="auto">
          <a:xfrm>
            <a:off x="3036267" y="2810873"/>
            <a:ext cx="2812663"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149" name="矩形 148"/>
          <p:cNvSpPr/>
          <p:nvPr/>
        </p:nvSpPr>
        <p:spPr>
          <a:xfrm>
            <a:off x="3036177" y="3544950"/>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0" name="矩形 47"/>
          <p:cNvSpPr>
            <a:spLocks noChangeArrowheads="1"/>
          </p:cNvSpPr>
          <p:nvPr/>
        </p:nvSpPr>
        <p:spPr bwMode="auto">
          <a:xfrm>
            <a:off x="3020414" y="4702993"/>
            <a:ext cx="2812663"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151" name="椭圆 150"/>
          <p:cNvSpPr/>
          <p:nvPr/>
        </p:nvSpPr>
        <p:spPr>
          <a:xfrm>
            <a:off x="6626834" y="1830190"/>
            <a:ext cx="810594" cy="810596"/>
          </a:xfrm>
          <a:prstGeom prst="ellipse">
            <a:avLst/>
          </a:prstGeom>
          <a:solidFill>
            <a:srgbClr val="C00000"/>
          </a:solidFill>
          <a:ln w="444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6626834" y="3096196"/>
            <a:ext cx="810594" cy="810596"/>
          </a:xfrm>
          <a:prstGeom prst="ellipse">
            <a:avLst/>
          </a:prstGeom>
          <a:solidFill>
            <a:srgbClr val="C00000"/>
          </a:solidFill>
          <a:ln w="444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6626834" y="4362202"/>
            <a:ext cx="810594" cy="810596"/>
          </a:xfrm>
          <a:prstGeom prst="ellipse">
            <a:avLst/>
          </a:prstGeom>
          <a:solidFill>
            <a:srgbClr val="C00000"/>
          </a:solidFill>
          <a:ln w="444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4" name="组合 153"/>
          <p:cNvGrpSpPr/>
          <p:nvPr/>
        </p:nvGrpSpPr>
        <p:grpSpPr>
          <a:xfrm>
            <a:off x="7582208" y="1831044"/>
            <a:ext cx="3910498" cy="809742"/>
            <a:chOff x="7284393" y="1906727"/>
            <a:chExt cx="2621607" cy="809742"/>
          </a:xfrm>
        </p:grpSpPr>
        <p:sp>
          <p:nvSpPr>
            <p:cNvPr id="155" name="文本框 15"/>
            <p:cNvSpPr txBox="1"/>
            <p:nvPr/>
          </p:nvSpPr>
          <p:spPr bwMode="auto">
            <a:xfrm>
              <a:off x="7284393" y="2217871"/>
              <a:ext cx="2621607" cy="498598"/>
            </a:xfrm>
            <a:prstGeom prst="rect">
              <a:avLst/>
            </a:prstGeom>
            <a:noFill/>
          </p:spPr>
          <p:txBody>
            <a:bodyPr wrap="square">
              <a:spAutoFit/>
            </a:bodyPr>
            <a:lstStyle/>
            <a:p>
              <a:pP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spc="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6" name="文本框 16"/>
            <p:cNvSpPr txBox="1"/>
            <p:nvPr/>
          </p:nvSpPr>
          <p:spPr bwMode="auto">
            <a:xfrm>
              <a:off x="7284393" y="1906727"/>
              <a:ext cx="2406358" cy="400110"/>
            </a:xfrm>
            <a:prstGeom prst="rect">
              <a:avLst/>
            </a:prstGeom>
            <a:noFill/>
          </p:spPr>
          <p:txBody>
            <a:bodyPr wrap="square">
              <a:spAutoFit/>
            </a:bodyPr>
            <a:lstStyle/>
            <a:p>
              <a:pPr>
                <a:defRPr/>
              </a:pPr>
              <a:r>
                <a:rPr lang="zh-CN" altLang="en-US" sz="2000" spc="100" dirty="0">
                  <a:solidFill>
                    <a:srgbClr val="C00000"/>
                  </a:solidFill>
                  <a:latin typeface="造字工房悦黑（非商用）常规体" pitchFamily="50" charset="-122"/>
                  <a:ea typeface="造字工房悦黑（非商用）常规体" pitchFamily="50" charset="-122"/>
                </a:rPr>
                <a:t>在此添加标题</a:t>
              </a:r>
            </a:p>
          </p:txBody>
        </p:sp>
      </p:grpSp>
      <p:grpSp>
        <p:nvGrpSpPr>
          <p:cNvPr id="157" name="组合 156"/>
          <p:cNvGrpSpPr/>
          <p:nvPr/>
        </p:nvGrpSpPr>
        <p:grpSpPr>
          <a:xfrm>
            <a:off x="7582208" y="3096196"/>
            <a:ext cx="3910498" cy="809742"/>
            <a:chOff x="7284393" y="1906727"/>
            <a:chExt cx="2621607" cy="809742"/>
          </a:xfrm>
        </p:grpSpPr>
        <p:sp>
          <p:nvSpPr>
            <p:cNvPr id="158" name="文本框 23"/>
            <p:cNvSpPr txBox="1"/>
            <p:nvPr/>
          </p:nvSpPr>
          <p:spPr bwMode="auto">
            <a:xfrm>
              <a:off x="7284393" y="2217871"/>
              <a:ext cx="2621607" cy="498598"/>
            </a:xfrm>
            <a:prstGeom prst="rect">
              <a:avLst/>
            </a:prstGeom>
            <a:noFill/>
          </p:spPr>
          <p:txBody>
            <a:bodyPr wrap="square">
              <a:spAutoFit/>
            </a:bodyPr>
            <a:lstStyle/>
            <a:p>
              <a:pP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spc="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9" name="文本框 24"/>
            <p:cNvSpPr txBox="1"/>
            <p:nvPr/>
          </p:nvSpPr>
          <p:spPr bwMode="auto">
            <a:xfrm>
              <a:off x="7284393" y="1906727"/>
              <a:ext cx="2406358" cy="400110"/>
            </a:xfrm>
            <a:prstGeom prst="rect">
              <a:avLst/>
            </a:prstGeom>
            <a:noFill/>
          </p:spPr>
          <p:txBody>
            <a:bodyPr wrap="square">
              <a:spAutoFit/>
            </a:bodyPr>
            <a:lstStyle/>
            <a:p>
              <a:pPr>
                <a:defRPr/>
              </a:pPr>
              <a:r>
                <a:rPr lang="zh-CN" altLang="en-US" sz="2000" spc="100" dirty="0">
                  <a:solidFill>
                    <a:srgbClr val="C00000"/>
                  </a:solidFill>
                  <a:latin typeface="造字工房悦黑（非商用）常规体" pitchFamily="50" charset="-122"/>
                  <a:ea typeface="造字工房悦黑（非商用）常规体" pitchFamily="50" charset="-122"/>
                </a:rPr>
                <a:t>在此添加标题</a:t>
              </a:r>
            </a:p>
          </p:txBody>
        </p:sp>
      </p:grpSp>
      <p:grpSp>
        <p:nvGrpSpPr>
          <p:cNvPr id="160" name="组合 159"/>
          <p:cNvGrpSpPr/>
          <p:nvPr/>
        </p:nvGrpSpPr>
        <p:grpSpPr>
          <a:xfrm>
            <a:off x="7582208" y="4362202"/>
            <a:ext cx="3910498" cy="809742"/>
            <a:chOff x="7284393" y="1906727"/>
            <a:chExt cx="2621607" cy="809742"/>
          </a:xfrm>
        </p:grpSpPr>
        <p:sp>
          <p:nvSpPr>
            <p:cNvPr id="161" name="文本框 29"/>
            <p:cNvSpPr txBox="1"/>
            <p:nvPr/>
          </p:nvSpPr>
          <p:spPr bwMode="auto">
            <a:xfrm>
              <a:off x="7284393" y="2217871"/>
              <a:ext cx="2621607" cy="498598"/>
            </a:xfrm>
            <a:prstGeom prst="rect">
              <a:avLst/>
            </a:prstGeom>
            <a:noFill/>
          </p:spPr>
          <p:txBody>
            <a:bodyPr wrap="square">
              <a:spAutoFit/>
            </a:bodyPr>
            <a:lstStyle/>
            <a:p>
              <a:pP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spc="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2" name="文本框 30"/>
            <p:cNvSpPr txBox="1"/>
            <p:nvPr/>
          </p:nvSpPr>
          <p:spPr bwMode="auto">
            <a:xfrm>
              <a:off x="7284393" y="1906727"/>
              <a:ext cx="2406358" cy="400110"/>
            </a:xfrm>
            <a:prstGeom prst="rect">
              <a:avLst/>
            </a:prstGeom>
            <a:noFill/>
          </p:spPr>
          <p:txBody>
            <a:bodyPr wrap="square">
              <a:spAutoFit/>
            </a:bodyPr>
            <a:lstStyle/>
            <a:p>
              <a:pPr>
                <a:defRPr/>
              </a:pPr>
              <a:r>
                <a:rPr lang="zh-CN" altLang="en-US" sz="2000" spc="100" dirty="0">
                  <a:solidFill>
                    <a:srgbClr val="C00000"/>
                  </a:solidFill>
                  <a:latin typeface="造字工房悦黑（非商用）常规体" pitchFamily="50" charset="-122"/>
                  <a:ea typeface="造字工房悦黑（非商用）常规体" pitchFamily="50" charset="-122"/>
                </a:rPr>
                <a:t>在此添加标题</a:t>
              </a:r>
            </a:p>
          </p:txBody>
        </p:sp>
      </p:grpSp>
      <p:grpSp>
        <p:nvGrpSpPr>
          <p:cNvPr id="163" name="组合 162"/>
          <p:cNvGrpSpPr/>
          <p:nvPr/>
        </p:nvGrpSpPr>
        <p:grpSpPr>
          <a:xfrm>
            <a:off x="6895981" y="2105325"/>
            <a:ext cx="291668" cy="277056"/>
            <a:chOff x="5099014" y="3772690"/>
            <a:chExt cx="591389" cy="561764"/>
          </a:xfrm>
          <a:solidFill>
            <a:schemeClr val="bg1"/>
          </a:solidFill>
        </p:grpSpPr>
        <p:sp>
          <p:nvSpPr>
            <p:cNvPr id="164" name="Freeform 14"/>
            <p:cNvSpPr>
              <a:spLocks/>
            </p:cNvSpPr>
            <p:nvPr/>
          </p:nvSpPr>
          <p:spPr bwMode="auto">
            <a:xfrm>
              <a:off x="5099014" y="3772690"/>
              <a:ext cx="591389" cy="561764"/>
            </a:xfrm>
            <a:custGeom>
              <a:avLst/>
              <a:gdLst>
                <a:gd name="T0" fmla="*/ 359 w 684"/>
                <a:gd name="T1" fmla="*/ 57 h 650"/>
                <a:gd name="T2" fmla="*/ 331 w 684"/>
                <a:gd name="T3" fmla="*/ 28 h 650"/>
                <a:gd name="T4" fmla="*/ 360 w 684"/>
                <a:gd name="T5" fmla="*/ 0 h 650"/>
                <a:gd name="T6" fmla="*/ 360 w 684"/>
                <a:gd name="T7" fmla="*/ 0 h 650"/>
                <a:gd name="T8" fmla="*/ 360 w 684"/>
                <a:gd name="T9" fmla="*/ 0 h 650"/>
                <a:gd name="T10" fmla="*/ 360 w 684"/>
                <a:gd name="T11" fmla="*/ 0 h 650"/>
                <a:gd name="T12" fmla="*/ 361 w 684"/>
                <a:gd name="T13" fmla="*/ 0 h 650"/>
                <a:gd name="T14" fmla="*/ 361 w 684"/>
                <a:gd name="T15" fmla="*/ 0 h 650"/>
                <a:gd name="T16" fmla="*/ 589 w 684"/>
                <a:gd name="T17" fmla="*/ 95 h 650"/>
                <a:gd name="T18" fmla="*/ 684 w 684"/>
                <a:gd name="T19" fmla="*/ 325 h 650"/>
                <a:gd name="T20" fmla="*/ 589 w 684"/>
                <a:gd name="T21" fmla="*/ 554 h 650"/>
                <a:gd name="T22" fmla="*/ 359 w 684"/>
                <a:gd name="T23" fmla="*/ 650 h 650"/>
                <a:gd name="T24" fmla="*/ 130 w 684"/>
                <a:gd name="T25" fmla="*/ 554 h 650"/>
                <a:gd name="T26" fmla="*/ 34 w 684"/>
                <a:gd name="T27" fmla="*/ 325 h 650"/>
                <a:gd name="T28" fmla="*/ 43 w 684"/>
                <a:gd name="T29" fmla="*/ 253 h 650"/>
                <a:gd name="T30" fmla="*/ 56 w 684"/>
                <a:gd name="T31" fmla="*/ 210 h 650"/>
                <a:gd name="T32" fmla="*/ 15 w 684"/>
                <a:gd name="T33" fmla="*/ 193 h 650"/>
                <a:gd name="T34" fmla="*/ 5 w 684"/>
                <a:gd name="T35" fmla="*/ 187 h 650"/>
                <a:gd name="T36" fmla="*/ 1 w 684"/>
                <a:gd name="T37" fmla="*/ 176 h 650"/>
                <a:gd name="T38" fmla="*/ 2 w 684"/>
                <a:gd name="T39" fmla="*/ 165 h 650"/>
                <a:gd name="T40" fmla="*/ 9 w 684"/>
                <a:gd name="T41" fmla="*/ 155 h 650"/>
                <a:gd name="T42" fmla="*/ 124 w 684"/>
                <a:gd name="T43" fmla="*/ 66 h 650"/>
                <a:gd name="T44" fmla="*/ 134 w 684"/>
                <a:gd name="T45" fmla="*/ 61 h 650"/>
                <a:gd name="T46" fmla="*/ 146 w 684"/>
                <a:gd name="T47" fmla="*/ 63 h 650"/>
                <a:gd name="T48" fmla="*/ 155 w 684"/>
                <a:gd name="T49" fmla="*/ 70 h 650"/>
                <a:gd name="T50" fmla="*/ 159 w 684"/>
                <a:gd name="T51" fmla="*/ 80 h 650"/>
                <a:gd name="T52" fmla="*/ 180 w 684"/>
                <a:gd name="T53" fmla="*/ 224 h 650"/>
                <a:gd name="T54" fmla="*/ 178 w 684"/>
                <a:gd name="T55" fmla="*/ 236 h 650"/>
                <a:gd name="T56" fmla="*/ 171 w 684"/>
                <a:gd name="T57" fmla="*/ 245 h 650"/>
                <a:gd name="T58" fmla="*/ 161 w 684"/>
                <a:gd name="T59" fmla="*/ 249 h 650"/>
                <a:gd name="T60" fmla="*/ 149 w 684"/>
                <a:gd name="T61" fmla="*/ 248 h 650"/>
                <a:gd name="T62" fmla="*/ 108 w 684"/>
                <a:gd name="T63" fmla="*/ 231 h 650"/>
                <a:gd name="T64" fmla="*/ 98 w 684"/>
                <a:gd name="T65" fmla="*/ 266 h 650"/>
                <a:gd name="T66" fmla="*/ 92 w 684"/>
                <a:gd name="T67" fmla="*/ 325 h 650"/>
                <a:gd name="T68" fmla="*/ 170 w 684"/>
                <a:gd name="T69" fmla="*/ 514 h 650"/>
                <a:gd name="T70" fmla="*/ 359 w 684"/>
                <a:gd name="T71" fmla="*/ 592 h 650"/>
                <a:gd name="T72" fmla="*/ 549 w 684"/>
                <a:gd name="T73" fmla="*/ 514 h 650"/>
                <a:gd name="T74" fmla="*/ 627 w 684"/>
                <a:gd name="T75" fmla="*/ 325 h 650"/>
                <a:gd name="T76" fmla="*/ 549 w 684"/>
                <a:gd name="T77" fmla="*/ 136 h 650"/>
                <a:gd name="T78" fmla="*/ 360 w 684"/>
                <a:gd name="T79" fmla="*/ 57 h 650"/>
                <a:gd name="T80" fmla="*/ 360 w 684"/>
                <a:gd name="T81" fmla="*/ 57 h 650"/>
                <a:gd name="T82" fmla="*/ 360 w 684"/>
                <a:gd name="T83" fmla="*/ 57 h 650"/>
                <a:gd name="T84" fmla="*/ 360 w 684"/>
                <a:gd name="T85" fmla="*/ 57 h 650"/>
                <a:gd name="T86" fmla="*/ 359 w 684"/>
                <a:gd name="T87" fmla="*/ 5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4" h="650">
                  <a:moveTo>
                    <a:pt x="359" y="57"/>
                  </a:moveTo>
                  <a:cubicBezTo>
                    <a:pt x="343" y="57"/>
                    <a:pt x="331" y="44"/>
                    <a:pt x="331" y="28"/>
                  </a:cubicBezTo>
                  <a:cubicBezTo>
                    <a:pt x="331" y="13"/>
                    <a:pt x="344" y="0"/>
                    <a:pt x="360" y="0"/>
                  </a:cubicBezTo>
                  <a:cubicBezTo>
                    <a:pt x="360" y="0"/>
                    <a:pt x="360" y="0"/>
                    <a:pt x="360" y="0"/>
                  </a:cubicBezTo>
                  <a:cubicBezTo>
                    <a:pt x="360" y="0"/>
                    <a:pt x="360" y="0"/>
                    <a:pt x="360" y="0"/>
                  </a:cubicBezTo>
                  <a:cubicBezTo>
                    <a:pt x="360" y="0"/>
                    <a:pt x="360" y="0"/>
                    <a:pt x="360" y="0"/>
                  </a:cubicBezTo>
                  <a:cubicBezTo>
                    <a:pt x="361" y="0"/>
                    <a:pt x="361" y="0"/>
                    <a:pt x="361" y="0"/>
                  </a:cubicBezTo>
                  <a:cubicBezTo>
                    <a:pt x="361" y="0"/>
                    <a:pt x="361" y="0"/>
                    <a:pt x="361" y="0"/>
                  </a:cubicBezTo>
                  <a:cubicBezTo>
                    <a:pt x="450" y="0"/>
                    <a:pt x="531" y="37"/>
                    <a:pt x="589" y="95"/>
                  </a:cubicBezTo>
                  <a:cubicBezTo>
                    <a:pt x="648" y="154"/>
                    <a:pt x="684" y="235"/>
                    <a:pt x="684" y="325"/>
                  </a:cubicBezTo>
                  <a:cubicBezTo>
                    <a:pt x="684" y="414"/>
                    <a:pt x="648" y="496"/>
                    <a:pt x="589" y="554"/>
                  </a:cubicBezTo>
                  <a:cubicBezTo>
                    <a:pt x="530" y="613"/>
                    <a:pt x="449" y="650"/>
                    <a:pt x="359" y="650"/>
                  </a:cubicBezTo>
                  <a:cubicBezTo>
                    <a:pt x="270" y="650"/>
                    <a:pt x="188" y="613"/>
                    <a:pt x="130" y="554"/>
                  </a:cubicBezTo>
                  <a:cubicBezTo>
                    <a:pt x="71" y="496"/>
                    <a:pt x="34" y="414"/>
                    <a:pt x="34" y="325"/>
                  </a:cubicBezTo>
                  <a:cubicBezTo>
                    <a:pt x="34" y="301"/>
                    <a:pt x="37" y="277"/>
                    <a:pt x="43" y="253"/>
                  </a:cubicBezTo>
                  <a:cubicBezTo>
                    <a:pt x="46" y="238"/>
                    <a:pt x="50" y="224"/>
                    <a:pt x="56" y="210"/>
                  </a:cubicBezTo>
                  <a:cubicBezTo>
                    <a:pt x="15" y="193"/>
                    <a:pt x="15" y="193"/>
                    <a:pt x="15" y="193"/>
                  </a:cubicBezTo>
                  <a:cubicBezTo>
                    <a:pt x="11" y="192"/>
                    <a:pt x="8" y="190"/>
                    <a:pt x="5" y="187"/>
                  </a:cubicBezTo>
                  <a:cubicBezTo>
                    <a:pt x="3" y="183"/>
                    <a:pt x="1" y="180"/>
                    <a:pt x="1" y="176"/>
                  </a:cubicBezTo>
                  <a:cubicBezTo>
                    <a:pt x="0" y="172"/>
                    <a:pt x="1" y="168"/>
                    <a:pt x="2" y="165"/>
                  </a:cubicBezTo>
                  <a:cubicBezTo>
                    <a:pt x="4" y="161"/>
                    <a:pt x="6" y="158"/>
                    <a:pt x="9" y="155"/>
                  </a:cubicBezTo>
                  <a:cubicBezTo>
                    <a:pt x="124" y="66"/>
                    <a:pt x="124" y="66"/>
                    <a:pt x="124" y="66"/>
                  </a:cubicBezTo>
                  <a:cubicBezTo>
                    <a:pt x="127" y="63"/>
                    <a:pt x="131" y="62"/>
                    <a:pt x="134" y="61"/>
                  </a:cubicBezTo>
                  <a:cubicBezTo>
                    <a:pt x="138" y="61"/>
                    <a:pt x="142" y="61"/>
                    <a:pt x="146" y="63"/>
                  </a:cubicBezTo>
                  <a:cubicBezTo>
                    <a:pt x="149" y="64"/>
                    <a:pt x="153" y="67"/>
                    <a:pt x="155" y="70"/>
                  </a:cubicBezTo>
                  <a:cubicBezTo>
                    <a:pt x="157" y="73"/>
                    <a:pt x="159" y="76"/>
                    <a:pt x="159" y="80"/>
                  </a:cubicBezTo>
                  <a:cubicBezTo>
                    <a:pt x="180" y="224"/>
                    <a:pt x="180" y="224"/>
                    <a:pt x="180" y="224"/>
                  </a:cubicBezTo>
                  <a:cubicBezTo>
                    <a:pt x="180" y="228"/>
                    <a:pt x="180" y="232"/>
                    <a:pt x="178" y="236"/>
                  </a:cubicBezTo>
                  <a:cubicBezTo>
                    <a:pt x="177" y="239"/>
                    <a:pt x="175" y="242"/>
                    <a:pt x="171" y="245"/>
                  </a:cubicBezTo>
                  <a:cubicBezTo>
                    <a:pt x="168" y="247"/>
                    <a:pt x="165" y="249"/>
                    <a:pt x="161" y="249"/>
                  </a:cubicBezTo>
                  <a:cubicBezTo>
                    <a:pt x="157" y="250"/>
                    <a:pt x="153" y="249"/>
                    <a:pt x="149" y="248"/>
                  </a:cubicBezTo>
                  <a:cubicBezTo>
                    <a:pt x="108" y="231"/>
                    <a:pt x="108" y="231"/>
                    <a:pt x="108" y="231"/>
                  </a:cubicBezTo>
                  <a:cubicBezTo>
                    <a:pt x="104" y="243"/>
                    <a:pt x="101" y="254"/>
                    <a:pt x="98" y="266"/>
                  </a:cubicBezTo>
                  <a:cubicBezTo>
                    <a:pt x="94" y="285"/>
                    <a:pt x="92" y="305"/>
                    <a:pt x="92" y="325"/>
                  </a:cubicBezTo>
                  <a:cubicBezTo>
                    <a:pt x="92" y="399"/>
                    <a:pt x="122" y="466"/>
                    <a:pt x="170" y="514"/>
                  </a:cubicBezTo>
                  <a:cubicBezTo>
                    <a:pt x="219" y="562"/>
                    <a:pt x="285" y="592"/>
                    <a:pt x="359" y="592"/>
                  </a:cubicBezTo>
                  <a:cubicBezTo>
                    <a:pt x="433" y="592"/>
                    <a:pt x="500" y="562"/>
                    <a:pt x="549" y="514"/>
                  </a:cubicBezTo>
                  <a:cubicBezTo>
                    <a:pt x="597" y="466"/>
                    <a:pt x="627" y="399"/>
                    <a:pt x="627" y="325"/>
                  </a:cubicBezTo>
                  <a:cubicBezTo>
                    <a:pt x="627" y="251"/>
                    <a:pt x="597" y="184"/>
                    <a:pt x="549" y="136"/>
                  </a:cubicBezTo>
                  <a:cubicBezTo>
                    <a:pt x="501" y="87"/>
                    <a:pt x="434" y="57"/>
                    <a:pt x="360" y="57"/>
                  </a:cubicBezTo>
                  <a:cubicBezTo>
                    <a:pt x="360" y="57"/>
                    <a:pt x="360" y="57"/>
                    <a:pt x="360" y="57"/>
                  </a:cubicBezTo>
                  <a:cubicBezTo>
                    <a:pt x="360" y="57"/>
                    <a:pt x="360" y="57"/>
                    <a:pt x="360" y="57"/>
                  </a:cubicBezTo>
                  <a:cubicBezTo>
                    <a:pt x="360" y="57"/>
                    <a:pt x="360" y="57"/>
                    <a:pt x="360" y="57"/>
                  </a:cubicBezTo>
                  <a:cubicBezTo>
                    <a:pt x="359" y="57"/>
                    <a:pt x="359" y="57"/>
                    <a:pt x="359"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5"/>
            <p:cNvSpPr>
              <a:spLocks noEditPoints="1"/>
            </p:cNvSpPr>
            <p:nvPr/>
          </p:nvSpPr>
          <p:spPr bwMode="auto">
            <a:xfrm>
              <a:off x="5268348" y="3850225"/>
              <a:ext cx="217976" cy="344885"/>
            </a:xfrm>
            <a:custGeom>
              <a:avLst/>
              <a:gdLst>
                <a:gd name="T0" fmla="*/ 51 w 252"/>
                <a:gd name="T1" fmla="*/ 388 h 399"/>
                <a:gd name="T2" fmla="*/ 11 w 252"/>
                <a:gd name="T3" fmla="*/ 388 h 399"/>
                <a:gd name="T4" fmla="*/ 11 w 252"/>
                <a:gd name="T5" fmla="*/ 347 h 399"/>
                <a:gd name="T6" fmla="*/ 84 w 252"/>
                <a:gd name="T7" fmla="*/ 274 h 399"/>
                <a:gd name="T8" fmla="*/ 75 w 252"/>
                <a:gd name="T9" fmla="*/ 235 h 399"/>
                <a:gd name="T10" fmla="*/ 101 w 252"/>
                <a:gd name="T11" fmla="*/ 172 h 399"/>
                <a:gd name="T12" fmla="*/ 144 w 252"/>
                <a:gd name="T13" fmla="*/ 149 h 399"/>
                <a:gd name="T14" fmla="*/ 144 w 252"/>
                <a:gd name="T15" fmla="*/ 19 h 399"/>
                <a:gd name="T16" fmla="*/ 163 w 252"/>
                <a:gd name="T17" fmla="*/ 0 h 399"/>
                <a:gd name="T18" fmla="*/ 183 w 252"/>
                <a:gd name="T19" fmla="*/ 19 h 399"/>
                <a:gd name="T20" fmla="*/ 183 w 252"/>
                <a:gd name="T21" fmla="*/ 149 h 399"/>
                <a:gd name="T22" fmla="*/ 226 w 252"/>
                <a:gd name="T23" fmla="*/ 172 h 399"/>
                <a:gd name="T24" fmla="*/ 252 w 252"/>
                <a:gd name="T25" fmla="*/ 235 h 399"/>
                <a:gd name="T26" fmla="*/ 226 w 252"/>
                <a:gd name="T27" fmla="*/ 297 h 399"/>
                <a:gd name="T28" fmla="*/ 163 w 252"/>
                <a:gd name="T29" fmla="*/ 323 h 399"/>
                <a:gd name="T30" fmla="*/ 125 w 252"/>
                <a:gd name="T31" fmla="*/ 314 h 399"/>
                <a:gd name="T32" fmla="*/ 51 w 252"/>
                <a:gd name="T33" fmla="*/ 388 h 399"/>
                <a:gd name="T34" fmla="*/ 190 w 252"/>
                <a:gd name="T35" fmla="*/ 208 h 399"/>
                <a:gd name="T36" fmla="*/ 163 w 252"/>
                <a:gd name="T37" fmla="*/ 197 h 399"/>
                <a:gd name="T38" fmla="*/ 137 w 252"/>
                <a:gd name="T39" fmla="*/ 208 h 399"/>
                <a:gd name="T40" fmla="*/ 126 w 252"/>
                <a:gd name="T41" fmla="*/ 235 h 399"/>
                <a:gd name="T42" fmla="*/ 137 w 252"/>
                <a:gd name="T43" fmla="*/ 261 h 399"/>
                <a:gd name="T44" fmla="*/ 163 w 252"/>
                <a:gd name="T45" fmla="*/ 272 h 399"/>
                <a:gd name="T46" fmla="*/ 190 w 252"/>
                <a:gd name="T47" fmla="*/ 261 h 399"/>
                <a:gd name="T48" fmla="*/ 201 w 252"/>
                <a:gd name="T49" fmla="*/ 235 h 399"/>
                <a:gd name="T50" fmla="*/ 190 w 252"/>
                <a:gd name="T51" fmla="*/ 2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2" h="399">
                  <a:moveTo>
                    <a:pt x="51" y="388"/>
                  </a:moveTo>
                  <a:cubicBezTo>
                    <a:pt x="40" y="399"/>
                    <a:pt x="22" y="399"/>
                    <a:pt x="11" y="388"/>
                  </a:cubicBezTo>
                  <a:cubicBezTo>
                    <a:pt x="0" y="377"/>
                    <a:pt x="0" y="359"/>
                    <a:pt x="11" y="347"/>
                  </a:cubicBezTo>
                  <a:cubicBezTo>
                    <a:pt x="84" y="274"/>
                    <a:pt x="84" y="274"/>
                    <a:pt x="84" y="274"/>
                  </a:cubicBezTo>
                  <a:cubicBezTo>
                    <a:pt x="78" y="262"/>
                    <a:pt x="75" y="249"/>
                    <a:pt x="75" y="235"/>
                  </a:cubicBezTo>
                  <a:cubicBezTo>
                    <a:pt x="75" y="210"/>
                    <a:pt x="85" y="188"/>
                    <a:pt x="101" y="172"/>
                  </a:cubicBezTo>
                  <a:cubicBezTo>
                    <a:pt x="113" y="161"/>
                    <a:pt x="128" y="152"/>
                    <a:pt x="144" y="149"/>
                  </a:cubicBezTo>
                  <a:cubicBezTo>
                    <a:pt x="144" y="19"/>
                    <a:pt x="144" y="19"/>
                    <a:pt x="144" y="19"/>
                  </a:cubicBezTo>
                  <a:cubicBezTo>
                    <a:pt x="144" y="8"/>
                    <a:pt x="153" y="0"/>
                    <a:pt x="163" y="0"/>
                  </a:cubicBezTo>
                  <a:cubicBezTo>
                    <a:pt x="174" y="0"/>
                    <a:pt x="183" y="8"/>
                    <a:pt x="183" y="19"/>
                  </a:cubicBezTo>
                  <a:cubicBezTo>
                    <a:pt x="183" y="149"/>
                    <a:pt x="183" y="149"/>
                    <a:pt x="183" y="149"/>
                  </a:cubicBezTo>
                  <a:cubicBezTo>
                    <a:pt x="199" y="152"/>
                    <a:pt x="214" y="161"/>
                    <a:pt x="226" y="172"/>
                  </a:cubicBezTo>
                  <a:cubicBezTo>
                    <a:pt x="242" y="188"/>
                    <a:pt x="252" y="210"/>
                    <a:pt x="252" y="235"/>
                  </a:cubicBezTo>
                  <a:cubicBezTo>
                    <a:pt x="252" y="259"/>
                    <a:pt x="242" y="281"/>
                    <a:pt x="226" y="297"/>
                  </a:cubicBezTo>
                  <a:cubicBezTo>
                    <a:pt x="210" y="313"/>
                    <a:pt x="188" y="323"/>
                    <a:pt x="163" y="323"/>
                  </a:cubicBezTo>
                  <a:cubicBezTo>
                    <a:pt x="150" y="323"/>
                    <a:pt x="136" y="320"/>
                    <a:pt x="125" y="314"/>
                  </a:cubicBezTo>
                  <a:cubicBezTo>
                    <a:pt x="51" y="388"/>
                    <a:pt x="51" y="388"/>
                    <a:pt x="51" y="388"/>
                  </a:cubicBezTo>
                  <a:close/>
                  <a:moveTo>
                    <a:pt x="190" y="208"/>
                  </a:moveTo>
                  <a:cubicBezTo>
                    <a:pt x="183" y="201"/>
                    <a:pt x="174" y="197"/>
                    <a:pt x="163" y="197"/>
                  </a:cubicBezTo>
                  <a:cubicBezTo>
                    <a:pt x="153" y="197"/>
                    <a:pt x="144" y="201"/>
                    <a:pt x="137" y="208"/>
                  </a:cubicBezTo>
                  <a:cubicBezTo>
                    <a:pt x="130" y="215"/>
                    <a:pt x="126" y="224"/>
                    <a:pt x="126" y="235"/>
                  </a:cubicBezTo>
                  <a:cubicBezTo>
                    <a:pt x="126" y="245"/>
                    <a:pt x="130" y="254"/>
                    <a:pt x="137" y="261"/>
                  </a:cubicBezTo>
                  <a:cubicBezTo>
                    <a:pt x="144" y="268"/>
                    <a:pt x="153" y="272"/>
                    <a:pt x="163" y="272"/>
                  </a:cubicBezTo>
                  <a:cubicBezTo>
                    <a:pt x="174" y="272"/>
                    <a:pt x="183" y="268"/>
                    <a:pt x="190" y="261"/>
                  </a:cubicBezTo>
                  <a:cubicBezTo>
                    <a:pt x="197" y="254"/>
                    <a:pt x="201" y="245"/>
                    <a:pt x="201" y="235"/>
                  </a:cubicBezTo>
                  <a:cubicBezTo>
                    <a:pt x="201" y="224"/>
                    <a:pt x="197" y="215"/>
                    <a:pt x="19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6" name="组合 165"/>
          <p:cNvGrpSpPr/>
          <p:nvPr/>
        </p:nvGrpSpPr>
        <p:grpSpPr>
          <a:xfrm>
            <a:off x="6867212" y="3340423"/>
            <a:ext cx="349206" cy="346861"/>
            <a:chOff x="6463926" y="2278309"/>
            <a:chExt cx="708057" cy="703302"/>
          </a:xfrm>
          <a:solidFill>
            <a:schemeClr val="bg1"/>
          </a:solidFill>
        </p:grpSpPr>
        <p:sp>
          <p:nvSpPr>
            <p:cNvPr id="167"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1" name="组合 170"/>
          <p:cNvGrpSpPr/>
          <p:nvPr/>
        </p:nvGrpSpPr>
        <p:grpSpPr>
          <a:xfrm>
            <a:off x="6866941" y="4618719"/>
            <a:ext cx="349747" cy="330268"/>
            <a:chOff x="6460269" y="872801"/>
            <a:chExt cx="709154" cy="669655"/>
          </a:xfrm>
          <a:solidFill>
            <a:schemeClr val="bg1"/>
          </a:solidFill>
        </p:grpSpPr>
        <p:sp>
          <p:nvSpPr>
            <p:cNvPr id="172"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9" name="组合 11"/>
          <p:cNvGrpSpPr>
            <a:grpSpLocks/>
          </p:cNvGrpSpPr>
          <p:nvPr/>
        </p:nvGrpSpPr>
        <p:grpSpPr bwMode="auto">
          <a:xfrm>
            <a:off x="2607040" y="301069"/>
            <a:ext cx="492125" cy="319088"/>
            <a:chOff x="3017520" y="601990"/>
            <a:chExt cx="491490" cy="414010"/>
          </a:xfrm>
        </p:grpSpPr>
        <p:sp>
          <p:nvSpPr>
            <p:cNvPr id="100" name="燕尾形 99"/>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101" name="燕尾形 100"/>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102" name="燕尾形 101"/>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3665577273"/>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53" presetClass="entr" presetSubtype="16" fill="hold" nodeType="afterEffect">
                                      <p:stCondLst>
                                        <p:cond delay="250"/>
                                      </p:stCondLst>
                                      <p:childTnLst>
                                        <p:set>
                                          <p:cBhvr>
                                            <p:cTn id="29" dur="1" fill="hold">
                                              <p:stCondLst>
                                                <p:cond delay="0"/>
                                              </p:stCondLst>
                                            </p:cTn>
                                            <p:tgtEl>
                                              <p:spTgt spid="83"/>
                                            </p:tgtEl>
                                            <p:attrNameLst>
                                              <p:attrName>style.visibility</p:attrName>
                                            </p:attrNameLst>
                                          </p:cBhvr>
                                          <p:to>
                                            <p:strVal val="visible"/>
                                          </p:to>
                                        </p:set>
                                        <p:anim calcmode="lin" valueType="num">
                                          <p:cBhvr>
                                            <p:cTn id="30" dur="350" fill="hold"/>
                                            <p:tgtEl>
                                              <p:spTgt spid="83"/>
                                            </p:tgtEl>
                                            <p:attrNameLst>
                                              <p:attrName>ppt_w</p:attrName>
                                            </p:attrNameLst>
                                          </p:cBhvr>
                                          <p:tavLst>
                                            <p:tav tm="0">
                                              <p:val>
                                                <p:fltVal val="0"/>
                                              </p:val>
                                            </p:tav>
                                            <p:tav tm="100000">
                                              <p:val>
                                                <p:strVal val="#ppt_w"/>
                                              </p:val>
                                            </p:tav>
                                          </p:tavLst>
                                        </p:anim>
                                        <p:anim calcmode="lin" valueType="num">
                                          <p:cBhvr>
                                            <p:cTn id="31" dur="350" fill="hold"/>
                                            <p:tgtEl>
                                              <p:spTgt spid="83"/>
                                            </p:tgtEl>
                                            <p:attrNameLst>
                                              <p:attrName>ppt_h</p:attrName>
                                            </p:attrNameLst>
                                          </p:cBhvr>
                                          <p:tavLst>
                                            <p:tav tm="0">
                                              <p:val>
                                                <p:fltVal val="0"/>
                                              </p:val>
                                            </p:tav>
                                            <p:tav tm="100000">
                                              <p:val>
                                                <p:strVal val="#ppt_h"/>
                                              </p:val>
                                            </p:tav>
                                          </p:tavLst>
                                        </p:anim>
                                        <p:animEffect transition="in" filter="fade">
                                          <p:cBhvr>
                                            <p:cTn id="32" dur="350"/>
                                            <p:tgtEl>
                                              <p:spTgt spid="83"/>
                                            </p:tgtEl>
                                          </p:cBhvr>
                                        </p:animEffect>
                                      </p:childTnLst>
                                    </p:cTn>
                                  </p:par>
                                  <p:par>
                                    <p:cTn id="33" presetID="22" presetClass="entr" presetSubtype="8" fill="hold" nodeType="withEffect">
                                      <p:stCondLst>
                                        <p:cond delay="1000"/>
                                      </p:stCondLst>
                                      <p:childTnLst>
                                        <p:set>
                                          <p:cBhvr>
                                            <p:cTn id="34" dur="1" fill="hold">
                                              <p:stCondLst>
                                                <p:cond delay="0"/>
                                              </p:stCondLst>
                                            </p:cTn>
                                            <p:tgtEl>
                                              <p:spTgt spid="65"/>
                                            </p:tgtEl>
                                            <p:attrNameLst>
                                              <p:attrName>style.visibility</p:attrName>
                                            </p:attrNameLst>
                                          </p:cBhvr>
                                          <p:to>
                                            <p:strVal val="visible"/>
                                          </p:to>
                                        </p:set>
                                        <p:animEffect transition="in" filter="wipe(left)">
                                          <p:cBhvr>
                                            <p:cTn id="35" dur="500"/>
                                            <p:tgtEl>
                                              <p:spTgt spid="65"/>
                                            </p:tgtEl>
                                          </p:cBhvr>
                                        </p:animEffect>
                                      </p:childTnLst>
                                    </p:cTn>
                                  </p:par>
                                  <p:par>
                                    <p:cTn id="36" presetID="22" presetClass="entr" presetSubtype="8" fill="hold" nodeType="withEffect">
                                      <p:stCondLst>
                                        <p:cond delay="1900"/>
                                      </p:stCondLst>
                                      <p:childTnLst>
                                        <p:set>
                                          <p:cBhvr>
                                            <p:cTn id="37" dur="1" fill="hold">
                                              <p:stCondLst>
                                                <p:cond delay="0"/>
                                              </p:stCondLst>
                                            </p:cTn>
                                            <p:tgtEl>
                                              <p:spTgt spid="70"/>
                                            </p:tgtEl>
                                            <p:attrNameLst>
                                              <p:attrName>style.visibility</p:attrName>
                                            </p:attrNameLst>
                                          </p:cBhvr>
                                          <p:to>
                                            <p:strVal val="visible"/>
                                          </p:to>
                                        </p:set>
                                        <p:animEffect transition="in" filter="wipe(left)">
                                          <p:cBhvr>
                                            <p:cTn id="38" dur="500"/>
                                            <p:tgtEl>
                                              <p:spTgt spid="70"/>
                                            </p:tgtEl>
                                          </p:cBhvr>
                                        </p:animEffect>
                                      </p:childTnLst>
                                    </p:cTn>
                                  </p:par>
                                  <p:par>
                                    <p:cTn id="39" presetID="22" presetClass="entr" presetSubtype="4" fill="hold" grpId="0" nodeType="withEffect">
                                      <p:stCondLst>
                                        <p:cond delay="2750"/>
                                      </p:stCondLst>
                                      <p:childTnLst>
                                        <p:set>
                                          <p:cBhvr>
                                            <p:cTn id="40" dur="1" fill="hold">
                                              <p:stCondLst>
                                                <p:cond delay="0"/>
                                              </p:stCondLst>
                                            </p:cTn>
                                            <p:tgtEl>
                                              <p:spTgt spid="147"/>
                                            </p:tgtEl>
                                            <p:attrNameLst>
                                              <p:attrName>style.visibility</p:attrName>
                                            </p:attrNameLst>
                                          </p:cBhvr>
                                          <p:to>
                                            <p:strVal val="visible"/>
                                          </p:to>
                                        </p:set>
                                        <p:animEffect transition="in" filter="wipe(down)">
                                          <p:cBhvr>
                                            <p:cTn id="41" dur="500"/>
                                            <p:tgtEl>
                                              <p:spTgt spid="147"/>
                                            </p:tgtEl>
                                          </p:cBhvr>
                                        </p:animEffect>
                                      </p:childTnLst>
                                    </p:cTn>
                                  </p:par>
                                  <p:par>
                                    <p:cTn id="42" presetID="22" presetClass="entr" presetSubtype="1" fill="hold" grpId="0" nodeType="withEffect">
                                      <p:stCondLst>
                                        <p:cond delay="2750"/>
                                      </p:stCondLst>
                                      <p:childTnLst>
                                        <p:set>
                                          <p:cBhvr>
                                            <p:cTn id="43" dur="1" fill="hold">
                                              <p:stCondLst>
                                                <p:cond delay="0"/>
                                              </p:stCondLst>
                                            </p:cTn>
                                            <p:tgtEl>
                                              <p:spTgt spid="148"/>
                                            </p:tgtEl>
                                            <p:attrNameLst>
                                              <p:attrName>style.visibility</p:attrName>
                                            </p:attrNameLst>
                                          </p:cBhvr>
                                          <p:to>
                                            <p:strVal val="visible"/>
                                          </p:to>
                                        </p:set>
                                        <p:animEffect transition="in" filter="wipe(up)">
                                          <p:cBhvr>
                                            <p:cTn id="44" dur="500"/>
                                            <p:tgtEl>
                                              <p:spTgt spid="148"/>
                                            </p:tgtEl>
                                          </p:cBhvr>
                                        </p:animEffect>
                                      </p:childTnLst>
                                    </p:cTn>
                                  </p:par>
                                  <p:par>
                                    <p:cTn id="45" presetID="53" presetClass="entr" presetSubtype="16" fill="hold" nodeType="withEffect">
                                      <p:stCondLst>
                                        <p:cond delay="3500"/>
                                      </p:stCondLst>
                                      <p:childTnLst>
                                        <p:set>
                                          <p:cBhvr>
                                            <p:cTn id="46" dur="1" fill="hold">
                                              <p:stCondLst>
                                                <p:cond delay="0"/>
                                              </p:stCondLst>
                                            </p:cTn>
                                            <p:tgtEl>
                                              <p:spTgt spid="91"/>
                                            </p:tgtEl>
                                            <p:attrNameLst>
                                              <p:attrName>style.visibility</p:attrName>
                                            </p:attrNameLst>
                                          </p:cBhvr>
                                          <p:to>
                                            <p:strVal val="visible"/>
                                          </p:to>
                                        </p:set>
                                        <p:anim calcmode="lin" valueType="num">
                                          <p:cBhvr>
                                            <p:cTn id="47" dur="350" fill="hold"/>
                                            <p:tgtEl>
                                              <p:spTgt spid="91"/>
                                            </p:tgtEl>
                                            <p:attrNameLst>
                                              <p:attrName>ppt_w</p:attrName>
                                            </p:attrNameLst>
                                          </p:cBhvr>
                                          <p:tavLst>
                                            <p:tav tm="0">
                                              <p:val>
                                                <p:fltVal val="0"/>
                                              </p:val>
                                            </p:tav>
                                            <p:tav tm="100000">
                                              <p:val>
                                                <p:strVal val="#ppt_w"/>
                                              </p:val>
                                            </p:tav>
                                          </p:tavLst>
                                        </p:anim>
                                        <p:anim calcmode="lin" valueType="num">
                                          <p:cBhvr>
                                            <p:cTn id="48" dur="350" fill="hold"/>
                                            <p:tgtEl>
                                              <p:spTgt spid="91"/>
                                            </p:tgtEl>
                                            <p:attrNameLst>
                                              <p:attrName>ppt_h</p:attrName>
                                            </p:attrNameLst>
                                          </p:cBhvr>
                                          <p:tavLst>
                                            <p:tav tm="0">
                                              <p:val>
                                                <p:fltVal val="0"/>
                                              </p:val>
                                            </p:tav>
                                            <p:tav tm="100000">
                                              <p:val>
                                                <p:strVal val="#ppt_h"/>
                                              </p:val>
                                            </p:tav>
                                          </p:tavLst>
                                        </p:anim>
                                        <p:animEffect transition="in" filter="fade">
                                          <p:cBhvr>
                                            <p:cTn id="49" dur="350"/>
                                            <p:tgtEl>
                                              <p:spTgt spid="91"/>
                                            </p:tgtEl>
                                          </p:cBhvr>
                                        </p:animEffect>
                                      </p:childTnLst>
                                    </p:cTn>
                                  </p:par>
                                  <p:par>
                                    <p:cTn id="50" presetID="22" presetClass="entr" presetSubtype="8" fill="hold" nodeType="withEffect">
                                      <p:stCondLst>
                                        <p:cond delay="4200"/>
                                      </p:stCondLst>
                                      <p:childTnLst>
                                        <p:set>
                                          <p:cBhvr>
                                            <p:cTn id="51" dur="1" fill="hold">
                                              <p:stCondLst>
                                                <p:cond delay="0"/>
                                              </p:stCondLst>
                                            </p:cTn>
                                            <p:tgtEl>
                                              <p:spTgt spid="75"/>
                                            </p:tgtEl>
                                            <p:attrNameLst>
                                              <p:attrName>style.visibility</p:attrName>
                                            </p:attrNameLst>
                                          </p:cBhvr>
                                          <p:to>
                                            <p:strVal val="visible"/>
                                          </p:to>
                                        </p:set>
                                        <p:animEffect transition="in" filter="wipe(left)">
                                          <p:cBhvr>
                                            <p:cTn id="52" dur="500"/>
                                            <p:tgtEl>
                                              <p:spTgt spid="75"/>
                                            </p:tgtEl>
                                          </p:cBhvr>
                                        </p:animEffect>
                                      </p:childTnLst>
                                    </p:cTn>
                                  </p:par>
                                  <p:par>
                                    <p:cTn id="53" presetID="22" presetClass="entr" presetSubtype="8" fill="hold" nodeType="withEffect">
                                      <p:stCondLst>
                                        <p:cond delay="5100"/>
                                      </p:stCondLst>
                                      <p:childTnLst>
                                        <p:set>
                                          <p:cBhvr>
                                            <p:cTn id="54" dur="1" fill="hold">
                                              <p:stCondLst>
                                                <p:cond delay="0"/>
                                              </p:stCondLst>
                                            </p:cTn>
                                            <p:tgtEl>
                                              <p:spTgt spid="79"/>
                                            </p:tgtEl>
                                            <p:attrNameLst>
                                              <p:attrName>style.visibility</p:attrName>
                                            </p:attrNameLst>
                                          </p:cBhvr>
                                          <p:to>
                                            <p:strVal val="visible"/>
                                          </p:to>
                                        </p:set>
                                        <p:animEffect transition="in" filter="wipe(left)">
                                          <p:cBhvr>
                                            <p:cTn id="55" dur="500"/>
                                            <p:tgtEl>
                                              <p:spTgt spid="79"/>
                                            </p:tgtEl>
                                          </p:cBhvr>
                                        </p:animEffect>
                                      </p:childTnLst>
                                    </p:cTn>
                                  </p:par>
                                  <p:par>
                                    <p:cTn id="56" presetID="22" presetClass="entr" presetSubtype="4" fill="hold" grpId="0" nodeType="withEffect">
                                      <p:stCondLst>
                                        <p:cond delay="6000"/>
                                      </p:stCondLst>
                                      <p:childTnLst>
                                        <p:set>
                                          <p:cBhvr>
                                            <p:cTn id="57" dur="1" fill="hold">
                                              <p:stCondLst>
                                                <p:cond delay="0"/>
                                              </p:stCondLst>
                                            </p:cTn>
                                            <p:tgtEl>
                                              <p:spTgt spid="149"/>
                                            </p:tgtEl>
                                            <p:attrNameLst>
                                              <p:attrName>style.visibility</p:attrName>
                                            </p:attrNameLst>
                                          </p:cBhvr>
                                          <p:to>
                                            <p:strVal val="visible"/>
                                          </p:to>
                                        </p:set>
                                        <p:animEffect transition="in" filter="wipe(down)">
                                          <p:cBhvr>
                                            <p:cTn id="58" dur="500"/>
                                            <p:tgtEl>
                                              <p:spTgt spid="149"/>
                                            </p:tgtEl>
                                          </p:cBhvr>
                                        </p:animEffect>
                                      </p:childTnLst>
                                    </p:cTn>
                                  </p:par>
                                  <p:par>
                                    <p:cTn id="59" presetID="22" presetClass="entr" presetSubtype="1" fill="hold" grpId="0" nodeType="withEffect">
                                      <p:stCondLst>
                                        <p:cond delay="6000"/>
                                      </p:stCondLst>
                                      <p:childTnLst>
                                        <p:set>
                                          <p:cBhvr>
                                            <p:cTn id="60" dur="1" fill="hold">
                                              <p:stCondLst>
                                                <p:cond delay="0"/>
                                              </p:stCondLst>
                                            </p:cTn>
                                            <p:tgtEl>
                                              <p:spTgt spid="150"/>
                                            </p:tgtEl>
                                            <p:attrNameLst>
                                              <p:attrName>style.visibility</p:attrName>
                                            </p:attrNameLst>
                                          </p:cBhvr>
                                          <p:to>
                                            <p:strVal val="visible"/>
                                          </p:to>
                                        </p:set>
                                        <p:animEffect transition="in" filter="wipe(up)">
                                          <p:cBhvr>
                                            <p:cTn id="61" dur="500"/>
                                            <p:tgtEl>
                                              <p:spTgt spid="150"/>
                                            </p:tgtEl>
                                          </p:cBhvr>
                                        </p:animEffect>
                                      </p:childTnLst>
                                    </p:cTn>
                                  </p:par>
                                </p:childTnLst>
                              </p:cTn>
                            </p:par>
                            <p:par>
                              <p:cTn id="62" fill="hold">
                                <p:stCondLst>
                                  <p:cond delay="7000"/>
                                </p:stCondLst>
                                <p:childTnLst>
                                  <p:par>
                                    <p:cTn id="63" presetID="53" presetClass="entr" presetSubtype="16" fill="hold" grpId="0" nodeType="afterEffect">
                                      <p:stCondLst>
                                        <p:cond delay="0"/>
                                      </p:stCondLst>
                                      <p:childTnLst>
                                        <p:set>
                                          <p:cBhvr>
                                            <p:cTn id="64" dur="1" fill="hold">
                                              <p:stCondLst>
                                                <p:cond delay="0"/>
                                              </p:stCondLst>
                                            </p:cTn>
                                            <p:tgtEl>
                                              <p:spTgt spid="151"/>
                                            </p:tgtEl>
                                            <p:attrNameLst>
                                              <p:attrName>style.visibility</p:attrName>
                                            </p:attrNameLst>
                                          </p:cBhvr>
                                          <p:to>
                                            <p:strVal val="visible"/>
                                          </p:to>
                                        </p:set>
                                        <p:anim calcmode="lin" valueType="num">
                                          <p:cBhvr>
                                            <p:cTn id="65" dur="500" fill="hold"/>
                                            <p:tgtEl>
                                              <p:spTgt spid="151"/>
                                            </p:tgtEl>
                                            <p:attrNameLst>
                                              <p:attrName>ppt_w</p:attrName>
                                            </p:attrNameLst>
                                          </p:cBhvr>
                                          <p:tavLst>
                                            <p:tav tm="0">
                                              <p:val>
                                                <p:fltVal val="0"/>
                                              </p:val>
                                            </p:tav>
                                            <p:tav tm="100000">
                                              <p:val>
                                                <p:strVal val="#ppt_w"/>
                                              </p:val>
                                            </p:tav>
                                          </p:tavLst>
                                        </p:anim>
                                        <p:anim calcmode="lin" valueType="num">
                                          <p:cBhvr>
                                            <p:cTn id="66" dur="500" fill="hold"/>
                                            <p:tgtEl>
                                              <p:spTgt spid="151"/>
                                            </p:tgtEl>
                                            <p:attrNameLst>
                                              <p:attrName>ppt_h</p:attrName>
                                            </p:attrNameLst>
                                          </p:cBhvr>
                                          <p:tavLst>
                                            <p:tav tm="0">
                                              <p:val>
                                                <p:fltVal val="0"/>
                                              </p:val>
                                            </p:tav>
                                            <p:tav tm="100000">
                                              <p:val>
                                                <p:strVal val="#ppt_h"/>
                                              </p:val>
                                            </p:tav>
                                          </p:tavLst>
                                        </p:anim>
                                        <p:animEffect transition="in" filter="fade">
                                          <p:cBhvr>
                                            <p:cTn id="67" dur="500"/>
                                            <p:tgtEl>
                                              <p:spTgt spid="151"/>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152"/>
                                            </p:tgtEl>
                                            <p:attrNameLst>
                                              <p:attrName>style.visibility</p:attrName>
                                            </p:attrNameLst>
                                          </p:cBhvr>
                                          <p:to>
                                            <p:strVal val="visible"/>
                                          </p:to>
                                        </p:set>
                                        <p:anim calcmode="lin" valueType="num">
                                          <p:cBhvr>
                                            <p:cTn id="70" dur="500" fill="hold"/>
                                            <p:tgtEl>
                                              <p:spTgt spid="152"/>
                                            </p:tgtEl>
                                            <p:attrNameLst>
                                              <p:attrName>ppt_w</p:attrName>
                                            </p:attrNameLst>
                                          </p:cBhvr>
                                          <p:tavLst>
                                            <p:tav tm="0">
                                              <p:val>
                                                <p:fltVal val="0"/>
                                              </p:val>
                                            </p:tav>
                                            <p:tav tm="100000">
                                              <p:val>
                                                <p:strVal val="#ppt_w"/>
                                              </p:val>
                                            </p:tav>
                                          </p:tavLst>
                                        </p:anim>
                                        <p:anim calcmode="lin" valueType="num">
                                          <p:cBhvr>
                                            <p:cTn id="71" dur="500" fill="hold"/>
                                            <p:tgtEl>
                                              <p:spTgt spid="152"/>
                                            </p:tgtEl>
                                            <p:attrNameLst>
                                              <p:attrName>ppt_h</p:attrName>
                                            </p:attrNameLst>
                                          </p:cBhvr>
                                          <p:tavLst>
                                            <p:tav tm="0">
                                              <p:val>
                                                <p:fltVal val="0"/>
                                              </p:val>
                                            </p:tav>
                                            <p:tav tm="100000">
                                              <p:val>
                                                <p:strVal val="#ppt_h"/>
                                              </p:val>
                                            </p:tav>
                                          </p:tavLst>
                                        </p:anim>
                                        <p:animEffect transition="in" filter="fade">
                                          <p:cBhvr>
                                            <p:cTn id="72" dur="500"/>
                                            <p:tgtEl>
                                              <p:spTgt spid="152"/>
                                            </p:tgtEl>
                                          </p:cBhvr>
                                        </p:animEffect>
                                      </p:childTnLst>
                                    </p:cTn>
                                  </p:par>
                                  <p:par>
                                    <p:cTn id="73" presetID="53" presetClass="entr" presetSubtype="16" fill="hold" grpId="0" nodeType="withEffect">
                                      <p:stCondLst>
                                        <p:cond delay="1000"/>
                                      </p:stCondLst>
                                      <p:childTnLst>
                                        <p:set>
                                          <p:cBhvr>
                                            <p:cTn id="74" dur="1" fill="hold">
                                              <p:stCondLst>
                                                <p:cond delay="0"/>
                                              </p:stCondLst>
                                            </p:cTn>
                                            <p:tgtEl>
                                              <p:spTgt spid="153"/>
                                            </p:tgtEl>
                                            <p:attrNameLst>
                                              <p:attrName>style.visibility</p:attrName>
                                            </p:attrNameLst>
                                          </p:cBhvr>
                                          <p:to>
                                            <p:strVal val="visible"/>
                                          </p:to>
                                        </p:set>
                                        <p:anim calcmode="lin" valueType="num">
                                          <p:cBhvr>
                                            <p:cTn id="75" dur="500" fill="hold"/>
                                            <p:tgtEl>
                                              <p:spTgt spid="153"/>
                                            </p:tgtEl>
                                            <p:attrNameLst>
                                              <p:attrName>ppt_w</p:attrName>
                                            </p:attrNameLst>
                                          </p:cBhvr>
                                          <p:tavLst>
                                            <p:tav tm="0">
                                              <p:val>
                                                <p:fltVal val="0"/>
                                              </p:val>
                                            </p:tav>
                                            <p:tav tm="100000">
                                              <p:val>
                                                <p:strVal val="#ppt_w"/>
                                              </p:val>
                                            </p:tav>
                                          </p:tavLst>
                                        </p:anim>
                                        <p:anim calcmode="lin" valueType="num">
                                          <p:cBhvr>
                                            <p:cTn id="76" dur="500" fill="hold"/>
                                            <p:tgtEl>
                                              <p:spTgt spid="153"/>
                                            </p:tgtEl>
                                            <p:attrNameLst>
                                              <p:attrName>ppt_h</p:attrName>
                                            </p:attrNameLst>
                                          </p:cBhvr>
                                          <p:tavLst>
                                            <p:tav tm="0">
                                              <p:val>
                                                <p:fltVal val="0"/>
                                              </p:val>
                                            </p:tav>
                                            <p:tav tm="100000">
                                              <p:val>
                                                <p:strVal val="#ppt_h"/>
                                              </p:val>
                                            </p:tav>
                                          </p:tavLst>
                                        </p:anim>
                                        <p:animEffect transition="in" filter="fade">
                                          <p:cBhvr>
                                            <p:cTn id="77" dur="500"/>
                                            <p:tgtEl>
                                              <p:spTgt spid="153"/>
                                            </p:tgtEl>
                                          </p:cBhvr>
                                        </p:animEffect>
                                      </p:childTnLst>
                                    </p:cTn>
                                  </p:par>
                                </p:childTnLst>
                              </p:cTn>
                            </p:par>
                            <p:par>
                              <p:cTn id="78" fill="hold">
                                <p:stCondLst>
                                  <p:cond delay="8500"/>
                                </p:stCondLst>
                                <p:childTnLst>
                                  <p:par>
                                    <p:cTn id="79" presetID="2" presetClass="entr" presetSubtype="2" accel="60000" fill="hold" nodeType="afterEffect" p14:presetBounceEnd="40000">
                                      <p:stCondLst>
                                        <p:cond delay="0"/>
                                      </p:stCondLst>
                                      <p:childTnLst>
                                        <p:set>
                                          <p:cBhvr>
                                            <p:cTn id="80" dur="1" fill="hold">
                                              <p:stCondLst>
                                                <p:cond delay="0"/>
                                              </p:stCondLst>
                                            </p:cTn>
                                            <p:tgtEl>
                                              <p:spTgt spid="163"/>
                                            </p:tgtEl>
                                            <p:attrNameLst>
                                              <p:attrName>style.visibility</p:attrName>
                                            </p:attrNameLst>
                                          </p:cBhvr>
                                          <p:to>
                                            <p:strVal val="visible"/>
                                          </p:to>
                                        </p:set>
                                        <p:anim calcmode="lin" valueType="num" p14:bounceEnd="40000">
                                          <p:cBhvr additive="base">
                                            <p:cTn id="81" dur="500" fill="hold"/>
                                            <p:tgtEl>
                                              <p:spTgt spid="163"/>
                                            </p:tgtEl>
                                            <p:attrNameLst>
                                              <p:attrName>ppt_x</p:attrName>
                                            </p:attrNameLst>
                                          </p:cBhvr>
                                          <p:tavLst>
                                            <p:tav tm="0">
                                              <p:val>
                                                <p:strVal val="1+#ppt_w/2"/>
                                              </p:val>
                                            </p:tav>
                                            <p:tav tm="100000">
                                              <p:val>
                                                <p:strVal val="#ppt_x"/>
                                              </p:val>
                                            </p:tav>
                                          </p:tavLst>
                                        </p:anim>
                                        <p:anim calcmode="lin" valueType="num" p14:bounceEnd="40000">
                                          <p:cBhvr additive="base">
                                            <p:cTn id="82" dur="500" fill="hold"/>
                                            <p:tgtEl>
                                              <p:spTgt spid="163"/>
                                            </p:tgtEl>
                                            <p:attrNameLst>
                                              <p:attrName>ppt_y</p:attrName>
                                            </p:attrNameLst>
                                          </p:cBhvr>
                                          <p:tavLst>
                                            <p:tav tm="0">
                                              <p:val>
                                                <p:strVal val="#ppt_y"/>
                                              </p:val>
                                            </p:tav>
                                            <p:tav tm="100000">
                                              <p:val>
                                                <p:strVal val="#ppt_y"/>
                                              </p:val>
                                            </p:tav>
                                          </p:tavLst>
                                        </p:anim>
                                      </p:childTnLst>
                                    </p:cTn>
                                  </p:par>
                                </p:childTnLst>
                              </p:cTn>
                            </p:par>
                            <p:par>
                              <p:cTn id="83" fill="hold">
                                <p:stCondLst>
                                  <p:cond delay="9000"/>
                                </p:stCondLst>
                                <p:childTnLst>
                                  <p:par>
                                    <p:cTn id="84" presetID="16" presetClass="entr" presetSubtype="37" fill="hold" nodeType="afterEffect">
                                      <p:stCondLst>
                                        <p:cond delay="0"/>
                                      </p:stCondLst>
                                      <p:childTnLst>
                                        <p:set>
                                          <p:cBhvr>
                                            <p:cTn id="85" dur="1" fill="hold">
                                              <p:stCondLst>
                                                <p:cond delay="0"/>
                                              </p:stCondLst>
                                            </p:cTn>
                                            <p:tgtEl>
                                              <p:spTgt spid="154"/>
                                            </p:tgtEl>
                                            <p:attrNameLst>
                                              <p:attrName>style.visibility</p:attrName>
                                            </p:attrNameLst>
                                          </p:cBhvr>
                                          <p:to>
                                            <p:strVal val="visible"/>
                                          </p:to>
                                        </p:set>
                                        <p:animEffect transition="in" filter="barn(outVertical)">
                                          <p:cBhvr>
                                            <p:cTn id="86" dur="500"/>
                                            <p:tgtEl>
                                              <p:spTgt spid="154"/>
                                            </p:tgtEl>
                                          </p:cBhvr>
                                        </p:animEffect>
                                      </p:childTnLst>
                                    </p:cTn>
                                  </p:par>
                                </p:childTnLst>
                              </p:cTn>
                            </p:par>
                            <p:par>
                              <p:cTn id="87" fill="hold">
                                <p:stCondLst>
                                  <p:cond delay="9500"/>
                                </p:stCondLst>
                                <p:childTnLst>
                                  <p:par>
                                    <p:cTn id="88" presetID="2" presetClass="entr" presetSubtype="2" accel="60000" fill="hold" nodeType="afterEffect" p14:presetBounceEnd="40000">
                                      <p:stCondLst>
                                        <p:cond delay="0"/>
                                      </p:stCondLst>
                                      <p:childTnLst>
                                        <p:set>
                                          <p:cBhvr>
                                            <p:cTn id="89" dur="1" fill="hold">
                                              <p:stCondLst>
                                                <p:cond delay="0"/>
                                              </p:stCondLst>
                                            </p:cTn>
                                            <p:tgtEl>
                                              <p:spTgt spid="166"/>
                                            </p:tgtEl>
                                            <p:attrNameLst>
                                              <p:attrName>style.visibility</p:attrName>
                                            </p:attrNameLst>
                                          </p:cBhvr>
                                          <p:to>
                                            <p:strVal val="visible"/>
                                          </p:to>
                                        </p:set>
                                        <p:anim calcmode="lin" valueType="num" p14:bounceEnd="40000">
                                          <p:cBhvr additive="base">
                                            <p:cTn id="90" dur="500" fill="hold"/>
                                            <p:tgtEl>
                                              <p:spTgt spid="166"/>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166"/>
                                            </p:tgtEl>
                                            <p:attrNameLst>
                                              <p:attrName>ppt_y</p:attrName>
                                            </p:attrNameLst>
                                          </p:cBhvr>
                                          <p:tavLst>
                                            <p:tav tm="0">
                                              <p:val>
                                                <p:strVal val="#ppt_y"/>
                                              </p:val>
                                            </p:tav>
                                            <p:tav tm="100000">
                                              <p:val>
                                                <p:strVal val="#ppt_y"/>
                                              </p:val>
                                            </p:tav>
                                          </p:tavLst>
                                        </p:anim>
                                      </p:childTnLst>
                                    </p:cTn>
                                  </p:par>
                                </p:childTnLst>
                              </p:cTn>
                            </p:par>
                            <p:par>
                              <p:cTn id="92" fill="hold">
                                <p:stCondLst>
                                  <p:cond delay="10000"/>
                                </p:stCondLst>
                                <p:childTnLst>
                                  <p:par>
                                    <p:cTn id="93" presetID="16" presetClass="entr" presetSubtype="37" fill="hold" nodeType="afterEffect">
                                      <p:stCondLst>
                                        <p:cond delay="0"/>
                                      </p:stCondLst>
                                      <p:childTnLst>
                                        <p:set>
                                          <p:cBhvr>
                                            <p:cTn id="94" dur="1" fill="hold">
                                              <p:stCondLst>
                                                <p:cond delay="0"/>
                                              </p:stCondLst>
                                            </p:cTn>
                                            <p:tgtEl>
                                              <p:spTgt spid="157"/>
                                            </p:tgtEl>
                                            <p:attrNameLst>
                                              <p:attrName>style.visibility</p:attrName>
                                            </p:attrNameLst>
                                          </p:cBhvr>
                                          <p:to>
                                            <p:strVal val="visible"/>
                                          </p:to>
                                        </p:set>
                                        <p:animEffect transition="in" filter="barn(outVertical)">
                                          <p:cBhvr>
                                            <p:cTn id="95" dur="500"/>
                                            <p:tgtEl>
                                              <p:spTgt spid="157"/>
                                            </p:tgtEl>
                                          </p:cBhvr>
                                        </p:animEffect>
                                      </p:childTnLst>
                                    </p:cTn>
                                  </p:par>
                                </p:childTnLst>
                              </p:cTn>
                            </p:par>
                            <p:par>
                              <p:cTn id="96" fill="hold">
                                <p:stCondLst>
                                  <p:cond delay="10500"/>
                                </p:stCondLst>
                                <p:childTnLst>
                                  <p:par>
                                    <p:cTn id="97" presetID="2" presetClass="entr" presetSubtype="2" accel="60000" fill="hold" nodeType="afterEffect" p14:presetBounceEnd="40000">
                                      <p:stCondLst>
                                        <p:cond delay="0"/>
                                      </p:stCondLst>
                                      <p:childTnLst>
                                        <p:set>
                                          <p:cBhvr>
                                            <p:cTn id="98" dur="1" fill="hold">
                                              <p:stCondLst>
                                                <p:cond delay="0"/>
                                              </p:stCondLst>
                                            </p:cTn>
                                            <p:tgtEl>
                                              <p:spTgt spid="171"/>
                                            </p:tgtEl>
                                            <p:attrNameLst>
                                              <p:attrName>style.visibility</p:attrName>
                                            </p:attrNameLst>
                                          </p:cBhvr>
                                          <p:to>
                                            <p:strVal val="visible"/>
                                          </p:to>
                                        </p:set>
                                        <p:anim calcmode="lin" valueType="num" p14:bounceEnd="40000">
                                          <p:cBhvr additive="base">
                                            <p:cTn id="99" dur="500" fill="hold"/>
                                            <p:tgtEl>
                                              <p:spTgt spid="171"/>
                                            </p:tgtEl>
                                            <p:attrNameLst>
                                              <p:attrName>ppt_x</p:attrName>
                                            </p:attrNameLst>
                                          </p:cBhvr>
                                          <p:tavLst>
                                            <p:tav tm="0">
                                              <p:val>
                                                <p:strVal val="1+#ppt_w/2"/>
                                              </p:val>
                                            </p:tav>
                                            <p:tav tm="100000">
                                              <p:val>
                                                <p:strVal val="#ppt_x"/>
                                              </p:val>
                                            </p:tav>
                                          </p:tavLst>
                                        </p:anim>
                                        <p:anim calcmode="lin" valueType="num" p14:bounceEnd="40000">
                                          <p:cBhvr additive="base">
                                            <p:cTn id="100" dur="500" fill="hold"/>
                                            <p:tgtEl>
                                              <p:spTgt spid="171"/>
                                            </p:tgtEl>
                                            <p:attrNameLst>
                                              <p:attrName>ppt_y</p:attrName>
                                            </p:attrNameLst>
                                          </p:cBhvr>
                                          <p:tavLst>
                                            <p:tav tm="0">
                                              <p:val>
                                                <p:strVal val="#ppt_y"/>
                                              </p:val>
                                            </p:tav>
                                            <p:tav tm="100000">
                                              <p:val>
                                                <p:strVal val="#ppt_y"/>
                                              </p:val>
                                            </p:tav>
                                          </p:tavLst>
                                        </p:anim>
                                      </p:childTnLst>
                                    </p:cTn>
                                  </p:par>
                                </p:childTnLst>
                              </p:cTn>
                            </p:par>
                            <p:par>
                              <p:cTn id="101" fill="hold">
                                <p:stCondLst>
                                  <p:cond delay="11000"/>
                                </p:stCondLst>
                                <p:childTnLst>
                                  <p:par>
                                    <p:cTn id="102" presetID="16" presetClass="entr" presetSubtype="37" fill="hold" nodeType="afterEffect">
                                      <p:stCondLst>
                                        <p:cond delay="0"/>
                                      </p:stCondLst>
                                      <p:childTnLst>
                                        <p:set>
                                          <p:cBhvr>
                                            <p:cTn id="103" dur="1" fill="hold">
                                              <p:stCondLst>
                                                <p:cond delay="0"/>
                                              </p:stCondLst>
                                            </p:cTn>
                                            <p:tgtEl>
                                              <p:spTgt spid="160"/>
                                            </p:tgtEl>
                                            <p:attrNameLst>
                                              <p:attrName>style.visibility</p:attrName>
                                            </p:attrNameLst>
                                          </p:cBhvr>
                                          <p:to>
                                            <p:strVal val="visible"/>
                                          </p:to>
                                        </p:set>
                                        <p:animEffect transition="in" filter="barn(outVertical)">
                                          <p:cBhvr>
                                            <p:cTn id="104" dur="500"/>
                                            <p:tgtEl>
                                              <p:spTgt spid="160"/>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nodeType="clickEffect">
                                      <p:stCondLst>
                                        <p:cond delay="0"/>
                                      </p:stCondLst>
                                      <p:childTnLst>
                                        <p:set>
                                          <p:cBhvr>
                                            <p:cTn id="108" dur="1" fill="hold">
                                              <p:stCondLst>
                                                <p:cond delay="0"/>
                                              </p:stCondLst>
                                            </p:cTn>
                                            <p:tgtEl>
                                              <p:spTgt spid="99"/>
                                            </p:tgtEl>
                                            <p:attrNameLst>
                                              <p:attrName>style.visibility</p:attrName>
                                            </p:attrNameLst>
                                          </p:cBhvr>
                                          <p:to>
                                            <p:strVal val="visible"/>
                                          </p:to>
                                        </p:set>
                                        <p:animEffect transition="in" filter="wipe(left)">
                                          <p:cBhvr>
                                            <p:cTn id="109"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147" grpId="0"/>
          <p:bldP spid="148" grpId="0"/>
          <p:bldP spid="149" grpId="0"/>
          <p:bldP spid="150" grpId="0"/>
          <p:bldP spid="151" grpId="0" animBg="1"/>
          <p:bldP spid="152" grpId="0" animBg="1"/>
          <p:bldP spid="15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53" presetClass="entr" presetSubtype="16" fill="hold" nodeType="afterEffect">
                                      <p:stCondLst>
                                        <p:cond delay="250"/>
                                      </p:stCondLst>
                                      <p:childTnLst>
                                        <p:set>
                                          <p:cBhvr>
                                            <p:cTn id="29" dur="1" fill="hold">
                                              <p:stCondLst>
                                                <p:cond delay="0"/>
                                              </p:stCondLst>
                                            </p:cTn>
                                            <p:tgtEl>
                                              <p:spTgt spid="83"/>
                                            </p:tgtEl>
                                            <p:attrNameLst>
                                              <p:attrName>style.visibility</p:attrName>
                                            </p:attrNameLst>
                                          </p:cBhvr>
                                          <p:to>
                                            <p:strVal val="visible"/>
                                          </p:to>
                                        </p:set>
                                        <p:anim calcmode="lin" valueType="num">
                                          <p:cBhvr>
                                            <p:cTn id="30" dur="350" fill="hold"/>
                                            <p:tgtEl>
                                              <p:spTgt spid="83"/>
                                            </p:tgtEl>
                                            <p:attrNameLst>
                                              <p:attrName>ppt_w</p:attrName>
                                            </p:attrNameLst>
                                          </p:cBhvr>
                                          <p:tavLst>
                                            <p:tav tm="0">
                                              <p:val>
                                                <p:fltVal val="0"/>
                                              </p:val>
                                            </p:tav>
                                            <p:tav tm="100000">
                                              <p:val>
                                                <p:strVal val="#ppt_w"/>
                                              </p:val>
                                            </p:tav>
                                          </p:tavLst>
                                        </p:anim>
                                        <p:anim calcmode="lin" valueType="num">
                                          <p:cBhvr>
                                            <p:cTn id="31" dur="350" fill="hold"/>
                                            <p:tgtEl>
                                              <p:spTgt spid="83"/>
                                            </p:tgtEl>
                                            <p:attrNameLst>
                                              <p:attrName>ppt_h</p:attrName>
                                            </p:attrNameLst>
                                          </p:cBhvr>
                                          <p:tavLst>
                                            <p:tav tm="0">
                                              <p:val>
                                                <p:fltVal val="0"/>
                                              </p:val>
                                            </p:tav>
                                            <p:tav tm="100000">
                                              <p:val>
                                                <p:strVal val="#ppt_h"/>
                                              </p:val>
                                            </p:tav>
                                          </p:tavLst>
                                        </p:anim>
                                        <p:animEffect transition="in" filter="fade">
                                          <p:cBhvr>
                                            <p:cTn id="32" dur="350"/>
                                            <p:tgtEl>
                                              <p:spTgt spid="83"/>
                                            </p:tgtEl>
                                          </p:cBhvr>
                                        </p:animEffect>
                                      </p:childTnLst>
                                    </p:cTn>
                                  </p:par>
                                  <p:par>
                                    <p:cTn id="33" presetID="22" presetClass="entr" presetSubtype="8" fill="hold" nodeType="withEffect">
                                      <p:stCondLst>
                                        <p:cond delay="1000"/>
                                      </p:stCondLst>
                                      <p:childTnLst>
                                        <p:set>
                                          <p:cBhvr>
                                            <p:cTn id="34" dur="1" fill="hold">
                                              <p:stCondLst>
                                                <p:cond delay="0"/>
                                              </p:stCondLst>
                                            </p:cTn>
                                            <p:tgtEl>
                                              <p:spTgt spid="65"/>
                                            </p:tgtEl>
                                            <p:attrNameLst>
                                              <p:attrName>style.visibility</p:attrName>
                                            </p:attrNameLst>
                                          </p:cBhvr>
                                          <p:to>
                                            <p:strVal val="visible"/>
                                          </p:to>
                                        </p:set>
                                        <p:animEffect transition="in" filter="wipe(left)">
                                          <p:cBhvr>
                                            <p:cTn id="35" dur="500"/>
                                            <p:tgtEl>
                                              <p:spTgt spid="65"/>
                                            </p:tgtEl>
                                          </p:cBhvr>
                                        </p:animEffect>
                                      </p:childTnLst>
                                    </p:cTn>
                                  </p:par>
                                  <p:par>
                                    <p:cTn id="36" presetID="22" presetClass="entr" presetSubtype="8" fill="hold" nodeType="withEffect">
                                      <p:stCondLst>
                                        <p:cond delay="1900"/>
                                      </p:stCondLst>
                                      <p:childTnLst>
                                        <p:set>
                                          <p:cBhvr>
                                            <p:cTn id="37" dur="1" fill="hold">
                                              <p:stCondLst>
                                                <p:cond delay="0"/>
                                              </p:stCondLst>
                                            </p:cTn>
                                            <p:tgtEl>
                                              <p:spTgt spid="70"/>
                                            </p:tgtEl>
                                            <p:attrNameLst>
                                              <p:attrName>style.visibility</p:attrName>
                                            </p:attrNameLst>
                                          </p:cBhvr>
                                          <p:to>
                                            <p:strVal val="visible"/>
                                          </p:to>
                                        </p:set>
                                        <p:animEffect transition="in" filter="wipe(left)">
                                          <p:cBhvr>
                                            <p:cTn id="38" dur="500"/>
                                            <p:tgtEl>
                                              <p:spTgt spid="70"/>
                                            </p:tgtEl>
                                          </p:cBhvr>
                                        </p:animEffect>
                                      </p:childTnLst>
                                    </p:cTn>
                                  </p:par>
                                  <p:par>
                                    <p:cTn id="39" presetID="22" presetClass="entr" presetSubtype="4" fill="hold" grpId="0" nodeType="withEffect">
                                      <p:stCondLst>
                                        <p:cond delay="2750"/>
                                      </p:stCondLst>
                                      <p:childTnLst>
                                        <p:set>
                                          <p:cBhvr>
                                            <p:cTn id="40" dur="1" fill="hold">
                                              <p:stCondLst>
                                                <p:cond delay="0"/>
                                              </p:stCondLst>
                                            </p:cTn>
                                            <p:tgtEl>
                                              <p:spTgt spid="147"/>
                                            </p:tgtEl>
                                            <p:attrNameLst>
                                              <p:attrName>style.visibility</p:attrName>
                                            </p:attrNameLst>
                                          </p:cBhvr>
                                          <p:to>
                                            <p:strVal val="visible"/>
                                          </p:to>
                                        </p:set>
                                        <p:animEffect transition="in" filter="wipe(down)">
                                          <p:cBhvr>
                                            <p:cTn id="41" dur="500"/>
                                            <p:tgtEl>
                                              <p:spTgt spid="147"/>
                                            </p:tgtEl>
                                          </p:cBhvr>
                                        </p:animEffect>
                                      </p:childTnLst>
                                    </p:cTn>
                                  </p:par>
                                  <p:par>
                                    <p:cTn id="42" presetID="22" presetClass="entr" presetSubtype="1" fill="hold" grpId="0" nodeType="withEffect">
                                      <p:stCondLst>
                                        <p:cond delay="2750"/>
                                      </p:stCondLst>
                                      <p:childTnLst>
                                        <p:set>
                                          <p:cBhvr>
                                            <p:cTn id="43" dur="1" fill="hold">
                                              <p:stCondLst>
                                                <p:cond delay="0"/>
                                              </p:stCondLst>
                                            </p:cTn>
                                            <p:tgtEl>
                                              <p:spTgt spid="148"/>
                                            </p:tgtEl>
                                            <p:attrNameLst>
                                              <p:attrName>style.visibility</p:attrName>
                                            </p:attrNameLst>
                                          </p:cBhvr>
                                          <p:to>
                                            <p:strVal val="visible"/>
                                          </p:to>
                                        </p:set>
                                        <p:animEffect transition="in" filter="wipe(up)">
                                          <p:cBhvr>
                                            <p:cTn id="44" dur="500"/>
                                            <p:tgtEl>
                                              <p:spTgt spid="148"/>
                                            </p:tgtEl>
                                          </p:cBhvr>
                                        </p:animEffect>
                                      </p:childTnLst>
                                    </p:cTn>
                                  </p:par>
                                  <p:par>
                                    <p:cTn id="45" presetID="53" presetClass="entr" presetSubtype="16" fill="hold" nodeType="withEffect">
                                      <p:stCondLst>
                                        <p:cond delay="3500"/>
                                      </p:stCondLst>
                                      <p:childTnLst>
                                        <p:set>
                                          <p:cBhvr>
                                            <p:cTn id="46" dur="1" fill="hold">
                                              <p:stCondLst>
                                                <p:cond delay="0"/>
                                              </p:stCondLst>
                                            </p:cTn>
                                            <p:tgtEl>
                                              <p:spTgt spid="91"/>
                                            </p:tgtEl>
                                            <p:attrNameLst>
                                              <p:attrName>style.visibility</p:attrName>
                                            </p:attrNameLst>
                                          </p:cBhvr>
                                          <p:to>
                                            <p:strVal val="visible"/>
                                          </p:to>
                                        </p:set>
                                        <p:anim calcmode="lin" valueType="num">
                                          <p:cBhvr>
                                            <p:cTn id="47" dur="350" fill="hold"/>
                                            <p:tgtEl>
                                              <p:spTgt spid="91"/>
                                            </p:tgtEl>
                                            <p:attrNameLst>
                                              <p:attrName>ppt_w</p:attrName>
                                            </p:attrNameLst>
                                          </p:cBhvr>
                                          <p:tavLst>
                                            <p:tav tm="0">
                                              <p:val>
                                                <p:fltVal val="0"/>
                                              </p:val>
                                            </p:tav>
                                            <p:tav tm="100000">
                                              <p:val>
                                                <p:strVal val="#ppt_w"/>
                                              </p:val>
                                            </p:tav>
                                          </p:tavLst>
                                        </p:anim>
                                        <p:anim calcmode="lin" valueType="num">
                                          <p:cBhvr>
                                            <p:cTn id="48" dur="350" fill="hold"/>
                                            <p:tgtEl>
                                              <p:spTgt spid="91"/>
                                            </p:tgtEl>
                                            <p:attrNameLst>
                                              <p:attrName>ppt_h</p:attrName>
                                            </p:attrNameLst>
                                          </p:cBhvr>
                                          <p:tavLst>
                                            <p:tav tm="0">
                                              <p:val>
                                                <p:fltVal val="0"/>
                                              </p:val>
                                            </p:tav>
                                            <p:tav tm="100000">
                                              <p:val>
                                                <p:strVal val="#ppt_h"/>
                                              </p:val>
                                            </p:tav>
                                          </p:tavLst>
                                        </p:anim>
                                        <p:animEffect transition="in" filter="fade">
                                          <p:cBhvr>
                                            <p:cTn id="49" dur="350"/>
                                            <p:tgtEl>
                                              <p:spTgt spid="91"/>
                                            </p:tgtEl>
                                          </p:cBhvr>
                                        </p:animEffect>
                                      </p:childTnLst>
                                    </p:cTn>
                                  </p:par>
                                  <p:par>
                                    <p:cTn id="50" presetID="22" presetClass="entr" presetSubtype="8" fill="hold" nodeType="withEffect">
                                      <p:stCondLst>
                                        <p:cond delay="4200"/>
                                      </p:stCondLst>
                                      <p:childTnLst>
                                        <p:set>
                                          <p:cBhvr>
                                            <p:cTn id="51" dur="1" fill="hold">
                                              <p:stCondLst>
                                                <p:cond delay="0"/>
                                              </p:stCondLst>
                                            </p:cTn>
                                            <p:tgtEl>
                                              <p:spTgt spid="75"/>
                                            </p:tgtEl>
                                            <p:attrNameLst>
                                              <p:attrName>style.visibility</p:attrName>
                                            </p:attrNameLst>
                                          </p:cBhvr>
                                          <p:to>
                                            <p:strVal val="visible"/>
                                          </p:to>
                                        </p:set>
                                        <p:animEffect transition="in" filter="wipe(left)">
                                          <p:cBhvr>
                                            <p:cTn id="52" dur="500"/>
                                            <p:tgtEl>
                                              <p:spTgt spid="75"/>
                                            </p:tgtEl>
                                          </p:cBhvr>
                                        </p:animEffect>
                                      </p:childTnLst>
                                    </p:cTn>
                                  </p:par>
                                  <p:par>
                                    <p:cTn id="53" presetID="22" presetClass="entr" presetSubtype="8" fill="hold" nodeType="withEffect">
                                      <p:stCondLst>
                                        <p:cond delay="5100"/>
                                      </p:stCondLst>
                                      <p:childTnLst>
                                        <p:set>
                                          <p:cBhvr>
                                            <p:cTn id="54" dur="1" fill="hold">
                                              <p:stCondLst>
                                                <p:cond delay="0"/>
                                              </p:stCondLst>
                                            </p:cTn>
                                            <p:tgtEl>
                                              <p:spTgt spid="79"/>
                                            </p:tgtEl>
                                            <p:attrNameLst>
                                              <p:attrName>style.visibility</p:attrName>
                                            </p:attrNameLst>
                                          </p:cBhvr>
                                          <p:to>
                                            <p:strVal val="visible"/>
                                          </p:to>
                                        </p:set>
                                        <p:animEffect transition="in" filter="wipe(left)">
                                          <p:cBhvr>
                                            <p:cTn id="55" dur="500"/>
                                            <p:tgtEl>
                                              <p:spTgt spid="79"/>
                                            </p:tgtEl>
                                          </p:cBhvr>
                                        </p:animEffect>
                                      </p:childTnLst>
                                    </p:cTn>
                                  </p:par>
                                  <p:par>
                                    <p:cTn id="56" presetID="22" presetClass="entr" presetSubtype="4" fill="hold" grpId="0" nodeType="withEffect">
                                      <p:stCondLst>
                                        <p:cond delay="6000"/>
                                      </p:stCondLst>
                                      <p:childTnLst>
                                        <p:set>
                                          <p:cBhvr>
                                            <p:cTn id="57" dur="1" fill="hold">
                                              <p:stCondLst>
                                                <p:cond delay="0"/>
                                              </p:stCondLst>
                                            </p:cTn>
                                            <p:tgtEl>
                                              <p:spTgt spid="149"/>
                                            </p:tgtEl>
                                            <p:attrNameLst>
                                              <p:attrName>style.visibility</p:attrName>
                                            </p:attrNameLst>
                                          </p:cBhvr>
                                          <p:to>
                                            <p:strVal val="visible"/>
                                          </p:to>
                                        </p:set>
                                        <p:animEffect transition="in" filter="wipe(down)">
                                          <p:cBhvr>
                                            <p:cTn id="58" dur="500"/>
                                            <p:tgtEl>
                                              <p:spTgt spid="149"/>
                                            </p:tgtEl>
                                          </p:cBhvr>
                                        </p:animEffect>
                                      </p:childTnLst>
                                    </p:cTn>
                                  </p:par>
                                  <p:par>
                                    <p:cTn id="59" presetID="22" presetClass="entr" presetSubtype="1" fill="hold" grpId="0" nodeType="withEffect">
                                      <p:stCondLst>
                                        <p:cond delay="6000"/>
                                      </p:stCondLst>
                                      <p:childTnLst>
                                        <p:set>
                                          <p:cBhvr>
                                            <p:cTn id="60" dur="1" fill="hold">
                                              <p:stCondLst>
                                                <p:cond delay="0"/>
                                              </p:stCondLst>
                                            </p:cTn>
                                            <p:tgtEl>
                                              <p:spTgt spid="150"/>
                                            </p:tgtEl>
                                            <p:attrNameLst>
                                              <p:attrName>style.visibility</p:attrName>
                                            </p:attrNameLst>
                                          </p:cBhvr>
                                          <p:to>
                                            <p:strVal val="visible"/>
                                          </p:to>
                                        </p:set>
                                        <p:animEffect transition="in" filter="wipe(up)">
                                          <p:cBhvr>
                                            <p:cTn id="61" dur="500"/>
                                            <p:tgtEl>
                                              <p:spTgt spid="150"/>
                                            </p:tgtEl>
                                          </p:cBhvr>
                                        </p:animEffect>
                                      </p:childTnLst>
                                    </p:cTn>
                                  </p:par>
                                </p:childTnLst>
                              </p:cTn>
                            </p:par>
                            <p:par>
                              <p:cTn id="62" fill="hold">
                                <p:stCondLst>
                                  <p:cond delay="7000"/>
                                </p:stCondLst>
                                <p:childTnLst>
                                  <p:par>
                                    <p:cTn id="63" presetID="53" presetClass="entr" presetSubtype="16" fill="hold" grpId="0" nodeType="afterEffect">
                                      <p:stCondLst>
                                        <p:cond delay="0"/>
                                      </p:stCondLst>
                                      <p:childTnLst>
                                        <p:set>
                                          <p:cBhvr>
                                            <p:cTn id="64" dur="1" fill="hold">
                                              <p:stCondLst>
                                                <p:cond delay="0"/>
                                              </p:stCondLst>
                                            </p:cTn>
                                            <p:tgtEl>
                                              <p:spTgt spid="151"/>
                                            </p:tgtEl>
                                            <p:attrNameLst>
                                              <p:attrName>style.visibility</p:attrName>
                                            </p:attrNameLst>
                                          </p:cBhvr>
                                          <p:to>
                                            <p:strVal val="visible"/>
                                          </p:to>
                                        </p:set>
                                        <p:anim calcmode="lin" valueType="num">
                                          <p:cBhvr>
                                            <p:cTn id="65" dur="500" fill="hold"/>
                                            <p:tgtEl>
                                              <p:spTgt spid="151"/>
                                            </p:tgtEl>
                                            <p:attrNameLst>
                                              <p:attrName>ppt_w</p:attrName>
                                            </p:attrNameLst>
                                          </p:cBhvr>
                                          <p:tavLst>
                                            <p:tav tm="0">
                                              <p:val>
                                                <p:fltVal val="0"/>
                                              </p:val>
                                            </p:tav>
                                            <p:tav tm="100000">
                                              <p:val>
                                                <p:strVal val="#ppt_w"/>
                                              </p:val>
                                            </p:tav>
                                          </p:tavLst>
                                        </p:anim>
                                        <p:anim calcmode="lin" valueType="num">
                                          <p:cBhvr>
                                            <p:cTn id="66" dur="500" fill="hold"/>
                                            <p:tgtEl>
                                              <p:spTgt spid="151"/>
                                            </p:tgtEl>
                                            <p:attrNameLst>
                                              <p:attrName>ppt_h</p:attrName>
                                            </p:attrNameLst>
                                          </p:cBhvr>
                                          <p:tavLst>
                                            <p:tav tm="0">
                                              <p:val>
                                                <p:fltVal val="0"/>
                                              </p:val>
                                            </p:tav>
                                            <p:tav tm="100000">
                                              <p:val>
                                                <p:strVal val="#ppt_h"/>
                                              </p:val>
                                            </p:tav>
                                          </p:tavLst>
                                        </p:anim>
                                        <p:animEffect transition="in" filter="fade">
                                          <p:cBhvr>
                                            <p:cTn id="67" dur="500"/>
                                            <p:tgtEl>
                                              <p:spTgt spid="151"/>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152"/>
                                            </p:tgtEl>
                                            <p:attrNameLst>
                                              <p:attrName>style.visibility</p:attrName>
                                            </p:attrNameLst>
                                          </p:cBhvr>
                                          <p:to>
                                            <p:strVal val="visible"/>
                                          </p:to>
                                        </p:set>
                                        <p:anim calcmode="lin" valueType="num">
                                          <p:cBhvr>
                                            <p:cTn id="70" dur="500" fill="hold"/>
                                            <p:tgtEl>
                                              <p:spTgt spid="152"/>
                                            </p:tgtEl>
                                            <p:attrNameLst>
                                              <p:attrName>ppt_w</p:attrName>
                                            </p:attrNameLst>
                                          </p:cBhvr>
                                          <p:tavLst>
                                            <p:tav tm="0">
                                              <p:val>
                                                <p:fltVal val="0"/>
                                              </p:val>
                                            </p:tav>
                                            <p:tav tm="100000">
                                              <p:val>
                                                <p:strVal val="#ppt_w"/>
                                              </p:val>
                                            </p:tav>
                                          </p:tavLst>
                                        </p:anim>
                                        <p:anim calcmode="lin" valueType="num">
                                          <p:cBhvr>
                                            <p:cTn id="71" dur="500" fill="hold"/>
                                            <p:tgtEl>
                                              <p:spTgt spid="152"/>
                                            </p:tgtEl>
                                            <p:attrNameLst>
                                              <p:attrName>ppt_h</p:attrName>
                                            </p:attrNameLst>
                                          </p:cBhvr>
                                          <p:tavLst>
                                            <p:tav tm="0">
                                              <p:val>
                                                <p:fltVal val="0"/>
                                              </p:val>
                                            </p:tav>
                                            <p:tav tm="100000">
                                              <p:val>
                                                <p:strVal val="#ppt_h"/>
                                              </p:val>
                                            </p:tav>
                                          </p:tavLst>
                                        </p:anim>
                                        <p:animEffect transition="in" filter="fade">
                                          <p:cBhvr>
                                            <p:cTn id="72" dur="500"/>
                                            <p:tgtEl>
                                              <p:spTgt spid="152"/>
                                            </p:tgtEl>
                                          </p:cBhvr>
                                        </p:animEffect>
                                      </p:childTnLst>
                                    </p:cTn>
                                  </p:par>
                                  <p:par>
                                    <p:cTn id="73" presetID="53" presetClass="entr" presetSubtype="16" fill="hold" grpId="0" nodeType="withEffect">
                                      <p:stCondLst>
                                        <p:cond delay="1000"/>
                                      </p:stCondLst>
                                      <p:childTnLst>
                                        <p:set>
                                          <p:cBhvr>
                                            <p:cTn id="74" dur="1" fill="hold">
                                              <p:stCondLst>
                                                <p:cond delay="0"/>
                                              </p:stCondLst>
                                            </p:cTn>
                                            <p:tgtEl>
                                              <p:spTgt spid="153"/>
                                            </p:tgtEl>
                                            <p:attrNameLst>
                                              <p:attrName>style.visibility</p:attrName>
                                            </p:attrNameLst>
                                          </p:cBhvr>
                                          <p:to>
                                            <p:strVal val="visible"/>
                                          </p:to>
                                        </p:set>
                                        <p:anim calcmode="lin" valueType="num">
                                          <p:cBhvr>
                                            <p:cTn id="75" dur="500" fill="hold"/>
                                            <p:tgtEl>
                                              <p:spTgt spid="153"/>
                                            </p:tgtEl>
                                            <p:attrNameLst>
                                              <p:attrName>ppt_w</p:attrName>
                                            </p:attrNameLst>
                                          </p:cBhvr>
                                          <p:tavLst>
                                            <p:tav tm="0">
                                              <p:val>
                                                <p:fltVal val="0"/>
                                              </p:val>
                                            </p:tav>
                                            <p:tav tm="100000">
                                              <p:val>
                                                <p:strVal val="#ppt_w"/>
                                              </p:val>
                                            </p:tav>
                                          </p:tavLst>
                                        </p:anim>
                                        <p:anim calcmode="lin" valueType="num">
                                          <p:cBhvr>
                                            <p:cTn id="76" dur="500" fill="hold"/>
                                            <p:tgtEl>
                                              <p:spTgt spid="153"/>
                                            </p:tgtEl>
                                            <p:attrNameLst>
                                              <p:attrName>ppt_h</p:attrName>
                                            </p:attrNameLst>
                                          </p:cBhvr>
                                          <p:tavLst>
                                            <p:tav tm="0">
                                              <p:val>
                                                <p:fltVal val="0"/>
                                              </p:val>
                                            </p:tav>
                                            <p:tav tm="100000">
                                              <p:val>
                                                <p:strVal val="#ppt_h"/>
                                              </p:val>
                                            </p:tav>
                                          </p:tavLst>
                                        </p:anim>
                                        <p:animEffect transition="in" filter="fade">
                                          <p:cBhvr>
                                            <p:cTn id="77" dur="500"/>
                                            <p:tgtEl>
                                              <p:spTgt spid="153"/>
                                            </p:tgtEl>
                                          </p:cBhvr>
                                        </p:animEffect>
                                      </p:childTnLst>
                                    </p:cTn>
                                  </p:par>
                                </p:childTnLst>
                              </p:cTn>
                            </p:par>
                            <p:par>
                              <p:cTn id="78" fill="hold">
                                <p:stCondLst>
                                  <p:cond delay="8500"/>
                                </p:stCondLst>
                                <p:childTnLst>
                                  <p:par>
                                    <p:cTn id="79" presetID="2" presetClass="entr" presetSubtype="2" accel="60000" fill="hold" nodeType="afterEffect">
                                      <p:stCondLst>
                                        <p:cond delay="0"/>
                                      </p:stCondLst>
                                      <p:childTnLst>
                                        <p:set>
                                          <p:cBhvr>
                                            <p:cTn id="80" dur="1" fill="hold">
                                              <p:stCondLst>
                                                <p:cond delay="0"/>
                                              </p:stCondLst>
                                            </p:cTn>
                                            <p:tgtEl>
                                              <p:spTgt spid="163"/>
                                            </p:tgtEl>
                                            <p:attrNameLst>
                                              <p:attrName>style.visibility</p:attrName>
                                            </p:attrNameLst>
                                          </p:cBhvr>
                                          <p:to>
                                            <p:strVal val="visible"/>
                                          </p:to>
                                        </p:set>
                                        <p:anim calcmode="lin" valueType="num">
                                          <p:cBhvr additive="base">
                                            <p:cTn id="81" dur="500" fill="hold"/>
                                            <p:tgtEl>
                                              <p:spTgt spid="163"/>
                                            </p:tgtEl>
                                            <p:attrNameLst>
                                              <p:attrName>ppt_x</p:attrName>
                                            </p:attrNameLst>
                                          </p:cBhvr>
                                          <p:tavLst>
                                            <p:tav tm="0">
                                              <p:val>
                                                <p:strVal val="1+#ppt_w/2"/>
                                              </p:val>
                                            </p:tav>
                                            <p:tav tm="100000">
                                              <p:val>
                                                <p:strVal val="#ppt_x"/>
                                              </p:val>
                                            </p:tav>
                                          </p:tavLst>
                                        </p:anim>
                                        <p:anim calcmode="lin" valueType="num">
                                          <p:cBhvr additive="base">
                                            <p:cTn id="82" dur="500" fill="hold"/>
                                            <p:tgtEl>
                                              <p:spTgt spid="163"/>
                                            </p:tgtEl>
                                            <p:attrNameLst>
                                              <p:attrName>ppt_y</p:attrName>
                                            </p:attrNameLst>
                                          </p:cBhvr>
                                          <p:tavLst>
                                            <p:tav tm="0">
                                              <p:val>
                                                <p:strVal val="#ppt_y"/>
                                              </p:val>
                                            </p:tav>
                                            <p:tav tm="100000">
                                              <p:val>
                                                <p:strVal val="#ppt_y"/>
                                              </p:val>
                                            </p:tav>
                                          </p:tavLst>
                                        </p:anim>
                                      </p:childTnLst>
                                    </p:cTn>
                                  </p:par>
                                </p:childTnLst>
                              </p:cTn>
                            </p:par>
                            <p:par>
                              <p:cTn id="83" fill="hold">
                                <p:stCondLst>
                                  <p:cond delay="9000"/>
                                </p:stCondLst>
                                <p:childTnLst>
                                  <p:par>
                                    <p:cTn id="84" presetID="16" presetClass="entr" presetSubtype="37" fill="hold" nodeType="afterEffect">
                                      <p:stCondLst>
                                        <p:cond delay="0"/>
                                      </p:stCondLst>
                                      <p:childTnLst>
                                        <p:set>
                                          <p:cBhvr>
                                            <p:cTn id="85" dur="1" fill="hold">
                                              <p:stCondLst>
                                                <p:cond delay="0"/>
                                              </p:stCondLst>
                                            </p:cTn>
                                            <p:tgtEl>
                                              <p:spTgt spid="154"/>
                                            </p:tgtEl>
                                            <p:attrNameLst>
                                              <p:attrName>style.visibility</p:attrName>
                                            </p:attrNameLst>
                                          </p:cBhvr>
                                          <p:to>
                                            <p:strVal val="visible"/>
                                          </p:to>
                                        </p:set>
                                        <p:animEffect transition="in" filter="barn(outVertical)">
                                          <p:cBhvr>
                                            <p:cTn id="86" dur="500"/>
                                            <p:tgtEl>
                                              <p:spTgt spid="154"/>
                                            </p:tgtEl>
                                          </p:cBhvr>
                                        </p:animEffect>
                                      </p:childTnLst>
                                    </p:cTn>
                                  </p:par>
                                </p:childTnLst>
                              </p:cTn>
                            </p:par>
                            <p:par>
                              <p:cTn id="87" fill="hold">
                                <p:stCondLst>
                                  <p:cond delay="9500"/>
                                </p:stCondLst>
                                <p:childTnLst>
                                  <p:par>
                                    <p:cTn id="88" presetID="2" presetClass="entr" presetSubtype="2" accel="60000" fill="hold" nodeType="afterEffect">
                                      <p:stCondLst>
                                        <p:cond delay="0"/>
                                      </p:stCondLst>
                                      <p:childTnLst>
                                        <p:set>
                                          <p:cBhvr>
                                            <p:cTn id="89" dur="1" fill="hold">
                                              <p:stCondLst>
                                                <p:cond delay="0"/>
                                              </p:stCondLst>
                                            </p:cTn>
                                            <p:tgtEl>
                                              <p:spTgt spid="166"/>
                                            </p:tgtEl>
                                            <p:attrNameLst>
                                              <p:attrName>style.visibility</p:attrName>
                                            </p:attrNameLst>
                                          </p:cBhvr>
                                          <p:to>
                                            <p:strVal val="visible"/>
                                          </p:to>
                                        </p:set>
                                        <p:anim calcmode="lin" valueType="num">
                                          <p:cBhvr additive="base">
                                            <p:cTn id="90" dur="500" fill="hold"/>
                                            <p:tgtEl>
                                              <p:spTgt spid="166"/>
                                            </p:tgtEl>
                                            <p:attrNameLst>
                                              <p:attrName>ppt_x</p:attrName>
                                            </p:attrNameLst>
                                          </p:cBhvr>
                                          <p:tavLst>
                                            <p:tav tm="0">
                                              <p:val>
                                                <p:strVal val="1+#ppt_w/2"/>
                                              </p:val>
                                            </p:tav>
                                            <p:tav tm="100000">
                                              <p:val>
                                                <p:strVal val="#ppt_x"/>
                                              </p:val>
                                            </p:tav>
                                          </p:tavLst>
                                        </p:anim>
                                        <p:anim calcmode="lin" valueType="num">
                                          <p:cBhvr additive="base">
                                            <p:cTn id="91" dur="500" fill="hold"/>
                                            <p:tgtEl>
                                              <p:spTgt spid="166"/>
                                            </p:tgtEl>
                                            <p:attrNameLst>
                                              <p:attrName>ppt_y</p:attrName>
                                            </p:attrNameLst>
                                          </p:cBhvr>
                                          <p:tavLst>
                                            <p:tav tm="0">
                                              <p:val>
                                                <p:strVal val="#ppt_y"/>
                                              </p:val>
                                            </p:tav>
                                            <p:tav tm="100000">
                                              <p:val>
                                                <p:strVal val="#ppt_y"/>
                                              </p:val>
                                            </p:tav>
                                          </p:tavLst>
                                        </p:anim>
                                      </p:childTnLst>
                                    </p:cTn>
                                  </p:par>
                                </p:childTnLst>
                              </p:cTn>
                            </p:par>
                            <p:par>
                              <p:cTn id="92" fill="hold">
                                <p:stCondLst>
                                  <p:cond delay="10000"/>
                                </p:stCondLst>
                                <p:childTnLst>
                                  <p:par>
                                    <p:cTn id="93" presetID="16" presetClass="entr" presetSubtype="37" fill="hold" nodeType="afterEffect">
                                      <p:stCondLst>
                                        <p:cond delay="0"/>
                                      </p:stCondLst>
                                      <p:childTnLst>
                                        <p:set>
                                          <p:cBhvr>
                                            <p:cTn id="94" dur="1" fill="hold">
                                              <p:stCondLst>
                                                <p:cond delay="0"/>
                                              </p:stCondLst>
                                            </p:cTn>
                                            <p:tgtEl>
                                              <p:spTgt spid="157"/>
                                            </p:tgtEl>
                                            <p:attrNameLst>
                                              <p:attrName>style.visibility</p:attrName>
                                            </p:attrNameLst>
                                          </p:cBhvr>
                                          <p:to>
                                            <p:strVal val="visible"/>
                                          </p:to>
                                        </p:set>
                                        <p:animEffect transition="in" filter="barn(outVertical)">
                                          <p:cBhvr>
                                            <p:cTn id="95" dur="500"/>
                                            <p:tgtEl>
                                              <p:spTgt spid="157"/>
                                            </p:tgtEl>
                                          </p:cBhvr>
                                        </p:animEffect>
                                      </p:childTnLst>
                                    </p:cTn>
                                  </p:par>
                                </p:childTnLst>
                              </p:cTn>
                            </p:par>
                            <p:par>
                              <p:cTn id="96" fill="hold">
                                <p:stCondLst>
                                  <p:cond delay="10500"/>
                                </p:stCondLst>
                                <p:childTnLst>
                                  <p:par>
                                    <p:cTn id="97" presetID="2" presetClass="entr" presetSubtype="2" accel="60000" fill="hold" nodeType="afterEffect">
                                      <p:stCondLst>
                                        <p:cond delay="0"/>
                                      </p:stCondLst>
                                      <p:childTnLst>
                                        <p:set>
                                          <p:cBhvr>
                                            <p:cTn id="98" dur="1" fill="hold">
                                              <p:stCondLst>
                                                <p:cond delay="0"/>
                                              </p:stCondLst>
                                            </p:cTn>
                                            <p:tgtEl>
                                              <p:spTgt spid="171"/>
                                            </p:tgtEl>
                                            <p:attrNameLst>
                                              <p:attrName>style.visibility</p:attrName>
                                            </p:attrNameLst>
                                          </p:cBhvr>
                                          <p:to>
                                            <p:strVal val="visible"/>
                                          </p:to>
                                        </p:set>
                                        <p:anim calcmode="lin" valueType="num">
                                          <p:cBhvr additive="base">
                                            <p:cTn id="99" dur="500" fill="hold"/>
                                            <p:tgtEl>
                                              <p:spTgt spid="171"/>
                                            </p:tgtEl>
                                            <p:attrNameLst>
                                              <p:attrName>ppt_x</p:attrName>
                                            </p:attrNameLst>
                                          </p:cBhvr>
                                          <p:tavLst>
                                            <p:tav tm="0">
                                              <p:val>
                                                <p:strVal val="1+#ppt_w/2"/>
                                              </p:val>
                                            </p:tav>
                                            <p:tav tm="100000">
                                              <p:val>
                                                <p:strVal val="#ppt_x"/>
                                              </p:val>
                                            </p:tav>
                                          </p:tavLst>
                                        </p:anim>
                                        <p:anim calcmode="lin" valueType="num">
                                          <p:cBhvr additive="base">
                                            <p:cTn id="100" dur="500" fill="hold"/>
                                            <p:tgtEl>
                                              <p:spTgt spid="171"/>
                                            </p:tgtEl>
                                            <p:attrNameLst>
                                              <p:attrName>ppt_y</p:attrName>
                                            </p:attrNameLst>
                                          </p:cBhvr>
                                          <p:tavLst>
                                            <p:tav tm="0">
                                              <p:val>
                                                <p:strVal val="#ppt_y"/>
                                              </p:val>
                                            </p:tav>
                                            <p:tav tm="100000">
                                              <p:val>
                                                <p:strVal val="#ppt_y"/>
                                              </p:val>
                                            </p:tav>
                                          </p:tavLst>
                                        </p:anim>
                                      </p:childTnLst>
                                    </p:cTn>
                                  </p:par>
                                </p:childTnLst>
                              </p:cTn>
                            </p:par>
                            <p:par>
                              <p:cTn id="101" fill="hold">
                                <p:stCondLst>
                                  <p:cond delay="11000"/>
                                </p:stCondLst>
                                <p:childTnLst>
                                  <p:par>
                                    <p:cTn id="102" presetID="16" presetClass="entr" presetSubtype="37" fill="hold" nodeType="afterEffect">
                                      <p:stCondLst>
                                        <p:cond delay="0"/>
                                      </p:stCondLst>
                                      <p:childTnLst>
                                        <p:set>
                                          <p:cBhvr>
                                            <p:cTn id="103" dur="1" fill="hold">
                                              <p:stCondLst>
                                                <p:cond delay="0"/>
                                              </p:stCondLst>
                                            </p:cTn>
                                            <p:tgtEl>
                                              <p:spTgt spid="160"/>
                                            </p:tgtEl>
                                            <p:attrNameLst>
                                              <p:attrName>style.visibility</p:attrName>
                                            </p:attrNameLst>
                                          </p:cBhvr>
                                          <p:to>
                                            <p:strVal val="visible"/>
                                          </p:to>
                                        </p:set>
                                        <p:animEffect transition="in" filter="barn(outVertical)">
                                          <p:cBhvr>
                                            <p:cTn id="104" dur="500"/>
                                            <p:tgtEl>
                                              <p:spTgt spid="160"/>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nodeType="clickEffect">
                                      <p:stCondLst>
                                        <p:cond delay="0"/>
                                      </p:stCondLst>
                                      <p:childTnLst>
                                        <p:set>
                                          <p:cBhvr>
                                            <p:cTn id="108" dur="1" fill="hold">
                                              <p:stCondLst>
                                                <p:cond delay="0"/>
                                              </p:stCondLst>
                                            </p:cTn>
                                            <p:tgtEl>
                                              <p:spTgt spid="99"/>
                                            </p:tgtEl>
                                            <p:attrNameLst>
                                              <p:attrName>style.visibility</p:attrName>
                                            </p:attrNameLst>
                                          </p:cBhvr>
                                          <p:to>
                                            <p:strVal val="visible"/>
                                          </p:to>
                                        </p:set>
                                        <p:animEffect transition="in" filter="wipe(left)">
                                          <p:cBhvr>
                                            <p:cTn id="109"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147" grpId="0"/>
          <p:bldP spid="148" grpId="0"/>
          <p:bldP spid="149" grpId="0"/>
          <p:bldP spid="150" grpId="0"/>
          <p:bldP spid="151" grpId="0" animBg="1"/>
          <p:bldP spid="152" grpId="0" animBg="1"/>
          <p:bldP spid="153"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同类产品对比</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cxnSp>
        <p:nvCxnSpPr>
          <p:cNvPr id="99" name="直接连接符 98"/>
          <p:cNvCxnSpPr/>
          <p:nvPr/>
        </p:nvCxnSpPr>
        <p:spPr>
          <a:xfrm>
            <a:off x="6158955" y="1441913"/>
            <a:ext cx="0" cy="475362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0" name="椭圆 99"/>
          <p:cNvSpPr/>
          <p:nvPr/>
        </p:nvSpPr>
        <p:spPr>
          <a:xfrm>
            <a:off x="5596849" y="2997746"/>
            <a:ext cx="1124212" cy="1113635"/>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r>
              <a:rPr lang="en-US" altLang="zh-CN" dirty="0"/>
              <a:t>     </a:t>
            </a:r>
            <a:endParaRPr lang="zh-CN" altLang="en-US" dirty="0"/>
          </a:p>
        </p:txBody>
      </p:sp>
      <p:sp>
        <p:nvSpPr>
          <p:cNvPr id="101" name="TextBox 100"/>
          <p:cNvSpPr txBox="1"/>
          <p:nvPr/>
        </p:nvSpPr>
        <p:spPr>
          <a:xfrm>
            <a:off x="811061" y="2361022"/>
            <a:ext cx="4297414" cy="1849216"/>
          </a:xfrm>
          <a:prstGeom prst="rect">
            <a:avLst/>
          </a:prstGeom>
          <a:noFill/>
        </p:spPr>
        <p:txBody>
          <a:bodyPr wrap="square" lIns="116833" tIns="58416" rIns="116833" bIns="58416" rtlCol="0">
            <a:spAutoFit/>
          </a:bodyPr>
          <a:lstStyle/>
          <a:p>
            <a:pPr>
              <a:lnSpc>
                <a:spcPct val="150000"/>
              </a:lnSpc>
            </a:pPr>
            <a:r>
              <a:rPr lang="zh-CN" altLang="en-US" sz="1500" dirty="0">
                <a:solidFill>
                  <a:schemeClr val="tx1">
                    <a:lumMod val="65000"/>
                    <a:lumOff val="35000"/>
                  </a:schemeClr>
                </a:solidFill>
              </a:rPr>
              <a:t>这里输入简单的文字概述这里输入简单文字概</a:t>
            </a:r>
            <a:endParaRPr lang="en-US" altLang="zh-CN" sz="1500" dirty="0">
              <a:solidFill>
                <a:schemeClr val="tx1">
                  <a:lumMod val="65000"/>
                  <a:lumOff val="35000"/>
                </a:schemeClr>
              </a:solidFill>
            </a:endParaRPr>
          </a:p>
          <a:p>
            <a:pPr>
              <a:lnSpc>
                <a:spcPct val="150000"/>
              </a:lnSpc>
            </a:pPr>
            <a:r>
              <a:rPr lang="zh-CN" altLang="en-US" sz="1500" dirty="0">
                <a:solidFill>
                  <a:schemeClr val="tx1">
                    <a:lumMod val="65000"/>
                    <a:lumOff val="35000"/>
                  </a:schemeClr>
                </a:solidFill>
              </a:rPr>
              <a:t>述这里输入简单的文字概述这里入简单的文字</a:t>
            </a:r>
            <a:endParaRPr lang="en-US" altLang="zh-CN" sz="1500" dirty="0">
              <a:solidFill>
                <a:schemeClr val="tx1">
                  <a:lumMod val="65000"/>
                  <a:lumOff val="35000"/>
                </a:schemeClr>
              </a:solidFill>
            </a:endParaRPr>
          </a:p>
          <a:p>
            <a:pPr>
              <a:lnSpc>
                <a:spcPct val="150000"/>
              </a:lnSpc>
            </a:pPr>
            <a:r>
              <a:rPr lang="zh-CN" altLang="en-US" sz="1500" dirty="0">
                <a:solidFill>
                  <a:schemeClr val="tx1">
                    <a:lumMod val="65000"/>
                    <a:lumOff val="35000"/>
                  </a:schemeClr>
                </a:solidFill>
              </a:rPr>
              <a:t>概述这里输入述简单的文字概述这里输入简单</a:t>
            </a:r>
            <a:endParaRPr lang="en-US" altLang="zh-CN" sz="1500" dirty="0">
              <a:solidFill>
                <a:schemeClr val="tx1">
                  <a:lumMod val="65000"/>
                  <a:lumOff val="35000"/>
                </a:schemeClr>
              </a:solidFill>
            </a:endParaRPr>
          </a:p>
          <a:p>
            <a:pPr>
              <a:lnSpc>
                <a:spcPct val="150000"/>
              </a:lnSpc>
            </a:pPr>
            <a:r>
              <a:rPr lang="zh-CN" altLang="en-US" sz="1500" dirty="0">
                <a:solidFill>
                  <a:schemeClr val="tx1">
                    <a:lumMod val="65000"/>
                    <a:lumOff val="35000"/>
                  </a:schemeClr>
                </a:solidFill>
              </a:rPr>
              <a:t>的文字概述这里输入简单的文字概述这里输入</a:t>
            </a:r>
            <a:endParaRPr lang="en-US" altLang="zh-CN" sz="1500" dirty="0">
              <a:solidFill>
                <a:schemeClr val="tx1">
                  <a:lumMod val="65000"/>
                  <a:lumOff val="35000"/>
                </a:schemeClr>
              </a:solidFill>
            </a:endParaRPr>
          </a:p>
          <a:p>
            <a:pPr>
              <a:lnSpc>
                <a:spcPct val="150000"/>
              </a:lnSpc>
            </a:pPr>
            <a:r>
              <a:rPr lang="zh-CN" altLang="en-US" sz="1500" dirty="0">
                <a:solidFill>
                  <a:schemeClr val="tx1">
                    <a:lumMod val="65000"/>
                    <a:lumOff val="35000"/>
                  </a:schemeClr>
                </a:solidFill>
              </a:rPr>
              <a:t>简单的文字概述这里输入</a:t>
            </a:r>
          </a:p>
        </p:txBody>
      </p:sp>
      <p:sp>
        <p:nvSpPr>
          <p:cNvPr id="102" name="TextBox 101"/>
          <p:cNvSpPr txBox="1"/>
          <p:nvPr/>
        </p:nvSpPr>
        <p:spPr>
          <a:xfrm>
            <a:off x="1766041" y="1862908"/>
            <a:ext cx="3246936" cy="518082"/>
          </a:xfrm>
          <a:prstGeom prst="rect">
            <a:avLst/>
          </a:prstGeom>
          <a:noFill/>
        </p:spPr>
        <p:txBody>
          <a:bodyPr wrap="square" lIns="116833" tIns="58416" rIns="116833" bIns="58416" rtlCol="0">
            <a:spAutoFit/>
          </a:bodyPr>
          <a:lstStyle/>
          <a:p>
            <a:pPr algn="r"/>
            <a:r>
              <a:rPr lang="zh-CN" altLang="en-US" sz="2600" dirty="0">
                <a:solidFill>
                  <a:schemeClr val="bg1">
                    <a:lumMod val="50000"/>
                  </a:schemeClr>
                </a:solidFill>
                <a:latin typeface="方正正大黑简体" panose="02000000000000000000" pitchFamily="2" charset="-122"/>
                <a:ea typeface="方正正大黑简体" panose="02000000000000000000" pitchFamily="2" charset="-122"/>
              </a:rPr>
              <a:t>其他公司产品</a:t>
            </a:r>
          </a:p>
        </p:txBody>
      </p:sp>
      <p:sp>
        <p:nvSpPr>
          <p:cNvPr id="103" name="TextBox 102"/>
          <p:cNvSpPr txBox="1"/>
          <p:nvPr/>
        </p:nvSpPr>
        <p:spPr>
          <a:xfrm>
            <a:off x="7113936" y="1874061"/>
            <a:ext cx="3246936" cy="518082"/>
          </a:xfrm>
          <a:prstGeom prst="rect">
            <a:avLst/>
          </a:prstGeom>
          <a:noFill/>
        </p:spPr>
        <p:txBody>
          <a:bodyPr wrap="square" lIns="116833" tIns="58416" rIns="116833" bIns="58416" rtlCol="0">
            <a:spAutoFit/>
          </a:bodyPr>
          <a:lstStyle/>
          <a:p>
            <a:r>
              <a:rPr lang="zh-CN" altLang="en-US" sz="2600" dirty="0">
                <a:solidFill>
                  <a:srgbClr val="C00000"/>
                </a:solidFill>
                <a:latin typeface="方正正大黑简体" panose="02000000000000000000" pitchFamily="2" charset="-122"/>
                <a:ea typeface="方正正大黑简体" panose="02000000000000000000" pitchFamily="2" charset="-122"/>
              </a:rPr>
              <a:t>本公司产品</a:t>
            </a:r>
          </a:p>
        </p:txBody>
      </p:sp>
      <p:sp>
        <p:nvSpPr>
          <p:cNvPr id="104" name="TextBox 103"/>
          <p:cNvSpPr txBox="1"/>
          <p:nvPr/>
        </p:nvSpPr>
        <p:spPr>
          <a:xfrm>
            <a:off x="7142133" y="2392639"/>
            <a:ext cx="4364717" cy="1849216"/>
          </a:xfrm>
          <a:prstGeom prst="rect">
            <a:avLst/>
          </a:prstGeom>
          <a:noFill/>
        </p:spPr>
        <p:txBody>
          <a:bodyPr wrap="square" lIns="116833" tIns="58416" rIns="116833" bIns="58416" rtlCol="0">
            <a:spAutoFit/>
          </a:bodyPr>
          <a:lstStyle/>
          <a:p>
            <a:pPr>
              <a:lnSpc>
                <a:spcPct val="150000"/>
              </a:lnSpc>
            </a:pPr>
            <a:r>
              <a:rPr lang="zh-CN" altLang="en-US" sz="1500" dirty="0">
                <a:solidFill>
                  <a:schemeClr val="tx1">
                    <a:lumMod val="65000"/>
                    <a:lumOff val="35000"/>
                  </a:schemeClr>
                </a:solidFill>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p>
        </p:txBody>
      </p:sp>
      <p:sp>
        <p:nvSpPr>
          <p:cNvPr id="105" name="矩形 104"/>
          <p:cNvSpPr/>
          <p:nvPr/>
        </p:nvSpPr>
        <p:spPr>
          <a:xfrm>
            <a:off x="2577775" y="4591931"/>
            <a:ext cx="2244206" cy="27241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106" name="矩形 105"/>
          <p:cNvSpPr/>
          <p:nvPr/>
        </p:nvSpPr>
        <p:spPr>
          <a:xfrm>
            <a:off x="1288551" y="5024080"/>
            <a:ext cx="3517387" cy="27241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107" name="矩形 106"/>
          <p:cNvSpPr/>
          <p:nvPr/>
        </p:nvSpPr>
        <p:spPr>
          <a:xfrm>
            <a:off x="1957038" y="5529535"/>
            <a:ext cx="2864943" cy="27241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108" name="TextBox 107"/>
          <p:cNvSpPr txBox="1"/>
          <p:nvPr/>
        </p:nvSpPr>
        <p:spPr>
          <a:xfrm>
            <a:off x="2854795" y="4591930"/>
            <a:ext cx="1851775" cy="333417"/>
          </a:xfrm>
          <a:prstGeom prst="rect">
            <a:avLst/>
          </a:prstGeom>
          <a:noFill/>
        </p:spPr>
        <p:txBody>
          <a:bodyPr wrap="none" lIns="116833" tIns="58416" rIns="116833" bIns="58416" rtlCol="0">
            <a:spAutoFit/>
          </a:bodyPr>
          <a:lstStyle/>
          <a:p>
            <a:r>
              <a:rPr lang="zh-CN" altLang="en-US" sz="1400" dirty="0">
                <a:solidFill>
                  <a:schemeClr val="bg1"/>
                </a:solidFill>
              </a:rPr>
              <a:t>编辑需要的文字信息</a:t>
            </a:r>
          </a:p>
        </p:txBody>
      </p:sp>
      <p:sp>
        <p:nvSpPr>
          <p:cNvPr id="109" name="TextBox 108"/>
          <p:cNvSpPr txBox="1"/>
          <p:nvPr/>
        </p:nvSpPr>
        <p:spPr>
          <a:xfrm>
            <a:off x="2808317" y="5024079"/>
            <a:ext cx="1851775" cy="333417"/>
          </a:xfrm>
          <a:prstGeom prst="rect">
            <a:avLst/>
          </a:prstGeom>
          <a:noFill/>
        </p:spPr>
        <p:txBody>
          <a:bodyPr wrap="none" lIns="116833" tIns="58416" rIns="116833" bIns="58416" rtlCol="0">
            <a:spAutoFit/>
          </a:bodyPr>
          <a:lstStyle/>
          <a:p>
            <a:r>
              <a:rPr lang="zh-CN" altLang="en-US" sz="1400" dirty="0">
                <a:solidFill>
                  <a:schemeClr val="bg1"/>
                </a:solidFill>
              </a:rPr>
              <a:t>编辑需要的文字信息</a:t>
            </a:r>
          </a:p>
        </p:txBody>
      </p:sp>
      <p:sp>
        <p:nvSpPr>
          <p:cNvPr id="110" name="TextBox 109"/>
          <p:cNvSpPr txBox="1"/>
          <p:nvPr/>
        </p:nvSpPr>
        <p:spPr>
          <a:xfrm>
            <a:off x="2822039" y="5535818"/>
            <a:ext cx="1851775" cy="333417"/>
          </a:xfrm>
          <a:prstGeom prst="rect">
            <a:avLst/>
          </a:prstGeom>
          <a:noFill/>
        </p:spPr>
        <p:txBody>
          <a:bodyPr wrap="none" lIns="116833" tIns="58416" rIns="116833" bIns="58416" rtlCol="0">
            <a:spAutoFit/>
          </a:bodyPr>
          <a:lstStyle/>
          <a:p>
            <a:r>
              <a:rPr lang="zh-CN" altLang="en-US" sz="1400" dirty="0">
                <a:solidFill>
                  <a:schemeClr val="bg1"/>
                </a:solidFill>
              </a:rPr>
              <a:t>编辑需要的文字信息</a:t>
            </a:r>
          </a:p>
        </p:txBody>
      </p:sp>
      <p:sp>
        <p:nvSpPr>
          <p:cNvPr id="111" name="矩形 110"/>
          <p:cNvSpPr/>
          <p:nvPr/>
        </p:nvSpPr>
        <p:spPr>
          <a:xfrm>
            <a:off x="7304932" y="4591931"/>
            <a:ext cx="2244206" cy="2724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112" name="矩形 111"/>
          <p:cNvSpPr/>
          <p:nvPr/>
        </p:nvSpPr>
        <p:spPr>
          <a:xfrm>
            <a:off x="7320976" y="5024080"/>
            <a:ext cx="3517387" cy="2724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113" name="矩形 112"/>
          <p:cNvSpPr/>
          <p:nvPr/>
        </p:nvSpPr>
        <p:spPr>
          <a:xfrm>
            <a:off x="7304932" y="5529535"/>
            <a:ext cx="2864943" cy="2724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114" name="TextBox 113"/>
          <p:cNvSpPr txBox="1"/>
          <p:nvPr/>
        </p:nvSpPr>
        <p:spPr>
          <a:xfrm>
            <a:off x="7581952" y="4591930"/>
            <a:ext cx="1851775" cy="333417"/>
          </a:xfrm>
          <a:prstGeom prst="rect">
            <a:avLst/>
          </a:prstGeom>
          <a:noFill/>
        </p:spPr>
        <p:txBody>
          <a:bodyPr wrap="none" lIns="116833" tIns="58416" rIns="116833" bIns="58416" rtlCol="0">
            <a:spAutoFit/>
          </a:bodyPr>
          <a:lstStyle/>
          <a:p>
            <a:r>
              <a:rPr lang="zh-CN" altLang="en-US" sz="1400" dirty="0">
                <a:solidFill>
                  <a:schemeClr val="bg1"/>
                </a:solidFill>
              </a:rPr>
              <a:t>编辑需要的文字信息</a:t>
            </a:r>
          </a:p>
        </p:txBody>
      </p:sp>
      <p:sp>
        <p:nvSpPr>
          <p:cNvPr id="115" name="TextBox 114"/>
          <p:cNvSpPr txBox="1"/>
          <p:nvPr/>
        </p:nvSpPr>
        <p:spPr>
          <a:xfrm>
            <a:off x="7591427" y="5024079"/>
            <a:ext cx="1851775" cy="333417"/>
          </a:xfrm>
          <a:prstGeom prst="rect">
            <a:avLst/>
          </a:prstGeom>
          <a:noFill/>
        </p:spPr>
        <p:txBody>
          <a:bodyPr wrap="none" lIns="116833" tIns="58416" rIns="116833" bIns="58416" rtlCol="0">
            <a:spAutoFit/>
          </a:bodyPr>
          <a:lstStyle/>
          <a:p>
            <a:r>
              <a:rPr lang="zh-CN" altLang="en-US" sz="1400" dirty="0">
                <a:solidFill>
                  <a:schemeClr val="bg1"/>
                </a:solidFill>
              </a:rPr>
              <a:t>编辑需要的文字信息</a:t>
            </a:r>
          </a:p>
        </p:txBody>
      </p:sp>
      <p:sp>
        <p:nvSpPr>
          <p:cNvPr id="116" name="TextBox 115"/>
          <p:cNvSpPr txBox="1"/>
          <p:nvPr/>
        </p:nvSpPr>
        <p:spPr>
          <a:xfrm>
            <a:off x="7607436" y="5535818"/>
            <a:ext cx="1851775" cy="333417"/>
          </a:xfrm>
          <a:prstGeom prst="rect">
            <a:avLst/>
          </a:prstGeom>
          <a:noFill/>
        </p:spPr>
        <p:txBody>
          <a:bodyPr wrap="none" lIns="116833" tIns="58416" rIns="116833" bIns="58416" rtlCol="0">
            <a:spAutoFit/>
          </a:bodyPr>
          <a:lstStyle/>
          <a:p>
            <a:r>
              <a:rPr lang="zh-CN" altLang="en-US" sz="1400" dirty="0">
                <a:solidFill>
                  <a:schemeClr val="bg1"/>
                </a:solidFill>
              </a:rPr>
              <a:t>编辑需要的文字信息</a:t>
            </a:r>
          </a:p>
        </p:txBody>
      </p:sp>
      <p:sp>
        <p:nvSpPr>
          <p:cNvPr id="117" name="TextBox 116"/>
          <p:cNvSpPr txBox="1"/>
          <p:nvPr/>
        </p:nvSpPr>
        <p:spPr>
          <a:xfrm>
            <a:off x="5797517" y="3266667"/>
            <a:ext cx="722876" cy="671971"/>
          </a:xfrm>
          <a:prstGeom prst="rect">
            <a:avLst/>
          </a:prstGeom>
          <a:noFill/>
        </p:spPr>
        <p:txBody>
          <a:bodyPr wrap="none" lIns="116833" tIns="58416" rIns="116833" bIns="58416" rtlCol="0">
            <a:spAutoFit/>
          </a:bodyPr>
          <a:lstStyle/>
          <a:p>
            <a:r>
              <a:rPr lang="en-US" altLang="zh-CN" sz="3600" b="1" dirty="0">
                <a:solidFill>
                  <a:schemeClr val="bg1"/>
                </a:solidFill>
              </a:rPr>
              <a:t>VS</a:t>
            </a:r>
            <a:endParaRPr lang="zh-CN" altLang="en-US" sz="3600" b="1" dirty="0">
              <a:solidFill>
                <a:schemeClr val="bg1"/>
              </a:solidFill>
            </a:endParaRPr>
          </a:p>
        </p:txBody>
      </p:sp>
      <p:grpSp>
        <p:nvGrpSpPr>
          <p:cNvPr id="31" name="组合 11"/>
          <p:cNvGrpSpPr>
            <a:grpSpLocks/>
          </p:cNvGrpSpPr>
          <p:nvPr/>
        </p:nvGrpSpPr>
        <p:grpSpPr bwMode="auto">
          <a:xfrm>
            <a:off x="2613740" y="300759"/>
            <a:ext cx="492125" cy="319088"/>
            <a:chOff x="3017520" y="601990"/>
            <a:chExt cx="491490" cy="414010"/>
          </a:xfrm>
        </p:grpSpPr>
        <p:sp>
          <p:nvSpPr>
            <p:cNvPr id="32" name="燕尾形 31"/>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33" name="燕尾形 32"/>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34" name="燕尾形 33"/>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87861234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16" presetClass="entr" presetSubtype="26" fill="hold" nodeType="after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barn(inHorizontal)">
                                      <p:cBhvr>
                                        <p:cTn id="30" dur="500"/>
                                        <p:tgtEl>
                                          <p:spTgt spid="99"/>
                                        </p:tgtEl>
                                      </p:cBhvr>
                                    </p:animEffect>
                                  </p:childTnLst>
                                </p:cTn>
                              </p:par>
                            </p:childTnLst>
                          </p:cTn>
                        </p:par>
                        <p:par>
                          <p:cTn id="31" fill="hold">
                            <p:stCondLst>
                              <p:cond delay="1000"/>
                            </p:stCondLst>
                            <p:childTnLst>
                              <p:par>
                                <p:cTn id="32" presetID="21" presetClass="entr" presetSubtype="1" fill="hold" grpId="0" nodeType="afterEffect">
                                  <p:stCondLst>
                                    <p:cond delay="0"/>
                                  </p:stCondLst>
                                  <p:childTnLst>
                                    <p:set>
                                      <p:cBhvr>
                                        <p:cTn id="33" dur="1" fill="hold">
                                          <p:stCondLst>
                                            <p:cond delay="0"/>
                                          </p:stCondLst>
                                        </p:cTn>
                                        <p:tgtEl>
                                          <p:spTgt spid="100"/>
                                        </p:tgtEl>
                                        <p:attrNameLst>
                                          <p:attrName>style.visibility</p:attrName>
                                        </p:attrNameLst>
                                      </p:cBhvr>
                                      <p:to>
                                        <p:strVal val="visible"/>
                                      </p:to>
                                    </p:set>
                                    <p:animEffect transition="in" filter="wheel(1)">
                                      <p:cBhvr>
                                        <p:cTn id="34" dur="2000"/>
                                        <p:tgtEl>
                                          <p:spTgt spid="100"/>
                                        </p:tgtEl>
                                      </p:cBhvr>
                                    </p:animEffect>
                                  </p:childTnLst>
                                </p:cTn>
                              </p:par>
                            </p:childTnLst>
                          </p:cTn>
                        </p:par>
                        <p:par>
                          <p:cTn id="35" fill="hold">
                            <p:stCondLst>
                              <p:cond delay="30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102"/>
                                        </p:tgtEl>
                                        <p:attrNameLst>
                                          <p:attrName>style.visibility</p:attrName>
                                        </p:attrNameLst>
                                      </p:cBhvr>
                                      <p:to>
                                        <p:strVal val="visible"/>
                                      </p:to>
                                    </p:set>
                                    <p:anim calcmode="lin" valueType="num">
                                      <p:cBhvr>
                                        <p:cTn id="38" dur="500" fill="hold"/>
                                        <p:tgtEl>
                                          <p:spTgt spid="10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02"/>
                                        </p:tgtEl>
                                        <p:attrNameLst>
                                          <p:attrName>ppt_y</p:attrName>
                                        </p:attrNameLst>
                                      </p:cBhvr>
                                      <p:tavLst>
                                        <p:tav tm="0">
                                          <p:val>
                                            <p:strVal val="#ppt_y"/>
                                          </p:val>
                                        </p:tav>
                                        <p:tav tm="100000">
                                          <p:val>
                                            <p:strVal val="#ppt_y"/>
                                          </p:val>
                                        </p:tav>
                                      </p:tavLst>
                                    </p:anim>
                                    <p:anim calcmode="lin" valueType="num">
                                      <p:cBhvr>
                                        <p:cTn id="40" dur="500" fill="hold"/>
                                        <p:tgtEl>
                                          <p:spTgt spid="10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0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02"/>
                                        </p:tgtEl>
                                      </p:cBhvr>
                                    </p:animEffect>
                                  </p:childTnLst>
                                </p:cTn>
                              </p:par>
                            </p:childTnLst>
                          </p:cTn>
                        </p:par>
                        <p:par>
                          <p:cTn id="43" fill="hold">
                            <p:stCondLst>
                              <p:cond delay="3750"/>
                            </p:stCondLst>
                            <p:childTnLst>
                              <p:par>
                                <p:cTn id="44" presetID="2" presetClass="entr" presetSubtype="4" fill="hold" grpId="0" nodeType="afterEffect">
                                  <p:stCondLst>
                                    <p:cond delay="0"/>
                                  </p:stCondLst>
                                  <p:childTnLst>
                                    <p:set>
                                      <p:cBhvr>
                                        <p:cTn id="45" dur="1" fill="hold">
                                          <p:stCondLst>
                                            <p:cond delay="0"/>
                                          </p:stCondLst>
                                        </p:cTn>
                                        <p:tgtEl>
                                          <p:spTgt spid="101"/>
                                        </p:tgtEl>
                                        <p:attrNameLst>
                                          <p:attrName>style.visibility</p:attrName>
                                        </p:attrNameLst>
                                      </p:cBhvr>
                                      <p:to>
                                        <p:strVal val="visible"/>
                                      </p:to>
                                    </p:set>
                                    <p:anim calcmode="lin" valueType="num">
                                      <p:cBhvr additive="base">
                                        <p:cTn id="46" dur="500" fill="hold"/>
                                        <p:tgtEl>
                                          <p:spTgt spid="101"/>
                                        </p:tgtEl>
                                        <p:attrNameLst>
                                          <p:attrName>ppt_x</p:attrName>
                                        </p:attrNameLst>
                                      </p:cBhvr>
                                      <p:tavLst>
                                        <p:tav tm="0">
                                          <p:val>
                                            <p:strVal val="#ppt_x"/>
                                          </p:val>
                                        </p:tav>
                                        <p:tav tm="100000">
                                          <p:val>
                                            <p:strVal val="#ppt_x"/>
                                          </p:val>
                                        </p:tav>
                                      </p:tavLst>
                                    </p:anim>
                                    <p:anim calcmode="lin" valueType="num">
                                      <p:cBhvr additive="base">
                                        <p:cTn id="47" dur="500" fill="hold"/>
                                        <p:tgtEl>
                                          <p:spTgt spid="101"/>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03"/>
                                        </p:tgtEl>
                                        <p:attrNameLst>
                                          <p:attrName>style.visibility</p:attrName>
                                        </p:attrNameLst>
                                      </p:cBhvr>
                                      <p:to>
                                        <p:strVal val="visible"/>
                                      </p:to>
                                    </p:set>
                                    <p:anim calcmode="lin" valueType="num">
                                      <p:cBhvr>
                                        <p:cTn id="51" dur="500" fill="hold"/>
                                        <p:tgtEl>
                                          <p:spTgt spid="103"/>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03"/>
                                        </p:tgtEl>
                                        <p:attrNameLst>
                                          <p:attrName>ppt_y</p:attrName>
                                        </p:attrNameLst>
                                      </p:cBhvr>
                                      <p:tavLst>
                                        <p:tav tm="0">
                                          <p:val>
                                            <p:strVal val="#ppt_y"/>
                                          </p:val>
                                        </p:tav>
                                        <p:tav tm="100000">
                                          <p:val>
                                            <p:strVal val="#ppt_y"/>
                                          </p:val>
                                        </p:tav>
                                      </p:tavLst>
                                    </p:anim>
                                    <p:anim calcmode="lin" valueType="num">
                                      <p:cBhvr>
                                        <p:cTn id="53" dur="500" fill="hold"/>
                                        <p:tgtEl>
                                          <p:spTgt spid="103"/>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03"/>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03"/>
                                        </p:tgtEl>
                                      </p:cBhvr>
                                    </p:animEffect>
                                  </p:childTnLst>
                                </p:cTn>
                              </p:par>
                            </p:childTnLst>
                          </p:cTn>
                        </p:par>
                        <p:par>
                          <p:cTn id="56" fill="hold">
                            <p:stCondLst>
                              <p:cond delay="4950"/>
                            </p:stCondLst>
                            <p:childTnLst>
                              <p:par>
                                <p:cTn id="57" presetID="2" presetClass="entr" presetSubtype="4" fill="hold" grpId="0" nodeType="after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additive="base">
                                        <p:cTn id="59" dur="500" fill="hold"/>
                                        <p:tgtEl>
                                          <p:spTgt spid="104"/>
                                        </p:tgtEl>
                                        <p:attrNameLst>
                                          <p:attrName>ppt_x</p:attrName>
                                        </p:attrNameLst>
                                      </p:cBhvr>
                                      <p:tavLst>
                                        <p:tav tm="0">
                                          <p:val>
                                            <p:strVal val="#ppt_x"/>
                                          </p:val>
                                        </p:tav>
                                        <p:tav tm="100000">
                                          <p:val>
                                            <p:strVal val="#ppt_x"/>
                                          </p:val>
                                        </p:tav>
                                      </p:tavLst>
                                    </p:anim>
                                    <p:anim calcmode="lin" valueType="num">
                                      <p:cBhvr additive="base">
                                        <p:cTn id="60" dur="500" fill="hold"/>
                                        <p:tgtEl>
                                          <p:spTgt spid="104"/>
                                        </p:tgtEl>
                                        <p:attrNameLst>
                                          <p:attrName>ppt_y</p:attrName>
                                        </p:attrNameLst>
                                      </p:cBhvr>
                                      <p:tavLst>
                                        <p:tav tm="0">
                                          <p:val>
                                            <p:strVal val="1+#ppt_h/2"/>
                                          </p:val>
                                        </p:tav>
                                        <p:tav tm="100000">
                                          <p:val>
                                            <p:strVal val="#ppt_y"/>
                                          </p:val>
                                        </p:tav>
                                      </p:tavLst>
                                    </p:anim>
                                  </p:childTnLst>
                                </p:cTn>
                              </p:par>
                            </p:childTnLst>
                          </p:cTn>
                        </p:par>
                        <p:par>
                          <p:cTn id="61" fill="hold">
                            <p:stCondLst>
                              <p:cond delay="5450"/>
                            </p:stCondLst>
                            <p:childTnLst>
                              <p:par>
                                <p:cTn id="62" presetID="22" presetClass="entr" presetSubtype="2" fill="hold" grpId="0" nodeType="afterEffect">
                                  <p:stCondLst>
                                    <p:cond delay="0"/>
                                  </p:stCondLst>
                                  <p:childTnLst>
                                    <p:set>
                                      <p:cBhvr>
                                        <p:cTn id="63" dur="1" fill="hold">
                                          <p:stCondLst>
                                            <p:cond delay="0"/>
                                          </p:stCondLst>
                                        </p:cTn>
                                        <p:tgtEl>
                                          <p:spTgt spid="105"/>
                                        </p:tgtEl>
                                        <p:attrNameLst>
                                          <p:attrName>style.visibility</p:attrName>
                                        </p:attrNameLst>
                                      </p:cBhvr>
                                      <p:to>
                                        <p:strVal val="visible"/>
                                      </p:to>
                                    </p:set>
                                    <p:animEffect transition="in" filter="wipe(right)">
                                      <p:cBhvr>
                                        <p:cTn id="64" dur="400"/>
                                        <p:tgtEl>
                                          <p:spTgt spid="105"/>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108"/>
                                        </p:tgtEl>
                                        <p:attrNameLst>
                                          <p:attrName>style.visibility</p:attrName>
                                        </p:attrNameLst>
                                      </p:cBhvr>
                                      <p:to>
                                        <p:strVal val="visible"/>
                                      </p:to>
                                    </p:set>
                                    <p:animEffect transition="in" filter="wipe(right)">
                                      <p:cBhvr>
                                        <p:cTn id="67" dur="500"/>
                                        <p:tgtEl>
                                          <p:spTgt spid="10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14"/>
                                        </p:tgtEl>
                                        <p:attrNameLst>
                                          <p:attrName>style.visibility</p:attrName>
                                        </p:attrNameLst>
                                      </p:cBhvr>
                                      <p:to>
                                        <p:strVal val="visible"/>
                                      </p:to>
                                    </p:set>
                                    <p:animEffect transition="in" filter="wipe(left)">
                                      <p:cBhvr>
                                        <p:cTn id="70" dur="500"/>
                                        <p:tgtEl>
                                          <p:spTgt spid="11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11"/>
                                        </p:tgtEl>
                                        <p:attrNameLst>
                                          <p:attrName>style.visibility</p:attrName>
                                        </p:attrNameLst>
                                      </p:cBhvr>
                                      <p:to>
                                        <p:strVal val="visible"/>
                                      </p:to>
                                    </p:set>
                                    <p:animEffect transition="in" filter="wipe(left)">
                                      <p:cBhvr>
                                        <p:cTn id="73" dur="500"/>
                                        <p:tgtEl>
                                          <p:spTgt spid="111"/>
                                        </p:tgtEl>
                                      </p:cBhvr>
                                    </p:animEffect>
                                  </p:childTnLst>
                                </p:cTn>
                              </p:par>
                            </p:childTnLst>
                          </p:cTn>
                        </p:par>
                        <p:par>
                          <p:cTn id="74" fill="hold">
                            <p:stCondLst>
                              <p:cond delay="5950"/>
                            </p:stCondLst>
                            <p:childTnLst>
                              <p:par>
                                <p:cTn id="75" presetID="22" presetClass="entr" presetSubtype="2" fill="hold" grpId="0" nodeType="afterEffect">
                                  <p:stCondLst>
                                    <p:cond delay="0"/>
                                  </p:stCondLst>
                                  <p:childTnLst>
                                    <p:set>
                                      <p:cBhvr>
                                        <p:cTn id="76" dur="1" fill="hold">
                                          <p:stCondLst>
                                            <p:cond delay="0"/>
                                          </p:stCondLst>
                                        </p:cTn>
                                        <p:tgtEl>
                                          <p:spTgt spid="106"/>
                                        </p:tgtEl>
                                        <p:attrNameLst>
                                          <p:attrName>style.visibility</p:attrName>
                                        </p:attrNameLst>
                                      </p:cBhvr>
                                      <p:to>
                                        <p:strVal val="visible"/>
                                      </p:to>
                                    </p:set>
                                    <p:animEffect transition="in" filter="wipe(right)">
                                      <p:cBhvr>
                                        <p:cTn id="77" dur="500"/>
                                        <p:tgtEl>
                                          <p:spTgt spid="106"/>
                                        </p:tgtEl>
                                      </p:cBhvr>
                                    </p:animEffect>
                                  </p:childTnLst>
                                </p:cTn>
                              </p:par>
                              <p:par>
                                <p:cTn id="78" presetID="22" presetClass="entr" presetSubtype="2" fill="hold" grpId="0" nodeType="withEffect">
                                  <p:stCondLst>
                                    <p:cond delay="0"/>
                                  </p:stCondLst>
                                  <p:childTnLst>
                                    <p:set>
                                      <p:cBhvr>
                                        <p:cTn id="79" dur="1" fill="hold">
                                          <p:stCondLst>
                                            <p:cond delay="0"/>
                                          </p:stCondLst>
                                        </p:cTn>
                                        <p:tgtEl>
                                          <p:spTgt spid="109"/>
                                        </p:tgtEl>
                                        <p:attrNameLst>
                                          <p:attrName>style.visibility</p:attrName>
                                        </p:attrNameLst>
                                      </p:cBhvr>
                                      <p:to>
                                        <p:strVal val="visible"/>
                                      </p:to>
                                    </p:set>
                                    <p:animEffect transition="in" filter="wipe(right)">
                                      <p:cBhvr>
                                        <p:cTn id="80" dur="500"/>
                                        <p:tgtEl>
                                          <p:spTgt spid="109"/>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12"/>
                                        </p:tgtEl>
                                        <p:attrNameLst>
                                          <p:attrName>style.visibility</p:attrName>
                                        </p:attrNameLst>
                                      </p:cBhvr>
                                      <p:to>
                                        <p:strVal val="visible"/>
                                      </p:to>
                                    </p:set>
                                    <p:animEffect transition="in" filter="wipe(left)">
                                      <p:cBhvr>
                                        <p:cTn id="83" dur="500"/>
                                        <p:tgtEl>
                                          <p:spTgt spid="112"/>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15"/>
                                        </p:tgtEl>
                                        <p:attrNameLst>
                                          <p:attrName>style.visibility</p:attrName>
                                        </p:attrNameLst>
                                      </p:cBhvr>
                                      <p:to>
                                        <p:strVal val="visible"/>
                                      </p:to>
                                    </p:set>
                                    <p:animEffect transition="in" filter="wipe(left)">
                                      <p:cBhvr>
                                        <p:cTn id="86" dur="500"/>
                                        <p:tgtEl>
                                          <p:spTgt spid="115"/>
                                        </p:tgtEl>
                                      </p:cBhvr>
                                    </p:animEffect>
                                  </p:childTnLst>
                                </p:cTn>
                              </p:par>
                            </p:childTnLst>
                          </p:cTn>
                        </p:par>
                        <p:par>
                          <p:cTn id="87" fill="hold">
                            <p:stCondLst>
                              <p:cond delay="6450"/>
                            </p:stCondLst>
                            <p:childTnLst>
                              <p:par>
                                <p:cTn id="88" presetID="22" presetClass="entr" presetSubtype="2" fill="hold" grpId="0" nodeType="after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wipe(right)">
                                      <p:cBhvr>
                                        <p:cTn id="90" dur="500"/>
                                        <p:tgtEl>
                                          <p:spTgt spid="110"/>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107"/>
                                        </p:tgtEl>
                                        <p:attrNameLst>
                                          <p:attrName>style.visibility</p:attrName>
                                        </p:attrNameLst>
                                      </p:cBhvr>
                                      <p:to>
                                        <p:strVal val="visible"/>
                                      </p:to>
                                    </p:set>
                                    <p:animEffect transition="in" filter="wipe(right)">
                                      <p:cBhvr>
                                        <p:cTn id="93" dur="500"/>
                                        <p:tgtEl>
                                          <p:spTgt spid="10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13"/>
                                        </p:tgtEl>
                                        <p:attrNameLst>
                                          <p:attrName>style.visibility</p:attrName>
                                        </p:attrNameLst>
                                      </p:cBhvr>
                                      <p:to>
                                        <p:strVal val="visible"/>
                                      </p:to>
                                    </p:set>
                                    <p:animEffect transition="in" filter="wipe(left)">
                                      <p:cBhvr>
                                        <p:cTn id="96" dur="500"/>
                                        <p:tgtEl>
                                          <p:spTgt spid="113"/>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116"/>
                                        </p:tgtEl>
                                        <p:attrNameLst>
                                          <p:attrName>style.visibility</p:attrName>
                                        </p:attrNameLst>
                                      </p:cBhvr>
                                      <p:to>
                                        <p:strVal val="visible"/>
                                      </p:to>
                                    </p:set>
                                    <p:animEffect transition="in" filter="wipe(left)">
                                      <p:cBhvr>
                                        <p:cTn id="99" dur="500"/>
                                        <p:tgtEl>
                                          <p:spTgt spid="116"/>
                                        </p:tgtEl>
                                      </p:cBhvr>
                                    </p:animEffect>
                                  </p:childTnLst>
                                </p:cTn>
                              </p:par>
                            </p:childTnLst>
                          </p:cTn>
                        </p:par>
                        <p:par>
                          <p:cTn id="100" fill="hold">
                            <p:stCondLst>
                              <p:cond delay="6950"/>
                            </p:stCondLst>
                            <p:childTnLst>
                              <p:par>
                                <p:cTn id="101" presetID="2" presetClass="entr" presetSubtype="4" fill="hold" grpId="0" nodeType="afterEffect">
                                  <p:stCondLst>
                                    <p:cond delay="0"/>
                                  </p:stCondLst>
                                  <p:childTnLst>
                                    <p:set>
                                      <p:cBhvr>
                                        <p:cTn id="102" dur="1" fill="hold">
                                          <p:stCondLst>
                                            <p:cond delay="0"/>
                                          </p:stCondLst>
                                        </p:cTn>
                                        <p:tgtEl>
                                          <p:spTgt spid="117"/>
                                        </p:tgtEl>
                                        <p:attrNameLst>
                                          <p:attrName>style.visibility</p:attrName>
                                        </p:attrNameLst>
                                      </p:cBhvr>
                                      <p:to>
                                        <p:strVal val="visible"/>
                                      </p:to>
                                    </p:set>
                                    <p:anim calcmode="lin" valueType="num">
                                      <p:cBhvr additive="base">
                                        <p:cTn id="103" dur="500" fill="hold"/>
                                        <p:tgtEl>
                                          <p:spTgt spid="117"/>
                                        </p:tgtEl>
                                        <p:attrNameLst>
                                          <p:attrName>ppt_x</p:attrName>
                                        </p:attrNameLst>
                                      </p:cBhvr>
                                      <p:tavLst>
                                        <p:tav tm="0">
                                          <p:val>
                                            <p:strVal val="#ppt_x"/>
                                          </p:val>
                                        </p:tav>
                                        <p:tav tm="100000">
                                          <p:val>
                                            <p:strVal val="#ppt_x"/>
                                          </p:val>
                                        </p:tav>
                                      </p:tavLst>
                                    </p:anim>
                                    <p:anim calcmode="lin" valueType="num">
                                      <p:cBhvr additive="base">
                                        <p:cTn id="104"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nodeType="click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wipe(left)">
                                      <p:cBhvr>
                                        <p:cTn id="10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100" grpId="0" animBg="1"/>
      <p:bldP spid="101" grpId="0"/>
      <p:bldP spid="102" grpId="0"/>
      <p:bldP spid="103" grpId="0"/>
      <p:bldP spid="104" grpId="0"/>
      <p:bldP spid="105" grpId="0" animBg="1"/>
      <p:bldP spid="106" grpId="0" animBg="1"/>
      <p:bldP spid="107" grpId="0" animBg="1"/>
      <p:bldP spid="108" grpId="0"/>
      <p:bldP spid="109" grpId="0"/>
      <p:bldP spid="110" grpId="0"/>
      <p:bldP spid="111" grpId="0" animBg="1"/>
      <p:bldP spid="112" grpId="0" animBg="1"/>
      <p:bldP spid="113" grpId="0" animBg="1"/>
      <p:bldP spid="114" grpId="0"/>
      <p:bldP spid="115" grpId="0"/>
      <p:bldP spid="116" grpId="0"/>
      <p:bldP spid="1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竞争对手分析</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31" name="Oval 90"/>
          <p:cNvSpPr/>
          <p:nvPr/>
        </p:nvSpPr>
        <p:spPr>
          <a:xfrm>
            <a:off x="4424363" y="1263522"/>
            <a:ext cx="2978150" cy="297656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2" name="Oval 91"/>
          <p:cNvSpPr/>
          <p:nvPr/>
        </p:nvSpPr>
        <p:spPr>
          <a:xfrm>
            <a:off x="4606926" y="1446085"/>
            <a:ext cx="2613025" cy="2611437"/>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Oval 92"/>
          <p:cNvSpPr/>
          <p:nvPr/>
        </p:nvSpPr>
        <p:spPr>
          <a:xfrm>
            <a:off x="4789488" y="1627060"/>
            <a:ext cx="2247900" cy="2249487"/>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Oval 93"/>
          <p:cNvSpPr/>
          <p:nvPr/>
        </p:nvSpPr>
        <p:spPr>
          <a:xfrm>
            <a:off x="4972051" y="1809622"/>
            <a:ext cx="1882775" cy="1884363"/>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Arc 94"/>
          <p:cNvSpPr/>
          <p:nvPr/>
        </p:nvSpPr>
        <p:spPr>
          <a:xfrm>
            <a:off x="4424363" y="1263522"/>
            <a:ext cx="2978150" cy="2976563"/>
          </a:xfrm>
          <a:prstGeom prst="arc">
            <a:avLst>
              <a:gd name="adj1" fmla="val 16200000"/>
              <a:gd name="adj2" fmla="val 20886546"/>
            </a:avLst>
          </a:prstGeom>
          <a:noFill/>
          <a:ln w="12700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6" name="Arc 95"/>
          <p:cNvSpPr/>
          <p:nvPr/>
        </p:nvSpPr>
        <p:spPr>
          <a:xfrm>
            <a:off x="4606926" y="1446085"/>
            <a:ext cx="2613025" cy="2611437"/>
          </a:xfrm>
          <a:prstGeom prst="arc">
            <a:avLst>
              <a:gd name="adj1" fmla="val 12350273"/>
              <a:gd name="adj2" fmla="val 15240146"/>
            </a:avLst>
          </a:prstGeom>
          <a:noFill/>
          <a:ln w="12700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Arc 96"/>
          <p:cNvSpPr/>
          <p:nvPr/>
        </p:nvSpPr>
        <p:spPr>
          <a:xfrm>
            <a:off x="4789488" y="1627060"/>
            <a:ext cx="2247900" cy="2249487"/>
          </a:xfrm>
          <a:prstGeom prst="arc">
            <a:avLst>
              <a:gd name="adj1" fmla="val 3842578"/>
              <a:gd name="adj2" fmla="val 9752989"/>
            </a:avLst>
          </a:prstGeom>
          <a:noFill/>
          <a:ln w="12700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Arc 97"/>
          <p:cNvSpPr/>
          <p:nvPr/>
        </p:nvSpPr>
        <p:spPr>
          <a:xfrm>
            <a:off x="4972051" y="1809622"/>
            <a:ext cx="1882775" cy="1884363"/>
          </a:xfrm>
          <a:prstGeom prst="arc">
            <a:avLst>
              <a:gd name="adj1" fmla="val 21482739"/>
              <a:gd name="adj2" fmla="val 2573572"/>
            </a:avLst>
          </a:prstGeom>
          <a:noFill/>
          <a:ln w="12700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5101979" y="2397860"/>
            <a:ext cx="1524000" cy="707886"/>
          </a:xfrm>
          <a:prstGeom prst="rect">
            <a:avLst/>
          </a:prstGeom>
          <a:noFill/>
        </p:spPr>
        <p:txBody>
          <a:bodyPr>
            <a:spAutoFit/>
          </a:bodyPr>
          <a:lstStyle/>
          <a:p>
            <a:pPr algn="ctr"/>
            <a:r>
              <a:rPr lang="zh-CN" altLang="en-US" sz="2000" b="1" dirty="0">
                <a:solidFill>
                  <a:srgbClr val="C00000"/>
                </a:solidFill>
                <a:latin typeface="微软雅黑" panose="020B0503020204020204" pitchFamily="34" charset="-122"/>
                <a:ea typeface="微软雅黑" panose="020B0503020204020204" pitchFamily="34" charset="-122"/>
              </a:rPr>
              <a:t>竞争对手</a:t>
            </a:r>
            <a:endParaRPr lang="en-US" altLang="zh-CN" sz="2000" b="1" dirty="0">
              <a:solidFill>
                <a:srgbClr val="C00000"/>
              </a:solidFill>
              <a:latin typeface="微软雅黑" panose="020B0503020204020204" pitchFamily="34" charset="-122"/>
              <a:ea typeface="微软雅黑" panose="020B0503020204020204" pitchFamily="34" charset="-122"/>
            </a:endParaRPr>
          </a:p>
          <a:p>
            <a:pPr algn="ctr"/>
            <a:r>
              <a:rPr lang="zh-CN" altLang="en-US" sz="2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占比</a:t>
            </a:r>
            <a:r>
              <a:rPr lang="en-US" sz="2000"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 </a:t>
            </a:r>
          </a:p>
        </p:txBody>
      </p:sp>
      <p:cxnSp>
        <p:nvCxnSpPr>
          <p:cNvPr id="40" name="Straight Connector 100"/>
          <p:cNvCxnSpPr/>
          <p:nvPr/>
        </p:nvCxnSpPr>
        <p:spPr>
          <a:xfrm>
            <a:off x="7504113" y="2465260"/>
            <a:ext cx="914400" cy="0"/>
          </a:xfrm>
          <a:prstGeom prst="line">
            <a:avLst/>
          </a:prstGeom>
          <a:ln w="3175">
            <a:solidFill>
              <a:srgbClr val="7F8C8D"/>
            </a:solidFill>
            <a:prstDash val="dashDot"/>
            <a:tailEnd type="oval"/>
          </a:ln>
        </p:spPr>
        <p:style>
          <a:lnRef idx="1">
            <a:schemeClr val="accent1"/>
          </a:lnRef>
          <a:fillRef idx="0">
            <a:schemeClr val="accent1"/>
          </a:fillRef>
          <a:effectRef idx="0">
            <a:schemeClr val="accent1"/>
          </a:effectRef>
          <a:fontRef idx="minor">
            <a:schemeClr val="tx1"/>
          </a:fontRef>
        </p:style>
      </p:cxnSp>
      <p:cxnSp>
        <p:nvCxnSpPr>
          <p:cNvPr id="41" name="Straight Connector 101"/>
          <p:cNvCxnSpPr/>
          <p:nvPr/>
        </p:nvCxnSpPr>
        <p:spPr>
          <a:xfrm>
            <a:off x="6602413" y="3463797"/>
            <a:ext cx="1371600" cy="0"/>
          </a:xfrm>
          <a:prstGeom prst="line">
            <a:avLst/>
          </a:prstGeom>
          <a:ln w="3175">
            <a:solidFill>
              <a:srgbClr val="7F8C8D"/>
            </a:solidFill>
            <a:prstDash val="dashDot"/>
            <a:tailEnd type="ova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8521701" y="2265235"/>
            <a:ext cx="740908" cy="400110"/>
          </a:xfrm>
          <a:prstGeom prst="rect">
            <a:avLst/>
          </a:prstGeom>
          <a:noFill/>
        </p:spPr>
        <p:txBody>
          <a:bodyPr wrap="none">
            <a:spAutoFit/>
          </a:bodyPr>
          <a:lstStyle/>
          <a:p>
            <a:pPr eaLnBrk="1" fontAlgn="auto" hangingPunct="1">
              <a:spcBef>
                <a:spcPts val="0"/>
              </a:spcBef>
              <a:spcAft>
                <a:spcPts val="0"/>
              </a:spcAft>
              <a:defRPr/>
            </a:pPr>
            <a:r>
              <a:rPr lang="en-US" sz="2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55%</a:t>
            </a:r>
          </a:p>
        </p:txBody>
      </p:sp>
      <p:sp>
        <p:nvSpPr>
          <p:cNvPr id="43" name="TextBox 42"/>
          <p:cNvSpPr txBox="1"/>
          <p:nvPr/>
        </p:nvSpPr>
        <p:spPr>
          <a:xfrm>
            <a:off x="9226551" y="2199626"/>
            <a:ext cx="2439182" cy="1015663"/>
          </a:xfrm>
          <a:prstGeom prst="rect">
            <a:avLst/>
          </a:prstGeom>
          <a:noFill/>
        </p:spPr>
        <p:txBody>
          <a:bodyPr wrap="square">
            <a:spAutoFit/>
          </a:bodyPr>
          <a:lstStyle/>
          <a:p>
            <a:r>
              <a:rPr lang="zh-CN" altLang="en-US" b="1" dirty="0">
                <a:solidFill>
                  <a:srgbClr val="C00000"/>
                </a:solidFill>
                <a:latin typeface="微软雅黑" panose="020B0503020204020204" pitchFamily="34" charset="-122"/>
                <a:ea typeface="微软雅黑" panose="020B0503020204020204" pitchFamily="34" charset="-122"/>
              </a:rPr>
              <a:t>输入对手公司</a:t>
            </a:r>
            <a:endParaRPr lang="id-ID" altLang="zh-CN" b="1" dirty="0">
              <a:solidFill>
                <a:srgbClr val="C00000"/>
              </a:solidFill>
              <a:latin typeface="微软雅黑" panose="020B0503020204020204" pitchFamily="34" charset="-122"/>
              <a:ea typeface="微软雅黑" panose="020B0503020204020204" pitchFamily="34" charset="-122"/>
            </a:endParaRP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8058151" y="3293935"/>
            <a:ext cx="740908" cy="400110"/>
          </a:xfrm>
          <a:prstGeom prst="rect">
            <a:avLst/>
          </a:prstGeom>
          <a:noFill/>
        </p:spPr>
        <p:txBody>
          <a:bodyPr wrap="none">
            <a:spAutoFit/>
          </a:bodyPr>
          <a:lstStyle/>
          <a:p>
            <a:pPr eaLnBrk="1" fontAlgn="auto" hangingPunct="1">
              <a:spcBef>
                <a:spcPts val="0"/>
              </a:spcBef>
              <a:spcAft>
                <a:spcPts val="0"/>
              </a:spcAft>
              <a:defRPr/>
            </a:pPr>
            <a:r>
              <a:rPr lang="en-US" sz="2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15%</a:t>
            </a:r>
          </a:p>
        </p:txBody>
      </p:sp>
      <p:sp>
        <p:nvSpPr>
          <p:cNvPr id="45" name="TextBox 44"/>
          <p:cNvSpPr txBox="1"/>
          <p:nvPr/>
        </p:nvSpPr>
        <p:spPr>
          <a:xfrm>
            <a:off x="8766176" y="3219322"/>
            <a:ext cx="2323493" cy="1015663"/>
          </a:xfrm>
          <a:prstGeom prst="rect">
            <a:avLst/>
          </a:prstGeom>
          <a:noFill/>
        </p:spPr>
        <p:txBody>
          <a:bodyPr wrap="square">
            <a:spAutoFit/>
          </a:bodyPr>
          <a:lstStyle/>
          <a:p>
            <a:r>
              <a:rPr lang="zh-CN" altLang="en-US" b="1" dirty="0">
                <a:solidFill>
                  <a:srgbClr val="C00000"/>
                </a:solidFill>
                <a:latin typeface="微软雅黑" panose="020B0503020204020204" pitchFamily="34" charset="-122"/>
                <a:ea typeface="微软雅黑" panose="020B0503020204020204" pitchFamily="34" charset="-122"/>
              </a:rPr>
              <a:t>输入对手公司</a:t>
            </a:r>
            <a:endParaRPr lang="id-ID" altLang="zh-CN" b="1" dirty="0">
              <a:solidFill>
                <a:srgbClr val="C00000"/>
              </a:solidFill>
              <a:latin typeface="微软雅黑" panose="020B0503020204020204" pitchFamily="34" charset="-122"/>
              <a:ea typeface="微软雅黑" panose="020B0503020204020204" pitchFamily="34" charset="-122"/>
            </a:endParaRP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46" name="Straight Connector 107"/>
          <p:cNvCxnSpPr/>
          <p:nvPr/>
        </p:nvCxnSpPr>
        <p:spPr>
          <a:xfrm>
            <a:off x="3778251" y="2265235"/>
            <a:ext cx="914400" cy="0"/>
          </a:xfrm>
          <a:prstGeom prst="line">
            <a:avLst/>
          </a:prstGeom>
          <a:ln w="3175">
            <a:solidFill>
              <a:srgbClr val="7F8C8D"/>
            </a:solidFill>
            <a:prstDash val="dashDot"/>
            <a:headEnd type="oval"/>
            <a:tailEnd type="non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978605" y="2065210"/>
            <a:ext cx="740908" cy="400110"/>
          </a:xfrm>
          <a:prstGeom prst="rect">
            <a:avLst/>
          </a:prstGeom>
          <a:noFill/>
        </p:spPr>
        <p:txBody>
          <a:bodyPr wrap="none">
            <a:spAutoFit/>
          </a:bodyPr>
          <a:lstStyle/>
          <a:p>
            <a:pPr algn="r" eaLnBrk="1" fontAlgn="auto" hangingPunct="1">
              <a:spcBef>
                <a:spcPts val="0"/>
              </a:spcBef>
              <a:spcAft>
                <a:spcPts val="0"/>
              </a:spcAft>
              <a:defRPr/>
            </a:pPr>
            <a:r>
              <a:rPr lang="en-US" sz="2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35%</a:t>
            </a:r>
          </a:p>
        </p:txBody>
      </p:sp>
      <p:sp>
        <p:nvSpPr>
          <p:cNvPr id="48" name="TextBox 47"/>
          <p:cNvSpPr txBox="1"/>
          <p:nvPr/>
        </p:nvSpPr>
        <p:spPr>
          <a:xfrm>
            <a:off x="838461" y="1987422"/>
            <a:ext cx="2174615" cy="1015663"/>
          </a:xfrm>
          <a:prstGeom prst="rect">
            <a:avLst/>
          </a:prstGeom>
          <a:noFill/>
        </p:spPr>
        <p:txBody>
          <a:bodyPr wrap="square">
            <a:spAutoFit/>
          </a:bodyPr>
          <a:lstStyle/>
          <a:p>
            <a:pPr algn="r"/>
            <a:r>
              <a:rPr lang="zh-CN" altLang="en-US" b="1" dirty="0">
                <a:solidFill>
                  <a:srgbClr val="C00000"/>
                </a:solidFill>
                <a:latin typeface="微软雅黑" panose="020B0503020204020204" pitchFamily="34" charset="-122"/>
                <a:ea typeface="微软雅黑" panose="020B0503020204020204" pitchFamily="34" charset="-122"/>
              </a:rPr>
              <a:t>输入对手公司</a:t>
            </a:r>
            <a:endParaRPr lang="id-ID" altLang="zh-CN" b="1" dirty="0">
              <a:solidFill>
                <a:srgbClr val="C00000"/>
              </a:solidFill>
              <a:latin typeface="微软雅黑" panose="020B0503020204020204" pitchFamily="34" charset="-122"/>
              <a:ea typeface="微软雅黑" panose="020B0503020204020204" pitchFamily="34" charset="-122"/>
            </a:endParaRPr>
          </a:p>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49" name="Straight Connector 110"/>
          <p:cNvCxnSpPr/>
          <p:nvPr/>
        </p:nvCxnSpPr>
        <p:spPr>
          <a:xfrm>
            <a:off x="3875088" y="3058985"/>
            <a:ext cx="914400" cy="0"/>
          </a:xfrm>
          <a:prstGeom prst="line">
            <a:avLst/>
          </a:prstGeom>
          <a:ln w="3175">
            <a:solidFill>
              <a:srgbClr val="7F8C8D"/>
            </a:solidFill>
            <a:prstDash val="dashDot"/>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112"/>
          <p:cNvCxnSpPr/>
          <p:nvPr/>
        </p:nvCxnSpPr>
        <p:spPr>
          <a:xfrm>
            <a:off x="3875088" y="3058985"/>
            <a:ext cx="0" cy="327025"/>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465968" y="3504725"/>
            <a:ext cx="740908" cy="400110"/>
          </a:xfrm>
          <a:prstGeom prst="rect">
            <a:avLst/>
          </a:prstGeom>
          <a:noFill/>
        </p:spPr>
        <p:txBody>
          <a:bodyPr wrap="none">
            <a:spAutoFit/>
          </a:bodyPr>
          <a:lstStyle/>
          <a:p>
            <a:pPr algn="r" eaLnBrk="1" fontAlgn="auto" hangingPunct="1">
              <a:spcBef>
                <a:spcPts val="0"/>
              </a:spcBef>
              <a:spcAft>
                <a:spcPts val="0"/>
              </a:spcAft>
              <a:defRPr/>
            </a:pPr>
            <a:r>
              <a:rPr lang="en-US" sz="2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45%</a:t>
            </a:r>
          </a:p>
        </p:txBody>
      </p:sp>
      <p:sp>
        <p:nvSpPr>
          <p:cNvPr id="52" name="TextBox 51"/>
          <p:cNvSpPr txBox="1"/>
          <p:nvPr/>
        </p:nvSpPr>
        <p:spPr>
          <a:xfrm>
            <a:off x="1306513" y="3423762"/>
            <a:ext cx="2232025" cy="1015663"/>
          </a:xfrm>
          <a:prstGeom prst="rect">
            <a:avLst/>
          </a:prstGeom>
          <a:noFill/>
        </p:spPr>
        <p:txBody>
          <a:bodyPr wrap="square">
            <a:spAutoFit/>
          </a:bodyPr>
          <a:lstStyle/>
          <a:p>
            <a:pPr algn="r"/>
            <a:r>
              <a:rPr lang="zh-CN" altLang="en-US" b="1" dirty="0">
                <a:solidFill>
                  <a:srgbClr val="C00000"/>
                </a:solidFill>
                <a:latin typeface="微软雅黑" panose="020B0503020204020204" pitchFamily="34" charset="-122"/>
                <a:ea typeface="微软雅黑" panose="020B0503020204020204" pitchFamily="34" charset="-122"/>
              </a:rPr>
              <a:t>输入对手公司</a:t>
            </a:r>
            <a:endParaRPr lang="id-ID" altLang="zh-CN" b="1" dirty="0">
              <a:solidFill>
                <a:srgbClr val="C00000"/>
              </a:solidFill>
              <a:latin typeface="微软雅黑" panose="020B0503020204020204" pitchFamily="34" charset="-122"/>
              <a:ea typeface="微软雅黑" panose="020B0503020204020204" pitchFamily="34" charset="-122"/>
            </a:endParaRPr>
          </a:p>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Freeform 12"/>
          <p:cNvSpPr>
            <a:spLocks/>
          </p:cNvSpPr>
          <p:nvPr/>
        </p:nvSpPr>
        <p:spPr bwMode="auto">
          <a:xfrm>
            <a:off x="1425947" y="4739576"/>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a:lstStyle/>
          <a:p>
            <a:endParaRPr lang="zh-CN" altLang="en-US">
              <a:solidFill>
                <a:schemeClr val="tx1">
                  <a:lumMod val="50000"/>
                  <a:lumOff val="50000"/>
                </a:schemeClr>
              </a:solidFill>
            </a:endParaRPr>
          </a:p>
        </p:txBody>
      </p:sp>
      <p:sp>
        <p:nvSpPr>
          <p:cNvPr id="54" name="Freeform 12"/>
          <p:cNvSpPr>
            <a:spLocks/>
          </p:cNvSpPr>
          <p:nvPr/>
        </p:nvSpPr>
        <p:spPr bwMode="auto">
          <a:xfrm flipH="1" flipV="1">
            <a:off x="10066907" y="577385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a:lstStyle/>
          <a:p>
            <a:endParaRPr lang="zh-CN" altLang="en-US">
              <a:solidFill>
                <a:schemeClr val="tx1">
                  <a:lumMod val="50000"/>
                  <a:lumOff val="50000"/>
                </a:schemeClr>
              </a:solidFill>
            </a:endParaRPr>
          </a:p>
        </p:txBody>
      </p:sp>
      <p:sp>
        <p:nvSpPr>
          <p:cNvPr id="55" name="TextBox 54"/>
          <p:cNvSpPr txBox="1"/>
          <p:nvPr/>
        </p:nvSpPr>
        <p:spPr>
          <a:xfrm>
            <a:off x="1785987" y="5053777"/>
            <a:ext cx="8545239" cy="1052596"/>
          </a:xfrm>
          <a:prstGeom prst="rect">
            <a:avLst/>
          </a:prstGeom>
          <a:noFill/>
        </p:spPr>
        <p:txBody>
          <a:bodyPr wrap="square" rtlCol="0">
            <a:spAutoFit/>
          </a:bodyPr>
          <a:lstStyle/>
          <a:p>
            <a:pPr>
              <a:lnSpc>
                <a:spcPct val="130000"/>
              </a:lnSpc>
              <a:spcBef>
                <a:spcPct val="0"/>
              </a:spcBef>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grpSp>
        <p:nvGrpSpPr>
          <p:cNvPr id="56" name="组合 11"/>
          <p:cNvGrpSpPr>
            <a:grpSpLocks/>
          </p:cNvGrpSpPr>
          <p:nvPr/>
        </p:nvGrpSpPr>
        <p:grpSpPr bwMode="auto">
          <a:xfrm>
            <a:off x="2613740" y="305403"/>
            <a:ext cx="492125" cy="319088"/>
            <a:chOff x="3017520" y="601990"/>
            <a:chExt cx="491490" cy="414010"/>
          </a:xfrm>
        </p:grpSpPr>
        <p:sp>
          <p:nvSpPr>
            <p:cNvPr id="57" name="燕尾形 56"/>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58" name="燕尾形 57"/>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59" name="燕尾形 58"/>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2527156041"/>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par>
                                <p:cTn id="27" presetID="21" presetClass="entr" presetSubtype="1" fill="hold" grpId="0" nodeType="withEffect">
                                  <p:stCondLst>
                                    <p:cond delay="500"/>
                                  </p:stCondLst>
                                  <p:childTnLst>
                                    <p:set>
                                      <p:cBhvr>
                                        <p:cTn id="28" dur="1" fill="hold">
                                          <p:stCondLst>
                                            <p:cond delay="0"/>
                                          </p:stCondLst>
                                        </p:cTn>
                                        <p:tgtEl>
                                          <p:spTgt spid="34"/>
                                        </p:tgtEl>
                                        <p:attrNameLst>
                                          <p:attrName>style.visibility</p:attrName>
                                        </p:attrNameLst>
                                      </p:cBhvr>
                                      <p:to>
                                        <p:strVal val="visible"/>
                                      </p:to>
                                    </p:set>
                                    <p:animEffect transition="in" filter="wheel(1)">
                                      <p:cBhvr>
                                        <p:cTn id="29" dur="500"/>
                                        <p:tgtEl>
                                          <p:spTgt spid="34"/>
                                        </p:tgtEl>
                                      </p:cBhvr>
                                    </p:animEffect>
                                  </p:childTnLst>
                                </p:cTn>
                              </p:par>
                              <p:par>
                                <p:cTn id="30" presetID="21" presetClass="entr" presetSubtype="1" fill="hold" grpId="0" nodeType="withEffect">
                                  <p:stCondLst>
                                    <p:cond delay="500"/>
                                  </p:stCondLst>
                                  <p:childTnLst>
                                    <p:set>
                                      <p:cBhvr>
                                        <p:cTn id="31" dur="1" fill="hold">
                                          <p:stCondLst>
                                            <p:cond delay="0"/>
                                          </p:stCondLst>
                                        </p:cTn>
                                        <p:tgtEl>
                                          <p:spTgt spid="33"/>
                                        </p:tgtEl>
                                        <p:attrNameLst>
                                          <p:attrName>style.visibility</p:attrName>
                                        </p:attrNameLst>
                                      </p:cBhvr>
                                      <p:to>
                                        <p:strVal val="visible"/>
                                      </p:to>
                                    </p:set>
                                    <p:animEffect transition="in" filter="wheel(1)">
                                      <p:cBhvr>
                                        <p:cTn id="32" dur="500"/>
                                        <p:tgtEl>
                                          <p:spTgt spid="33"/>
                                        </p:tgtEl>
                                      </p:cBhvr>
                                    </p:animEffect>
                                  </p:childTnLst>
                                </p:cTn>
                              </p:par>
                              <p:par>
                                <p:cTn id="33" presetID="21" presetClass="entr" presetSubtype="1" fill="hold" grpId="0" nodeType="withEffect">
                                  <p:stCondLst>
                                    <p:cond delay="500"/>
                                  </p:stCondLst>
                                  <p:childTnLst>
                                    <p:set>
                                      <p:cBhvr>
                                        <p:cTn id="34" dur="1" fill="hold">
                                          <p:stCondLst>
                                            <p:cond delay="0"/>
                                          </p:stCondLst>
                                        </p:cTn>
                                        <p:tgtEl>
                                          <p:spTgt spid="32"/>
                                        </p:tgtEl>
                                        <p:attrNameLst>
                                          <p:attrName>style.visibility</p:attrName>
                                        </p:attrNameLst>
                                      </p:cBhvr>
                                      <p:to>
                                        <p:strVal val="visible"/>
                                      </p:to>
                                    </p:set>
                                    <p:animEffect transition="in" filter="wheel(1)">
                                      <p:cBhvr>
                                        <p:cTn id="35" dur="500"/>
                                        <p:tgtEl>
                                          <p:spTgt spid="32"/>
                                        </p:tgtEl>
                                      </p:cBhvr>
                                    </p:animEffect>
                                  </p:childTnLst>
                                </p:cTn>
                              </p:par>
                              <p:par>
                                <p:cTn id="36" presetID="21" presetClass="entr" presetSubtype="1" fill="hold" grpId="0" nodeType="withEffect">
                                  <p:stCondLst>
                                    <p:cond delay="500"/>
                                  </p:stCondLst>
                                  <p:childTnLst>
                                    <p:set>
                                      <p:cBhvr>
                                        <p:cTn id="37" dur="1" fill="hold">
                                          <p:stCondLst>
                                            <p:cond delay="0"/>
                                          </p:stCondLst>
                                        </p:cTn>
                                        <p:tgtEl>
                                          <p:spTgt spid="31"/>
                                        </p:tgtEl>
                                        <p:attrNameLst>
                                          <p:attrName>style.visibility</p:attrName>
                                        </p:attrNameLst>
                                      </p:cBhvr>
                                      <p:to>
                                        <p:strVal val="visible"/>
                                      </p:to>
                                    </p:set>
                                    <p:animEffect transition="in" filter="wheel(1)">
                                      <p:cBhvr>
                                        <p:cTn id="38" dur="500"/>
                                        <p:tgtEl>
                                          <p:spTgt spid="31"/>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Effect transition="in" filter="fade">
                                      <p:cBhvr>
                                        <p:cTn id="43" dur="500"/>
                                        <p:tgtEl>
                                          <p:spTgt spid="35"/>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36"/>
                                        </p:tgtEl>
                                        <p:attrNameLst>
                                          <p:attrName>style.visibility</p:attrName>
                                        </p:attrNameLst>
                                      </p:cBhvr>
                                      <p:to>
                                        <p:strVal val="visible"/>
                                      </p:to>
                                    </p:set>
                                    <p:anim calcmode="lin" valueType="num">
                                      <p:cBhvr>
                                        <p:cTn id="46" dur="500" fill="hold"/>
                                        <p:tgtEl>
                                          <p:spTgt spid="36"/>
                                        </p:tgtEl>
                                        <p:attrNameLst>
                                          <p:attrName>ppt_w</p:attrName>
                                        </p:attrNameLst>
                                      </p:cBhvr>
                                      <p:tavLst>
                                        <p:tav tm="0">
                                          <p:val>
                                            <p:fltVal val="0"/>
                                          </p:val>
                                        </p:tav>
                                        <p:tav tm="100000">
                                          <p:val>
                                            <p:strVal val="#ppt_w"/>
                                          </p:val>
                                        </p:tav>
                                      </p:tavLst>
                                    </p:anim>
                                    <p:anim calcmode="lin" valueType="num">
                                      <p:cBhvr>
                                        <p:cTn id="47" dur="500" fill="hold"/>
                                        <p:tgtEl>
                                          <p:spTgt spid="36"/>
                                        </p:tgtEl>
                                        <p:attrNameLst>
                                          <p:attrName>ppt_h</p:attrName>
                                        </p:attrNameLst>
                                      </p:cBhvr>
                                      <p:tavLst>
                                        <p:tav tm="0">
                                          <p:val>
                                            <p:fltVal val="0"/>
                                          </p:val>
                                        </p:tav>
                                        <p:tav tm="100000">
                                          <p:val>
                                            <p:strVal val="#ppt_h"/>
                                          </p:val>
                                        </p:tav>
                                      </p:tavLst>
                                    </p:anim>
                                    <p:animEffect transition="in" filter="fade">
                                      <p:cBhvr>
                                        <p:cTn id="48" dur="500"/>
                                        <p:tgtEl>
                                          <p:spTgt spid="36"/>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childTnLst>
                                </p:cTn>
                              </p:par>
                              <p:par>
                                <p:cTn id="54" presetID="53" presetClass="entr" presetSubtype="16" fill="hold" grpId="0" nodeType="withEffect">
                                  <p:stCondLst>
                                    <p:cond delay="100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childTnLst>
                          </p:cTn>
                        </p:par>
                        <p:par>
                          <p:cTn id="59" fill="hold">
                            <p:stCondLst>
                              <p:cond delay="1500"/>
                            </p:stCondLst>
                            <p:childTnLst>
                              <p:par>
                                <p:cTn id="60" presetID="53" presetClass="entr" presetSubtype="16"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p:cTn id="62" dur="500" fill="hold"/>
                                        <p:tgtEl>
                                          <p:spTgt spid="39"/>
                                        </p:tgtEl>
                                        <p:attrNameLst>
                                          <p:attrName>ppt_w</p:attrName>
                                        </p:attrNameLst>
                                      </p:cBhvr>
                                      <p:tavLst>
                                        <p:tav tm="0">
                                          <p:val>
                                            <p:fltVal val="0"/>
                                          </p:val>
                                        </p:tav>
                                        <p:tav tm="100000">
                                          <p:val>
                                            <p:strVal val="#ppt_w"/>
                                          </p:val>
                                        </p:tav>
                                      </p:tavLst>
                                    </p:anim>
                                    <p:anim calcmode="lin" valueType="num">
                                      <p:cBhvr>
                                        <p:cTn id="63" dur="500" fill="hold"/>
                                        <p:tgtEl>
                                          <p:spTgt spid="39"/>
                                        </p:tgtEl>
                                        <p:attrNameLst>
                                          <p:attrName>ppt_h</p:attrName>
                                        </p:attrNameLst>
                                      </p:cBhvr>
                                      <p:tavLst>
                                        <p:tav tm="0">
                                          <p:val>
                                            <p:fltVal val="0"/>
                                          </p:val>
                                        </p:tav>
                                        <p:tav tm="100000">
                                          <p:val>
                                            <p:strVal val="#ppt_h"/>
                                          </p:val>
                                        </p:tav>
                                      </p:tavLst>
                                    </p:anim>
                                    <p:animEffect transition="in" filter="fade">
                                      <p:cBhvr>
                                        <p:cTn id="64" dur="500"/>
                                        <p:tgtEl>
                                          <p:spTgt spid="39"/>
                                        </p:tgtEl>
                                      </p:cBhvr>
                                    </p:animEffect>
                                  </p:childTnLst>
                                </p:cTn>
                              </p:par>
                              <p:par>
                                <p:cTn id="65" presetID="2" presetClass="entr" presetSubtype="2" fill="hold" nodeType="withEffect">
                                  <p:stCondLst>
                                    <p:cond delay="0"/>
                                  </p:stCondLst>
                                  <p:childTnLst>
                                    <p:set>
                                      <p:cBhvr>
                                        <p:cTn id="66" dur="1" fill="hold">
                                          <p:stCondLst>
                                            <p:cond delay="0"/>
                                          </p:stCondLst>
                                        </p:cTn>
                                        <p:tgtEl>
                                          <p:spTgt spid="40"/>
                                        </p:tgtEl>
                                        <p:attrNameLst>
                                          <p:attrName>style.visibility</p:attrName>
                                        </p:attrNameLst>
                                      </p:cBhvr>
                                      <p:to>
                                        <p:strVal val="visible"/>
                                      </p:to>
                                    </p:set>
                                    <p:anim calcmode="lin" valueType="num">
                                      <p:cBhvr additive="base">
                                        <p:cTn id="67" dur="500" fill="hold"/>
                                        <p:tgtEl>
                                          <p:spTgt spid="40"/>
                                        </p:tgtEl>
                                        <p:attrNameLst>
                                          <p:attrName>ppt_x</p:attrName>
                                        </p:attrNameLst>
                                      </p:cBhvr>
                                      <p:tavLst>
                                        <p:tav tm="0">
                                          <p:val>
                                            <p:strVal val="1+#ppt_w/2"/>
                                          </p:val>
                                        </p:tav>
                                        <p:tav tm="100000">
                                          <p:val>
                                            <p:strVal val="#ppt_x"/>
                                          </p:val>
                                        </p:tav>
                                      </p:tavLst>
                                    </p:anim>
                                    <p:anim calcmode="lin" valueType="num">
                                      <p:cBhvr additive="base">
                                        <p:cTn id="68" dur="500" fill="hold"/>
                                        <p:tgtEl>
                                          <p:spTgt spid="40"/>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1+#ppt_w/2"/>
                                          </p:val>
                                        </p:tav>
                                        <p:tav tm="100000">
                                          <p:val>
                                            <p:strVal val="#ppt_x"/>
                                          </p:val>
                                        </p:tav>
                                      </p:tavLst>
                                    </p:anim>
                                    <p:anim calcmode="lin" valueType="num">
                                      <p:cBhvr additive="base">
                                        <p:cTn id="72" dur="500" fill="hold"/>
                                        <p:tgtEl>
                                          <p:spTgt spid="4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1+#ppt_w/2"/>
                                          </p:val>
                                        </p:tav>
                                        <p:tav tm="100000">
                                          <p:val>
                                            <p:strVal val="#ppt_x"/>
                                          </p:val>
                                        </p:tav>
                                      </p:tavLst>
                                    </p:anim>
                                    <p:anim calcmode="lin" valueType="num">
                                      <p:cBhvr additive="base">
                                        <p:cTn id="76" dur="500" fill="hold"/>
                                        <p:tgtEl>
                                          <p:spTgt spid="43"/>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250"/>
                                  </p:stCondLst>
                                  <p:childTnLst>
                                    <p:set>
                                      <p:cBhvr>
                                        <p:cTn id="78" dur="1" fill="hold">
                                          <p:stCondLst>
                                            <p:cond delay="0"/>
                                          </p:stCondLst>
                                        </p:cTn>
                                        <p:tgtEl>
                                          <p:spTgt spid="41"/>
                                        </p:tgtEl>
                                        <p:attrNameLst>
                                          <p:attrName>style.visibility</p:attrName>
                                        </p:attrNameLst>
                                      </p:cBhvr>
                                      <p:to>
                                        <p:strVal val="visible"/>
                                      </p:to>
                                    </p:set>
                                    <p:anim calcmode="lin" valueType="num">
                                      <p:cBhvr additive="base">
                                        <p:cTn id="79" dur="500" fill="hold"/>
                                        <p:tgtEl>
                                          <p:spTgt spid="41"/>
                                        </p:tgtEl>
                                        <p:attrNameLst>
                                          <p:attrName>ppt_x</p:attrName>
                                        </p:attrNameLst>
                                      </p:cBhvr>
                                      <p:tavLst>
                                        <p:tav tm="0">
                                          <p:val>
                                            <p:strVal val="1+#ppt_w/2"/>
                                          </p:val>
                                        </p:tav>
                                        <p:tav tm="100000">
                                          <p:val>
                                            <p:strVal val="#ppt_x"/>
                                          </p:val>
                                        </p:tav>
                                      </p:tavLst>
                                    </p:anim>
                                    <p:anim calcmode="lin" valueType="num">
                                      <p:cBhvr additive="base">
                                        <p:cTn id="80" dur="500" fill="hold"/>
                                        <p:tgtEl>
                                          <p:spTgt spid="41"/>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44"/>
                                        </p:tgtEl>
                                        <p:attrNameLst>
                                          <p:attrName>style.visibility</p:attrName>
                                        </p:attrNameLst>
                                      </p:cBhvr>
                                      <p:to>
                                        <p:strVal val="visible"/>
                                      </p:to>
                                    </p:set>
                                    <p:anim calcmode="lin" valueType="num">
                                      <p:cBhvr additive="base">
                                        <p:cTn id="83" dur="500" fill="hold"/>
                                        <p:tgtEl>
                                          <p:spTgt spid="44"/>
                                        </p:tgtEl>
                                        <p:attrNameLst>
                                          <p:attrName>ppt_x</p:attrName>
                                        </p:attrNameLst>
                                      </p:cBhvr>
                                      <p:tavLst>
                                        <p:tav tm="0">
                                          <p:val>
                                            <p:strVal val="1+#ppt_w/2"/>
                                          </p:val>
                                        </p:tav>
                                        <p:tav tm="100000">
                                          <p:val>
                                            <p:strVal val="#ppt_x"/>
                                          </p:val>
                                        </p:tav>
                                      </p:tavLst>
                                    </p:anim>
                                    <p:anim calcmode="lin" valueType="num">
                                      <p:cBhvr additive="base">
                                        <p:cTn id="84" dur="500" fill="hold"/>
                                        <p:tgtEl>
                                          <p:spTgt spid="44"/>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45"/>
                                        </p:tgtEl>
                                        <p:attrNameLst>
                                          <p:attrName>style.visibility</p:attrName>
                                        </p:attrNameLst>
                                      </p:cBhvr>
                                      <p:to>
                                        <p:strVal val="visible"/>
                                      </p:to>
                                    </p:set>
                                    <p:anim calcmode="lin" valueType="num">
                                      <p:cBhvr additive="base">
                                        <p:cTn id="87" dur="500" fill="hold"/>
                                        <p:tgtEl>
                                          <p:spTgt spid="45"/>
                                        </p:tgtEl>
                                        <p:attrNameLst>
                                          <p:attrName>ppt_x</p:attrName>
                                        </p:attrNameLst>
                                      </p:cBhvr>
                                      <p:tavLst>
                                        <p:tav tm="0">
                                          <p:val>
                                            <p:strVal val="1+#ppt_w/2"/>
                                          </p:val>
                                        </p:tav>
                                        <p:tav tm="100000">
                                          <p:val>
                                            <p:strVal val="#ppt_x"/>
                                          </p:val>
                                        </p:tav>
                                      </p:tavLst>
                                    </p:anim>
                                    <p:anim calcmode="lin" valueType="num">
                                      <p:cBhvr additive="base">
                                        <p:cTn id="88" dur="500" fill="hold"/>
                                        <p:tgtEl>
                                          <p:spTgt spid="45"/>
                                        </p:tgtEl>
                                        <p:attrNameLst>
                                          <p:attrName>ppt_y</p:attrName>
                                        </p:attrNameLst>
                                      </p:cBhvr>
                                      <p:tavLst>
                                        <p:tav tm="0">
                                          <p:val>
                                            <p:strVal val="#ppt_y"/>
                                          </p:val>
                                        </p:tav>
                                        <p:tav tm="100000">
                                          <p:val>
                                            <p:strVal val="#ppt_y"/>
                                          </p:val>
                                        </p:tav>
                                      </p:tavLst>
                                    </p:anim>
                                  </p:childTnLst>
                                </p:cTn>
                              </p:par>
                              <p:par>
                                <p:cTn id="89" presetID="2" presetClass="entr" presetSubtype="8" fill="hold" nodeType="withEffect">
                                  <p:stCondLst>
                                    <p:cond delay="750"/>
                                  </p:stCondLst>
                                  <p:childTnLst>
                                    <p:set>
                                      <p:cBhvr>
                                        <p:cTn id="90" dur="1" fill="hold">
                                          <p:stCondLst>
                                            <p:cond delay="0"/>
                                          </p:stCondLst>
                                        </p:cTn>
                                        <p:tgtEl>
                                          <p:spTgt spid="46"/>
                                        </p:tgtEl>
                                        <p:attrNameLst>
                                          <p:attrName>style.visibility</p:attrName>
                                        </p:attrNameLst>
                                      </p:cBhvr>
                                      <p:to>
                                        <p:strVal val="visible"/>
                                      </p:to>
                                    </p:set>
                                    <p:anim calcmode="lin" valueType="num">
                                      <p:cBhvr additive="base">
                                        <p:cTn id="91" dur="500" fill="hold"/>
                                        <p:tgtEl>
                                          <p:spTgt spid="46"/>
                                        </p:tgtEl>
                                        <p:attrNameLst>
                                          <p:attrName>ppt_x</p:attrName>
                                        </p:attrNameLst>
                                      </p:cBhvr>
                                      <p:tavLst>
                                        <p:tav tm="0">
                                          <p:val>
                                            <p:strVal val="0-#ppt_w/2"/>
                                          </p:val>
                                        </p:tav>
                                        <p:tav tm="100000">
                                          <p:val>
                                            <p:strVal val="#ppt_x"/>
                                          </p:val>
                                        </p:tav>
                                      </p:tavLst>
                                    </p:anim>
                                    <p:anim calcmode="lin" valueType="num">
                                      <p:cBhvr additive="base">
                                        <p:cTn id="92" dur="500" fill="hold"/>
                                        <p:tgtEl>
                                          <p:spTgt spid="46"/>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750"/>
                                  </p:stCondLst>
                                  <p:childTnLst>
                                    <p:set>
                                      <p:cBhvr>
                                        <p:cTn id="94" dur="1" fill="hold">
                                          <p:stCondLst>
                                            <p:cond delay="0"/>
                                          </p:stCondLst>
                                        </p:cTn>
                                        <p:tgtEl>
                                          <p:spTgt spid="47"/>
                                        </p:tgtEl>
                                        <p:attrNameLst>
                                          <p:attrName>style.visibility</p:attrName>
                                        </p:attrNameLst>
                                      </p:cBhvr>
                                      <p:to>
                                        <p:strVal val="visible"/>
                                      </p:to>
                                    </p:set>
                                    <p:anim calcmode="lin" valueType="num">
                                      <p:cBhvr additive="base">
                                        <p:cTn id="95" dur="500" fill="hold"/>
                                        <p:tgtEl>
                                          <p:spTgt spid="47"/>
                                        </p:tgtEl>
                                        <p:attrNameLst>
                                          <p:attrName>ppt_x</p:attrName>
                                        </p:attrNameLst>
                                      </p:cBhvr>
                                      <p:tavLst>
                                        <p:tav tm="0">
                                          <p:val>
                                            <p:strVal val="0-#ppt_w/2"/>
                                          </p:val>
                                        </p:tav>
                                        <p:tav tm="100000">
                                          <p:val>
                                            <p:strVal val="#ppt_x"/>
                                          </p:val>
                                        </p:tav>
                                      </p:tavLst>
                                    </p:anim>
                                    <p:anim calcmode="lin" valueType="num">
                                      <p:cBhvr additive="base">
                                        <p:cTn id="96" dur="500" fill="hold"/>
                                        <p:tgtEl>
                                          <p:spTgt spid="47"/>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750"/>
                                  </p:stCondLst>
                                  <p:childTnLst>
                                    <p:set>
                                      <p:cBhvr>
                                        <p:cTn id="98" dur="1" fill="hold">
                                          <p:stCondLst>
                                            <p:cond delay="0"/>
                                          </p:stCondLst>
                                        </p:cTn>
                                        <p:tgtEl>
                                          <p:spTgt spid="48"/>
                                        </p:tgtEl>
                                        <p:attrNameLst>
                                          <p:attrName>style.visibility</p:attrName>
                                        </p:attrNameLst>
                                      </p:cBhvr>
                                      <p:to>
                                        <p:strVal val="visible"/>
                                      </p:to>
                                    </p:set>
                                    <p:anim calcmode="lin" valueType="num">
                                      <p:cBhvr additive="base">
                                        <p:cTn id="99" dur="500" fill="hold"/>
                                        <p:tgtEl>
                                          <p:spTgt spid="48"/>
                                        </p:tgtEl>
                                        <p:attrNameLst>
                                          <p:attrName>ppt_x</p:attrName>
                                        </p:attrNameLst>
                                      </p:cBhvr>
                                      <p:tavLst>
                                        <p:tav tm="0">
                                          <p:val>
                                            <p:strVal val="0-#ppt_w/2"/>
                                          </p:val>
                                        </p:tav>
                                        <p:tav tm="100000">
                                          <p:val>
                                            <p:strVal val="#ppt_x"/>
                                          </p:val>
                                        </p:tav>
                                      </p:tavLst>
                                    </p:anim>
                                    <p:anim calcmode="lin" valueType="num">
                                      <p:cBhvr additive="base">
                                        <p:cTn id="100" dur="500" fill="hold"/>
                                        <p:tgtEl>
                                          <p:spTgt spid="48"/>
                                        </p:tgtEl>
                                        <p:attrNameLst>
                                          <p:attrName>ppt_y</p:attrName>
                                        </p:attrNameLst>
                                      </p:cBhvr>
                                      <p:tavLst>
                                        <p:tav tm="0">
                                          <p:val>
                                            <p:strVal val="#ppt_y"/>
                                          </p:val>
                                        </p:tav>
                                        <p:tav tm="100000">
                                          <p:val>
                                            <p:strVal val="#ppt_y"/>
                                          </p:val>
                                        </p:tav>
                                      </p:tavLst>
                                    </p:anim>
                                  </p:childTnLst>
                                </p:cTn>
                              </p:par>
                              <p:par>
                                <p:cTn id="101" presetID="2" presetClass="entr" presetSubtype="8" fill="hold" nodeType="withEffect">
                                  <p:stCondLst>
                                    <p:cond delay="1250"/>
                                  </p:stCondLst>
                                  <p:childTnLst>
                                    <p:set>
                                      <p:cBhvr>
                                        <p:cTn id="102" dur="1" fill="hold">
                                          <p:stCondLst>
                                            <p:cond delay="0"/>
                                          </p:stCondLst>
                                        </p:cTn>
                                        <p:tgtEl>
                                          <p:spTgt spid="49"/>
                                        </p:tgtEl>
                                        <p:attrNameLst>
                                          <p:attrName>style.visibility</p:attrName>
                                        </p:attrNameLst>
                                      </p:cBhvr>
                                      <p:to>
                                        <p:strVal val="visible"/>
                                      </p:to>
                                    </p:set>
                                    <p:anim calcmode="lin" valueType="num">
                                      <p:cBhvr additive="base">
                                        <p:cTn id="103" dur="500" fill="hold"/>
                                        <p:tgtEl>
                                          <p:spTgt spid="49"/>
                                        </p:tgtEl>
                                        <p:attrNameLst>
                                          <p:attrName>ppt_x</p:attrName>
                                        </p:attrNameLst>
                                      </p:cBhvr>
                                      <p:tavLst>
                                        <p:tav tm="0">
                                          <p:val>
                                            <p:strVal val="0-#ppt_w/2"/>
                                          </p:val>
                                        </p:tav>
                                        <p:tav tm="100000">
                                          <p:val>
                                            <p:strVal val="#ppt_x"/>
                                          </p:val>
                                        </p:tav>
                                      </p:tavLst>
                                    </p:anim>
                                    <p:anim calcmode="lin" valueType="num">
                                      <p:cBhvr additive="base">
                                        <p:cTn id="104" dur="500" fill="hold"/>
                                        <p:tgtEl>
                                          <p:spTgt spid="49"/>
                                        </p:tgtEl>
                                        <p:attrNameLst>
                                          <p:attrName>ppt_y</p:attrName>
                                        </p:attrNameLst>
                                      </p:cBhvr>
                                      <p:tavLst>
                                        <p:tav tm="0">
                                          <p:val>
                                            <p:strVal val="#ppt_y"/>
                                          </p:val>
                                        </p:tav>
                                        <p:tav tm="100000">
                                          <p:val>
                                            <p:strVal val="#ppt_y"/>
                                          </p:val>
                                        </p:tav>
                                      </p:tavLst>
                                    </p:anim>
                                  </p:childTnLst>
                                </p:cTn>
                              </p:par>
                              <p:par>
                                <p:cTn id="105" presetID="2" presetClass="entr" presetSubtype="8" fill="hold" nodeType="withEffect">
                                  <p:stCondLst>
                                    <p:cond delay="1250"/>
                                  </p:stCondLst>
                                  <p:childTnLst>
                                    <p:set>
                                      <p:cBhvr>
                                        <p:cTn id="106" dur="1" fill="hold">
                                          <p:stCondLst>
                                            <p:cond delay="0"/>
                                          </p:stCondLst>
                                        </p:cTn>
                                        <p:tgtEl>
                                          <p:spTgt spid="50"/>
                                        </p:tgtEl>
                                        <p:attrNameLst>
                                          <p:attrName>style.visibility</p:attrName>
                                        </p:attrNameLst>
                                      </p:cBhvr>
                                      <p:to>
                                        <p:strVal val="visible"/>
                                      </p:to>
                                    </p:set>
                                    <p:anim calcmode="lin" valueType="num">
                                      <p:cBhvr additive="base">
                                        <p:cTn id="107" dur="500" fill="hold"/>
                                        <p:tgtEl>
                                          <p:spTgt spid="50"/>
                                        </p:tgtEl>
                                        <p:attrNameLst>
                                          <p:attrName>ppt_x</p:attrName>
                                        </p:attrNameLst>
                                      </p:cBhvr>
                                      <p:tavLst>
                                        <p:tav tm="0">
                                          <p:val>
                                            <p:strVal val="0-#ppt_w/2"/>
                                          </p:val>
                                        </p:tav>
                                        <p:tav tm="100000">
                                          <p:val>
                                            <p:strVal val="#ppt_x"/>
                                          </p:val>
                                        </p:tav>
                                      </p:tavLst>
                                    </p:anim>
                                    <p:anim calcmode="lin" valueType="num">
                                      <p:cBhvr additive="base">
                                        <p:cTn id="108" dur="500" fill="hold"/>
                                        <p:tgtEl>
                                          <p:spTgt spid="50"/>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1250"/>
                                  </p:stCondLst>
                                  <p:childTnLst>
                                    <p:set>
                                      <p:cBhvr>
                                        <p:cTn id="110" dur="1" fill="hold">
                                          <p:stCondLst>
                                            <p:cond delay="0"/>
                                          </p:stCondLst>
                                        </p:cTn>
                                        <p:tgtEl>
                                          <p:spTgt spid="51"/>
                                        </p:tgtEl>
                                        <p:attrNameLst>
                                          <p:attrName>style.visibility</p:attrName>
                                        </p:attrNameLst>
                                      </p:cBhvr>
                                      <p:to>
                                        <p:strVal val="visible"/>
                                      </p:to>
                                    </p:set>
                                    <p:anim calcmode="lin" valueType="num">
                                      <p:cBhvr additive="base">
                                        <p:cTn id="111" dur="500" fill="hold"/>
                                        <p:tgtEl>
                                          <p:spTgt spid="51"/>
                                        </p:tgtEl>
                                        <p:attrNameLst>
                                          <p:attrName>ppt_x</p:attrName>
                                        </p:attrNameLst>
                                      </p:cBhvr>
                                      <p:tavLst>
                                        <p:tav tm="0">
                                          <p:val>
                                            <p:strVal val="0-#ppt_w/2"/>
                                          </p:val>
                                        </p:tav>
                                        <p:tav tm="100000">
                                          <p:val>
                                            <p:strVal val="#ppt_x"/>
                                          </p:val>
                                        </p:tav>
                                      </p:tavLst>
                                    </p:anim>
                                    <p:anim calcmode="lin" valueType="num">
                                      <p:cBhvr additive="base">
                                        <p:cTn id="112" dur="500" fill="hold"/>
                                        <p:tgtEl>
                                          <p:spTgt spid="51"/>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1250"/>
                                  </p:stCondLst>
                                  <p:childTnLst>
                                    <p:set>
                                      <p:cBhvr>
                                        <p:cTn id="114" dur="1" fill="hold">
                                          <p:stCondLst>
                                            <p:cond delay="0"/>
                                          </p:stCondLst>
                                        </p:cTn>
                                        <p:tgtEl>
                                          <p:spTgt spid="52"/>
                                        </p:tgtEl>
                                        <p:attrNameLst>
                                          <p:attrName>style.visibility</p:attrName>
                                        </p:attrNameLst>
                                      </p:cBhvr>
                                      <p:to>
                                        <p:strVal val="visible"/>
                                      </p:to>
                                    </p:set>
                                    <p:anim calcmode="lin" valueType="num">
                                      <p:cBhvr additive="base">
                                        <p:cTn id="115" dur="500" fill="hold"/>
                                        <p:tgtEl>
                                          <p:spTgt spid="52"/>
                                        </p:tgtEl>
                                        <p:attrNameLst>
                                          <p:attrName>ppt_x</p:attrName>
                                        </p:attrNameLst>
                                      </p:cBhvr>
                                      <p:tavLst>
                                        <p:tav tm="0">
                                          <p:val>
                                            <p:strVal val="0-#ppt_w/2"/>
                                          </p:val>
                                        </p:tav>
                                        <p:tav tm="100000">
                                          <p:val>
                                            <p:strVal val="#ppt_x"/>
                                          </p:val>
                                        </p:tav>
                                      </p:tavLst>
                                    </p:anim>
                                    <p:anim calcmode="lin" valueType="num">
                                      <p:cBhvr additive="base">
                                        <p:cTn id="116" dur="500" fill="hold"/>
                                        <p:tgtEl>
                                          <p:spTgt spid="52"/>
                                        </p:tgtEl>
                                        <p:attrNameLst>
                                          <p:attrName>ppt_y</p:attrName>
                                        </p:attrNameLst>
                                      </p:cBhvr>
                                      <p:tavLst>
                                        <p:tav tm="0">
                                          <p:val>
                                            <p:strVal val="#ppt_y"/>
                                          </p:val>
                                        </p:tav>
                                        <p:tav tm="100000">
                                          <p:val>
                                            <p:strVal val="#ppt_y"/>
                                          </p:val>
                                        </p:tav>
                                      </p:tavLst>
                                    </p:anim>
                                  </p:childTnLst>
                                </p:cTn>
                              </p:par>
                            </p:childTnLst>
                          </p:cTn>
                        </p:par>
                        <p:par>
                          <p:cTn id="117" fill="hold">
                            <p:stCondLst>
                              <p:cond delay="3250"/>
                            </p:stCondLst>
                            <p:childTnLst>
                              <p:par>
                                <p:cTn id="118" presetID="1" presetClass="entr" presetSubtype="0" fill="hold" grpId="0" nodeType="afterEffect">
                                  <p:stCondLst>
                                    <p:cond delay="0"/>
                                  </p:stCondLst>
                                  <p:childTnLst>
                                    <p:set>
                                      <p:cBhvr>
                                        <p:cTn id="119" dur="1" fill="hold">
                                          <p:stCondLst>
                                            <p:cond delay="0"/>
                                          </p:stCondLst>
                                        </p:cTn>
                                        <p:tgtEl>
                                          <p:spTgt spid="53"/>
                                        </p:tgtEl>
                                        <p:attrNameLst>
                                          <p:attrName>style.visibility</p:attrName>
                                        </p:attrNameLst>
                                      </p:cBhvr>
                                      <p:to>
                                        <p:strVal val="visible"/>
                                      </p:to>
                                    </p:set>
                                  </p:childTnLst>
                                </p:cTn>
                              </p:par>
                              <p:par>
                                <p:cTn id="120" presetID="35" presetClass="path" presetSubtype="0" accel="50000" decel="50000" fill="hold" grpId="1" nodeType="withEffect">
                                  <p:stCondLst>
                                    <p:cond delay="0"/>
                                  </p:stCondLst>
                                  <p:childTnLst>
                                    <p:animMotion origin="layout" path="M -3.56836E-6 -3.7037E-7 L 0.36686 0.15278 " pathEditMode="relative" rAng="0" ptsTypes="AA">
                                      <p:cBhvr>
                                        <p:cTn id="121" dur="500" spd="-99900" fill="hold"/>
                                        <p:tgtEl>
                                          <p:spTgt spid="53"/>
                                        </p:tgtEl>
                                        <p:attrNameLst>
                                          <p:attrName>ppt_x,ppt_y</p:attrName>
                                        </p:attrNameLst>
                                      </p:cBhvr>
                                      <p:rCtr x="18343" y="7639"/>
                                    </p:animMotion>
                                  </p:childTnLst>
                                </p:cTn>
                              </p:par>
                              <p:par>
                                <p:cTn id="122" presetID="1" presetClass="entr" presetSubtype="0" fill="hold" grpId="0" nodeType="withEffect">
                                  <p:stCondLst>
                                    <p:cond delay="0"/>
                                  </p:stCondLst>
                                  <p:childTnLst>
                                    <p:set>
                                      <p:cBhvr>
                                        <p:cTn id="123" dur="1" fill="hold">
                                          <p:stCondLst>
                                            <p:cond delay="0"/>
                                          </p:stCondLst>
                                        </p:cTn>
                                        <p:tgtEl>
                                          <p:spTgt spid="54"/>
                                        </p:tgtEl>
                                        <p:attrNameLst>
                                          <p:attrName>style.visibility</p:attrName>
                                        </p:attrNameLst>
                                      </p:cBhvr>
                                      <p:to>
                                        <p:strVal val="visible"/>
                                      </p:to>
                                    </p:set>
                                  </p:childTnLst>
                                </p:cTn>
                              </p:par>
                              <p:par>
                                <p:cTn id="124" presetID="35" presetClass="path" presetSubtype="0" accel="50000" decel="50000" fill="hold" grpId="1" nodeType="withEffect">
                                  <p:stCondLst>
                                    <p:cond delay="0"/>
                                  </p:stCondLst>
                                  <p:childTnLst>
                                    <p:animMotion origin="layout" path="M 7.85742E-7 -3.33333E-6 L -0.39495 -0.11018 " pathEditMode="relative" rAng="0" ptsTypes="AA">
                                      <p:cBhvr>
                                        <p:cTn id="125" dur="500" spd="-99900" fill="hold"/>
                                        <p:tgtEl>
                                          <p:spTgt spid="54"/>
                                        </p:tgtEl>
                                        <p:attrNameLst>
                                          <p:attrName>ppt_x,ppt_y</p:attrName>
                                        </p:attrNameLst>
                                      </p:cBhvr>
                                      <p:rCtr x="-19748" y="-5509"/>
                                    </p:animMotion>
                                  </p:childTnLst>
                                </p:cTn>
                              </p:par>
                            </p:childTnLst>
                          </p:cTn>
                        </p:par>
                        <p:par>
                          <p:cTn id="126" fill="hold">
                            <p:stCondLst>
                              <p:cond delay="3750"/>
                            </p:stCondLst>
                            <p:childTnLst>
                              <p:par>
                                <p:cTn id="127" presetID="18" presetClass="entr" presetSubtype="3" fill="hold" grpId="0" nodeType="afterEffect">
                                  <p:stCondLst>
                                    <p:cond delay="0"/>
                                  </p:stCondLst>
                                  <p:childTnLst>
                                    <p:set>
                                      <p:cBhvr>
                                        <p:cTn id="128" dur="1" fill="hold">
                                          <p:stCondLst>
                                            <p:cond delay="0"/>
                                          </p:stCondLst>
                                        </p:cTn>
                                        <p:tgtEl>
                                          <p:spTgt spid="55"/>
                                        </p:tgtEl>
                                        <p:attrNameLst>
                                          <p:attrName>style.visibility</p:attrName>
                                        </p:attrNameLst>
                                      </p:cBhvr>
                                      <p:to>
                                        <p:strVal val="visible"/>
                                      </p:to>
                                    </p:set>
                                    <p:animEffect transition="in" filter="strips(upRight)">
                                      <p:cBhvr>
                                        <p:cTn id="129" dur="500"/>
                                        <p:tgtEl>
                                          <p:spTgt spid="55"/>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8" fill="hold" nodeType="clickEffect">
                                  <p:stCondLst>
                                    <p:cond delay="0"/>
                                  </p:stCondLst>
                                  <p:childTnLst>
                                    <p:set>
                                      <p:cBhvr>
                                        <p:cTn id="133" dur="1" fill="hold">
                                          <p:stCondLst>
                                            <p:cond delay="0"/>
                                          </p:stCondLst>
                                        </p:cTn>
                                        <p:tgtEl>
                                          <p:spTgt spid="56"/>
                                        </p:tgtEl>
                                        <p:attrNameLst>
                                          <p:attrName>style.visibility</p:attrName>
                                        </p:attrNameLst>
                                      </p:cBhvr>
                                      <p:to>
                                        <p:strVal val="visible"/>
                                      </p:to>
                                    </p:set>
                                    <p:animEffect transition="in" filter="wipe(left)">
                                      <p:cBhvr>
                                        <p:cTn id="134"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31" grpId="0" animBg="1"/>
      <p:bldP spid="32" grpId="0" animBg="1"/>
      <p:bldP spid="33" grpId="0" animBg="1"/>
      <p:bldP spid="34" grpId="0" animBg="1"/>
      <p:bldP spid="35" grpId="0" animBg="1"/>
      <p:bldP spid="36" grpId="0" animBg="1"/>
      <p:bldP spid="37" grpId="0" animBg="1"/>
      <p:bldP spid="38" grpId="0" animBg="1"/>
      <p:bldP spid="39" grpId="0"/>
      <p:bldP spid="42" grpId="0"/>
      <p:bldP spid="43" grpId="0"/>
      <p:bldP spid="44" grpId="0"/>
      <p:bldP spid="45" grpId="0"/>
      <p:bldP spid="47" grpId="0"/>
      <p:bldP spid="48" grpId="0"/>
      <p:bldP spid="51" grpId="0"/>
      <p:bldP spid="52" grpId="0"/>
      <p:bldP spid="53" grpId="0" animBg="1"/>
      <p:bldP spid="53" grpId="1" animBg="1"/>
      <p:bldP spid="54" grpId="0" animBg="1"/>
      <p:bldP spid="54" grpId="1" animBg="1"/>
      <p:bldP spid="5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客户需求分析</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56" name="等腰三角形 2"/>
          <p:cNvSpPr>
            <a:spLocks/>
          </p:cNvSpPr>
          <p:nvPr/>
        </p:nvSpPr>
        <p:spPr bwMode="auto">
          <a:xfrm rot="3036074">
            <a:off x="6021255" y="2069570"/>
            <a:ext cx="1789526" cy="2058245"/>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C00000"/>
          </a:solidFill>
          <a:ln w="28575" cmpd="sng">
            <a:solidFill>
              <a:srgbClr val="F8F8F8"/>
            </a:solidFill>
            <a:round/>
            <a:headEnd/>
            <a:tailEnd/>
          </a:ln>
        </p:spPr>
        <p:txBody>
          <a:bodyPr wrap="none" lIns="91105" tIns="45553" rIns="91105" bIns="45553" anchor="ctr"/>
          <a:lstStyle/>
          <a:p>
            <a:endParaRPr lang="zh-CN" altLang="en-US" sz="1900"/>
          </a:p>
        </p:txBody>
      </p:sp>
      <p:sp>
        <p:nvSpPr>
          <p:cNvPr id="57" name="TextBox 5"/>
          <p:cNvSpPr txBox="1">
            <a:spLocks noChangeArrowheads="1"/>
          </p:cNvSpPr>
          <p:nvPr/>
        </p:nvSpPr>
        <p:spPr bwMode="auto">
          <a:xfrm>
            <a:off x="6316223" y="2867657"/>
            <a:ext cx="1078053" cy="62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105" tIns="45553" rIns="91105" bIns="45553"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dirty="0">
                <a:solidFill>
                  <a:srgbClr val="FFFFFF"/>
                </a:solidFill>
                <a:latin typeface="微软雅黑" pitchFamily="34" charset="-122"/>
                <a:ea typeface="微软雅黑" pitchFamily="34" charset="-122"/>
              </a:rPr>
              <a:t>完成项目三</a:t>
            </a:r>
          </a:p>
        </p:txBody>
      </p:sp>
      <p:sp>
        <p:nvSpPr>
          <p:cNvPr id="58" name="等腰三角形 2"/>
          <p:cNvSpPr>
            <a:spLocks/>
          </p:cNvSpPr>
          <p:nvPr/>
        </p:nvSpPr>
        <p:spPr bwMode="auto">
          <a:xfrm rot="8763501">
            <a:off x="4887763" y="3320199"/>
            <a:ext cx="1778867" cy="207057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C00000"/>
          </a:solidFill>
          <a:ln w="28575" cmpd="sng">
            <a:solidFill>
              <a:srgbClr val="F8F8F8"/>
            </a:solidFill>
            <a:round/>
            <a:headEnd/>
            <a:tailEnd/>
          </a:ln>
        </p:spPr>
        <p:txBody>
          <a:bodyPr wrap="none" lIns="91105" tIns="45553" rIns="91105" bIns="45553" anchor="ctr"/>
          <a:lstStyle/>
          <a:p>
            <a:endParaRPr lang="zh-CN" altLang="en-US" sz="1900"/>
          </a:p>
        </p:txBody>
      </p:sp>
      <p:sp>
        <p:nvSpPr>
          <p:cNvPr id="59" name="TextBox 7"/>
          <p:cNvSpPr txBox="1">
            <a:spLocks noChangeArrowheads="1"/>
          </p:cNvSpPr>
          <p:nvPr/>
        </p:nvSpPr>
        <p:spPr bwMode="auto">
          <a:xfrm>
            <a:off x="5135573" y="4037915"/>
            <a:ext cx="1078053" cy="620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105" tIns="45553" rIns="91105" bIns="45553"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dirty="0">
                <a:solidFill>
                  <a:srgbClr val="FFFFFF"/>
                </a:solidFill>
                <a:latin typeface="微软雅黑" pitchFamily="34" charset="-122"/>
                <a:ea typeface="微软雅黑" pitchFamily="34" charset="-122"/>
              </a:rPr>
              <a:t>完成项目二</a:t>
            </a:r>
          </a:p>
        </p:txBody>
      </p:sp>
      <p:sp>
        <p:nvSpPr>
          <p:cNvPr id="60" name="等腰三角形 2"/>
          <p:cNvSpPr>
            <a:spLocks/>
          </p:cNvSpPr>
          <p:nvPr/>
        </p:nvSpPr>
        <p:spPr bwMode="auto">
          <a:xfrm rot="16474574">
            <a:off x="4360768" y="1640845"/>
            <a:ext cx="1789526" cy="2058245"/>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C00000"/>
          </a:solidFill>
          <a:ln w="28575" cmpd="sng">
            <a:solidFill>
              <a:srgbClr val="F8F8F8"/>
            </a:solidFill>
            <a:round/>
            <a:headEnd/>
            <a:tailEnd/>
          </a:ln>
        </p:spPr>
        <p:txBody>
          <a:bodyPr wrap="none" lIns="91105" tIns="45553" rIns="91105" bIns="45553" anchor="ctr"/>
          <a:lstStyle/>
          <a:p>
            <a:endParaRPr lang="zh-CN" altLang="en-US" sz="1900"/>
          </a:p>
        </p:txBody>
      </p:sp>
      <p:sp>
        <p:nvSpPr>
          <p:cNvPr id="61" name="TextBox 9"/>
          <p:cNvSpPr txBox="1">
            <a:spLocks noChangeArrowheads="1"/>
          </p:cNvSpPr>
          <p:nvPr/>
        </p:nvSpPr>
        <p:spPr bwMode="auto">
          <a:xfrm>
            <a:off x="4864087" y="2321430"/>
            <a:ext cx="1078053" cy="62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105" tIns="45553" rIns="91105" bIns="45553"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dirty="0">
                <a:solidFill>
                  <a:srgbClr val="FFFFFF"/>
                </a:solidFill>
                <a:latin typeface="微软雅黑" pitchFamily="34" charset="-122"/>
                <a:ea typeface="微软雅黑" pitchFamily="34" charset="-122"/>
              </a:rPr>
              <a:t>完成项目一</a:t>
            </a:r>
          </a:p>
        </p:txBody>
      </p:sp>
      <p:sp>
        <p:nvSpPr>
          <p:cNvPr id="62" name="TextBox 10"/>
          <p:cNvSpPr txBox="1">
            <a:spLocks noChangeArrowheads="1"/>
          </p:cNvSpPr>
          <p:nvPr/>
        </p:nvSpPr>
        <p:spPr bwMode="auto">
          <a:xfrm>
            <a:off x="1407372" y="1537024"/>
            <a:ext cx="1793404" cy="384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105" tIns="45553" rIns="91105" bIns="4555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900" b="1" dirty="0">
                <a:solidFill>
                  <a:srgbClr val="C00000"/>
                </a:solidFill>
                <a:latin typeface="微软雅黑" pitchFamily="34" charset="-122"/>
                <a:ea typeface="微软雅黑" pitchFamily="34" charset="-122"/>
              </a:rPr>
              <a:t>■</a:t>
            </a:r>
            <a:r>
              <a:rPr lang="zh-CN" altLang="en-US" sz="1900" b="1" dirty="0">
                <a:solidFill>
                  <a:srgbClr val="C00000"/>
                </a:solidFill>
                <a:latin typeface="微软雅黑" pitchFamily="34" charset="-122"/>
                <a:ea typeface="微软雅黑" pitchFamily="34" charset="-122"/>
              </a:rPr>
              <a:t>请输入您标题</a:t>
            </a:r>
          </a:p>
        </p:txBody>
      </p:sp>
      <p:sp>
        <p:nvSpPr>
          <p:cNvPr id="63" name="TextBox 11"/>
          <p:cNvSpPr txBox="1">
            <a:spLocks noChangeArrowheads="1"/>
          </p:cNvSpPr>
          <p:nvPr/>
        </p:nvSpPr>
        <p:spPr bwMode="auto">
          <a:xfrm>
            <a:off x="1407372" y="1845070"/>
            <a:ext cx="2751166" cy="95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05" tIns="45553" rIns="91105" bIns="4555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a:solidFill>
                  <a:schemeClr val="tx1">
                    <a:lumMod val="50000"/>
                    <a:lumOff val="50000"/>
                  </a:schemeClr>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64" name="TextBox 12"/>
          <p:cNvSpPr txBox="1">
            <a:spLocks noChangeArrowheads="1"/>
          </p:cNvSpPr>
          <p:nvPr/>
        </p:nvSpPr>
        <p:spPr bwMode="auto">
          <a:xfrm>
            <a:off x="8087198" y="1221038"/>
            <a:ext cx="1793404" cy="384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105" tIns="45553" rIns="91105" bIns="4555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900" b="1" dirty="0">
                <a:solidFill>
                  <a:srgbClr val="C00000"/>
                </a:solidFill>
                <a:latin typeface="微软雅黑" pitchFamily="34" charset="-122"/>
                <a:ea typeface="微软雅黑" pitchFamily="34" charset="-122"/>
              </a:rPr>
              <a:t>■</a:t>
            </a:r>
            <a:r>
              <a:rPr lang="zh-CN" altLang="en-US" sz="1900" b="1" dirty="0">
                <a:solidFill>
                  <a:srgbClr val="C00000"/>
                </a:solidFill>
                <a:latin typeface="微软雅黑" pitchFamily="34" charset="-122"/>
                <a:ea typeface="微软雅黑" pitchFamily="34" charset="-122"/>
              </a:rPr>
              <a:t>请输入您标题</a:t>
            </a:r>
          </a:p>
        </p:txBody>
      </p:sp>
      <p:sp>
        <p:nvSpPr>
          <p:cNvPr id="65" name="TextBox 13"/>
          <p:cNvSpPr txBox="1">
            <a:spLocks noChangeArrowheads="1"/>
          </p:cNvSpPr>
          <p:nvPr/>
        </p:nvSpPr>
        <p:spPr bwMode="auto">
          <a:xfrm>
            <a:off x="8087197" y="3126478"/>
            <a:ext cx="2751166" cy="95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05" tIns="45553" rIns="91105" bIns="4555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a:solidFill>
                  <a:schemeClr val="tx1">
                    <a:lumMod val="50000"/>
                    <a:lumOff val="50000"/>
                  </a:schemeClr>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66" name="TextBox 14"/>
          <p:cNvSpPr txBox="1">
            <a:spLocks noChangeArrowheads="1"/>
          </p:cNvSpPr>
          <p:nvPr/>
        </p:nvSpPr>
        <p:spPr bwMode="auto">
          <a:xfrm>
            <a:off x="2584866" y="5214526"/>
            <a:ext cx="1793404" cy="384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105" tIns="45553" rIns="91105" bIns="4555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900" b="1" dirty="0">
                <a:solidFill>
                  <a:srgbClr val="C00000"/>
                </a:solidFill>
                <a:latin typeface="微软雅黑" pitchFamily="34" charset="-122"/>
                <a:ea typeface="微软雅黑" pitchFamily="34" charset="-122"/>
              </a:rPr>
              <a:t>■</a:t>
            </a:r>
            <a:r>
              <a:rPr lang="zh-CN" altLang="en-US" sz="1900" b="1" dirty="0">
                <a:solidFill>
                  <a:srgbClr val="C00000"/>
                </a:solidFill>
                <a:latin typeface="微软雅黑" pitchFamily="34" charset="-122"/>
                <a:ea typeface="微软雅黑" pitchFamily="34" charset="-122"/>
              </a:rPr>
              <a:t>请输入您标题</a:t>
            </a:r>
          </a:p>
        </p:txBody>
      </p:sp>
      <p:sp>
        <p:nvSpPr>
          <p:cNvPr id="67" name="TextBox 15"/>
          <p:cNvSpPr txBox="1">
            <a:spLocks noChangeArrowheads="1"/>
          </p:cNvSpPr>
          <p:nvPr/>
        </p:nvSpPr>
        <p:spPr bwMode="auto">
          <a:xfrm>
            <a:off x="2584866" y="5524159"/>
            <a:ext cx="4403760" cy="738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05" tIns="45553" rIns="91105" bIns="4555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a:solidFill>
                  <a:schemeClr val="tx1">
                    <a:lumMod val="50000"/>
                    <a:lumOff val="50000"/>
                  </a:schemeClr>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68" name="矩形 16"/>
          <p:cNvSpPr>
            <a:spLocks noChangeArrowheads="1"/>
          </p:cNvSpPr>
          <p:nvPr/>
        </p:nvSpPr>
        <p:spPr bwMode="auto">
          <a:xfrm>
            <a:off x="8194529" y="1643411"/>
            <a:ext cx="2446533" cy="150529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105" tIns="45553" rIns="91105" bIns="45553"/>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900">
              <a:solidFill>
                <a:srgbClr val="C4261D"/>
              </a:solidFill>
            </a:endParaRPr>
          </a:p>
        </p:txBody>
      </p:sp>
      <p:sp>
        <p:nvSpPr>
          <p:cNvPr id="69" name="矩形 17"/>
          <p:cNvSpPr>
            <a:spLocks noChangeArrowheads="1"/>
          </p:cNvSpPr>
          <p:nvPr/>
        </p:nvSpPr>
        <p:spPr bwMode="auto">
          <a:xfrm>
            <a:off x="1519439" y="3161412"/>
            <a:ext cx="2448113" cy="149736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105" tIns="45553" rIns="91105" bIns="45553"/>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900">
              <a:solidFill>
                <a:srgbClr val="C4261D"/>
              </a:solidFill>
            </a:endParaRPr>
          </a:p>
        </p:txBody>
      </p:sp>
      <p:sp>
        <p:nvSpPr>
          <p:cNvPr id="70" name="矩形 18"/>
          <p:cNvSpPr>
            <a:spLocks noChangeArrowheads="1"/>
          </p:cNvSpPr>
          <p:nvPr/>
        </p:nvSpPr>
        <p:spPr bwMode="auto">
          <a:xfrm>
            <a:off x="7089643" y="4869955"/>
            <a:ext cx="3160675" cy="1606926"/>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105" tIns="45553" rIns="91105" bIns="45553"/>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900">
              <a:solidFill>
                <a:srgbClr val="C4261D"/>
              </a:solidFill>
            </a:endParaRPr>
          </a:p>
        </p:txBody>
      </p:sp>
      <p:grpSp>
        <p:nvGrpSpPr>
          <p:cNvPr id="27" name="组合 11"/>
          <p:cNvGrpSpPr>
            <a:grpSpLocks/>
          </p:cNvGrpSpPr>
          <p:nvPr/>
        </p:nvGrpSpPr>
        <p:grpSpPr bwMode="auto">
          <a:xfrm>
            <a:off x="2584866" y="308572"/>
            <a:ext cx="492125" cy="319088"/>
            <a:chOff x="3017520" y="601990"/>
            <a:chExt cx="491490" cy="414010"/>
          </a:xfrm>
        </p:grpSpPr>
        <p:sp>
          <p:nvSpPr>
            <p:cNvPr id="28" name="燕尾形 27"/>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9" name="燕尾形 28"/>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30" name="燕尾形 29"/>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3486874983"/>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2" presetClass="entr" presetSubtype="12" fill="hold" grpId="0" nodeType="after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0-#ppt_w/2"/>
                                          </p:val>
                                        </p:tav>
                                        <p:tav tm="100000">
                                          <p:val>
                                            <p:strVal val="#ppt_x"/>
                                          </p:val>
                                        </p:tav>
                                      </p:tavLst>
                                    </p:anim>
                                    <p:anim calcmode="lin" valueType="num">
                                      <p:cBhvr additive="base">
                                        <p:cTn id="31" dur="500" fill="hold"/>
                                        <p:tgtEl>
                                          <p:spTgt spid="56"/>
                                        </p:tgtEl>
                                        <p:attrNameLst>
                                          <p:attrName>ppt_y</p:attrName>
                                        </p:attrNameLst>
                                      </p:cBhvr>
                                      <p:tavLst>
                                        <p:tav tm="0">
                                          <p:val>
                                            <p:strVal val="1+#ppt_h/2"/>
                                          </p:val>
                                        </p:tav>
                                        <p:tav tm="100000">
                                          <p:val>
                                            <p:strVal val="#ppt_y"/>
                                          </p:val>
                                        </p:tav>
                                      </p:tavLst>
                                    </p:anim>
                                  </p:childTnLst>
                                </p:cTn>
                              </p:par>
                            </p:childTnLst>
                          </p:cTn>
                        </p:par>
                        <p:par>
                          <p:cTn id="32" fill="hold">
                            <p:stCondLst>
                              <p:cond delay="1000"/>
                            </p:stCondLst>
                            <p:childTnLst>
                              <p:par>
                                <p:cTn id="33" presetID="31"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p:cTn id="35" dur="300" fill="hold"/>
                                        <p:tgtEl>
                                          <p:spTgt spid="57"/>
                                        </p:tgtEl>
                                        <p:attrNameLst>
                                          <p:attrName>ppt_w</p:attrName>
                                        </p:attrNameLst>
                                      </p:cBhvr>
                                      <p:tavLst>
                                        <p:tav tm="0">
                                          <p:val>
                                            <p:fltVal val="0"/>
                                          </p:val>
                                        </p:tav>
                                        <p:tav tm="100000">
                                          <p:val>
                                            <p:strVal val="#ppt_w"/>
                                          </p:val>
                                        </p:tav>
                                      </p:tavLst>
                                    </p:anim>
                                    <p:anim calcmode="lin" valueType="num">
                                      <p:cBhvr>
                                        <p:cTn id="36" dur="300" fill="hold"/>
                                        <p:tgtEl>
                                          <p:spTgt spid="57"/>
                                        </p:tgtEl>
                                        <p:attrNameLst>
                                          <p:attrName>ppt_h</p:attrName>
                                        </p:attrNameLst>
                                      </p:cBhvr>
                                      <p:tavLst>
                                        <p:tav tm="0">
                                          <p:val>
                                            <p:fltVal val="0"/>
                                          </p:val>
                                        </p:tav>
                                        <p:tav tm="100000">
                                          <p:val>
                                            <p:strVal val="#ppt_h"/>
                                          </p:val>
                                        </p:tav>
                                      </p:tavLst>
                                    </p:anim>
                                    <p:anim calcmode="lin" valueType="num">
                                      <p:cBhvr>
                                        <p:cTn id="37" dur="300" fill="hold"/>
                                        <p:tgtEl>
                                          <p:spTgt spid="57"/>
                                        </p:tgtEl>
                                        <p:attrNameLst>
                                          <p:attrName>style.rotation</p:attrName>
                                        </p:attrNameLst>
                                      </p:cBhvr>
                                      <p:tavLst>
                                        <p:tav tm="0">
                                          <p:val>
                                            <p:fltVal val="90"/>
                                          </p:val>
                                        </p:tav>
                                        <p:tav tm="100000">
                                          <p:val>
                                            <p:fltVal val="0"/>
                                          </p:val>
                                        </p:tav>
                                      </p:tavLst>
                                    </p:anim>
                                    <p:animEffect transition="in" filter="fade">
                                      <p:cBhvr>
                                        <p:cTn id="38" dur="300"/>
                                        <p:tgtEl>
                                          <p:spTgt spid="57"/>
                                        </p:tgtEl>
                                      </p:cBhvr>
                                    </p:animEffect>
                                  </p:childTnLst>
                                </p:cTn>
                              </p:par>
                            </p:childTnLst>
                          </p:cTn>
                        </p:par>
                        <p:par>
                          <p:cTn id="39" fill="hold">
                            <p:stCondLst>
                              <p:cond delay="1300"/>
                            </p:stCondLst>
                            <p:childTnLst>
                              <p:par>
                                <p:cTn id="40" presetID="22" presetClass="entr" presetSubtype="8" fill="hold" grpId="0" nodeType="afterEffect">
                                  <p:stCondLst>
                                    <p:cond delay="0"/>
                                  </p:stCondLst>
                                  <p:childTnLst>
                                    <p:set>
                                      <p:cBhvr>
                                        <p:cTn id="41" dur="1" fill="hold">
                                          <p:stCondLst>
                                            <p:cond delay="0"/>
                                          </p:stCondLst>
                                        </p:cTn>
                                        <p:tgtEl>
                                          <p:spTgt spid="64"/>
                                        </p:tgtEl>
                                        <p:attrNameLst>
                                          <p:attrName>style.visibility</p:attrName>
                                        </p:attrNameLst>
                                      </p:cBhvr>
                                      <p:to>
                                        <p:strVal val="visible"/>
                                      </p:to>
                                    </p:set>
                                    <p:animEffect transition="in" filter="wipe(left)">
                                      <p:cBhvr>
                                        <p:cTn id="42" dur="500"/>
                                        <p:tgtEl>
                                          <p:spTgt spid="64"/>
                                        </p:tgtEl>
                                      </p:cBhvr>
                                    </p:animEffect>
                                  </p:childTnLst>
                                </p:cTn>
                              </p:par>
                            </p:childTnLst>
                          </p:cTn>
                        </p:par>
                        <p:par>
                          <p:cTn id="43" fill="hold">
                            <p:stCondLst>
                              <p:cond delay="1800"/>
                            </p:stCondLst>
                            <p:childTnLst>
                              <p:par>
                                <p:cTn id="44" presetID="14" presetClass="entr" presetSubtype="10" fill="hold" grpId="0" nodeType="after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randombar(horizontal)">
                                      <p:cBhvr>
                                        <p:cTn id="46" dur="500"/>
                                        <p:tgtEl>
                                          <p:spTgt spid="68"/>
                                        </p:tgtEl>
                                      </p:cBhvr>
                                    </p:animEffect>
                                  </p:childTnLst>
                                </p:cTn>
                              </p:par>
                            </p:childTnLst>
                          </p:cTn>
                        </p:par>
                        <p:par>
                          <p:cTn id="47" fill="hold">
                            <p:stCondLst>
                              <p:cond delay="2300"/>
                            </p:stCondLst>
                            <p:childTnLst>
                              <p:par>
                                <p:cTn id="48" presetID="22" presetClass="entr" presetSubtype="1"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Effect transition="in" filter="wipe(up)">
                                      <p:cBhvr>
                                        <p:cTn id="50" dur="500"/>
                                        <p:tgtEl>
                                          <p:spTgt spid="65"/>
                                        </p:tgtEl>
                                      </p:cBhvr>
                                    </p:animEffect>
                                  </p:childTnLst>
                                </p:cTn>
                              </p:par>
                            </p:childTnLst>
                          </p:cTn>
                        </p:par>
                        <p:par>
                          <p:cTn id="51" fill="hold">
                            <p:stCondLst>
                              <p:cond delay="2800"/>
                            </p:stCondLst>
                            <p:childTnLst>
                              <p:par>
                                <p:cTn id="52" presetID="2" presetClass="entr" presetSubtype="9"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 calcmode="lin" valueType="num">
                                      <p:cBhvr additive="base">
                                        <p:cTn id="54" dur="500" fill="hold"/>
                                        <p:tgtEl>
                                          <p:spTgt spid="58"/>
                                        </p:tgtEl>
                                        <p:attrNameLst>
                                          <p:attrName>ppt_x</p:attrName>
                                        </p:attrNameLst>
                                      </p:cBhvr>
                                      <p:tavLst>
                                        <p:tav tm="0">
                                          <p:val>
                                            <p:strVal val="0-#ppt_w/2"/>
                                          </p:val>
                                        </p:tav>
                                        <p:tav tm="100000">
                                          <p:val>
                                            <p:strVal val="#ppt_x"/>
                                          </p:val>
                                        </p:tav>
                                      </p:tavLst>
                                    </p:anim>
                                    <p:anim calcmode="lin" valueType="num">
                                      <p:cBhvr additive="base">
                                        <p:cTn id="55" dur="500" fill="hold"/>
                                        <p:tgtEl>
                                          <p:spTgt spid="58"/>
                                        </p:tgtEl>
                                        <p:attrNameLst>
                                          <p:attrName>ppt_y</p:attrName>
                                        </p:attrNameLst>
                                      </p:cBhvr>
                                      <p:tavLst>
                                        <p:tav tm="0">
                                          <p:val>
                                            <p:strVal val="0-#ppt_h/2"/>
                                          </p:val>
                                        </p:tav>
                                        <p:tav tm="100000">
                                          <p:val>
                                            <p:strVal val="#ppt_y"/>
                                          </p:val>
                                        </p:tav>
                                      </p:tavLst>
                                    </p:anim>
                                  </p:childTnLst>
                                </p:cTn>
                              </p:par>
                            </p:childTnLst>
                          </p:cTn>
                        </p:par>
                        <p:par>
                          <p:cTn id="56" fill="hold">
                            <p:stCondLst>
                              <p:cond delay="3300"/>
                            </p:stCondLst>
                            <p:childTnLst>
                              <p:par>
                                <p:cTn id="57" presetID="31" presetClass="entr" presetSubtype="0" fill="hold" grpId="0"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300" fill="hold"/>
                                        <p:tgtEl>
                                          <p:spTgt spid="59"/>
                                        </p:tgtEl>
                                        <p:attrNameLst>
                                          <p:attrName>ppt_w</p:attrName>
                                        </p:attrNameLst>
                                      </p:cBhvr>
                                      <p:tavLst>
                                        <p:tav tm="0">
                                          <p:val>
                                            <p:fltVal val="0"/>
                                          </p:val>
                                        </p:tav>
                                        <p:tav tm="100000">
                                          <p:val>
                                            <p:strVal val="#ppt_w"/>
                                          </p:val>
                                        </p:tav>
                                      </p:tavLst>
                                    </p:anim>
                                    <p:anim calcmode="lin" valueType="num">
                                      <p:cBhvr>
                                        <p:cTn id="60" dur="300" fill="hold"/>
                                        <p:tgtEl>
                                          <p:spTgt spid="59"/>
                                        </p:tgtEl>
                                        <p:attrNameLst>
                                          <p:attrName>ppt_h</p:attrName>
                                        </p:attrNameLst>
                                      </p:cBhvr>
                                      <p:tavLst>
                                        <p:tav tm="0">
                                          <p:val>
                                            <p:fltVal val="0"/>
                                          </p:val>
                                        </p:tav>
                                        <p:tav tm="100000">
                                          <p:val>
                                            <p:strVal val="#ppt_h"/>
                                          </p:val>
                                        </p:tav>
                                      </p:tavLst>
                                    </p:anim>
                                    <p:anim calcmode="lin" valueType="num">
                                      <p:cBhvr>
                                        <p:cTn id="61" dur="300" fill="hold"/>
                                        <p:tgtEl>
                                          <p:spTgt spid="59"/>
                                        </p:tgtEl>
                                        <p:attrNameLst>
                                          <p:attrName>style.rotation</p:attrName>
                                        </p:attrNameLst>
                                      </p:cBhvr>
                                      <p:tavLst>
                                        <p:tav tm="0">
                                          <p:val>
                                            <p:fltVal val="90"/>
                                          </p:val>
                                        </p:tav>
                                        <p:tav tm="100000">
                                          <p:val>
                                            <p:fltVal val="0"/>
                                          </p:val>
                                        </p:tav>
                                      </p:tavLst>
                                    </p:anim>
                                    <p:animEffect transition="in" filter="fade">
                                      <p:cBhvr>
                                        <p:cTn id="62" dur="300"/>
                                        <p:tgtEl>
                                          <p:spTgt spid="59"/>
                                        </p:tgtEl>
                                      </p:cBhvr>
                                    </p:animEffect>
                                  </p:childTnLst>
                                </p:cTn>
                              </p:par>
                            </p:childTnLst>
                          </p:cTn>
                        </p:par>
                        <p:par>
                          <p:cTn id="63" fill="hold">
                            <p:stCondLst>
                              <p:cond delay="3600"/>
                            </p:stCondLst>
                            <p:childTnLst>
                              <p:par>
                                <p:cTn id="64" presetID="22" presetClass="entr" presetSubtype="8" fill="hold" grpId="0" nodeType="afterEffect">
                                  <p:stCondLst>
                                    <p:cond delay="0"/>
                                  </p:stCondLst>
                                  <p:childTnLst>
                                    <p:set>
                                      <p:cBhvr>
                                        <p:cTn id="65" dur="1" fill="hold">
                                          <p:stCondLst>
                                            <p:cond delay="0"/>
                                          </p:stCondLst>
                                        </p:cTn>
                                        <p:tgtEl>
                                          <p:spTgt spid="66"/>
                                        </p:tgtEl>
                                        <p:attrNameLst>
                                          <p:attrName>style.visibility</p:attrName>
                                        </p:attrNameLst>
                                      </p:cBhvr>
                                      <p:to>
                                        <p:strVal val="visible"/>
                                      </p:to>
                                    </p:set>
                                    <p:animEffect transition="in" filter="wipe(left)">
                                      <p:cBhvr>
                                        <p:cTn id="66" dur="500"/>
                                        <p:tgtEl>
                                          <p:spTgt spid="66"/>
                                        </p:tgtEl>
                                      </p:cBhvr>
                                    </p:animEffect>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67"/>
                                        </p:tgtEl>
                                        <p:attrNameLst>
                                          <p:attrName>style.visibility</p:attrName>
                                        </p:attrNameLst>
                                      </p:cBhvr>
                                      <p:to>
                                        <p:strVal val="visible"/>
                                      </p:to>
                                    </p:set>
                                    <p:animEffect transition="in" filter="wipe(up)">
                                      <p:cBhvr>
                                        <p:cTn id="70" dur="500"/>
                                        <p:tgtEl>
                                          <p:spTgt spid="67"/>
                                        </p:tgtEl>
                                      </p:cBhvr>
                                    </p:animEffect>
                                  </p:childTnLst>
                                </p:cTn>
                              </p:par>
                            </p:childTnLst>
                          </p:cTn>
                        </p:par>
                        <p:par>
                          <p:cTn id="71" fill="hold">
                            <p:stCondLst>
                              <p:cond delay="4600"/>
                            </p:stCondLst>
                            <p:childTnLst>
                              <p:par>
                                <p:cTn id="72" presetID="14" presetClass="entr" presetSubtype="10" fill="hold" grpId="0" nodeType="after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randombar(horizontal)">
                                      <p:cBhvr>
                                        <p:cTn id="74" dur="500"/>
                                        <p:tgtEl>
                                          <p:spTgt spid="70"/>
                                        </p:tgtEl>
                                      </p:cBhvr>
                                    </p:animEffect>
                                  </p:childTnLst>
                                </p:cTn>
                              </p:par>
                            </p:childTnLst>
                          </p:cTn>
                        </p:par>
                        <p:par>
                          <p:cTn id="75" fill="hold">
                            <p:stCondLst>
                              <p:cond delay="5100"/>
                            </p:stCondLst>
                            <p:childTnLst>
                              <p:par>
                                <p:cTn id="76" presetID="2" presetClass="entr" presetSubtype="2"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 calcmode="lin" valueType="num">
                                      <p:cBhvr additive="base">
                                        <p:cTn id="78" dur="500" fill="hold"/>
                                        <p:tgtEl>
                                          <p:spTgt spid="60"/>
                                        </p:tgtEl>
                                        <p:attrNameLst>
                                          <p:attrName>ppt_x</p:attrName>
                                        </p:attrNameLst>
                                      </p:cBhvr>
                                      <p:tavLst>
                                        <p:tav tm="0">
                                          <p:val>
                                            <p:strVal val="1+#ppt_w/2"/>
                                          </p:val>
                                        </p:tav>
                                        <p:tav tm="100000">
                                          <p:val>
                                            <p:strVal val="#ppt_x"/>
                                          </p:val>
                                        </p:tav>
                                      </p:tavLst>
                                    </p:anim>
                                    <p:anim calcmode="lin" valueType="num">
                                      <p:cBhvr additive="base">
                                        <p:cTn id="79" dur="500" fill="hold"/>
                                        <p:tgtEl>
                                          <p:spTgt spid="60"/>
                                        </p:tgtEl>
                                        <p:attrNameLst>
                                          <p:attrName>ppt_y</p:attrName>
                                        </p:attrNameLst>
                                      </p:cBhvr>
                                      <p:tavLst>
                                        <p:tav tm="0">
                                          <p:val>
                                            <p:strVal val="#ppt_y"/>
                                          </p:val>
                                        </p:tav>
                                        <p:tav tm="100000">
                                          <p:val>
                                            <p:strVal val="#ppt_y"/>
                                          </p:val>
                                        </p:tav>
                                      </p:tavLst>
                                    </p:anim>
                                  </p:childTnLst>
                                </p:cTn>
                              </p:par>
                            </p:childTnLst>
                          </p:cTn>
                        </p:par>
                        <p:par>
                          <p:cTn id="80" fill="hold">
                            <p:stCondLst>
                              <p:cond delay="5600"/>
                            </p:stCondLst>
                            <p:childTnLst>
                              <p:par>
                                <p:cTn id="81" presetID="31" presetClass="entr" presetSubtype="0" fill="hold" grpId="0" nodeType="afterEffect">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cBhvr>
                                        <p:cTn id="83" dur="300" fill="hold"/>
                                        <p:tgtEl>
                                          <p:spTgt spid="61"/>
                                        </p:tgtEl>
                                        <p:attrNameLst>
                                          <p:attrName>ppt_w</p:attrName>
                                        </p:attrNameLst>
                                      </p:cBhvr>
                                      <p:tavLst>
                                        <p:tav tm="0">
                                          <p:val>
                                            <p:fltVal val="0"/>
                                          </p:val>
                                        </p:tav>
                                        <p:tav tm="100000">
                                          <p:val>
                                            <p:strVal val="#ppt_w"/>
                                          </p:val>
                                        </p:tav>
                                      </p:tavLst>
                                    </p:anim>
                                    <p:anim calcmode="lin" valueType="num">
                                      <p:cBhvr>
                                        <p:cTn id="84" dur="300" fill="hold"/>
                                        <p:tgtEl>
                                          <p:spTgt spid="61"/>
                                        </p:tgtEl>
                                        <p:attrNameLst>
                                          <p:attrName>ppt_h</p:attrName>
                                        </p:attrNameLst>
                                      </p:cBhvr>
                                      <p:tavLst>
                                        <p:tav tm="0">
                                          <p:val>
                                            <p:fltVal val="0"/>
                                          </p:val>
                                        </p:tav>
                                        <p:tav tm="100000">
                                          <p:val>
                                            <p:strVal val="#ppt_h"/>
                                          </p:val>
                                        </p:tav>
                                      </p:tavLst>
                                    </p:anim>
                                    <p:anim calcmode="lin" valueType="num">
                                      <p:cBhvr>
                                        <p:cTn id="85" dur="300" fill="hold"/>
                                        <p:tgtEl>
                                          <p:spTgt spid="61"/>
                                        </p:tgtEl>
                                        <p:attrNameLst>
                                          <p:attrName>style.rotation</p:attrName>
                                        </p:attrNameLst>
                                      </p:cBhvr>
                                      <p:tavLst>
                                        <p:tav tm="0">
                                          <p:val>
                                            <p:fltVal val="90"/>
                                          </p:val>
                                        </p:tav>
                                        <p:tav tm="100000">
                                          <p:val>
                                            <p:fltVal val="0"/>
                                          </p:val>
                                        </p:tav>
                                      </p:tavLst>
                                    </p:anim>
                                    <p:animEffect transition="in" filter="fade">
                                      <p:cBhvr>
                                        <p:cTn id="86" dur="300"/>
                                        <p:tgtEl>
                                          <p:spTgt spid="61"/>
                                        </p:tgtEl>
                                      </p:cBhvr>
                                    </p:animEffect>
                                  </p:childTnLst>
                                </p:cTn>
                              </p:par>
                            </p:childTnLst>
                          </p:cTn>
                        </p:par>
                        <p:par>
                          <p:cTn id="87" fill="hold">
                            <p:stCondLst>
                              <p:cond delay="5900"/>
                            </p:stCondLst>
                            <p:childTnLst>
                              <p:par>
                                <p:cTn id="88" presetID="22" presetClass="entr" presetSubtype="8" fill="hold" grpId="0" nodeType="after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wipe(left)">
                                      <p:cBhvr>
                                        <p:cTn id="90" dur="500"/>
                                        <p:tgtEl>
                                          <p:spTgt spid="62"/>
                                        </p:tgtEl>
                                      </p:cBhvr>
                                    </p:animEffect>
                                  </p:childTnLst>
                                </p:cTn>
                              </p:par>
                            </p:childTnLst>
                          </p:cTn>
                        </p:par>
                        <p:par>
                          <p:cTn id="91" fill="hold">
                            <p:stCondLst>
                              <p:cond delay="6400"/>
                            </p:stCondLst>
                            <p:childTnLst>
                              <p:par>
                                <p:cTn id="92" presetID="22" presetClass="entr" presetSubtype="1" fill="hold" grpId="0" nodeType="afterEffect">
                                  <p:stCondLst>
                                    <p:cond delay="0"/>
                                  </p:stCondLst>
                                  <p:childTnLst>
                                    <p:set>
                                      <p:cBhvr>
                                        <p:cTn id="93" dur="1" fill="hold">
                                          <p:stCondLst>
                                            <p:cond delay="0"/>
                                          </p:stCondLst>
                                        </p:cTn>
                                        <p:tgtEl>
                                          <p:spTgt spid="63"/>
                                        </p:tgtEl>
                                        <p:attrNameLst>
                                          <p:attrName>style.visibility</p:attrName>
                                        </p:attrNameLst>
                                      </p:cBhvr>
                                      <p:to>
                                        <p:strVal val="visible"/>
                                      </p:to>
                                    </p:set>
                                    <p:animEffect transition="in" filter="wipe(up)">
                                      <p:cBhvr>
                                        <p:cTn id="94" dur="500"/>
                                        <p:tgtEl>
                                          <p:spTgt spid="63"/>
                                        </p:tgtEl>
                                      </p:cBhvr>
                                    </p:animEffect>
                                  </p:childTnLst>
                                </p:cTn>
                              </p:par>
                            </p:childTnLst>
                          </p:cTn>
                        </p:par>
                        <p:par>
                          <p:cTn id="95" fill="hold">
                            <p:stCondLst>
                              <p:cond delay="6900"/>
                            </p:stCondLst>
                            <p:childTnLst>
                              <p:par>
                                <p:cTn id="96" presetID="14" presetClass="entr" presetSubtype="10" fill="hold" grpId="0" nodeType="afterEffect">
                                  <p:stCondLst>
                                    <p:cond delay="0"/>
                                  </p:stCondLst>
                                  <p:childTnLst>
                                    <p:set>
                                      <p:cBhvr>
                                        <p:cTn id="97" dur="1" fill="hold">
                                          <p:stCondLst>
                                            <p:cond delay="0"/>
                                          </p:stCondLst>
                                        </p:cTn>
                                        <p:tgtEl>
                                          <p:spTgt spid="69"/>
                                        </p:tgtEl>
                                        <p:attrNameLst>
                                          <p:attrName>style.visibility</p:attrName>
                                        </p:attrNameLst>
                                      </p:cBhvr>
                                      <p:to>
                                        <p:strVal val="visible"/>
                                      </p:to>
                                    </p:set>
                                    <p:animEffect transition="in" filter="randombar(horizontal)">
                                      <p:cBhvr>
                                        <p:cTn id="98" dur="500"/>
                                        <p:tgtEl>
                                          <p:spTgt spid="69"/>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nodeType="click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left)">
                                      <p:cBhvr>
                                        <p:cTn id="10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56" grpId="0" animBg="1"/>
      <p:bldP spid="57" grpId="0" autoUpdateAnimBg="0"/>
      <p:bldP spid="58" grpId="0" animBg="1"/>
      <p:bldP spid="59" grpId="0" autoUpdateAnimBg="0"/>
      <p:bldP spid="60" grpId="0" animBg="1"/>
      <p:bldP spid="61" grpId="0" autoUpdateAnimBg="0"/>
      <p:bldP spid="62" grpId="0" autoUpdateAnimBg="0"/>
      <p:bldP spid="63" grpId="0" autoUpdateAnimBg="0"/>
      <p:bldP spid="64" grpId="0" autoUpdateAnimBg="0"/>
      <p:bldP spid="65" grpId="0" autoUpdateAnimBg="0"/>
      <p:bldP spid="66" grpId="0" autoUpdateAnimBg="0"/>
      <p:bldP spid="67" grpId="0" autoUpdateAnimBg="0"/>
      <p:bldP spid="68" grpId="0" animBg="1" autoUpdateAnimBg="0"/>
      <p:bldP spid="69" grpId="0" animBg="1" autoUpdateAnimBg="0"/>
      <p:bldP spid="70"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公司经营业绩</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cxnSp>
        <p:nvCxnSpPr>
          <p:cNvPr id="27" name="直接连接符 26"/>
          <p:cNvCxnSpPr/>
          <p:nvPr/>
        </p:nvCxnSpPr>
        <p:spPr>
          <a:xfrm flipH="1">
            <a:off x="1176003" y="4528496"/>
            <a:ext cx="7109217"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218360" y="3819551"/>
            <a:ext cx="7109217"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1176003" y="2954957"/>
            <a:ext cx="7109217"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76003" y="2177090"/>
            <a:ext cx="7109217"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31" name="图片 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67347" y="2029818"/>
            <a:ext cx="2569382" cy="1642033"/>
          </a:xfrm>
          <a:prstGeom prst="rect">
            <a:avLst/>
          </a:prstGeom>
          <a:ln w="19050">
            <a:solidFill>
              <a:srgbClr val="53C3B0"/>
            </a:solidFill>
          </a:ln>
        </p:spPr>
      </p:pic>
      <p:pic>
        <p:nvPicPr>
          <p:cNvPr id="32" name="图片 3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80198" y="3946550"/>
            <a:ext cx="2557351" cy="1735878"/>
          </a:xfrm>
          <a:prstGeom prst="rect">
            <a:avLst/>
          </a:prstGeom>
          <a:ln w="19050">
            <a:solidFill>
              <a:srgbClr val="53C3B0"/>
            </a:solidFill>
          </a:ln>
        </p:spPr>
      </p:pic>
      <p:cxnSp>
        <p:nvCxnSpPr>
          <p:cNvPr id="33" name="直接连接符 32"/>
          <p:cNvCxnSpPr/>
          <p:nvPr/>
        </p:nvCxnSpPr>
        <p:spPr>
          <a:xfrm>
            <a:off x="1218360" y="5288556"/>
            <a:ext cx="7066860" cy="0"/>
          </a:xfrm>
          <a:prstGeom prst="line">
            <a:avLst/>
          </a:prstGeom>
          <a:ln w="19050">
            <a:solidFill>
              <a:srgbClr val="53C3B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1218359" y="1917801"/>
            <a:ext cx="0" cy="3370755"/>
          </a:xfrm>
          <a:prstGeom prst="line">
            <a:avLst/>
          </a:prstGeom>
          <a:ln w="19050">
            <a:solidFill>
              <a:srgbClr val="53C3B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63056" y="2492739"/>
            <a:ext cx="512947" cy="2751514"/>
          </a:xfrm>
          <a:prstGeom prst="rect">
            <a:avLst/>
          </a:prstGeom>
          <a:noFill/>
        </p:spPr>
        <p:txBody>
          <a:bodyPr vert="eaVert" wrap="none" lIns="116833" tIns="58416" rIns="116833" bIns="58416" rtlCol="0">
            <a:spAutoFit/>
          </a:bodyPr>
          <a:lstStyle/>
          <a:p>
            <a:r>
              <a:rPr lang="zh-CN" altLang="en-US" sz="1800" spc="767"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grpSp>
        <p:nvGrpSpPr>
          <p:cNvPr id="36" name="组合 35"/>
          <p:cNvGrpSpPr/>
          <p:nvPr/>
        </p:nvGrpSpPr>
        <p:grpSpPr>
          <a:xfrm>
            <a:off x="1886847" y="5321222"/>
            <a:ext cx="5722302" cy="369332"/>
            <a:chOff x="1782738" y="4077220"/>
            <a:chExt cx="4314761" cy="307705"/>
          </a:xfrm>
        </p:grpSpPr>
        <p:sp>
          <p:nvSpPr>
            <p:cNvPr id="37" name="矩形 36"/>
            <p:cNvSpPr/>
            <p:nvPr/>
          </p:nvSpPr>
          <p:spPr>
            <a:xfrm>
              <a:off x="1782738" y="4077220"/>
              <a:ext cx="661403" cy="307705"/>
            </a:xfrm>
            <a:prstGeom prst="rect">
              <a:avLst/>
            </a:prstGeom>
          </p:spPr>
          <p:txBody>
            <a:bodyPr wrap="none">
              <a:spAutoFit/>
            </a:body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工作一</a:t>
              </a:r>
            </a:p>
          </p:txBody>
        </p:sp>
        <p:sp>
          <p:nvSpPr>
            <p:cNvPr id="38" name="矩形 37"/>
            <p:cNvSpPr/>
            <p:nvPr/>
          </p:nvSpPr>
          <p:spPr>
            <a:xfrm>
              <a:off x="2987824" y="4077220"/>
              <a:ext cx="661403" cy="307705"/>
            </a:xfrm>
            <a:prstGeom prst="rect">
              <a:avLst/>
            </a:prstGeom>
          </p:spPr>
          <p:txBody>
            <a:bodyPr wrap="none">
              <a:spAutoFit/>
            </a:body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工作二</a:t>
              </a:r>
            </a:p>
          </p:txBody>
        </p:sp>
        <p:sp>
          <p:nvSpPr>
            <p:cNvPr id="39" name="矩形 38"/>
            <p:cNvSpPr/>
            <p:nvPr/>
          </p:nvSpPr>
          <p:spPr>
            <a:xfrm>
              <a:off x="5436096" y="4077220"/>
              <a:ext cx="661403" cy="307705"/>
            </a:xfrm>
            <a:prstGeom prst="rect">
              <a:avLst/>
            </a:prstGeom>
          </p:spPr>
          <p:txBody>
            <a:bodyPr wrap="none">
              <a:spAutoFit/>
            </a:body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工作四</a:t>
              </a:r>
            </a:p>
          </p:txBody>
        </p:sp>
        <p:sp>
          <p:nvSpPr>
            <p:cNvPr id="40" name="矩形 39"/>
            <p:cNvSpPr/>
            <p:nvPr/>
          </p:nvSpPr>
          <p:spPr>
            <a:xfrm>
              <a:off x="4211960" y="4077220"/>
              <a:ext cx="661403" cy="307705"/>
            </a:xfrm>
            <a:prstGeom prst="rect">
              <a:avLst/>
            </a:prstGeom>
          </p:spPr>
          <p:txBody>
            <a:bodyPr wrap="none">
              <a:spAutoFit/>
            </a:body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工作三</a:t>
              </a:r>
            </a:p>
          </p:txBody>
        </p:sp>
      </p:grpSp>
      <p:sp>
        <p:nvSpPr>
          <p:cNvPr id="41" name="矩形 40"/>
          <p:cNvSpPr/>
          <p:nvPr/>
        </p:nvSpPr>
        <p:spPr>
          <a:xfrm>
            <a:off x="1791348" y="3903494"/>
            <a:ext cx="381992" cy="137321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2" name="矩形 41"/>
          <p:cNvSpPr/>
          <p:nvPr/>
        </p:nvSpPr>
        <p:spPr>
          <a:xfrm>
            <a:off x="2318160" y="3300675"/>
            <a:ext cx="381992" cy="197603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3" name="矩形 42"/>
          <p:cNvSpPr/>
          <p:nvPr/>
        </p:nvSpPr>
        <p:spPr>
          <a:xfrm>
            <a:off x="3525347" y="3153274"/>
            <a:ext cx="381992" cy="211672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4" name="矩形 43"/>
          <p:cNvSpPr/>
          <p:nvPr/>
        </p:nvSpPr>
        <p:spPr>
          <a:xfrm>
            <a:off x="4052158" y="2492738"/>
            <a:ext cx="381992" cy="277725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5" name="矩形 44"/>
          <p:cNvSpPr/>
          <p:nvPr/>
        </p:nvSpPr>
        <p:spPr>
          <a:xfrm>
            <a:off x="5149299" y="3799011"/>
            <a:ext cx="381992" cy="147098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6" name="矩形 45"/>
          <p:cNvSpPr/>
          <p:nvPr/>
        </p:nvSpPr>
        <p:spPr>
          <a:xfrm>
            <a:off x="5676110" y="3153273"/>
            <a:ext cx="381992" cy="21167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7" name="矩形 46"/>
          <p:cNvSpPr/>
          <p:nvPr/>
        </p:nvSpPr>
        <p:spPr>
          <a:xfrm>
            <a:off x="6783151" y="3481005"/>
            <a:ext cx="381992" cy="17889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8" name="矩形 47"/>
          <p:cNvSpPr/>
          <p:nvPr/>
        </p:nvSpPr>
        <p:spPr>
          <a:xfrm>
            <a:off x="7309962" y="2695668"/>
            <a:ext cx="381992" cy="25743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49" name="TextBox 48"/>
          <p:cNvSpPr txBox="1"/>
          <p:nvPr/>
        </p:nvSpPr>
        <p:spPr>
          <a:xfrm>
            <a:off x="2124950" y="2931257"/>
            <a:ext cx="635096" cy="394972"/>
          </a:xfrm>
          <a:prstGeom prst="rect">
            <a:avLst/>
          </a:prstGeom>
          <a:noFill/>
        </p:spPr>
        <p:txBody>
          <a:bodyPr wrap="none" lIns="116833" tIns="58416" rIns="116833" bIns="58416" rtlCol="0">
            <a:spAutoFit/>
          </a:bodyPr>
          <a:lstStyle/>
          <a:p>
            <a:r>
              <a:rPr lang="en-US" altLang="zh-CN" sz="1800" dirty="0">
                <a:solidFill>
                  <a:schemeClr val="tx1">
                    <a:lumMod val="65000"/>
                    <a:lumOff val="35000"/>
                  </a:schemeClr>
                </a:solidFill>
              </a:rPr>
              <a:t>57%</a:t>
            </a:r>
            <a:endParaRPr lang="zh-CN" altLang="en-US" sz="1800" dirty="0">
              <a:solidFill>
                <a:schemeClr val="tx1">
                  <a:lumMod val="65000"/>
                  <a:lumOff val="35000"/>
                </a:schemeClr>
              </a:solidFill>
            </a:endParaRPr>
          </a:p>
        </p:txBody>
      </p:sp>
      <p:sp>
        <p:nvSpPr>
          <p:cNvPr id="50" name="TextBox 49"/>
          <p:cNvSpPr txBox="1"/>
          <p:nvPr/>
        </p:nvSpPr>
        <p:spPr>
          <a:xfrm>
            <a:off x="3882597" y="2123321"/>
            <a:ext cx="635096" cy="394972"/>
          </a:xfrm>
          <a:prstGeom prst="rect">
            <a:avLst/>
          </a:prstGeom>
          <a:noFill/>
        </p:spPr>
        <p:txBody>
          <a:bodyPr wrap="none" lIns="116833" tIns="58416" rIns="116833" bIns="58416" rtlCol="0">
            <a:spAutoFit/>
          </a:bodyPr>
          <a:lstStyle/>
          <a:p>
            <a:r>
              <a:rPr lang="en-US" altLang="zh-CN" sz="1800" dirty="0">
                <a:solidFill>
                  <a:schemeClr val="tx1">
                    <a:lumMod val="65000"/>
                    <a:lumOff val="35000"/>
                  </a:schemeClr>
                </a:solidFill>
              </a:rPr>
              <a:t>81%</a:t>
            </a:r>
            <a:endParaRPr lang="zh-CN" altLang="en-US" sz="1800" dirty="0">
              <a:solidFill>
                <a:schemeClr val="tx1">
                  <a:lumMod val="65000"/>
                  <a:lumOff val="35000"/>
                </a:schemeClr>
              </a:solidFill>
            </a:endParaRPr>
          </a:p>
        </p:txBody>
      </p:sp>
      <p:sp>
        <p:nvSpPr>
          <p:cNvPr id="51" name="TextBox 50"/>
          <p:cNvSpPr txBox="1"/>
          <p:nvPr/>
        </p:nvSpPr>
        <p:spPr>
          <a:xfrm>
            <a:off x="5501858" y="2770248"/>
            <a:ext cx="635096" cy="394972"/>
          </a:xfrm>
          <a:prstGeom prst="rect">
            <a:avLst/>
          </a:prstGeom>
          <a:noFill/>
        </p:spPr>
        <p:txBody>
          <a:bodyPr wrap="none" lIns="116833" tIns="58416" rIns="116833" bIns="58416" rtlCol="0">
            <a:spAutoFit/>
          </a:bodyPr>
          <a:lstStyle/>
          <a:p>
            <a:r>
              <a:rPr lang="en-US" altLang="zh-CN" sz="1800" dirty="0">
                <a:solidFill>
                  <a:schemeClr val="tx1">
                    <a:lumMod val="65000"/>
                    <a:lumOff val="35000"/>
                  </a:schemeClr>
                </a:solidFill>
              </a:rPr>
              <a:t>59%</a:t>
            </a:r>
            <a:endParaRPr lang="zh-CN" altLang="en-US" sz="1800" dirty="0">
              <a:solidFill>
                <a:schemeClr val="tx1">
                  <a:lumMod val="65000"/>
                  <a:lumOff val="35000"/>
                </a:schemeClr>
              </a:solidFill>
            </a:endParaRPr>
          </a:p>
        </p:txBody>
      </p:sp>
      <p:sp>
        <p:nvSpPr>
          <p:cNvPr id="52" name="TextBox 51"/>
          <p:cNvSpPr txBox="1"/>
          <p:nvPr/>
        </p:nvSpPr>
        <p:spPr>
          <a:xfrm>
            <a:off x="7140401" y="2307744"/>
            <a:ext cx="635096" cy="394972"/>
          </a:xfrm>
          <a:prstGeom prst="rect">
            <a:avLst/>
          </a:prstGeom>
          <a:noFill/>
        </p:spPr>
        <p:txBody>
          <a:bodyPr wrap="none" lIns="116833" tIns="58416" rIns="116833" bIns="58416" rtlCol="0">
            <a:spAutoFit/>
          </a:bodyPr>
          <a:lstStyle/>
          <a:p>
            <a:r>
              <a:rPr lang="en-US" altLang="zh-CN" sz="1800" dirty="0">
                <a:solidFill>
                  <a:schemeClr val="tx1">
                    <a:lumMod val="65000"/>
                    <a:lumOff val="35000"/>
                  </a:schemeClr>
                </a:solidFill>
              </a:rPr>
              <a:t>72%</a:t>
            </a:r>
            <a:endParaRPr lang="zh-CN" altLang="en-US" sz="1800" dirty="0">
              <a:solidFill>
                <a:schemeClr val="tx1">
                  <a:lumMod val="65000"/>
                  <a:lumOff val="35000"/>
                </a:schemeClr>
              </a:solidFill>
            </a:endParaRPr>
          </a:p>
        </p:txBody>
      </p:sp>
      <p:sp>
        <p:nvSpPr>
          <p:cNvPr id="53" name="矩形 52"/>
          <p:cNvSpPr/>
          <p:nvPr/>
        </p:nvSpPr>
        <p:spPr>
          <a:xfrm>
            <a:off x="1457651" y="5981731"/>
            <a:ext cx="381992" cy="23106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54" name="矩形 53"/>
          <p:cNvSpPr/>
          <p:nvPr/>
        </p:nvSpPr>
        <p:spPr>
          <a:xfrm>
            <a:off x="3334351" y="5981729"/>
            <a:ext cx="381992" cy="2310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endParaRPr lang="zh-CN" altLang="en-US"/>
          </a:p>
        </p:txBody>
      </p:sp>
      <p:sp>
        <p:nvSpPr>
          <p:cNvPr id="55" name="矩形 54"/>
          <p:cNvSpPr/>
          <p:nvPr/>
        </p:nvSpPr>
        <p:spPr>
          <a:xfrm>
            <a:off x="1886847" y="5912553"/>
            <a:ext cx="928445" cy="394972"/>
          </a:xfrm>
          <a:prstGeom prst="rect">
            <a:avLst/>
          </a:prstGeom>
        </p:spPr>
        <p:txBody>
          <a:bodyPr wrap="none" lIns="116833" tIns="58416" rIns="116833" bIns="58416">
            <a:spAutoFit/>
          </a:body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计划数</a:t>
            </a:r>
          </a:p>
        </p:txBody>
      </p:sp>
      <p:sp>
        <p:nvSpPr>
          <p:cNvPr id="71" name="矩形 70"/>
          <p:cNvSpPr/>
          <p:nvPr/>
        </p:nvSpPr>
        <p:spPr>
          <a:xfrm>
            <a:off x="3846633" y="5912554"/>
            <a:ext cx="928445" cy="394972"/>
          </a:xfrm>
          <a:prstGeom prst="rect">
            <a:avLst/>
          </a:prstGeom>
        </p:spPr>
        <p:txBody>
          <a:bodyPr wrap="none" lIns="116833" tIns="58416" rIns="116833" bIns="58416">
            <a:spAutoFit/>
          </a:body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实际数</a:t>
            </a:r>
          </a:p>
        </p:txBody>
      </p:sp>
      <p:grpSp>
        <p:nvGrpSpPr>
          <p:cNvPr id="56" name="组合 11"/>
          <p:cNvGrpSpPr>
            <a:grpSpLocks/>
          </p:cNvGrpSpPr>
          <p:nvPr/>
        </p:nvGrpSpPr>
        <p:grpSpPr bwMode="auto">
          <a:xfrm>
            <a:off x="2613740" y="302492"/>
            <a:ext cx="492125" cy="319088"/>
            <a:chOff x="3017520" y="601990"/>
            <a:chExt cx="491490" cy="414010"/>
          </a:xfrm>
        </p:grpSpPr>
        <p:sp>
          <p:nvSpPr>
            <p:cNvPr id="57" name="燕尾形 56"/>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58" name="燕尾形 57"/>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59" name="燕尾形 58"/>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4103906324"/>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2" presetClass="entr" presetSubtype="12"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0-#ppt_w/2"/>
                                          </p:val>
                                        </p:tav>
                                        <p:tav tm="100000">
                                          <p:val>
                                            <p:strVal val="#ppt_x"/>
                                          </p:val>
                                        </p:tav>
                                      </p:tavLst>
                                    </p:anim>
                                    <p:anim calcmode="lin" valueType="num">
                                      <p:cBhvr additive="base">
                                        <p:cTn id="31" dur="500" fill="hold"/>
                                        <p:tgtEl>
                                          <p:spTgt spid="31"/>
                                        </p:tgtEl>
                                        <p:attrNameLst>
                                          <p:attrName>ppt_y</p:attrName>
                                        </p:attrNameLst>
                                      </p:cBhvr>
                                      <p:tavLst>
                                        <p:tav tm="0">
                                          <p:val>
                                            <p:strVal val="1+#ppt_h/2"/>
                                          </p:val>
                                        </p:tav>
                                        <p:tav tm="100000">
                                          <p:val>
                                            <p:strVal val="#ppt_y"/>
                                          </p:val>
                                        </p:tav>
                                      </p:tavLst>
                                    </p:anim>
                                  </p:childTnLst>
                                </p:cTn>
                              </p:par>
                              <p:par>
                                <p:cTn id="32" presetID="2" presetClass="entr" presetSubtype="12" fill="hold"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1+#ppt_h/2"/>
                                          </p:val>
                                        </p:tav>
                                        <p:tav tm="100000">
                                          <p:val>
                                            <p:strVal val="#ppt_y"/>
                                          </p:val>
                                        </p:tav>
                                      </p:tavLst>
                                    </p:anim>
                                  </p:childTnLst>
                                </p:cTn>
                              </p:par>
                            </p:childTnLst>
                          </p:cTn>
                        </p:par>
                        <p:par>
                          <p:cTn id="36" fill="hold">
                            <p:stCondLst>
                              <p:cond delay="1000"/>
                            </p:stCondLst>
                            <p:childTnLst>
                              <p:par>
                                <p:cTn id="37" presetID="22" presetClass="entr" presetSubtype="4"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down)">
                                      <p:cBhvr>
                                        <p:cTn id="39" dur="500"/>
                                        <p:tgtEl>
                                          <p:spTgt spid="34"/>
                                        </p:tgtEl>
                                      </p:cBhvr>
                                    </p:animEffect>
                                  </p:childTnLst>
                                </p:cTn>
                              </p:par>
                              <p:par>
                                <p:cTn id="40" presetID="22" presetClass="entr" presetSubtype="8" fill="hold"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childTnLst>
                          </p:cTn>
                        </p:par>
                        <p:par>
                          <p:cTn id="43" fill="hold">
                            <p:stCondLst>
                              <p:cond delay="1500"/>
                            </p:stCondLst>
                            <p:childTnLst>
                              <p:par>
                                <p:cTn id="44" presetID="10" presetClass="entr" presetSubtype="0" fill="hold"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22" presetClass="entr" presetSubtype="8" fill="hold" nodeType="withEffect">
                                  <p:stCondLst>
                                    <p:cond delay="25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par>
                                <p:cTn id="53" presetID="22" presetClass="entr" presetSubtype="8" fill="hold" nodeType="withEffect">
                                  <p:stCondLst>
                                    <p:cond delay="250"/>
                                  </p:stCondLst>
                                  <p:childTnLst>
                                    <p:set>
                                      <p:cBhvr>
                                        <p:cTn id="54" dur="1" fill="hold">
                                          <p:stCondLst>
                                            <p:cond delay="0"/>
                                          </p:stCondLst>
                                        </p:cTn>
                                        <p:tgtEl>
                                          <p:spTgt spid="28"/>
                                        </p:tgtEl>
                                        <p:attrNameLst>
                                          <p:attrName>style.visibility</p:attrName>
                                        </p:attrNameLst>
                                      </p:cBhvr>
                                      <p:to>
                                        <p:strVal val="visible"/>
                                      </p:to>
                                    </p:set>
                                    <p:animEffect transition="in" filter="wipe(left)">
                                      <p:cBhvr>
                                        <p:cTn id="55" dur="500"/>
                                        <p:tgtEl>
                                          <p:spTgt spid="28"/>
                                        </p:tgtEl>
                                      </p:cBhvr>
                                    </p:animEffect>
                                  </p:childTnLst>
                                </p:cTn>
                              </p:par>
                              <p:par>
                                <p:cTn id="56" presetID="22" presetClass="entr" presetSubtype="8" fill="hold" nodeType="withEffect">
                                  <p:stCondLst>
                                    <p:cond delay="250"/>
                                  </p:stCondLst>
                                  <p:childTnLst>
                                    <p:set>
                                      <p:cBhvr>
                                        <p:cTn id="57" dur="1" fill="hold">
                                          <p:stCondLst>
                                            <p:cond delay="0"/>
                                          </p:stCondLst>
                                        </p:cTn>
                                        <p:tgtEl>
                                          <p:spTgt spid="29"/>
                                        </p:tgtEl>
                                        <p:attrNameLst>
                                          <p:attrName>style.visibility</p:attrName>
                                        </p:attrNameLst>
                                      </p:cBhvr>
                                      <p:to>
                                        <p:strVal val="visible"/>
                                      </p:to>
                                    </p:set>
                                    <p:animEffect transition="in" filter="wipe(left)">
                                      <p:cBhvr>
                                        <p:cTn id="58" dur="500"/>
                                        <p:tgtEl>
                                          <p:spTgt spid="29"/>
                                        </p:tgtEl>
                                      </p:cBhvr>
                                    </p:animEffect>
                                  </p:childTnLst>
                                </p:cTn>
                              </p:par>
                              <p:par>
                                <p:cTn id="59" presetID="22" presetClass="entr" presetSubtype="8" fill="hold" nodeType="withEffect">
                                  <p:stCondLst>
                                    <p:cond delay="250"/>
                                  </p:stCondLst>
                                  <p:childTnLst>
                                    <p:set>
                                      <p:cBhvr>
                                        <p:cTn id="60" dur="1" fill="hold">
                                          <p:stCondLst>
                                            <p:cond delay="0"/>
                                          </p:stCondLst>
                                        </p:cTn>
                                        <p:tgtEl>
                                          <p:spTgt spid="30"/>
                                        </p:tgtEl>
                                        <p:attrNameLst>
                                          <p:attrName>style.visibility</p:attrName>
                                        </p:attrNameLst>
                                      </p:cBhvr>
                                      <p:to>
                                        <p:strVal val="visible"/>
                                      </p:to>
                                    </p:set>
                                    <p:animEffect transition="in" filter="wipe(left)">
                                      <p:cBhvr>
                                        <p:cTn id="61" dur="500"/>
                                        <p:tgtEl>
                                          <p:spTgt spid="30"/>
                                        </p:tgtEl>
                                      </p:cBhvr>
                                    </p:animEffect>
                                  </p:childTnLst>
                                </p:cTn>
                              </p:par>
                            </p:childTnLst>
                          </p:cTn>
                        </p:par>
                        <p:par>
                          <p:cTn id="62" fill="hold">
                            <p:stCondLst>
                              <p:cond delay="2250"/>
                            </p:stCondLst>
                            <p:childTnLst>
                              <p:par>
                                <p:cTn id="63" presetID="22" presetClass="entr" presetSubtype="4"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wipe(down)">
                                      <p:cBhvr>
                                        <p:cTn id="65" dur="500"/>
                                        <p:tgtEl>
                                          <p:spTgt spid="41"/>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wipe(down)">
                                      <p:cBhvr>
                                        <p:cTn id="68" dur="500"/>
                                        <p:tgtEl>
                                          <p:spTgt spid="42"/>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wipe(down)">
                                      <p:cBhvr>
                                        <p:cTn id="71" dur="500"/>
                                        <p:tgtEl>
                                          <p:spTgt spid="43"/>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wipe(down)">
                                      <p:cBhvr>
                                        <p:cTn id="74" dur="500"/>
                                        <p:tgtEl>
                                          <p:spTgt spid="44"/>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wipe(down)">
                                      <p:cBhvr>
                                        <p:cTn id="77" dur="500"/>
                                        <p:tgtEl>
                                          <p:spTgt spid="45"/>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down)">
                                      <p:cBhvr>
                                        <p:cTn id="80" dur="500"/>
                                        <p:tgtEl>
                                          <p:spTgt spid="46"/>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down)">
                                      <p:cBhvr>
                                        <p:cTn id="83" dur="500"/>
                                        <p:tgtEl>
                                          <p:spTgt spid="47"/>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8"/>
                                        </p:tgtEl>
                                        <p:attrNameLst>
                                          <p:attrName>style.visibility</p:attrName>
                                        </p:attrNameLst>
                                      </p:cBhvr>
                                      <p:to>
                                        <p:strVal val="visible"/>
                                      </p:to>
                                    </p:set>
                                    <p:animEffect transition="in" filter="wipe(down)">
                                      <p:cBhvr>
                                        <p:cTn id="86" dur="500"/>
                                        <p:tgtEl>
                                          <p:spTgt spid="48"/>
                                        </p:tgtEl>
                                      </p:cBhvr>
                                    </p:animEffect>
                                  </p:childTnLst>
                                </p:cTn>
                              </p:par>
                            </p:childTnLst>
                          </p:cTn>
                        </p:par>
                        <p:par>
                          <p:cTn id="87" fill="hold">
                            <p:stCondLst>
                              <p:cond delay="2750"/>
                            </p:stCondLst>
                            <p:childTnLst>
                              <p:par>
                                <p:cTn id="88" presetID="2" presetClass="entr" presetSubtype="9" fill="hold" grpId="0" nodeType="afterEffect">
                                  <p:stCondLst>
                                    <p:cond delay="0"/>
                                  </p:stCondLst>
                                  <p:childTnLst>
                                    <p:set>
                                      <p:cBhvr>
                                        <p:cTn id="89" dur="1" fill="hold">
                                          <p:stCondLst>
                                            <p:cond delay="0"/>
                                          </p:stCondLst>
                                        </p:cTn>
                                        <p:tgtEl>
                                          <p:spTgt spid="49"/>
                                        </p:tgtEl>
                                        <p:attrNameLst>
                                          <p:attrName>style.visibility</p:attrName>
                                        </p:attrNameLst>
                                      </p:cBhvr>
                                      <p:to>
                                        <p:strVal val="visible"/>
                                      </p:to>
                                    </p:set>
                                    <p:anim calcmode="lin" valueType="num">
                                      <p:cBhvr additive="base">
                                        <p:cTn id="90" dur="500" fill="hold"/>
                                        <p:tgtEl>
                                          <p:spTgt spid="49"/>
                                        </p:tgtEl>
                                        <p:attrNameLst>
                                          <p:attrName>ppt_x</p:attrName>
                                        </p:attrNameLst>
                                      </p:cBhvr>
                                      <p:tavLst>
                                        <p:tav tm="0">
                                          <p:val>
                                            <p:strVal val="0-#ppt_w/2"/>
                                          </p:val>
                                        </p:tav>
                                        <p:tav tm="100000">
                                          <p:val>
                                            <p:strVal val="#ppt_x"/>
                                          </p:val>
                                        </p:tav>
                                      </p:tavLst>
                                    </p:anim>
                                    <p:anim calcmode="lin" valueType="num">
                                      <p:cBhvr additive="base">
                                        <p:cTn id="91" dur="500" fill="hold"/>
                                        <p:tgtEl>
                                          <p:spTgt spid="49"/>
                                        </p:tgtEl>
                                        <p:attrNameLst>
                                          <p:attrName>ppt_y</p:attrName>
                                        </p:attrNameLst>
                                      </p:cBhvr>
                                      <p:tavLst>
                                        <p:tav tm="0">
                                          <p:val>
                                            <p:strVal val="0-#ppt_h/2"/>
                                          </p:val>
                                        </p:tav>
                                        <p:tav tm="100000">
                                          <p:val>
                                            <p:strVal val="#ppt_y"/>
                                          </p:val>
                                        </p:tav>
                                      </p:tavLst>
                                    </p:anim>
                                  </p:childTnLst>
                                </p:cTn>
                              </p:par>
                              <p:par>
                                <p:cTn id="92" presetID="2" presetClass="entr" presetSubtype="9" fill="hold" grpId="0" nodeType="withEffect">
                                  <p:stCondLst>
                                    <p:cond delay="0"/>
                                  </p:stCondLst>
                                  <p:childTnLst>
                                    <p:set>
                                      <p:cBhvr>
                                        <p:cTn id="93" dur="1" fill="hold">
                                          <p:stCondLst>
                                            <p:cond delay="0"/>
                                          </p:stCondLst>
                                        </p:cTn>
                                        <p:tgtEl>
                                          <p:spTgt spid="50"/>
                                        </p:tgtEl>
                                        <p:attrNameLst>
                                          <p:attrName>style.visibility</p:attrName>
                                        </p:attrNameLst>
                                      </p:cBhvr>
                                      <p:to>
                                        <p:strVal val="visible"/>
                                      </p:to>
                                    </p:set>
                                    <p:anim calcmode="lin" valueType="num">
                                      <p:cBhvr additive="base">
                                        <p:cTn id="94" dur="500" fill="hold"/>
                                        <p:tgtEl>
                                          <p:spTgt spid="50"/>
                                        </p:tgtEl>
                                        <p:attrNameLst>
                                          <p:attrName>ppt_x</p:attrName>
                                        </p:attrNameLst>
                                      </p:cBhvr>
                                      <p:tavLst>
                                        <p:tav tm="0">
                                          <p:val>
                                            <p:strVal val="0-#ppt_w/2"/>
                                          </p:val>
                                        </p:tav>
                                        <p:tav tm="100000">
                                          <p:val>
                                            <p:strVal val="#ppt_x"/>
                                          </p:val>
                                        </p:tav>
                                      </p:tavLst>
                                    </p:anim>
                                    <p:anim calcmode="lin" valueType="num">
                                      <p:cBhvr additive="base">
                                        <p:cTn id="95" dur="500" fill="hold"/>
                                        <p:tgtEl>
                                          <p:spTgt spid="50"/>
                                        </p:tgtEl>
                                        <p:attrNameLst>
                                          <p:attrName>ppt_y</p:attrName>
                                        </p:attrNameLst>
                                      </p:cBhvr>
                                      <p:tavLst>
                                        <p:tav tm="0">
                                          <p:val>
                                            <p:strVal val="0-#ppt_h/2"/>
                                          </p:val>
                                        </p:tav>
                                        <p:tav tm="100000">
                                          <p:val>
                                            <p:strVal val="#ppt_y"/>
                                          </p:val>
                                        </p:tav>
                                      </p:tavLst>
                                    </p:anim>
                                  </p:childTnLst>
                                </p:cTn>
                              </p:par>
                              <p:par>
                                <p:cTn id="96" presetID="2" presetClass="entr" presetSubtype="9" fill="hold" grpId="0" nodeType="withEffect">
                                  <p:stCondLst>
                                    <p:cond delay="0"/>
                                  </p:stCondLst>
                                  <p:childTnLst>
                                    <p:set>
                                      <p:cBhvr>
                                        <p:cTn id="97" dur="1" fill="hold">
                                          <p:stCondLst>
                                            <p:cond delay="0"/>
                                          </p:stCondLst>
                                        </p:cTn>
                                        <p:tgtEl>
                                          <p:spTgt spid="51"/>
                                        </p:tgtEl>
                                        <p:attrNameLst>
                                          <p:attrName>style.visibility</p:attrName>
                                        </p:attrNameLst>
                                      </p:cBhvr>
                                      <p:to>
                                        <p:strVal val="visible"/>
                                      </p:to>
                                    </p:set>
                                    <p:anim calcmode="lin" valueType="num">
                                      <p:cBhvr additive="base">
                                        <p:cTn id="98" dur="500" fill="hold"/>
                                        <p:tgtEl>
                                          <p:spTgt spid="51"/>
                                        </p:tgtEl>
                                        <p:attrNameLst>
                                          <p:attrName>ppt_x</p:attrName>
                                        </p:attrNameLst>
                                      </p:cBhvr>
                                      <p:tavLst>
                                        <p:tav tm="0">
                                          <p:val>
                                            <p:strVal val="0-#ppt_w/2"/>
                                          </p:val>
                                        </p:tav>
                                        <p:tav tm="100000">
                                          <p:val>
                                            <p:strVal val="#ppt_x"/>
                                          </p:val>
                                        </p:tav>
                                      </p:tavLst>
                                    </p:anim>
                                    <p:anim calcmode="lin" valueType="num">
                                      <p:cBhvr additive="base">
                                        <p:cTn id="99" dur="500" fill="hold"/>
                                        <p:tgtEl>
                                          <p:spTgt spid="51"/>
                                        </p:tgtEl>
                                        <p:attrNameLst>
                                          <p:attrName>ppt_y</p:attrName>
                                        </p:attrNameLst>
                                      </p:cBhvr>
                                      <p:tavLst>
                                        <p:tav tm="0">
                                          <p:val>
                                            <p:strVal val="0-#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52"/>
                                        </p:tgtEl>
                                        <p:attrNameLst>
                                          <p:attrName>style.visibility</p:attrName>
                                        </p:attrNameLst>
                                      </p:cBhvr>
                                      <p:to>
                                        <p:strVal val="visible"/>
                                      </p:to>
                                    </p:set>
                                    <p:anim calcmode="lin" valueType="num">
                                      <p:cBhvr additive="base">
                                        <p:cTn id="102" dur="500" fill="hold"/>
                                        <p:tgtEl>
                                          <p:spTgt spid="52"/>
                                        </p:tgtEl>
                                        <p:attrNameLst>
                                          <p:attrName>ppt_x</p:attrName>
                                        </p:attrNameLst>
                                      </p:cBhvr>
                                      <p:tavLst>
                                        <p:tav tm="0">
                                          <p:val>
                                            <p:strVal val="0-#ppt_w/2"/>
                                          </p:val>
                                        </p:tav>
                                        <p:tav tm="100000">
                                          <p:val>
                                            <p:strVal val="#ppt_x"/>
                                          </p:val>
                                        </p:tav>
                                      </p:tavLst>
                                    </p:anim>
                                    <p:anim calcmode="lin" valueType="num">
                                      <p:cBhvr additive="base">
                                        <p:cTn id="103" dur="500" fill="hold"/>
                                        <p:tgtEl>
                                          <p:spTgt spid="52"/>
                                        </p:tgtEl>
                                        <p:attrNameLst>
                                          <p:attrName>ppt_y</p:attrName>
                                        </p:attrNameLst>
                                      </p:cBhvr>
                                      <p:tavLst>
                                        <p:tav tm="0">
                                          <p:val>
                                            <p:strVal val="0-#ppt_h/2"/>
                                          </p:val>
                                        </p:tav>
                                        <p:tav tm="100000">
                                          <p:val>
                                            <p:strVal val="#ppt_y"/>
                                          </p:val>
                                        </p:tav>
                                      </p:tavLst>
                                    </p:anim>
                                  </p:childTnLst>
                                </p:cTn>
                              </p:par>
                            </p:childTnLst>
                          </p:cTn>
                        </p:par>
                        <p:par>
                          <p:cTn id="104" fill="hold">
                            <p:stCondLst>
                              <p:cond delay="3250"/>
                            </p:stCondLst>
                            <p:childTnLst>
                              <p:par>
                                <p:cTn id="105" presetID="2" presetClass="entr" presetSubtype="4" fill="hold" grpId="0" nodeType="afterEffect">
                                  <p:stCondLst>
                                    <p:cond delay="0"/>
                                  </p:stCondLst>
                                  <p:childTnLst>
                                    <p:set>
                                      <p:cBhvr>
                                        <p:cTn id="106" dur="1" fill="hold">
                                          <p:stCondLst>
                                            <p:cond delay="0"/>
                                          </p:stCondLst>
                                        </p:cTn>
                                        <p:tgtEl>
                                          <p:spTgt spid="53"/>
                                        </p:tgtEl>
                                        <p:attrNameLst>
                                          <p:attrName>style.visibility</p:attrName>
                                        </p:attrNameLst>
                                      </p:cBhvr>
                                      <p:to>
                                        <p:strVal val="visible"/>
                                      </p:to>
                                    </p:set>
                                    <p:anim calcmode="lin" valueType="num">
                                      <p:cBhvr additive="base">
                                        <p:cTn id="107" dur="500" fill="hold"/>
                                        <p:tgtEl>
                                          <p:spTgt spid="53"/>
                                        </p:tgtEl>
                                        <p:attrNameLst>
                                          <p:attrName>ppt_x</p:attrName>
                                        </p:attrNameLst>
                                      </p:cBhvr>
                                      <p:tavLst>
                                        <p:tav tm="0">
                                          <p:val>
                                            <p:strVal val="#ppt_x"/>
                                          </p:val>
                                        </p:tav>
                                        <p:tav tm="100000">
                                          <p:val>
                                            <p:strVal val="#ppt_x"/>
                                          </p:val>
                                        </p:tav>
                                      </p:tavLst>
                                    </p:anim>
                                    <p:anim calcmode="lin" valueType="num">
                                      <p:cBhvr additive="base">
                                        <p:cTn id="108" dur="500" fill="hold"/>
                                        <p:tgtEl>
                                          <p:spTgt spid="53"/>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54"/>
                                        </p:tgtEl>
                                        <p:attrNameLst>
                                          <p:attrName>style.visibility</p:attrName>
                                        </p:attrNameLst>
                                      </p:cBhvr>
                                      <p:to>
                                        <p:strVal val="visible"/>
                                      </p:to>
                                    </p:set>
                                    <p:anim calcmode="lin" valueType="num">
                                      <p:cBhvr additive="base">
                                        <p:cTn id="111" dur="500" fill="hold"/>
                                        <p:tgtEl>
                                          <p:spTgt spid="54"/>
                                        </p:tgtEl>
                                        <p:attrNameLst>
                                          <p:attrName>ppt_x</p:attrName>
                                        </p:attrNameLst>
                                      </p:cBhvr>
                                      <p:tavLst>
                                        <p:tav tm="0">
                                          <p:val>
                                            <p:strVal val="#ppt_x"/>
                                          </p:val>
                                        </p:tav>
                                        <p:tav tm="100000">
                                          <p:val>
                                            <p:strVal val="#ppt_x"/>
                                          </p:val>
                                        </p:tav>
                                      </p:tavLst>
                                    </p:anim>
                                    <p:anim calcmode="lin" valueType="num">
                                      <p:cBhvr additive="base">
                                        <p:cTn id="112" dur="500" fill="hold"/>
                                        <p:tgtEl>
                                          <p:spTgt spid="54"/>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55"/>
                                        </p:tgtEl>
                                        <p:attrNameLst>
                                          <p:attrName>style.visibility</p:attrName>
                                        </p:attrNameLst>
                                      </p:cBhvr>
                                      <p:to>
                                        <p:strVal val="visible"/>
                                      </p:to>
                                    </p:set>
                                    <p:anim calcmode="lin" valueType="num">
                                      <p:cBhvr additive="base">
                                        <p:cTn id="115" dur="500" fill="hold"/>
                                        <p:tgtEl>
                                          <p:spTgt spid="55"/>
                                        </p:tgtEl>
                                        <p:attrNameLst>
                                          <p:attrName>ppt_x</p:attrName>
                                        </p:attrNameLst>
                                      </p:cBhvr>
                                      <p:tavLst>
                                        <p:tav tm="0">
                                          <p:val>
                                            <p:strVal val="#ppt_x"/>
                                          </p:val>
                                        </p:tav>
                                        <p:tav tm="100000">
                                          <p:val>
                                            <p:strVal val="#ppt_x"/>
                                          </p:val>
                                        </p:tav>
                                      </p:tavLst>
                                    </p:anim>
                                    <p:anim calcmode="lin" valueType="num">
                                      <p:cBhvr additive="base">
                                        <p:cTn id="116" dur="500" fill="hold"/>
                                        <p:tgtEl>
                                          <p:spTgt spid="55"/>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 calcmode="lin" valueType="num">
                                      <p:cBhvr additive="base">
                                        <p:cTn id="119" dur="500" fill="hold"/>
                                        <p:tgtEl>
                                          <p:spTgt spid="71"/>
                                        </p:tgtEl>
                                        <p:attrNameLst>
                                          <p:attrName>ppt_x</p:attrName>
                                        </p:attrNameLst>
                                      </p:cBhvr>
                                      <p:tavLst>
                                        <p:tav tm="0">
                                          <p:val>
                                            <p:strVal val="#ppt_x"/>
                                          </p:val>
                                        </p:tav>
                                        <p:tav tm="100000">
                                          <p:val>
                                            <p:strVal val="#ppt_x"/>
                                          </p:val>
                                        </p:tav>
                                      </p:tavLst>
                                    </p:anim>
                                    <p:anim calcmode="lin" valueType="num">
                                      <p:cBhvr additive="base">
                                        <p:cTn id="120"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2" presetClass="entr" presetSubtype="8" fill="hold" nodeType="clickEffect">
                                  <p:stCondLst>
                                    <p:cond delay="0"/>
                                  </p:stCondLst>
                                  <p:childTnLst>
                                    <p:set>
                                      <p:cBhvr>
                                        <p:cTn id="124" dur="1" fill="hold">
                                          <p:stCondLst>
                                            <p:cond delay="0"/>
                                          </p:stCondLst>
                                        </p:cTn>
                                        <p:tgtEl>
                                          <p:spTgt spid="56"/>
                                        </p:tgtEl>
                                        <p:attrNameLst>
                                          <p:attrName>style.visibility</p:attrName>
                                        </p:attrNameLst>
                                      </p:cBhvr>
                                      <p:to>
                                        <p:strVal val="visible"/>
                                      </p:to>
                                    </p:set>
                                    <p:animEffect transition="in" filter="wipe(left)">
                                      <p:cBhvr>
                                        <p:cTn id="12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35" grpId="0"/>
      <p:bldP spid="41" grpId="0" animBg="1"/>
      <p:bldP spid="42" grpId="0" animBg="1"/>
      <p:bldP spid="43" grpId="0" animBg="1"/>
      <p:bldP spid="44" grpId="0" animBg="1"/>
      <p:bldP spid="45" grpId="0" animBg="1"/>
      <p:bldP spid="46" grpId="0" animBg="1"/>
      <p:bldP spid="47" grpId="0" animBg="1"/>
      <p:bldP spid="48" grpId="0" animBg="1"/>
      <p:bldP spid="49" grpId="0"/>
      <p:bldP spid="50" grpId="0"/>
      <p:bldP spid="51" grpId="0"/>
      <p:bldP spid="52" grpId="0"/>
      <p:bldP spid="53" grpId="0" animBg="1"/>
      <p:bldP spid="54" grpId="0" animBg="1"/>
      <p:bldP spid="55" grpId="0"/>
      <p:bldP spid="7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7" name="任意多边形 6"/>
          <p:cNvSpPr/>
          <p:nvPr/>
        </p:nvSpPr>
        <p:spPr>
          <a:xfrm>
            <a:off x="1476400" y="0"/>
            <a:ext cx="3252551" cy="3677057"/>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52551" h="3677057">
                <a:moveTo>
                  <a:pt x="0" y="0"/>
                </a:moveTo>
                <a:lnTo>
                  <a:pt x="3252551" y="0"/>
                </a:lnTo>
                <a:lnTo>
                  <a:pt x="3252551" y="2142517"/>
                </a:lnTo>
                <a:lnTo>
                  <a:pt x="3244497" y="2142517"/>
                </a:lnTo>
                <a:lnTo>
                  <a:pt x="3240653" y="2218635"/>
                </a:lnTo>
                <a:cubicBezTo>
                  <a:pt x="3157461" y="3037809"/>
                  <a:pt x="2465643" y="3677057"/>
                  <a:pt x="1624520" y="3677057"/>
                </a:cubicBezTo>
                <a:cubicBezTo>
                  <a:pt x="783397" y="3677057"/>
                  <a:pt x="91579" y="3037809"/>
                  <a:pt x="8387" y="2218635"/>
                </a:cubicBezTo>
                <a:lnTo>
                  <a:pt x="4544" y="2142517"/>
                </a:lnTo>
                <a:lnTo>
                  <a:pt x="0" y="2142517"/>
                </a:lnTo>
                <a:lnTo>
                  <a:pt x="0" y="2052537"/>
                </a:lnTo>
                <a:close/>
              </a:path>
            </a:pathLst>
          </a:custGeom>
          <a:solidFill>
            <a:schemeClr val="accent2">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任意多边形 7"/>
          <p:cNvSpPr/>
          <p:nvPr/>
        </p:nvSpPr>
        <p:spPr>
          <a:xfrm>
            <a:off x="6169595" y="2204864"/>
            <a:ext cx="4392488" cy="4680520"/>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9" name="文本框 18"/>
          <p:cNvSpPr txBox="1"/>
          <p:nvPr/>
        </p:nvSpPr>
        <p:spPr>
          <a:xfrm>
            <a:off x="2112863" y="1579439"/>
            <a:ext cx="1968500"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第四章</a:t>
            </a:r>
          </a:p>
        </p:txBody>
      </p:sp>
      <p:sp>
        <p:nvSpPr>
          <p:cNvPr id="48" name="弧形 47"/>
          <p:cNvSpPr/>
          <p:nvPr/>
        </p:nvSpPr>
        <p:spPr>
          <a:xfrm rot="8155962">
            <a:off x="1963074" y="722753"/>
            <a:ext cx="2232248" cy="2232248"/>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任意多边形 60"/>
          <p:cNvSpPr/>
          <p:nvPr/>
        </p:nvSpPr>
        <p:spPr>
          <a:xfrm>
            <a:off x="6455246" y="2504068"/>
            <a:ext cx="3816424" cy="4598134"/>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10" name="标题 4"/>
          <p:cNvSpPr txBox="1">
            <a:spLocks/>
          </p:cNvSpPr>
          <p:nvPr/>
        </p:nvSpPr>
        <p:spPr>
          <a:xfrm>
            <a:off x="7247334" y="3691101"/>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a:solidFill>
                  <a:schemeClr val="tx1">
                    <a:lumMod val="65000"/>
                    <a:lumOff val="35000"/>
                  </a:schemeClr>
                </a:solidFill>
                <a:latin typeface="微软雅黑" panose="020B0503020204020204" pitchFamily="34" charset="-122"/>
                <a:ea typeface="微软雅黑" panose="020B0503020204020204" pitchFamily="34" charset="-122"/>
              </a:rPr>
              <a:t>市场分析</a:t>
            </a:r>
          </a:p>
        </p:txBody>
      </p:sp>
      <p:grpSp>
        <p:nvGrpSpPr>
          <p:cNvPr id="12" name="组合 11"/>
          <p:cNvGrpSpPr/>
          <p:nvPr/>
        </p:nvGrpSpPr>
        <p:grpSpPr>
          <a:xfrm>
            <a:off x="7175326" y="4653716"/>
            <a:ext cx="1436675" cy="215444"/>
            <a:chOff x="4369395" y="3284984"/>
            <a:chExt cx="1436675" cy="215444"/>
          </a:xfrm>
        </p:grpSpPr>
        <p:sp>
          <p:nvSpPr>
            <p:cNvPr id="1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企业前景</a:t>
              </a:r>
            </a:p>
          </p:txBody>
        </p:sp>
        <p:grpSp>
          <p:nvGrpSpPr>
            <p:cNvPr id="14" name="组合 13"/>
            <p:cNvGrpSpPr/>
            <p:nvPr/>
          </p:nvGrpSpPr>
          <p:grpSpPr>
            <a:xfrm>
              <a:off x="4369395" y="3316401"/>
              <a:ext cx="168551" cy="168551"/>
              <a:chOff x="5005199" y="3717032"/>
              <a:chExt cx="168551" cy="168551"/>
            </a:xfrm>
          </p:grpSpPr>
          <p:sp>
            <p:nvSpPr>
              <p:cNvPr id="15" name="椭圆 14"/>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 name="等腰三角形 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17" name="组合 16"/>
          <p:cNvGrpSpPr/>
          <p:nvPr/>
        </p:nvGrpSpPr>
        <p:grpSpPr>
          <a:xfrm>
            <a:off x="8687494" y="4653716"/>
            <a:ext cx="1436675" cy="215444"/>
            <a:chOff x="4369395" y="3284984"/>
            <a:chExt cx="1436675" cy="215444"/>
          </a:xfrm>
        </p:grpSpPr>
        <p:sp>
          <p:nvSpPr>
            <p:cNvPr id="1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市场前景</a:t>
              </a:r>
            </a:p>
          </p:txBody>
        </p:sp>
        <p:grpSp>
          <p:nvGrpSpPr>
            <p:cNvPr id="19" name="组合 18"/>
            <p:cNvGrpSpPr/>
            <p:nvPr/>
          </p:nvGrpSpPr>
          <p:grpSpPr>
            <a:xfrm>
              <a:off x="4369395" y="3316401"/>
              <a:ext cx="168551" cy="168551"/>
              <a:chOff x="5005199" y="3717032"/>
              <a:chExt cx="168551" cy="168551"/>
            </a:xfrm>
          </p:grpSpPr>
          <p:sp>
            <p:nvSpPr>
              <p:cNvPr id="20" name="椭圆 19"/>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等腰三角形 2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22" name="组合 21"/>
          <p:cNvGrpSpPr/>
          <p:nvPr/>
        </p:nvGrpSpPr>
        <p:grpSpPr>
          <a:xfrm>
            <a:off x="7175326" y="4942328"/>
            <a:ext cx="1436675" cy="215444"/>
            <a:chOff x="4369395" y="3284984"/>
            <a:chExt cx="1436675" cy="215444"/>
          </a:xfrm>
        </p:grpSpPr>
        <p:sp>
          <p:nvSpPr>
            <p:cNvPr id="2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产品前景</a:t>
              </a:r>
            </a:p>
          </p:txBody>
        </p:sp>
        <p:grpSp>
          <p:nvGrpSpPr>
            <p:cNvPr id="24" name="组合 23"/>
            <p:cNvGrpSpPr/>
            <p:nvPr/>
          </p:nvGrpSpPr>
          <p:grpSpPr>
            <a:xfrm>
              <a:off x="4369395" y="3316401"/>
              <a:ext cx="168551" cy="168551"/>
              <a:chOff x="5005199" y="3717032"/>
              <a:chExt cx="168551" cy="168551"/>
            </a:xfrm>
          </p:grpSpPr>
          <p:sp>
            <p:nvSpPr>
              <p:cNvPr id="25" name="椭圆 24"/>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6" name="等腰三角形 2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27" name="组合 26"/>
          <p:cNvGrpSpPr/>
          <p:nvPr/>
        </p:nvGrpSpPr>
        <p:grpSpPr>
          <a:xfrm>
            <a:off x="8687494" y="4942328"/>
            <a:ext cx="1436675" cy="215444"/>
            <a:chOff x="4369395" y="3284984"/>
            <a:chExt cx="1436675" cy="215444"/>
          </a:xfrm>
        </p:grpSpPr>
        <p:sp>
          <p:nvSpPr>
            <p:cNvPr id="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其他展望</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47" name="直接连接符 46"/>
          <p:cNvCxnSpPr/>
          <p:nvPr/>
        </p:nvCxnSpPr>
        <p:spPr>
          <a:xfrm>
            <a:off x="7175326" y="4365104"/>
            <a:ext cx="2472556"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363608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50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nodeType="withEffect">
                                  <p:stCondLst>
                                    <p:cond delay="5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nodeType="withEffect">
                                  <p:stCondLst>
                                    <p:cond delay="50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par>
                                <p:cTn id="40" presetID="53" presetClass="entr" presetSubtype="16" fill="hold" nodeType="withEffect">
                                  <p:stCondLst>
                                    <p:cond delay="50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nodeType="withEffect">
                                  <p:stCondLst>
                                    <p:cond delay="50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nodeType="withEffect">
                                  <p:stCondLst>
                                    <p:cond delay="50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Effect transition="in" filter="fade">
                                      <p:cBhvr>
                                        <p:cTn id="54" dur="500"/>
                                        <p:tgtEl>
                                          <p:spTgt spid="47"/>
                                        </p:tgtEl>
                                      </p:cBhvr>
                                    </p:animEffect>
                                  </p:childTnLst>
                                </p:cTn>
                              </p:par>
                            </p:childTnLst>
                          </p:cTn>
                        </p:par>
                        <p:par>
                          <p:cTn id="55" fill="hold">
                            <p:stCondLst>
                              <p:cond delay="2000"/>
                            </p:stCondLst>
                            <p:childTnLst>
                              <p:par>
                                <p:cTn id="56" presetID="2" presetClass="entr" presetSubtype="4" fill="hold" grpId="0" nodeType="afterEffect">
                                  <p:stCondLst>
                                    <p:cond delay="0"/>
                                  </p:stCondLst>
                                  <p:childTnLst>
                                    <p:set>
                                      <p:cBhvr>
                                        <p:cTn id="57" dur="1" fill="hold">
                                          <p:stCondLst>
                                            <p:cond delay="0"/>
                                          </p:stCondLst>
                                        </p:cTn>
                                        <p:tgtEl>
                                          <p:spTgt spid="61"/>
                                        </p:tgtEl>
                                        <p:attrNameLst>
                                          <p:attrName>style.visibility</p:attrName>
                                        </p:attrNameLst>
                                      </p:cBhvr>
                                      <p:to>
                                        <p:strVal val="visible"/>
                                      </p:to>
                                    </p:set>
                                    <p:anim calcmode="lin" valueType="num">
                                      <p:cBhvr additive="base">
                                        <p:cTn id="58" dur="500" fill="hold"/>
                                        <p:tgtEl>
                                          <p:spTgt spid="61"/>
                                        </p:tgtEl>
                                        <p:attrNameLst>
                                          <p:attrName>ppt_x</p:attrName>
                                        </p:attrNameLst>
                                      </p:cBhvr>
                                      <p:tavLst>
                                        <p:tav tm="0">
                                          <p:val>
                                            <p:strVal val="#ppt_x"/>
                                          </p:val>
                                        </p:tav>
                                        <p:tav tm="100000">
                                          <p:val>
                                            <p:strVal val="#ppt_x"/>
                                          </p:val>
                                        </p:tav>
                                      </p:tavLst>
                                    </p:anim>
                                    <p:anim calcmode="lin" valueType="num">
                                      <p:cBhvr additive="base">
                                        <p:cTn id="59"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48" grpId="0" animBg="1"/>
      <p:bldP spid="61" grpId="0" animBg="1"/>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企业前景</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56" name="TextBox 6"/>
          <p:cNvSpPr txBox="1"/>
          <p:nvPr/>
        </p:nvSpPr>
        <p:spPr>
          <a:xfrm>
            <a:off x="775082" y="2148614"/>
            <a:ext cx="5825384" cy="983595"/>
          </a:xfrm>
          <a:prstGeom prst="rect">
            <a:avLst/>
          </a:prstGeom>
          <a:noFill/>
        </p:spPr>
        <p:txBody>
          <a:bodyPr wrap="square" lIns="116833" tIns="58416" rIns="116833" bIns="58416" rtlCol="0">
            <a:spAutoFit/>
          </a:bodyPr>
          <a:lstStyle/>
          <a:p>
            <a:pPr>
              <a:lnSpc>
                <a:spcPct val="125000"/>
              </a:lnSpc>
            </a:pPr>
            <a:r>
              <a:rPr lang="zh-CN" altLang="en-US" sz="1500" dirty="0">
                <a:solidFill>
                  <a:schemeClr val="tx1">
                    <a:lumMod val="50000"/>
                    <a:lumOff val="50000"/>
                  </a:schemeClr>
                </a:solidFill>
                <a:latin typeface="Calibri"/>
                <a:ea typeface="微软雅黑"/>
              </a:rPr>
              <a:t>添加文本说明内容添加文本说明内容添加文本说明内容添加文本说明内容添加文本说明内容添加文本说明内容添加文本说明内容添加内容</a:t>
            </a:r>
          </a:p>
        </p:txBody>
      </p:sp>
      <p:sp>
        <p:nvSpPr>
          <p:cNvPr id="57" name="TextBox 6"/>
          <p:cNvSpPr txBox="1"/>
          <p:nvPr/>
        </p:nvSpPr>
        <p:spPr>
          <a:xfrm>
            <a:off x="775083" y="3720065"/>
            <a:ext cx="5443392" cy="427353"/>
          </a:xfrm>
          <a:prstGeom prst="rect">
            <a:avLst/>
          </a:prstGeom>
          <a:noFill/>
        </p:spPr>
        <p:txBody>
          <a:bodyPr wrap="square" lIns="116833" tIns="58416" rIns="116833" bIns="58416" rtlCol="0">
            <a:spAutoFit/>
          </a:bodyPr>
          <a:lstStyle/>
          <a:p>
            <a:pPr>
              <a:lnSpc>
                <a:spcPct val="150000"/>
              </a:lnSpc>
            </a:pPr>
            <a:r>
              <a:rPr lang="zh-CN" altLang="en-US" sz="1500" dirty="0">
                <a:solidFill>
                  <a:schemeClr val="tx1">
                    <a:lumMod val="50000"/>
                    <a:lumOff val="50000"/>
                  </a:schemeClr>
                </a:solidFill>
                <a:latin typeface="Calibri"/>
                <a:ea typeface="微软雅黑"/>
              </a:rPr>
              <a:t>添加文本说明内容添加文本说明内容添加文本</a:t>
            </a:r>
          </a:p>
        </p:txBody>
      </p:sp>
      <p:sp>
        <p:nvSpPr>
          <p:cNvPr id="58" name="对角圆角矩形 57"/>
          <p:cNvSpPr/>
          <p:nvPr/>
        </p:nvSpPr>
        <p:spPr>
          <a:xfrm>
            <a:off x="870581" y="1716461"/>
            <a:ext cx="1890711" cy="457770"/>
          </a:xfrm>
          <a:prstGeom prst="round2DiagRect">
            <a:avLst>
              <a:gd name="adj1" fmla="val 30205"/>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r>
              <a:rPr lang="zh-CN" altLang="en-US" b="1" dirty="0">
                <a:solidFill>
                  <a:schemeClr val="bg1"/>
                </a:solidFill>
                <a:latin typeface="微软雅黑" pitchFamily="34" charset="-122"/>
                <a:ea typeface="微软雅黑" pitchFamily="34" charset="-122"/>
              </a:rPr>
              <a:t>标题一</a:t>
            </a:r>
          </a:p>
        </p:txBody>
      </p:sp>
      <p:sp>
        <p:nvSpPr>
          <p:cNvPr id="59" name="对角圆角矩形 58"/>
          <p:cNvSpPr/>
          <p:nvPr/>
        </p:nvSpPr>
        <p:spPr>
          <a:xfrm>
            <a:off x="870581" y="3316623"/>
            <a:ext cx="1890711" cy="457770"/>
          </a:xfrm>
          <a:prstGeom prst="round2DiagRect">
            <a:avLst>
              <a:gd name="adj1" fmla="val 30205"/>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r>
              <a:rPr lang="zh-CN" altLang="en-US" b="1" dirty="0">
                <a:solidFill>
                  <a:schemeClr val="bg1"/>
                </a:solidFill>
                <a:latin typeface="微软雅黑" pitchFamily="34" charset="-122"/>
                <a:ea typeface="微软雅黑" pitchFamily="34" charset="-122"/>
              </a:rPr>
              <a:t>标题二</a:t>
            </a:r>
          </a:p>
        </p:txBody>
      </p:sp>
      <p:sp>
        <p:nvSpPr>
          <p:cNvPr id="60" name="对角圆角矩形 59"/>
          <p:cNvSpPr/>
          <p:nvPr/>
        </p:nvSpPr>
        <p:spPr>
          <a:xfrm>
            <a:off x="870581" y="4627257"/>
            <a:ext cx="1890711" cy="457770"/>
          </a:xfrm>
          <a:prstGeom prst="round2DiagRect">
            <a:avLst>
              <a:gd name="adj1" fmla="val 30205"/>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33" tIns="58416" rIns="116833" bIns="58416" rtlCol="0" anchor="ctr"/>
          <a:lstStyle/>
          <a:p>
            <a:pPr algn="ctr"/>
            <a:r>
              <a:rPr lang="zh-CN" altLang="en-US" b="1" dirty="0">
                <a:solidFill>
                  <a:schemeClr val="bg1"/>
                </a:solidFill>
                <a:latin typeface="微软雅黑" pitchFamily="34" charset="-122"/>
                <a:ea typeface="微软雅黑" pitchFamily="34" charset="-122"/>
              </a:rPr>
              <a:t>标题三</a:t>
            </a:r>
          </a:p>
        </p:txBody>
      </p:sp>
      <p:sp>
        <p:nvSpPr>
          <p:cNvPr id="61" name="TextBox 6"/>
          <p:cNvSpPr txBox="1"/>
          <p:nvPr/>
        </p:nvSpPr>
        <p:spPr>
          <a:xfrm>
            <a:off x="775082" y="5071331"/>
            <a:ext cx="5825384" cy="672612"/>
          </a:xfrm>
          <a:prstGeom prst="rect">
            <a:avLst/>
          </a:prstGeom>
          <a:noFill/>
        </p:spPr>
        <p:txBody>
          <a:bodyPr wrap="square" lIns="116833" tIns="58416" rIns="116833" bIns="58416"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r>
              <a:rPr lang="zh-CN" altLang="en-US" sz="1500" dirty="0">
                <a:solidFill>
                  <a:schemeClr val="tx1">
                    <a:lumMod val="50000"/>
                    <a:lumOff val="50000"/>
                  </a:schemeClr>
                </a:solidFill>
              </a:rPr>
              <a:t>添加文本说明内容添加文本说明内容添加文本说明内容添加文本说明内容添加内容</a:t>
            </a:r>
          </a:p>
        </p:txBody>
      </p:sp>
      <p:pic>
        <p:nvPicPr>
          <p:cNvPr id="62"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527435" y="2739207"/>
            <a:ext cx="3660167" cy="20703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63"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422593">
            <a:off x="7797511" y="3095846"/>
            <a:ext cx="3831363" cy="264128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64" name="Picture 6"/>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rot="854817">
            <a:off x="7078003" y="3861121"/>
            <a:ext cx="3398193" cy="21871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grpSp>
        <p:nvGrpSpPr>
          <p:cNvPr id="21" name="组合 11"/>
          <p:cNvGrpSpPr>
            <a:grpSpLocks/>
          </p:cNvGrpSpPr>
          <p:nvPr/>
        </p:nvGrpSpPr>
        <p:grpSpPr bwMode="auto">
          <a:xfrm>
            <a:off x="1854716" y="302394"/>
            <a:ext cx="492125" cy="319088"/>
            <a:chOff x="3017520" y="601990"/>
            <a:chExt cx="491490" cy="414010"/>
          </a:xfrm>
        </p:grpSpPr>
        <p:sp>
          <p:nvSpPr>
            <p:cNvPr id="22" name="燕尾形 21"/>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3" name="燕尾形 22"/>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4" name="燕尾形 23"/>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3270709200"/>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42" presetClass="entr" presetSubtype="0" fill="hold" grpId="0" nodeType="after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fade">
                                      <p:cBhvr>
                                        <p:cTn id="30" dur="1000"/>
                                        <p:tgtEl>
                                          <p:spTgt spid="58"/>
                                        </p:tgtEl>
                                      </p:cBhvr>
                                    </p:animEffect>
                                    <p:anim calcmode="lin" valueType="num">
                                      <p:cBhvr>
                                        <p:cTn id="31" dur="1000" fill="hold"/>
                                        <p:tgtEl>
                                          <p:spTgt spid="58"/>
                                        </p:tgtEl>
                                        <p:attrNameLst>
                                          <p:attrName>ppt_x</p:attrName>
                                        </p:attrNameLst>
                                      </p:cBhvr>
                                      <p:tavLst>
                                        <p:tav tm="0">
                                          <p:val>
                                            <p:strVal val="#ppt_x"/>
                                          </p:val>
                                        </p:tav>
                                        <p:tav tm="100000">
                                          <p:val>
                                            <p:strVal val="#ppt_x"/>
                                          </p:val>
                                        </p:tav>
                                      </p:tavLst>
                                    </p:anim>
                                    <p:anim calcmode="lin" valueType="num">
                                      <p:cBhvr>
                                        <p:cTn id="32" dur="1000" fill="hold"/>
                                        <p:tgtEl>
                                          <p:spTgt spid="58"/>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42" presetClass="entr" presetSubtype="0" fill="hold" grpId="0" nodeType="afterEffect">
                                  <p:stCondLst>
                                    <p:cond delay="25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1000"/>
                                        <p:tgtEl>
                                          <p:spTgt spid="56"/>
                                        </p:tgtEl>
                                      </p:cBhvr>
                                    </p:animEffect>
                                    <p:anim calcmode="lin" valueType="num">
                                      <p:cBhvr>
                                        <p:cTn id="37" dur="1000" fill="hold"/>
                                        <p:tgtEl>
                                          <p:spTgt spid="56"/>
                                        </p:tgtEl>
                                        <p:attrNameLst>
                                          <p:attrName>ppt_x</p:attrName>
                                        </p:attrNameLst>
                                      </p:cBhvr>
                                      <p:tavLst>
                                        <p:tav tm="0">
                                          <p:val>
                                            <p:strVal val="#ppt_x"/>
                                          </p:val>
                                        </p:tav>
                                        <p:tav tm="100000">
                                          <p:val>
                                            <p:strVal val="#ppt_x"/>
                                          </p:val>
                                        </p:tav>
                                      </p:tavLst>
                                    </p:anim>
                                    <p:anim calcmode="lin" valueType="num">
                                      <p:cBhvr>
                                        <p:cTn id="38" dur="1000" fill="hold"/>
                                        <p:tgtEl>
                                          <p:spTgt spid="56"/>
                                        </p:tgtEl>
                                        <p:attrNameLst>
                                          <p:attrName>ppt_y</p:attrName>
                                        </p:attrNameLst>
                                      </p:cBhvr>
                                      <p:tavLst>
                                        <p:tav tm="0">
                                          <p:val>
                                            <p:strVal val="#ppt_y+.1"/>
                                          </p:val>
                                        </p:tav>
                                        <p:tav tm="100000">
                                          <p:val>
                                            <p:strVal val="#ppt_y"/>
                                          </p:val>
                                        </p:tav>
                                      </p:tavLst>
                                    </p:anim>
                                  </p:childTnLst>
                                </p:cTn>
                              </p:par>
                            </p:childTnLst>
                          </p:cTn>
                        </p:par>
                        <p:par>
                          <p:cTn id="39" fill="hold">
                            <p:stCondLst>
                              <p:cond delay="2750"/>
                            </p:stCondLst>
                            <p:childTnLst>
                              <p:par>
                                <p:cTn id="40" presetID="49" presetClass="entr" presetSubtype="0" decel="100000" fill="hold" nodeType="afterEffect">
                                  <p:stCondLst>
                                    <p:cond delay="0"/>
                                  </p:stCondLst>
                                  <p:childTnLst>
                                    <p:set>
                                      <p:cBhvr>
                                        <p:cTn id="41" dur="1" fill="hold">
                                          <p:stCondLst>
                                            <p:cond delay="0"/>
                                          </p:stCondLst>
                                        </p:cTn>
                                        <p:tgtEl>
                                          <p:spTgt spid="62"/>
                                        </p:tgtEl>
                                        <p:attrNameLst>
                                          <p:attrName>style.visibility</p:attrName>
                                        </p:attrNameLst>
                                      </p:cBhvr>
                                      <p:to>
                                        <p:strVal val="visible"/>
                                      </p:to>
                                    </p:set>
                                    <p:anim calcmode="lin" valueType="num">
                                      <p:cBhvr>
                                        <p:cTn id="42" dur="500" fill="hold"/>
                                        <p:tgtEl>
                                          <p:spTgt spid="62"/>
                                        </p:tgtEl>
                                        <p:attrNameLst>
                                          <p:attrName>ppt_w</p:attrName>
                                        </p:attrNameLst>
                                      </p:cBhvr>
                                      <p:tavLst>
                                        <p:tav tm="0">
                                          <p:val>
                                            <p:fltVal val="0"/>
                                          </p:val>
                                        </p:tav>
                                        <p:tav tm="100000">
                                          <p:val>
                                            <p:strVal val="#ppt_w"/>
                                          </p:val>
                                        </p:tav>
                                      </p:tavLst>
                                    </p:anim>
                                    <p:anim calcmode="lin" valueType="num">
                                      <p:cBhvr>
                                        <p:cTn id="43" dur="500" fill="hold"/>
                                        <p:tgtEl>
                                          <p:spTgt spid="62"/>
                                        </p:tgtEl>
                                        <p:attrNameLst>
                                          <p:attrName>ppt_h</p:attrName>
                                        </p:attrNameLst>
                                      </p:cBhvr>
                                      <p:tavLst>
                                        <p:tav tm="0">
                                          <p:val>
                                            <p:fltVal val="0"/>
                                          </p:val>
                                        </p:tav>
                                        <p:tav tm="100000">
                                          <p:val>
                                            <p:strVal val="#ppt_h"/>
                                          </p:val>
                                        </p:tav>
                                      </p:tavLst>
                                    </p:anim>
                                    <p:anim calcmode="lin" valueType="num">
                                      <p:cBhvr>
                                        <p:cTn id="44" dur="500" fill="hold"/>
                                        <p:tgtEl>
                                          <p:spTgt spid="62"/>
                                        </p:tgtEl>
                                        <p:attrNameLst>
                                          <p:attrName>style.rotation</p:attrName>
                                        </p:attrNameLst>
                                      </p:cBhvr>
                                      <p:tavLst>
                                        <p:tav tm="0">
                                          <p:val>
                                            <p:fltVal val="360"/>
                                          </p:val>
                                        </p:tav>
                                        <p:tav tm="100000">
                                          <p:val>
                                            <p:fltVal val="0"/>
                                          </p:val>
                                        </p:tav>
                                      </p:tavLst>
                                    </p:anim>
                                    <p:animEffect transition="in" filter="fade">
                                      <p:cBhvr>
                                        <p:cTn id="45" dur="500"/>
                                        <p:tgtEl>
                                          <p:spTgt spid="62"/>
                                        </p:tgtEl>
                                      </p:cBhvr>
                                    </p:animEffect>
                                  </p:childTnLst>
                                </p:cTn>
                              </p:par>
                            </p:childTnLst>
                          </p:cTn>
                        </p:par>
                        <p:par>
                          <p:cTn id="46" fill="hold">
                            <p:stCondLst>
                              <p:cond delay="3250"/>
                            </p:stCondLst>
                            <p:childTnLst>
                              <p:par>
                                <p:cTn id="47" presetID="6" presetClass="emph" presetSubtype="0" fill="hold" nodeType="afterEffect">
                                  <p:stCondLst>
                                    <p:cond delay="0"/>
                                  </p:stCondLst>
                                  <p:childTnLst>
                                    <p:animScale>
                                      <p:cBhvr>
                                        <p:cTn id="48" dur="2000" fill="hold"/>
                                        <p:tgtEl>
                                          <p:spTgt spid="62"/>
                                        </p:tgtEl>
                                      </p:cBhvr>
                                      <p:by x="75000" y="75000"/>
                                    </p:animScale>
                                  </p:childTnLst>
                                </p:cTn>
                              </p:par>
                              <p:par>
                                <p:cTn id="49" presetID="56" presetClass="path" presetSubtype="0" accel="50000" decel="50000" fill="hold" nodeType="withEffect">
                                  <p:stCondLst>
                                    <p:cond delay="250"/>
                                  </p:stCondLst>
                                  <p:childTnLst>
                                    <p:animMotion origin="layout" path="M 3.88889E-6 -2.22222E-6 L -0.07848 -0.26611 " pathEditMode="relative" rAng="0" ptsTypes="AA">
                                      <p:cBhvr>
                                        <p:cTn id="50" dur="750" fill="hold"/>
                                        <p:tgtEl>
                                          <p:spTgt spid="62"/>
                                        </p:tgtEl>
                                        <p:attrNameLst>
                                          <p:attrName>ppt_x</p:attrName>
                                          <p:attrName>ppt_y</p:attrName>
                                        </p:attrNameLst>
                                      </p:cBhvr>
                                      <p:rCtr x="-3924" y="-13306"/>
                                    </p:animMotion>
                                  </p:childTnLst>
                                </p:cTn>
                              </p:par>
                            </p:childTnLst>
                          </p:cTn>
                        </p:par>
                        <p:par>
                          <p:cTn id="51" fill="hold">
                            <p:stCondLst>
                              <p:cond delay="5250"/>
                            </p:stCondLst>
                            <p:childTnLst>
                              <p:par>
                                <p:cTn id="52" presetID="42" presetClass="entr" presetSubtype="0" fill="hold" grpId="0" nodeType="afterEffect">
                                  <p:stCondLst>
                                    <p:cond delay="0"/>
                                  </p:stCondLst>
                                  <p:childTnLst>
                                    <p:set>
                                      <p:cBhvr>
                                        <p:cTn id="53" dur="1" fill="hold">
                                          <p:stCondLst>
                                            <p:cond delay="0"/>
                                          </p:stCondLst>
                                        </p:cTn>
                                        <p:tgtEl>
                                          <p:spTgt spid="59"/>
                                        </p:tgtEl>
                                        <p:attrNameLst>
                                          <p:attrName>style.visibility</p:attrName>
                                        </p:attrNameLst>
                                      </p:cBhvr>
                                      <p:to>
                                        <p:strVal val="visible"/>
                                      </p:to>
                                    </p:set>
                                    <p:animEffect transition="in" filter="fade">
                                      <p:cBhvr>
                                        <p:cTn id="54" dur="1000"/>
                                        <p:tgtEl>
                                          <p:spTgt spid="59"/>
                                        </p:tgtEl>
                                      </p:cBhvr>
                                    </p:animEffect>
                                    <p:anim calcmode="lin" valueType="num">
                                      <p:cBhvr>
                                        <p:cTn id="55" dur="1000" fill="hold"/>
                                        <p:tgtEl>
                                          <p:spTgt spid="59"/>
                                        </p:tgtEl>
                                        <p:attrNameLst>
                                          <p:attrName>ppt_x</p:attrName>
                                        </p:attrNameLst>
                                      </p:cBhvr>
                                      <p:tavLst>
                                        <p:tav tm="0">
                                          <p:val>
                                            <p:strVal val="#ppt_x"/>
                                          </p:val>
                                        </p:tav>
                                        <p:tav tm="100000">
                                          <p:val>
                                            <p:strVal val="#ppt_x"/>
                                          </p:val>
                                        </p:tav>
                                      </p:tavLst>
                                    </p:anim>
                                    <p:anim calcmode="lin" valueType="num">
                                      <p:cBhvr>
                                        <p:cTn id="56" dur="1000" fill="hold"/>
                                        <p:tgtEl>
                                          <p:spTgt spid="59"/>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57"/>
                                        </p:tgtEl>
                                        <p:attrNameLst>
                                          <p:attrName>style.visibility</p:attrName>
                                        </p:attrNameLst>
                                      </p:cBhvr>
                                      <p:to>
                                        <p:strVal val="visible"/>
                                      </p:to>
                                    </p:set>
                                    <p:animEffect transition="in" filter="fade">
                                      <p:cBhvr>
                                        <p:cTn id="59" dur="1000"/>
                                        <p:tgtEl>
                                          <p:spTgt spid="57"/>
                                        </p:tgtEl>
                                      </p:cBhvr>
                                    </p:animEffect>
                                    <p:anim calcmode="lin" valueType="num">
                                      <p:cBhvr>
                                        <p:cTn id="60" dur="1000" fill="hold"/>
                                        <p:tgtEl>
                                          <p:spTgt spid="57"/>
                                        </p:tgtEl>
                                        <p:attrNameLst>
                                          <p:attrName>ppt_x</p:attrName>
                                        </p:attrNameLst>
                                      </p:cBhvr>
                                      <p:tavLst>
                                        <p:tav tm="0">
                                          <p:val>
                                            <p:strVal val="#ppt_x"/>
                                          </p:val>
                                        </p:tav>
                                        <p:tav tm="100000">
                                          <p:val>
                                            <p:strVal val="#ppt_x"/>
                                          </p:val>
                                        </p:tav>
                                      </p:tavLst>
                                    </p:anim>
                                    <p:anim calcmode="lin" valueType="num">
                                      <p:cBhvr>
                                        <p:cTn id="61" dur="1000" fill="hold"/>
                                        <p:tgtEl>
                                          <p:spTgt spid="57"/>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49" presetClass="entr" presetSubtype="0" decel="100000" fill="hold" nodeType="afterEffect">
                                  <p:stCondLst>
                                    <p:cond delay="0"/>
                                  </p:stCondLst>
                                  <p:childTnLst>
                                    <p:set>
                                      <p:cBhvr>
                                        <p:cTn id="64" dur="1" fill="hold">
                                          <p:stCondLst>
                                            <p:cond delay="0"/>
                                          </p:stCondLst>
                                        </p:cTn>
                                        <p:tgtEl>
                                          <p:spTgt spid="63"/>
                                        </p:tgtEl>
                                        <p:attrNameLst>
                                          <p:attrName>style.visibility</p:attrName>
                                        </p:attrNameLst>
                                      </p:cBhvr>
                                      <p:to>
                                        <p:strVal val="visible"/>
                                      </p:to>
                                    </p:set>
                                    <p:anim calcmode="lin" valueType="num">
                                      <p:cBhvr>
                                        <p:cTn id="65" dur="500" fill="hold"/>
                                        <p:tgtEl>
                                          <p:spTgt spid="63"/>
                                        </p:tgtEl>
                                        <p:attrNameLst>
                                          <p:attrName>ppt_w</p:attrName>
                                        </p:attrNameLst>
                                      </p:cBhvr>
                                      <p:tavLst>
                                        <p:tav tm="0">
                                          <p:val>
                                            <p:fltVal val="0"/>
                                          </p:val>
                                        </p:tav>
                                        <p:tav tm="100000">
                                          <p:val>
                                            <p:strVal val="#ppt_w"/>
                                          </p:val>
                                        </p:tav>
                                      </p:tavLst>
                                    </p:anim>
                                    <p:anim calcmode="lin" valueType="num">
                                      <p:cBhvr>
                                        <p:cTn id="66" dur="500" fill="hold"/>
                                        <p:tgtEl>
                                          <p:spTgt spid="63"/>
                                        </p:tgtEl>
                                        <p:attrNameLst>
                                          <p:attrName>ppt_h</p:attrName>
                                        </p:attrNameLst>
                                      </p:cBhvr>
                                      <p:tavLst>
                                        <p:tav tm="0">
                                          <p:val>
                                            <p:fltVal val="0"/>
                                          </p:val>
                                        </p:tav>
                                        <p:tav tm="100000">
                                          <p:val>
                                            <p:strVal val="#ppt_h"/>
                                          </p:val>
                                        </p:tav>
                                      </p:tavLst>
                                    </p:anim>
                                    <p:anim calcmode="lin" valueType="num">
                                      <p:cBhvr>
                                        <p:cTn id="67" dur="500" fill="hold"/>
                                        <p:tgtEl>
                                          <p:spTgt spid="63"/>
                                        </p:tgtEl>
                                        <p:attrNameLst>
                                          <p:attrName>style.rotation</p:attrName>
                                        </p:attrNameLst>
                                      </p:cBhvr>
                                      <p:tavLst>
                                        <p:tav tm="0">
                                          <p:val>
                                            <p:fltVal val="360"/>
                                          </p:val>
                                        </p:tav>
                                        <p:tav tm="100000">
                                          <p:val>
                                            <p:fltVal val="0"/>
                                          </p:val>
                                        </p:tav>
                                      </p:tavLst>
                                    </p:anim>
                                    <p:animEffect transition="in" filter="fade">
                                      <p:cBhvr>
                                        <p:cTn id="68" dur="500"/>
                                        <p:tgtEl>
                                          <p:spTgt spid="63"/>
                                        </p:tgtEl>
                                      </p:cBhvr>
                                    </p:animEffect>
                                  </p:childTnLst>
                                </p:cTn>
                              </p:par>
                            </p:childTnLst>
                          </p:cTn>
                        </p:par>
                        <p:par>
                          <p:cTn id="69" fill="hold">
                            <p:stCondLst>
                              <p:cond delay="7000"/>
                            </p:stCondLst>
                            <p:childTnLst>
                              <p:par>
                                <p:cTn id="70" presetID="6" presetClass="emph" presetSubtype="0" fill="hold" nodeType="afterEffect">
                                  <p:stCondLst>
                                    <p:cond delay="0"/>
                                  </p:stCondLst>
                                  <p:childTnLst>
                                    <p:animScale>
                                      <p:cBhvr>
                                        <p:cTn id="71" dur="2000" fill="hold"/>
                                        <p:tgtEl>
                                          <p:spTgt spid="63"/>
                                        </p:tgtEl>
                                      </p:cBhvr>
                                      <p:by x="75000" y="75000"/>
                                    </p:animScale>
                                  </p:childTnLst>
                                </p:cTn>
                              </p:par>
                              <p:par>
                                <p:cTn id="72" presetID="56" presetClass="path" presetSubtype="0" accel="50000" decel="50000" fill="hold" nodeType="withEffect">
                                  <p:stCondLst>
                                    <p:cond delay="250"/>
                                  </p:stCondLst>
                                  <p:childTnLst>
                                    <p:animMotion origin="layout" path="M 3.05556E-6 0 L -0.00625 -0.16028 " pathEditMode="relative" rAng="0" ptsTypes="AA">
                                      <p:cBhvr>
                                        <p:cTn id="73" dur="750" fill="hold"/>
                                        <p:tgtEl>
                                          <p:spTgt spid="63"/>
                                        </p:tgtEl>
                                        <p:attrNameLst>
                                          <p:attrName>ppt_x</p:attrName>
                                          <p:attrName>ppt_y</p:attrName>
                                        </p:attrNameLst>
                                      </p:cBhvr>
                                      <p:rCtr x="-313" y="-8028"/>
                                    </p:animMotion>
                                  </p:childTnLst>
                                </p:cTn>
                              </p:par>
                            </p:childTnLst>
                          </p:cTn>
                        </p:par>
                        <p:par>
                          <p:cTn id="74" fill="hold">
                            <p:stCondLst>
                              <p:cond delay="9000"/>
                            </p:stCondLst>
                            <p:childTnLst>
                              <p:par>
                                <p:cTn id="75" presetID="42" presetClass="entr" presetSubtype="0" fill="hold" grpId="0" nodeType="afterEffect">
                                  <p:stCondLst>
                                    <p:cond delay="0"/>
                                  </p:stCondLst>
                                  <p:childTnLst>
                                    <p:set>
                                      <p:cBhvr>
                                        <p:cTn id="76" dur="1" fill="hold">
                                          <p:stCondLst>
                                            <p:cond delay="0"/>
                                          </p:stCondLst>
                                        </p:cTn>
                                        <p:tgtEl>
                                          <p:spTgt spid="60"/>
                                        </p:tgtEl>
                                        <p:attrNameLst>
                                          <p:attrName>style.visibility</p:attrName>
                                        </p:attrNameLst>
                                      </p:cBhvr>
                                      <p:to>
                                        <p:strVal val="visible"/>
                                      </p:to>
                                    </p:set>
                                    <p:animEffect transition="in" filter="fade">
                                      <p:cBhvr>
                                        <p:cTn id="77" dur="1000"/>
                                        <p:tgtEl>
                                          <p:spTgt spid="60"/>
                                        </p:tgtEl>
                                      </p:cBhvr>
                                    </p:animEffect>
                                    <p:anim calcmode="lin" valueType="num">
                                      <p:cBhvr>
                                        <p:cTn id="78" dur="1000" fill="hold"/>
                                        <p:tgtEl>
                                          <p:spTgt spid="60"/>
                                        </p:tgtEl>
                                        <p:attrNameLst>
                                          <p:attrName>ppt_x</p:attrName>
                                        </p:attrNameLst>
                                      </p:cBhvr>
                                      <p:tavLst>
                                        <p:tav tm="0">
                                          <p:val>
                                            <p:strVal val="#ppt_x"/>
                                          </p:val>
                                        </p:tav>
                                        <p:tav tm="100000">
                                          <p:val>
                                            <p:strVal val="#ppt_x"/>
                                          </p:val>
                                        </p:tav>
                                      </p:tavLst>
                                    </p:anim>
                                    <p:anim calcmode="lin" valueType="num">
                                      <p:cBhvr>
                                        <p:cTn id="79" dur="1000" fill="hold"/>
                                        <p:tgtEl>
                                          <p:spTgt spid="6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250"/>
                                  </p:stCondLst>
                                  <p:childTnLst>
                                    <p:set>
                                      <p:cBhvr>
                                        <p:cTn id="81" dur="1" fill="hold">
                                          <p:stCondLst>
                                            <p:cond delay="0"/>
                                          </p:stCondLst>
                                        </p:cTn>
                                        <p:tgtEl>
                                          <p:spTgt spid="61"/>
                                        </p:tgtEl>
                                        <p:attrNameLst>
                                          <p:attrName>style.visibility</p:attrName>
                                        </p:attrNameLst>
                                      </p:cBhvr>
                                      <p:to>
                                        <p:strVal val="visible"/>
                                      </p:to>
                                    </p:set>
                                    <p:animEffect transition="in" filter="fade">
                                      <p:cBhvr>
                                        <p:cTn id="82" dur="1000"/>
                                        <p:tgtEl>
                                          <p:spTgt spid="61"/>
                                        </p:tgtEl>
                                      </p:cBhvr>
                                    </p:animEffect>
                                    <p:anim calcmode="lin" valueType="num">
                                      <p:cBhvr>
                                        <p:cTn id="83" dur="1000" fill="hold"/>
                                        <p:tgtEl>
                                          <p:spTgt spid="61"/>
                                        </p:tgtEl>
                                        <p:attrNameLst>
                                          <p:attrName>ppt_x</p:attrName>
                                        </p:attrNameLst>
                                      </p:cBhvr>
                                      <p:tavLst>
                                        <p:tav tm="0">
                                          <p:val>
                                            <p:strVal val="#ppt_x"/>
                                          </p:val>
                                        </p:tav>
                                        <p:tav tm="100000">
                                          <p:val>
                                            <p:strVal val="#ppt_x"/>
                                          </p:val>
                                        </p:tav>
                                      </p:tavLst>
                                    </p:anim>
                                    <p:anim calcmode="lin" valueType="num">
                                      <p:cBhvr>
                                        <p:cTn id="84" dur="1000" fill="hold"/>
                                        <p:tgtEl>
                                          <p:spTgt spid="61"/>
                                        </p:tgtEl>
                                        <p:attrNameLst>
                                          <p:attrName>ppt_y</p:attrName>
                                        </p:attrNameLst>
                                      </p:cBhvr>
                                      <p:tavLst>
                                        <p:tav tm="0">
                                          <p:val>
                                            <p:strVal val="#ppt_y+.1"/>
                                          </p:val>
                                        </p:tav>
                                        <p:tav tm="100000">
                                          <p:val>
                                            <p:strVal val="#ppt_y"/>
                                          </p:val>
                                        </p:tav>
                                      </p:tavLst>
                                    </p:anim>
                                  </p:childTnLst>
                                </p:cTn>
                              </p:par>
                            </p:childTnLst>
                          </p:cTn>
                        </p:par>
                        <p:par>
                          <p:cTn id="85" fill="hold">
                            <p:stCondLst>
                              <p:cond delay="10250"/>
                            </p:stCondLst>
                            <p:childTnLst>
                              <p:par>
                                <p:cTn id="86" presetID="49" presetClass="entr" presetSubtype="0" decel="100000" fill="hold" nodeType="afterEffect">
                                  <p:stCondLst>
                                    <p:cond delay="0"/>
                                  </p:stCondLst>
                                  <p:childTnLst>
                                    <p:set>
                                      <p:cBhvr>
                                        <p:cTn id="87" dur="1" fill="hold">
                                          <p:stCondLst>
                                            <p:cond delay="0"/>
                                          </p:stCondLst>
                                        </p:cTn>
                                        <p:tgtEl>
                                          <p:spTgt spid="64"/>
                                        </p:tgtEl>
                                        <p:attrNameLst>
                                          <p:attrName>style.visibility</p:attrName>
                                        </p:attrNameLst>
                                      </p:cBhvr>
                                      <p:to>
                                        <p:strVal val="visible"/>
                                      </p:to>
                                    </p:set>
                                    <p:anim calcmode="lin" valueType="num">
                                      <p:cBhvr>
                                        <p:cTn id="88" dur="500" fill="hold"/>
                                        <p:tgtEl>
                                          <p:spTgt spid="64"/>
                                        </p:tgtEl>
                                        <p:attrNameLst>
                                          <p:attrName>ppt_w</p:attrName>
                                        </p:attrNameLst>
                                      </p:cBhvr>
                                      <p:tavLst>
                                        <p:tav tm="0">
                                          <p:val>
                                            <p:fltVal val="0"/>
                                          </p:val>
                                        </p:tav>
                                        <p:tav tm="100000">
                                          <p:val>
                                            <p:strVal val="#ppt_w"/>
                                          </p:val>
                                        </p:tav>
                                      </p:tavLst>
                                    </p:anim>
                                    <p:anim calcmode="lin" valueType="num">
                                      <p:cBhvr>
                                        <p:cTn id="89" dur="500" fill="hold"/>
                                        <p:tgtEl>
                                          <p:spTgt spid="64"/>
                                        </p:tgtEl>
                                        <p:attrNameLst>
                                          <p:attrName>ppt_h</p:attrName>
                                        </p:attrNameLst>
                                      </p:cBhvr>
                                      <p:tavLst>
                                        <p:tav tm="0">
                                          <p:val>
                                            <p:fltVal val="0"/>
                                          </p:val>
                                        </p:tav>
                                        <p:tav tm="100000">
                                          <p:val>
                                            <p:strVal val="#ppt_h"/>
                                          </p:val>
                                        </p:tav>
                                      </p:tavLst>
                                    </p:anim>
                                    <p:anim calcmode="lin" valueType="num">
                                      <p:cBhvr>
                                        <p:cTn id="90" dur="500" fill="hold"/>
                                        <p:tgtEl>
                                          <p:spTgt spid="64"/>
                                        </p:tgtEl>
                                        <p:attrNameLst>
                                          <p:attrName>style.rotation</p:attrName>
                                        </p:attrNameLst>
                                      </p:cBhvr>
                                      <p:tavLst>
                                        <p:tav tm="0">
                                          <p:val>
                                            <p:fltVal val="360"/>
                                          </p:val>
                                        </p:tav>
                                        <p:tav tm="100000">
                                          <p:val>
                                            <p:fltVal val="0"/>
                                          </p:val>
                                        </p:tav>
                                      </p:tavLst>
                                    </p:anim>
                                    <p:animEffect transition="in" filter="fade">
                                      <p:cBhvr>
                                        <p:cTn id="91" dur="500"/>
                                        <p:tgtEl>
                                          <p:spTgt spid="64"/>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nodeType="click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wipe(left)">
                                      <p:cBhvr>
                                        <p:cTn id="9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56" grpId="0"/>
      <p:bldP spid="57" grpId="0"/>
      <p:bldP spid="58" grpId="0" animBg="1"/>
      <p:bldP spid="59" grpId="0" animBg="1"/>
      <p:bldP spid="60" grpId="0" animBg="1"/>
      <p:bldP spid="6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市场前景</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grpSp>
        <p:nvGrpSpPr>
          <p:cNvPr id="21" name="组合 20"/>
          <p:cNvGrpSpPr/>
          <p:nvPr/>
        </p:nvGrpSpPr>
        <p:grpSpPr>
          <a:xfrm>
            <a:off x="906559" y="3746273"/>
            <a:ext cx="2269920" cy="2055127"/>
            <a:chOff x="855271" y="2835421"/>
            <a:chExt cx="1711577" cy="1712209"/>
          </a:xfrm>
          <a:effectLst/>
        </p:grpSpPr>
        <p:grpSp>
          <p:nvGrpSpPr>
            <p:cNvPr id="22" name="组合 21"/>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24" name="泪滴形 23"/>
              <p:cNvSpPr/>
              <p:nvPr/>
            </p:nvSpPr>
            <p:spPr>
              <a:xfrm>
                <a:off x="1187624" y="4077072"/>
                <a:ext cx="1728192" cy="1728192"/>
              </a:xfrm>
              <a:prstGeom prst="teardrop">
                <a:avLst/>
              </a:prstGeom>
              <a:solidFill>
                <a:srgbClr val="C00000"/>
              </a:solidFill>
              <a:ln w="25400" cap="flat" cmpd="sng" algn="ctr">
                <a:noFill/>
                <a:prstDash val="solid"/>
              </a:ln>
              <a:effectLst/>
            </p:spPr>
            <p:txBody>
              <a:bodyPr anchor="ctr"/>
              <a:lstStyle/>
              <a:p>
                <a:pPr algn="ctr">
                  <a:defRPr/>
                </a:pPr>
                <a:endParaRPr lang="zh-CN" altLang="en-US" kern="0">
                  <a:solidFill>
                    <a:srgbClr val="159DCD"/>
                  </a:solidFill>
                  <a:latin typeface="+mj-ea"/>
                  <a:ea typeface="+mj-ea"/>
                </a:endParaRPr>
              </a:p>
            </p:txBody>
          </p:sp>
          <p:sp>
            <p:nvSpPr>
              <p:cNvPr id="25"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p:spPr>
            <p:txBody>
              <a:bodyPr anchor="ctr"/>
              <a:lstStyle/>
              <a:p>
                <a:pPr algn="ctr">
                  <a:defRPr/>
                </a:pPr>
                <a:endParaRPr lang="zh-CN" altLang="en-US" kern="0">
                  <a:solidFill>
                    <a:srgbClr val="159DCD"/>
                  </a:solidFill>
                  <a:latin typeface="+mj-ea"/>
                  <a:ea typeface="+mj-ea"/>
                </a:endParaRPr>
              </a:p>
            </p:txBody>
          </p:sp>
        </p:grpSp>
        <p:sp>
          <p:nvSpPr>
            <p:cNvPr id="23" name="矩形​​ 45"/>
            <p:cNvSpPr>
              <a:spLocks noChangeArrowheads="1"/>
            </p:cNvSpPr>
            <p:nvPr/>
          </p:nvSpPr>
          <p:spPr bwMode="auto">
            <a:xfrm>
              <a:off x="1357417" y="3483791"/>
              <a:ext cx="526028" cy="589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000" kern="0" dirty="0">
                  <a:solidFill>
                    <a:srgbClr val="C00000"/>
                  </a:solidFill>
                  <a:latin typeface="+mj-ea"/>
                  <a:ea typeface="+mj-ea"/>
                  <a:cs typeface="Arial Unicode MS" pitchFamily="34" charset="-122"/>
                </a:rPr>
                <a:t>细分</a:t>
              </a:r>
              <a:endParaRPr lang="en-US" altLang="zh-CN" sz="2000" kern="0" dirty="0">
                <a:solidFill>
                  <a:srgbClr val="C00000"/>
                </a:solidFill>
                <a:latin typeface="+mj-ea"/>
                <a:ea typeface="+mj-ea"/>
                <a:cs typeface="Arial Unicode MS" pitchFamily="34" charset="-122"/>
              </a:endParaRPr>
            </a:p>
            <a:p>
              <a:pPr algn="ctr">
                <a:defRPr/>
              </a:pPr>
              <a:r>
                <a:rPr lang="zh-CN" altLang="en-US" sz="2000" kern="0" dirty="0">
                  <a:solidFill>
                    <a:srgbClr val="C00000"/>
                  </a:solidFill>
                  <a:latin typeface="+mj-ea"/>
                  <a:ea typeface="+mj-ea"/>
                  <a:cs typeface="Arial Unicode MS" pitchFamily="34" charset="-122"/>
                </a:rPr>
                <a:t>市场</a:t>
              </a:r>
            </a:p>
          </p:txBody>
        </p:sp>
      </p:grpSp>
      <p:grpSp>
        <p:nvGrpSpPr>
          <p:cNvPr id="26" name="组合 25"/>
          <p:cNvGrpSpPr/>
          <p:nvPr/>
        </p:nvGrpSpPr>
        <p:grpSpPr>
          <a:xfrm>
            <a:off x="3271976" y="3746272"/>
            <a:ext cx="2591228" cy="2346031"/>
            <a:chOff x="2672545" y="2835420"/>
            <a:chExt cx="1953852" cy="1954573"/>
          </a:xfrm>
          <a:effectLst/>
        </p:grpSpPr>
        <p:grpSp>
          <p:nvGrpSpPr>
            <p:cNvPr id="27"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29" name="泪滴形 28"/>
              <p:cNvSpPr/>
              <p:nvPr/>
            </p:nvSpPr>
            <p:spPr>
              <a:xfrm>
                <a:off x="1187624" y="4077072"/>
                <a:ext cx="1728192" cy="1728192"/>
              </a:xfrm>
              <a:prstGeom prst="teardrop">
                <a:avLst/>
              </a:prstGeom>
              <a:solidFill>
                <a:srgbClr val="C00000"/>
              </a:solidFill>
              <a:ln w="25400" cap="flat" cmpd="sng" algn="ctr">
                <a:noFill/>
                <a:prstDash val="solid"/>
              </a:ln>
              <a:effectLst/>
            </p:spPr>
            <p:txBody>
              <a:bodyPr anchor="ctr"/>
              <a:lstStyle/>
              <a:p>
                <a:pPr algn="ctr">
                  <a:defRPr/>
                </a:pPr>
                <a:endParaRPr lang="zh-CN" altLang="en-US" kern="0">
                  <a:solidFill>
                    <a:srgbClr val="159DCD"/>
                  </a:solidFill>
                  <a:latin typeface="+mj-ea"/>
                  <a:ea typeface="+mj-ea"/>
                </a:endParaRPr>
              </a:p>
            </p:txBody>
          </p:sp>
          <p:sp>
            <p:nvSpPr>
              <p:cNvPr id="3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p:spPr>
            <p:txBody>
              <a:bodyPr anchor="ctr"/>
              <a:lstStyle/>
              <a:p>
                <a:pPr algn="ctr">
                  <a:defRPr/>
                </a:pPr>
                <a:endParaRPr lang="zh-CN" altLang="en-US" kern="0">
                  <a:solidFill>
                    <a:srgbClr val="159DCD"/>
                  </a:solidFill>
                  <a:latin typeface="+mj-ea"/>
                  <a:ea typeface="+mj-ea"/>
                </a:endParaRPr>
              </a:p>
            </p:txBody>
          </p:sp>
        </p:grpSp>
        <p:sp>
          <p:nvSpPr>
            <p:cNvPr id="28" name="矩形​​ 46"/>
            <p:cNvSpPr>
              <a:spLocks noChangeArrowheads="1"/>
            </p:cNvSpPr>
            <p:nvPr/>
          </p:nvSpPr>
          <p:spPr bwMode="auto">
            <a:xfrm>
              <a:off x="3535692" y="3684002"/>
              <a:ext cx="526029" cy="589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000" kern="0" dirty="0">
                  <a:solidFill>
                    <a:srgbClr val="C00000"/>
                  </a:solidFill>
                  <a:latin typeface="+mj-ea"/>
                  <a:ea typeface="+mj-ea"/>
                  <a:cs typeface="Arial Unicode MS" pitchFamily="34" charset="-122"/>
                </a:rPr>
                <a:t>高端</a:t>
              </a:r>
              <a:endParaRPr lang="en-US" altLang="zh-CN" sz="2000" kern="0" dirty="0">
                <a:solidFill>
                  <a:srgbClr val="C00000"/>
                </a:solidFill>
                <a:latin typeface="+mj-ea"/>
                <a:ea typeface="+mj-ea"/>
                <a:cs typeface="Arial Unicode MS" pitchFamily="34" charset="-122"/>
              </a:endParaRPr>
            </a:p>
            <a:p>
              <a:pPr algn="ctr">
                <a:defRPr/>
              </a:pPr>
              <a:r>
                <a:rPr lang="zh-CN" altLang="en-US" sz="2000" kern="0" dirty="0">
                  <a:solidFill>
                    <a:srgbClr val="C00000"/>
                  </a:solidFill>
                  <a:latin typeface="+mj-ea"/>
                  <a:ea typeface="+mj-ea"/>
                  <a:cs typeface="Arial Unicode MS" pitchFamily="34" charset="-122"/>
                </a:rPr>
                <a:t>市场</a:t>
              </a:r>
            </a:p>
          </p:txBody>
        </p:sp>
      </p:grpSp>
      <p:grpSp>
        <p:nvGrpSpPr>
          <p:cNvPr id="31" name="组合 30"/>
          <p:cNvGrpSpPr/>
          <p:nvPr/>
        </p:nvGrpSpPr>
        <p:grpSpPr>
          <a:xfrm>
            <a:off x="1125756" y="1752631"/>
            <a:ext cx="2028704" cy="1836057"/>
            <a:chOff x="1009480" y="1242748"/>
            <a:chExt cx="1529694" cy="1529693"/>
          </a:xfrm>
          <a:effectLst/>
        </p:grpSpPr>
        <p:sp>
          <p:nvSpPr>
            <p:cNvPr id="32" name="泪滴形 31"/>
            <p:cNvSpPr/>
            <p:nvPr/>
          </p:nvSpPr>
          <p:spPr bwMode="auto">
            <a:xfrm rot="10800000" flipH="1">
              <a:off x="1009480" y="1242748"/>
              <a:ext cx="1529694" cy="1529693"/>
            </a:xfrm>
            <a:prstGeom prst="teardrop">
              <a:avLst/>
            </a:prstGeom>
            <a:solidFill>
              <a:srgbClr val="C00000"/>
            </a:solidFill>
            <a:ln w="25400" cap="flat" cmpd="sng" algn="ctr">
              <a:noFill/>
              <a:prstDash val="solid"/>
            </a:ln>
            <a:effectLst/>
          </p:spPr>
          <p:txBody>
            <a:bodyPr anchor="ctr"/>
            <a:lstStyle/>
            <a:p>
              <a:pPr algn="ctr">
                <a:defRPr/>
              </a:pPr>
              <a:endParaRPr lang="zh-CN" altLang="en-US" kern="0">
                <a:solidFill>
                  <a:srgbClr val="159DCD"/>
                </a:solidFill>
                <a:latin typeface="+mj-ea"/>
                <a:ea typeface="+mj-ea"/>
              </a:endParaRPr>
            </a:p>
          </p:txBody>
        </p:sp>
        <p:sp>
          <p:nvSpPr>
            <p:cNvPr id="3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p:spPr>
          <p:txBody>
            <a:bodyPr anchor="ctr"/>
            <a:lstStyle/>
            <a:p>
              <a:pPr algn="ctr">
                <a:defRPr/>
              </a:pPr>
              <a:endParaRPr lang="zh-CN" altLang="en-US" kern="0">
                <a:solidFill>
                  <a:srgbClr val="159DCD"/>
                </a:solidFill>
                <a:latin typeface="+mj-ea"/>
                <a:ea typeface="+mj-ea"/>
              </a:endParaRPr>
            </a:p>
          </p:txBody>
        </p:sp>
        <p:sp>
          <p:nvSpPr>
            <p:cNvPr id="34" name="矩形​​ 43"/>
            <p:cNvSpPr>
              <a:spLocks noChangeArrowheads="1"/>
            </p:cNvSpPr>
            <p:nvPr/>
          </p:nvSpPr>
          <p:spPr bwMode="auto">
            <a:xfrm>
              <a:off x="1376756" y="1606816"/>
              <a:ext cx="487350" cy="538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800" kern="0" dirty="0">
                  <a:solidFill>
                    <a:srgbClr val="C00000"/>
                  </a:solidFill>
                  <a:latin typeface="+mj-ea"/>
                  <a:ea typeface="+mj-ea"/>
                  <a:cs typeface="Arial Unicode MS" pitchFamily="34" charset="-122"/>
                </a:rPr>
                <a:t>本地</a:t>
              </a:r>
              <a:endParaRPr lang="en-US" altLang="zh-CN" sz="1800" kern="0" dirty="0">
                <a:solidFill>
                  <a:srgbClr val="C00000"/>
                </a:solidFill>
                <a:latin typeface="+mj-ea"/>
                <a:ea typeface="+mj-ea"/>
                <a:cs typeface="Arial Unicode MS" pitchFamily="34" charset="-122"/>
              </a:endParaRPr>
            </a:p>
            <a:p>
              <a:pPr algn="ctr">
                <a:defRPr/>
              </a:pPr>
              <a:r>
                <a:rPr lang="zh-CN" altLang="en-US" sz="1800" kern="0" dirty="0">
                  <a:solidFill>
                    <a:srgbClr val="C00000"/>
                  </a:solidFill>
                  <a:latin typeface="+mj-ea"/>
                  <a:ea typeface="+mj-ea"/>
                  <a:cs typeface="Arial Unicode MS" pitchFamily="34" charset="-122"/>
                </a:rPr>
                <a:t>市场</a:t>
              </a:r>
            </a:p>
          </p:txBody>
        </p:sp>
      </p:grpSp>
      <p:grpSp>
        <p:nvGrpSpPr>
          <p:cNvPr id="35" name="组合 34"/>
          <p:cNvGrpSpPr/>
          <p:nvPr/>
        </p:nvGrpSpPr>
        <p:grpSpPr>
          <a:xfrm>
            <a:off x="3271976" y="1441914"/>
            <a:ext cx="2350839" cy="2128388"/>
            <a:chOff x="2662969" y="893753"/>
            <a:chExt cx="1772592" cy="1773246"/>
          </a:xfrm>
          <a:effectLst/>
        </p:grpSpPr>
        <p:grpSp>
          <p:nvGrpSpPr>
            <p:cNvPr id="36" name="组合 11"/>
            <p:cNvGrpSpPr/>
            <p:nvPr/>
          </p:nvGrpSpPr>
          <p:grpSpPr bwMode="auto">
            <a:xfrm rot="16200000" flipH="1">
              <a:off x="2662642" y="894080"/>
              <a:ext cx="1773246" cy="1772592"/>
              <a:chOff x="1117447" y="4077072"/>
              <a:chExt cx="1728192" cy="1728192"/>
            </a:xfrm>
            <a:effectLst>
              <a:outerShdw blurRad="50800" dist="38100" dir="2700000" algn="tl" rotWithShape="0">
                <a:prstClr val="black">
                  <a:alpha val="40000"/>
                </a:prstClr>
              </a:outerShdw>
            </a:effectLst>
          </p:grpSpPr>
          <p:sp>
            <p:nvSpPr>
              <p:cNvPr id="38" name="泪滴形 37"/>
              <p:cNvSpPr/>
              <p:nvPr/>
            </p:nvSpPr>
            <p:spPr>
              <a:xfrm>
                <a:off x="1117447" y="4077072"/>
                <a:ext cx="1728192" cy="1728192"/>
              </a:xfrm>
              <a:prstGeom prst="teardrop">
                <a:avLst/>
              </a:prstGeom>
              <a:solidFill>
                <a:srgbClr val="C00000"/>
              </a:solidFill>
              <a:ln w="25400" cap="flat" cmpd="sng" algn="ctr">
                <a:noFill/>
                <a:prstDash val="solid"/>
              </a:ln>
              <a:effectLst/>
            </p:spPr>
            <p:txBody>
              <a:bodyPr anchor="ctr"/>
              <a:lstStyle/>
              <a:p>
                <a:pPr algn="ctr">
                  <a:defRPr/>
                </a:pPr>
                <a:endParaRPr lang="zh-CN" altLang="en-US" kern="0">
                  <a:solidFill>
                    <a:srgbClr val="159DCD"/>
                  </a:solidFill>
                  <a:latin typeface="+mj-ea"/>
                  <a:ea typeface="+mj-ea"/>
                </a:endParaRPr>
              </a:p>
            </p:txBody>
          </p:sp>
          <p:sp>
            <p:nvSpPr>
              <p:cNvPr id="39"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algn="ctr">
                  <a:defRPr/>
                </a:pPr>
                <a:endParaRPr lang="zh-CN" altLang="en-US" kern="0">
                  <a:solidFill>
                    <a:srgbClr val="159DCD"/>
                  </a:solidFill>
                  <a:latin typeface="+mj-ea"/>
                  <a:ea typeface="+mj-ea"/>
                </a:endParaRPr>
              </a:p>
            </p:txBody>
          </p:sp>
        </p:grpSp>
        <p:sp>
          <p:nvSpPr>
            <p:cNvPr id="37" name="矩形​​ 44"/>
            <p:cNvSpPr>
              <a:spLocks noChangeArrowheads="1"/>
            </p:cNvSpPr>
            <p:nvPr/>
          </p:nvSpPr>
          <p:spPr bwMode="auto">
            <a:xfrm>
              <a:off x="3437412" y="1374429"/>
              <a:ext cx="526028" cy="589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000" kern="0" dirty="0">
                  <a:solidFill>
                    <a:srgbClr val="C00000"/>
                  </a:solidFill>
                  <a:latin typeface="+mj-ea"/>
                  <a:ea typeface="+mj-ea"/>
                  <a:cs typeface="Arial Unicode MS" pitchFamily="34" charset="-122"/>
                </a:rPr>
                <a:t>周边</a:t>
              </a:r>
              <a:endParaRPr lang="en-US" altLang="zh-CN" sz="2000" kern="0" dirty="0">
                <a:solidFill>
                  <a:srgbClr val="C00000"/>
                </a:solidFill>
                <a:latin typeface="+mj-ea"/>
                <a:ea typeface="+mj-ea"/>
                <a:cs typeface="Arial Unicode MS" pitchFamily="34" charset="-122"/>
              </a:endParaRPr>
            </a:p>
            <a:p>
              <a:pPr algn="ctr">
                <a:defRPr/>
              </a:pPr>
              <a:r>
                <a:rPr lang="zh-CN" altLang="en-US" sz="2000" kern="0" dirty="0">
                  <a:solidFill>
                    <a:srgbClr val="C00000"/>
                  </a:solidFill>
                  <a:latin typeface="+mj-ea"/>
                  <a:ea typeface="+mj-ea"/>
                  <a:cs typeface="Arial Unicode MS" pitchFamily="34" charset="-122"/>
                </a:rPr>
                <a:t>市场</a:t>
              </a:r>
            </a:p>
          </p:txBody>
        </p:sp>
      </p:grpSp>
      <p:grpSp>
        <p:nvGrpSpPr>
          <p:cNvPr id="40" name="组合 39"/>
          <p:cNvGrpSpPr/>
          <p:nvPr/>
        </p:nvGrpSpPr>
        <p:grpSpPr>
          <a:xfrm>
            <a:off x="6670920" y="1856751"/>
            <a:ext cx="496617" cy="449458"/>
            <a:chOff x="1009480" y="1242748"/>
            <a:chExt cx="1529694" cy="1529693"/>
          </a:xfrm>
        </p:grpSpPr>
        <p:sp>
          <p:nvSpPr>
            <p:cNvPr id="41" name="泪滴形 40"/>
            <p:cNvSpPr/>
            <p:nvPr/>
          </p:nvSpPr>
          <p:spPr bwMode="auto">
            <a:xfrm rot="10800000" flipH="1">
              <a:off x="1009480" y="1242748"/>
              <a:ext cx="1529694" cy="1529693"/>
            </a:xfrm>
            <a:prstGeom prst="teardrop">
              <a:avLst/>
            </a:prstGeom>
            <a:solidFill>
              <a:srgbClr val="C0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42"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43" name="Text Box 40"/>
          <p:cNvSpPr txBox="1">
            <a:spLocks noChangeArrowheads="1"/>
          </p:cNvSpPr>
          <p:nvPr/>
        </p:nvSpPr>
        <p:spPr bwMode="gray">
          <a:xfrm>
            <a:off x="7263035" y="2175309"/>
            <a:ext cx="4317277" cy="893570"/>
          </a:xfrm>
          <a:prstGeom prst="rect">
            <a:avLst/>
          </a:prstGeom>
          <a:noFill/>
          <a:ln w="9525">
            <a:noFill/>
            <a:miter lim="800000"/>
            <a:headEnd/>
            <a:tailEnd/>
          </a:ln>
        </p:spPr>
        <p:txBody>
          <a:bodyPr wrap="square" lIns="116833" tIns="58416" rIns="116833" bIns="58416">
            <a:spAutoFit/>
          </a:bodyPr>
          <a:lstStyle/>
          <a:p>
            <a:pPr lvl="0">
              <a:lnSpc>
                <a:spcPct val="120000"/>
              </a:lnSpc>
              <a:defRPr/>
            </a:pPr>
            <a:r>
              <a:rPr lang="zh-CN" altLang="en-US" sz="1400" kern="0" dirty="0">
                <a:solidFill>
                  <a:schemeClr val="tx1">
                    <a:lumMod val="50000"/>
                    <a:lumOff val="50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a:solidFill>
                  <a:schemeClr val="tx1">
                    <a:lumMod val="50000"/>
                    <a:lumOff val="50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50000"/>
                  <a:lumOff val="50000"/>
                </a:schemeClr>
              </a:solidFill>
              <a:latin typeface="微软雅黑" pitchFamily="34" charset="-122"/>
              <a:ea typeface="微软雅黑" pitchFamily="34" charset="-122"/>
            </a:endParaRPr>
          </a:p>
        </p:txBody>
      </p:sp>
      <p:sp>
        <p:nvSpPr>
          <p:cNvPr id="44" name="Rectangle 11"/>
          <p:cNvSpPr>
            <a:spLocks noChangeArrowheads="1"/>
          </p:cNvSpPr>
          <p:nvPr/>
        </p:nvSpPr>
        <p:spPr bwMode="gray">
          <a:xfrm>
            <a:off x="7384992" y="1812281"/>
            <a:ext cx="3315976" cy="430630"/>
          </a:xfrm>
          <a:prstGeom prst="rect">
            <a:avLst/>
          </a:prstGeom>
          <a:noFill/>
          <a:ln>
            <a:noFill/>
          </a:ln>
          <a:extLst/>
        </p:spPr>
        <p:txBody>
          <a:bodyPr lIns="0" tIns="0" rIns="0" bIns="0" anchor="ctr"/>
          <a:lstStyle/>
          <a:p>
            <a:pPr lvl="0">
              <a:lnSpc>
                <a:spcPct val="120000"/>
              </a:lnSpc>
              <a:defRPr/>
            </a:pPr>
            <a:r>
              <a:rPr lang="zh-CN" altLang="en-US" sz="1800" b="1" kern="0" dirty="0">
                <a:solidFill>
                  <a:srgbClr val="C00000"/>
                </a:solidFill>
                <a:latin typeface="微软雅黑" pitchFamily="34" charset="-122"/>
                <a:ea typeface="微软雅黑" pitchFamily="34" charset="-122"/>
              </a:rPr>
              <a:t>单击此处输入标题</a:t>
            </a:r>
          </a:p>
        </p:txBody>
      </p:sp>
      <p:grpSp>
        <p:nvGrpSpPr>
          <p:cNvPr id="45" name="组合 11"/>
          <p:cNvGrpSpPr/>
          <p:nvPr/>
        </p:nvGrpSpPr>
        <p:grpSpPr bwMode="auto">
          <a:xfrm rot="16200000" flipH="1">
            <a:off x="6685308" y="2947564"/>
            <a:ext cx="458280" cy="506179"/>
            <a:chOff x="1187622" y="4077075"/>
            <a:chExt cx="1728192" cy="1728193"/>
          </a:xfrm>
          <a:effectLst>
            <a:outerShdw blurRad="50800" dist="38100" dir="2700000" algn="tl" rotWithShape="0">
              <a:prstClr val="black">
                <a:alpha val="40000"/>
              </a:prstClr>
            </a:outerShdw>
          </a:effectLst>
        </p:grpSpPr>
        <p:sp>
          <p:nvSpPr>
            <p:cNvPr id="46" name="泪滴形 45"/>
            <p:cNvSpPr/>
            <p:nvPr/>
          </p:nvSpPr>
          <p:spPr>
            <a:xfrm>
              <a:off x="1187622" y="4077075"/>
              <a:ext cx="1728192" cy="1728193"/>
            </a:xfrm>
            <a:prstGeom prst="teardrop">
              <a:avLst/>
            </a:prstGeom>
            <a:solidFill>
              <a:srgbClr val="C0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47"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48" name="Text Box 40"/>
          <p:cNvSpPr txBox="1">
            <a:spLocks noChangeArrowheads="1"/>
          </p:cNvSpPr>
          <p:nvPr/>
        </p:nvSpPr>
        <p:spPr bwMode="gray">
          <a:xfrm>
            <a:off x="7263035" y="3298894"/>
            <a:ext cx="4317277" cy="871641"/>
          </a:xfrm>
          <a:prstGeom prst="rect">
            <a:avLst/>
          </a:prstGeom>
          <a:noFill/>
          <a:ln w="9525">
            <a:noFill/>
            <a:miter lim="800000"/>
            <a:headEnd/>
            <a:tailEnd/>
          </a:ln>
        </p:spPr>
        <p:txBody>
          <a:bodyPr wrap="square" lIns="116833" tIns="58416" rIns="116833" bIns="58416">
            <a:spAutoFit/>
          </a:bodyPr>
          <a:lstStyle/>
          <a:p>
            <a:pPr lvl="0">
              <a:lnSpc>
                <a:spcPct val="120000"/>
              </a:lnSpc>
              <a:defRPr/>
            </a:pPr>
            <a:r>
              <a:rPr lang="zh-CN" altLang="en-US" sz="1400" kern="0" dirty="0">
                <a:solidFill>
                  <a:schemeClr val="tx1">
                    <a:lumMod val="50000"/>
                    <a:lumOff val="50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a:solidFill>
                  <a:schemeClr val="tx1">
                    <a:lumMod val="50000"/>
                    <a:lumOff val="50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50000"/>
                  <a:lumOff val="50000"/>
                </a:schemeClr>
              </a:solidFill>
              <a:latin typeface="微软雅黑" pitchFamily="34" charset="-122"/>
              <a:ea typeface="微软雅黑" pitchFamily="34" charset="-122"/>
            </a:endParaRPr>
          </a:p>
        </p:txBody>
      </p:sp>
      <p:sp>
        <p:nvSpPr>
          <p:cNvPr id="49" name="Rectangle 11"/>
          <p:cNvSpPr>
            <a:spLocks noChangeArrowheads="1"/>
          </p:cNvSpPr>
          <p:nvPr/>
        </p:nvSpPr>
        <p:spPr bwMode="gray">
          <a:xfrm>
            <a:off x="7384992" y="2935866"/>
            <a:ext cx="3315976" cy="430630"/>
          </a:xfrm>
          <a:prstGeom prst="rect">
            <a:avLst/>
          </a:prstGeom>
          <a:noFill/>
          <a:ln>
            <a:noFill/>
          </a:ln>
          <a:extLst/>
        </p:spPr>
        <p:txBody>
          <a:bodyPr lIns="0" tIns="0" rIns="0" bIns="0" anchor="ctr"/>
          <a:lstStyle/>
          <a:p>
            <a:pPr lvl="0">
              <a:lnSpc>
                <a:spcPct val="120000"/>
              </a:lnSpc>
              <a:defRPr/>
            </a:pPr>
            <a:r>
              <a:rPr lang="zh-CN" altLang="en-US" sz="1800" b="1" kern="0" dirty="0">
                <a:solidFill>
                  <a:srgbClr val="C00000"/>
                </a:solidFill>
                <a:latin typeface="微软雅黑" pitchFamily="34" charset="-122"/>
                <a:ea typeface="微软雅黑" pitchFamily="34" charset="-122"/>
              </a:rPr>
              <a:t>单击此处输入标题</a:t>
            </a:r>
          </a:p>
        </p:txBody>
      </p:sp>
      <p:sp>
        <p:nvSpPr>
          <p:cNvPr id="50" name="Text Box 40"/>
          <p:cNvSpPr txBox="1">
            <a:spLocks noChangeArrowheads="1"/>
          </p:cNvSpPr>
          <p:nvPr/>
        </p:nvSpPr>
        <p:spPr bwMode="gray">
          <a:xfrm>
            <a:off x="7263035" y="4311401"/>
            <a:ext cx="4317277" cy="871641"/>
          </a:xfrm>
          <a:prstGeom prst="rect">
            <a:avLst/>
          </a:prstGeom>
          <a:noFill/>
          <a:ln w="9525">
            <a:noFill/>
            <a:miter lim="800000"/>
            <a:headEnd/>
            <a:tailEnd/>
          </a:ln>
        </p:spPr>
        <p:txBody>
          <a:bodyPr wrap="square" lIns="116833" tIns="58416" rIns="116833" bIns="58416">
            <a:spAutoFit/>
          </a:bodyPr>
          <a:lstStyle/>
          <a:p>
            <a:pPr lvl="0">
              <a:lnSpc>
                <a:spcPct val="120000"/>
              </a:lnSpc>
              <a:defRPr/>
            </a:pPr>
            <a:r>
              <a:rPr lang="zh-CN" altLang="en-US" sz="1400" kern="0" dirty="0">
                <a:solidFill>
                  <a:schemeClr val="tx1">
                    <a:lumMod val="50000"/>
                    <a:lumOff val="50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a:solidFill>
                  <a:schemeClr val="tx1">
                    <a:lumMod val="50000"/>
                    <a:lumOff val="50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50000"/>
                  <a:lumOff val="50000"/>
                </a:schemeClr>
              </a:solidFill>
              <a:latin typeface="微软雅黑" pitchFamily="34" charset="-122"/>
              <a:ea typeface="微软雅黑" pitchFamily="34" charset="-122"/>
            </a:endParaRPr>
          </a:p>
        </p:txBody>
      </p:sp>
      <p:sp>
        <p:nvSpPr>
          <p:cNvPr id="51" name="Rectangle 11"/>
          <p:cNvSpPr>
            <a:spLocks noChangeArrowheads="1"/>
          </p:cNvSpPr>
          <p:nvPr/>
        </p:nvSpPr>
        <p:spPr bwMode="gray">
          <a:xfrm>
            <a:off x="7384992" y="3948372"/>
            <a:ext cx="3315976" cy="430630"/>
          </a:xfrm>
          <a:prstGeom prst="rect">
            <a:avLst/>
          </a:prstGeom>
          <a:noFill/>
          <a:ln>
            <a:noFill/>
          </a:ln>
          <a:extLst/>
        </p:spPr>
        <p:txBody>
          <a:bodyPr lIns="0" tIns="0" rIns="0" bIns="0" anchor="ctr"/>
          <a:lstStyle/>
          <a:p>
            <a:pPr lvl="0">
              <a:lnSpc>
                <a:spcPct val="120000"/>
              </a:lnSpc>
              <a:defRPr/>
            </a:pPr>
            <a:r>
              <a:rPr lang="zh-CN" altLang="en-US" sz="1800" b="1" kern="0" dirty="0">
                <a:solidFill>
                  <a:srgbClr val="C00000"/>
                </a:solidFill>
                <a:latin typeface="微软雅黑" pitchFamily="34" charset="-122"/>
                <a:ea typeface="微软雅黑" pitchFamily="34" charset="-122"/>
              </a:rPr>
              <a:t>单击此处输入标题</a:t>
            </a:r>
          </a:p>
        </p:txBody>
      </p:sp>
      <p:sp>
        <p:nvSpPr>
          <p:cNvPr id="52" name="Text Box 40"/>
          <p:cNvSpPr txBox="1">
            <a:spLocks noChangeArrowheads="1"/>
          </p:cNvSpPr>
          <p:nvPr/>
        </p:nvSpPr>
        <p:spPr bwMode="gray">
          <a:xfrm>
            <a:off x="7263035" y="5286775"/>
            <a:ext cx="4317277" cy="871641"/>
          </a:xfrm>
          <a:prstGeom prst="rect">
            <a:avLst/>
          </a:prstGeom>
          <a:noFill/>
          <a:ln w="9525">
            <a:noFill/>
            <a:miter lim="800000"/>
            <a:headEnd/>
            <a:tailEnd/>
          </a:ln>
        </p:spPr>
        <p:txBody>
          <a:bodyPr wrap="square" lIns="116833" tIns="58416" rIns="116833" bIns="58416">
            <a:spAutoFit/>
          </a:bodyPr>
          <a:lstStyle/>
          <a:p>
            <a:pPr lvl="0">
              <a:lnSpc>
                <a:spcPct val="120000"/>
              </a:lnSpc>
              <a:defRPr/>
            </a:pPr>
            <a:r>
              <a:rPr lang="zh-CN" altLang="en-US" sz="1400" kern="0" dirty="0">
                <a:solidFill>
                  <a:schemeClr val="tx1">
                    <a:lumMod val="50000"/>
                    <a:lumOff val="50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a:solidFill>
                  <a:schemeClr val="tx1">
                    <a:lumMod val="50000"/>
                    <a:lumOff val="50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50000"/>
                  <a:lumOff val="50000"/>
                </a:schemeClr>
              </a:solidFill>
              <a:latin typeface="微软雅黑" pitchFamily="34" charset="-122"/>
              <a:ea typeface="微软雅黑" pitchFamily="34" charset="-122"/>
            </a:endParaRPr>
          </a:p>
        </p:txBody>
      </p:sp>
      <p:sp>
        <p:nvSpPr>
          <p:cNvPr id="53" name="Rectangle 11"/>
          <p:cNvSpPr>
            <a:spLocks noChangeArrowheads="1"/>
          </p:cNvSpPr>
          <p:nvPr/>
        </p:nvSpPr>
        <p:spPr bwMode="gray">
          <a:xfrm>
            <a:off x="7384992" y="4987046"/>
            <a:ext cx="3315976" cy="430630"/>
          </a:xfrm>
          <a:prstGeom prst="rect">
            <a:avLst/>
          </a:prstGeom>
          <a:noFill/>
          <a:ln>
            <a:noFill/>
          </a:ln>
          <a:extLst/>
        </p:spPr>
        <p:txBody>
          <a:bodyPr lIns="0" tIns="0" rIns="0" bIns="0" anchor="ctr"/>
          <a:lstStyle/>
          <a:p>
            <a:pPr lvl="0">
              <a:lnSpc>
                <a:spcPct val="120000"/>
              </a:lnSpc>
              <a:defRPr/>
            </a:pPr>
            <a:r>
              <a:rPr lang="zh-CN" altLang="en-US" sz="1800" b="1" kern="0" dirty="0">
                <a:solidFill>
                  <a:srgbClr val="C00000"/>
                </a:solidFill>
                <a:latin typeface="微软雅黑" pitchFamily="34" charset="-122"/>
                <a:ea typeface="微软雅黑" pitchFamily="34" charset="-122"/>
              </a:rPr>
              <a:t>单击此处输入标题</a:t>
            </a:r>
          </a:p>
        </p:txBody>
      </p:sp>
      <p:grpSp>
        <p:nvGrpSpPr>
          <p:cNvPr id="54" name="组合 4"/>
          <p:cNvGrpSpPr/>
          <p:nvPr/>
        </p:nvGrpSpPr>
        <p:grpSpPr bwMode="auto">
          <a:xfrm>
            <a:off x="6639799" y="3989149"/>
            <a:ext cx="527738" cy="477801"/>
            <a:chOff x="1187624" y="4077072"/>
            <a:chExt cx="1728192" cy="1728192"/>
          </a:xfrm>
          <a:effectLst>
            <a:outerShdw blurRad="50800" dist="38100" dir="2700000" algn="tl" rotWithShape="0">
              <a:prstClr val="black">
                <a:alpha val="40000"/>
              </a:prstClr>
            </a:outerShdw>
          </a:effectLst>
        </p:grpSpPr>
        <p:sp>
          <p:nvSpPr>
            <p:cNvPr id="55" name="泪滴形 54"/>
            <p:cNvSpPr/>
            <p:nvPr/>
          </p:nvSpPr>
          <p:spPr>
            <a:xfrm>
              <a:off x="1187624" y="4077072"/>
              <a:ext cx="1728192" cy="1728192"/>
            </a:xfrm>
            <a:prstGeom prst="teardrop">
              <a:avLst/>
            </a:prstGeom>
            <a:solidFill>
              <a:srgbClr val="C0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5"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p:spPr>
          <p:txBody>
            <a:bodyPr anchor="ctr"/>
            <a:lstStyle/>
            <a:p>
              <a:pPr algn="ctr">
                <a:defRPr/>
              </a:pPr>
              <a:endParaRPr lang="zh-CN" altLang="en-US" kern="0">
                <a:solidFill>
                  <a:sysClr val="window" lastClr="FFFFFF"/>
                </a:solidFill>
                <a:latin typeface="+mj-ea"/>
                <a:ea typeface="+mj-ea"/>
              </a:endParaRPr>
            </a:p>
          </p:txBody>
        </p:sp>
      </p:grpSp>
      <p:grpSp>
        <p:nvGrpSpPr>
          <p:cNvPr id="66" name="组合 5"/>
          <p:cNvGrpSpPr/>
          <p:nvPr/>
        </p:nvGrpSpPr>
        <p:grpSpPr bwMode="auto">
          <a:xfrm flipH="1">
            <a:off x="6633945" y="4985528"/>
            <a:ext cx="533593" cy="483101"/>
            <a:chOff x="1187624" y="4077072"/>
            <a:chExt cx="1728192" cy="1728192"/>
          </a:xfrm>
          <a:effectLst>
            <a:outerShdw blurRad="50800" dist="38100" dir="2700000" algn="tl" rotWithShape="0">
              <a:prstClr val="black">
                <a:alpha val="40000"/>
              </a:prstClr>
            </a:outerShdw>
          </a:effectLst>
        </p:grpSpPr>
        <p:sp>
          <p:nvSpPr>
            <p:cNvPr id="67" name="泪滴形 66"/>
            <p:cNvSpPr/>
            <p:nvPr/>
          </p:nvSpPr>
          <p:spPr>
            <a:xfrm>
              <a:off x="1187624" y="4077072"/>
              <a:ext cx="1728192" cy="1728192"/>
            </a:xfrm>
            <a:prstGeom prst="teardrop">
              <a:avLst/>
            </a:prstGeom>
            <a:solidFill>
              <a:srgbClr val="C0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8"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p:spPr>
          <p:txBody>
            <a:bodyPr anchor="ctr"/>
            <a:lstStyle/>
            <a:p>
              <a:pPr algn="ctr">
                <a:defRPr/>
              </a:pPr>
              <a:endParaRPr lang="zh-CN" altLang="en-US" kern="0">
                <a:solidFill>
                  <a:sysClr val="window" lastClr="FFFFFF"/>
                </a:solidFill>
                <a:latin typeface="+mj-ea"/>
                <a:ea typeface="+mj-ea"/>
              </a:endParaRPr>
            </a:p>
          </p:txBody>
        </p:sp>
      </p:grpSp>
      <p:grpSp>
        <p:nvGrpSpPr>
          <p:cNvPr id="56" name="组合 11"/>
          <p:cNvGrpSpPr>
            <a:grpSpLocks/>
          </p:cNvGrpSpPr>
          <p:nvPr/>
        </p:nvGrpSpPr>
        <p:grpSpPr bwMode="auto">
          <a:xfrm>
            <a:off x="1854716" y="302394"/>
            <a:ext cx="492125" cy="319088"/>
            <a:chOff x="3017520" y="601990"/>
            <a:chExt cx="491490" cy="414010"/>
          </a:xfrm>
        </p:grpSpPr>
        <p:sp>
          <p:nvSpPr>
            <p:cNvPr id="57" name="燕尾形 56"/>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58" name="燕尾形 57"/>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59" name="燕尾形 58"/>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36144792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2" presetClass="entr" presetSubtype="9"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750" fill="hold"/>
                                        <p:tgtEl>
                                          <p:spTgt spid="31"/>
                                        </p:tgtEl>
                                        <p:attrNameLst>
                                          <p:attrName>ppt_x</p:attrName>
                                        </p:attrNameLst>
                                      </p:cBhvr>
                                      <p:tavLst>
                                        <p:tav tm="0">
                                          <p:val>
                                            <p:strVal val="0-#ppt_w/2"/>
                                          </p:val>
                                        </p:tav>
                                        <p:tav tm="100000">
                                          <p:val>
                                            <p:strVal val="#ppt_x"/>
                                          </p:val>
                                        </p:tav>
                                      </p:tavLst>
                                    </p:anim>
                                    <p:anim calcmode="lin" valueType="num">
                                      <p:cBhvr additive="base">
                                        <p:cTn id="31" dur="750" fill="hold"/>
                                        <p:tgtEl>
                                          <p:spTgt spid="31"/>
                                        </p:tgtEl>
                                        <p:attrNameLst>
                                          <p:attrName>ppt_y</p:attrName>
                                        </p:attrNameLst>
                                      </p:cBhvr>
                                      <p:tavLst>
                                        <p:tav tm="0">
                                          <p:val>
                                            <p:strVal val="0-#ppt_h/2"/>
                                          </p:val>
                                        </p:tav>
                                        <p:tav tm="100000">
                                          <p:val>
                                            <p:strVal val="#ppt_y"/>
                                          </p:val>
                                        </p:tav>
                                      </p:tavLst>
                                    </p:anim>
                                  </p:childTnLst>
                                </p:cTn>
                              </p:par>
                              <p:par>
                                <p:cTn id="32" presetID="2" presetClass="entr" presetSubtype="3" fill="hold" nodeType="withEffect">
                                  <p:stCondLst>
                                    <p:cond delay="50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750" fill="hold"/>
                                        <p:tgtEl>
                                          <p:spTgt spid="35"/>
                                        </p:tgtEl>
                                        <p:attrNameLst>
                                          <p:attrName>ppt_x</p:attrName>
                                        </p:attrNameLst>
                                      </p:cBhvr>
                                      <p:tavLst>
                                        <p:tav tm="0">
                                          <p:val>
                                            <p:strVal val="1+#ppt_w/2"/>
                                          </p:val>
                                        </p:tav>
                                        <p:tav tm="100000">
                                          <p:val>
                                            <p:strVal val="#ppt_x"/>
                                          </p:val>
                                        </p:tav>
                                      </p:tavLst>
                                    </p:anim>
                                    <p:anim calcmode="lin" valueType="num">
                                      <p:cBhvr additive="base">
                                        <p:cTn id="35" dur="750" fill="hold"/>
                                        <p:tgtEl>
                                          <p:spTgt spid="35"/>
                                        </p:tgtEl>
                                        <p:attrNameLst>
                                          <p:attrName>ppt_y</p:attrName>
                                        </p:attrNameLst>
                                      </p:cBhvr>
                                      <p:tavLst>
                                        <p:tav tm="0">
                                          <p:val>
                                            <p:strVal val="0-#ppt_h/2"/>
                                          </p:val>
                                        </p:tav>
                                        <p:tav tm="100000">
                                          <p:val>
                                            <p:strVal val="#ppt_y"/>
                                          </p:val>
                                        </p:tav>
                                      </p:tavLst>
                                    </p:anim>
                                  </p:childTnLst>
                                </p:cTn>
                              </p:par>
                              <p:par>
                                <p:cTn id="36" presetID="2" presetClass="entr" presetSubtype="12" fill="hold" nodeType="withEffect">
                                  <p:stCondLst>
                                    <p:cond delay="100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750" fill="hold"/>
                                        <p:tgtEl>
                                          <p:spTgt spid="21"/>
                                        </p:tgtEl>
                                        <p:attrNameLst>
                                          <p:attrName>ppt_x</p:attrName>
                                        </p:attrNameLst>
                                      </p:cBhvr>
                                      <p:tavLst>
                                        <p:tav tm="0">
                                          <p:val>
                                            <p:strVal val="0-#ppt_w/2"/>
                                          </p:val>
                                        </p:tav>
                                        <p:tav tm="100000">
                                          <p:val>
                                            <p:strVal val="#ppt_x"/>
                                          </p:val>
                                        </p:tav>
                                      </p:tavLst>
                                    </p:anim>
                                    <p:anim calcmode="lin" valueType="num">
                                      <p:cBhvr additive="base">
                                        <p:cTn id="39" dur="750" fill="hold"/>
                                        <p:tgtEl>
                                          <p:spTgt spid="21"/>
                                        </p:tgtEl>
                                        <p:attrNameLst>
                                          <p:attrName>ppt_y</p:attrName>
                                        </p:attrNameLst>
                                      </p:cBhvr>
                                      <p:tavLst>
                                        <p:tav tm="0">
                                          <p:val>
                                            <p:strVal val="1+#ppt_h/2"/>
                                          </p:val>
                                        </p:tav>
                                        <p:tav tm="100000">
                                          <p:val>
                                            <p:strVal val="#ppt_y"/>
                                          </p:val>
                                        </p:tav>
                                      </p:tavLst>
                                    </p:anim>
                                  </p:childTnLst>
                                </p:cTn>
                              </p:par>
                              <p:par>
                                <p:cTn id="40" presetID="2" presetClass="entr" presetSubtype="6" fill="hold" nodeType="withEffect">
                                  <p:stCondLst>
                                    <p:cond delay="150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750" fill="hold"/>
                                        <p:tgtEl>
                                          <p:spTgt spid="26"/>
                                        </p:tgtEl>
                                        <p:attrNameLst>
                                          <p:attrName>ppt_x</p:attrName>
                                        </p:attrNameLst>
                                      </p:cBhvr>
                                      <p:tavLst>
                                        <p:tav tm="0">
                                          <p:val>
                                            <p:strVal val="1+#ppt_w/2"/>
                                          </p:val>
                                        </p:tav>
                                        <p:tav tm="100000">
                                          <p:val>
                                            <p:strVal val="#ppt_x"/>
                                          </p:val>
                                        </p:tav>
                                      </p:tavLst>
                                    </p:anim>
                                    <p:anim calcmode="lin" valueType="num">
                                      <p:cBhvr additive="base">
                                        <p:cTn id="43" dur="750" fill="hold"/>
                                        <p:tgtEl>
                                          <p:spTgt spid="26"/>
                                        </p:tgtEl>
                                        <p:attrNameLst>
                                          <p:attrName>ppt_y</p:attrName>
                                        </p:attrNameLst>
                                      </p:cBhvr>
                                      <p:tavLst>
                                        <p:tav tm="0">
                                          <p:val>
                                            <p:strVal val="1+#ppt_h/2"/>
                                          </p:val>
                                        </p:tav>
                                        <p:tav tm="100000">
                                          <p:val>
                                            <p:strVal val="#ppt_y"/>
                                          </p:val>
                                        </p:tav>
                                      </p:tavLst>
                                    </p:anim>
                                  </p:childTnLst>
                                </p:cTn>
                              </p:par>
                            </p:childTnLst>
                          </p:cTn>
                        </p:par>
                        <p:par>
                          <p:cTn id="44" fill="hold">
                            <p:stCondLst>
                              <p:cond delay="2750"/>
                            </p:stCondLst>
                            <p:childTnLst>
                              <p:par>
                                <p:cTn id="45" presetID="42" presetClass="entr" presetSubtype="0"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anim calcmode="lin" valueType="num">
                                      <p:cBhvr>
                                        <p:cTn id="48" dur="500" fill="hold"/>
                                        <p:tgtEl>
                                          <p:spTgt spid="40"/>
                                        </p:tgtEl>
                                        <p:attrNameLst>
                                          <p:attrName>ppt_x</p:attrName>
                                        </p:attrNameLst>
                                      </p:cBhvr>
                                      <p:tavLst>
                                        <p:tav tm="0">
                                          <p:val>
                                            <p:strVal val="#ppt_x"/>
                                          </p:val>
                                        </p:tav>
                                        <p:tav tm="100000">
                                          <p:val>
                                            <p:strVal val="#ppt_x"/>
                                          </p:val>
                                        </p:tav>
                                      </p:tavLst>
                                    </p:anim>
                                    <p:anim calcmode="lin" valueType="num">
                                      <p:cBhvr>
                                        <p:cTn id="49" dur="500" fill="hold"/>
                                        <p:tgtEl>
                                          <p:spTgt spid="40"/>
                                        </p:tgtEl>
                                        <p:attrNameLst>
                                          <p:attrName>ppt_y</p:attrName>
                                        </p:attrNameLst>
                                      </p:cBhvr>
                                      <p:tavLst>
                                        <p:tav tm="0">
                                          <p:val>
                                            <p:strVal val="#ppt_y+.1"/>
                                          </p:val>
                                        </p:tav>
                                        <p:tav tm="100000">
                                          <p:val>
                                            <p:strVal val="#ppt_y"/>
                                          </p:val>
                                        </p:tav>
                                      </p:tavLst>
                                    </p:anim>
                                  </p:childTnLst>
                                </p:cTn>
                              </p:par>
                            </p:childTnLst>
                          </p:cTn>
                        </p:par>
                        <p:par>
                          <p:cTn id="50" fill="hold">
                            <p:stCondLst>
                              <p:cond delay="32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44"/>
                                        </p:tgtEl>
                                        <p:attrNameLst>
                                          <p:attrName>ppt_y</p:attrName>
                                        </p:attrNameLst>
                                      </p:cBhvr>
                                      <p:tavLst>
                                        <p:tav tm="0">
                                          <p:val>
                                            <p:strVal val="#ppt_y"/>
                                          </p:val>
                                        </p:tav>
                                        <p:tav tm="100000">
                                          <p:val>
                                            <p:strVal val="#ppt_y"/>
                                          </p:val>
                                        </p:tav>
                                      </p:tavLst>
                                    </p:anim>
                                    <p:anim calcmode="lin" valueType="num">
                                      <p:cBhvr>
                                        <p:cTn id="55"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44"/>
                                        </p:tgtEl>
                                      </p:cBhvr>
                                    </p:animEffect>
                                  </p:childTnLst>
                                </p:cTn>
                              </p:par>
                            </p:childTnLst>
                          </p:cTn>
                        </p:par>
                        <p:par>
                          <p:cTn id="58" fill="hold">
                            <p:stCondLst>
                              <p:cond delay="4100"/>
                            </p:stCondLst>
                            <p:childTnLst>
                              <p:par>
                                <p:cTn id="59" presetID="42" presetClass="entr" presetSubtype="0"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750"/>
                                        <p:tgtEl>
                                          <p:spTgt spid="43"/>
                                        </p:tgtEl>
                                      </p:cBhvr>
                                    </p:animEffect>
                                    <p:anim calcmode="lin" valueType="num">
                                      <p:cBhvr>
                                        <p:cTn id="62" dur="750" fill="hold"/>
                                        <p:tgtEl>
                                          <p:spTgt spid="43"/>
                                        </p:tgtEl>
                                        <p:attrNameLst>
                                          <p:attrName>ppt_x</p:attrName>
                                        </p:attrNameLst>
                                      </p:cBhvr>
                                      <p:tavLst>
                                        <p:tav tm="0">
                                          <p:val>
                                            <p:strVal val="#ppt_x"/>
                                          </p:val>
                                        </p:tav>
                                        <p:tav tm="100000">
                                          <p:val>
                                            <p:strVal val="#ppt_x"/>
                                          </p:val>
                                        </p:tav>
                                      </p:tavLst>
                                    </p:anim>
                                    <p:anim calcmode="lin" valueType="num">
                                      <p:cBhvr>
                                        <p:cTn id="63" dur="750" fill="hold"/>
                                        <p:tgtEl>
                                          <p:spTgt spid="43"/>
                                        </p:tgtEl>
                                        <p:attrNameLst>
                                          <p:attrName>ppt_y</p:attrName>
                                        </p:attrNameLst>
                                      </p:cBhvr>
                                      <p:tavLst>
                                        <p:tav tm="0">
                                          <p:val>
                                            <p:strVal val="#ppt_y+.1"/>
                                          </p:val>
                                        </p:tav>
                                        <p:tav tm="100000">
                                          <p:val>
                                            <p:strVal val="#ppt_y"/>
                                          </p:val>
                                        </p:tav>
                                      </p:tavLst>
                                    </p:anim>
                                  </p:childTnLst>
                                </p:cTn>
                              </p:par>
                            </p:childTnLst>
                          </p:cTn>
                        </p:par>
                        <p:par>
                          <p:cTn id="64" fill="hold">
                            <p:stCondLst>
                              <p:cond delay="4850"/>
                            </p:stCondLst>
                            <p:childTnLst>
                              <p:par>
                                <p:cTn id="65" presetID="42" presetClass="entr" presetSubtype="0" fill="hold" nodeType="after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750"/>
                                        <p:tgtEl>
                                          <p:spTgt spid="45"/>
                                        </p:tgtEl>
                                      </p:cBhvr>
                                    </p:animEffect>
                                    <p:anim calcmode="lin" valueType="num">
                                      <p:cBhvr>
                                        <p:cTn id="68" dur="750" fill="hold"/>
                                        <p:tgtEl>
                                          <p:spTgt spid="45"/>
                                        </p:tgtEl>
                                        <p:attrNameLst>
                                          <p:attrName>ppt_x</p:attrName>
                                        </p:attrNameLst>
                                      </p:cBhvr>
                                      <p:tavLst>
                                        <p:tav tm="0">
                                          <p:val>
                                            <p:strVal val="#ppt_x"/>
                                          </p:val>
                                        </p:tav>
                                        <p:tav tm="100000">
                                          <p:val>
                                            <p:strVal val="#ppt_x"/>
                                          </p:val>
                                        </p:tav>
                                      </p:tavLst>
                                    </p:anim>
                                    <p:anim calcmode="lin" valueType="num">
                                      <p:cBhvr>
                                        <p:cTn id="69" dur="750" fill="hold"/>
                                        <p:tgtEl>
                                          <p:spTgt spid="45"/>
                                        </p:tgtEl>
                                        <p:attrNameLst>
                                          <p:attrName>ppt_y</p:attrName>
                                        </p:attrNameLst>
                                      </p:cBhvr>
                                      <p:tavLst>
                                        <p:tav tm="0">
                                          <p:val>
                                            <p:strVal val="#ppt_y+.1"/>
                                          </p:val>
                                        </p:tav>
                                        <p:tav tm="100000">
                                          <p:val>
                                            <p:strVal val="#ppt_y"/>
                                          </p:val>
                                        </p:tav>
                                      </p:tavLst>
                                    </p:anim>
                                  </p:childTnLst>
                                </p:cTn>
                              </p:par>
                            </p:childTnLst>
                          </p:cTn>
                        </p:par>
                        <p:par>
                          <p:cTn id="70" fill="hold">
                            <p:stCondLst>
                              <p:cond delay="56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49"/>
                                        </p:tgtEl>
                                        <p:attrNameLst>
                                          <p:attrName>ppt_y</p:attrName>
                                        </p:attrNameLst>
                                      </p:cBhvr>
                                      <p:tavLst>
                                        <p:tav tm="0">
                                          <p:val>
                                            <p:strVal val="#ppt_y"/>
                                          </p:val>
                                        </p:tav>
                                        <p:tav tm="100000">
                                          <p:val>
                                            <p:strVal val="#ppt_y"/>
                                          </p:val>
                                        </p:tav>
                                      </p:tavLst>
                                    </p:anim>
                                    <p:anim calcmode="lin" valueType="num">
                                      <p:cBhvr>
                                        <p:cTn id="75"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49"/>
                                        </p:tgtEl>
                                      </p:cBhvr>
                                    </p:animEffect>
                                  </p:childTnLst>
                                </p:cTn>
                              </p:par>
                            </p:childTnLst>
                          </p:cTn>
                        </p:par>
                        <p:par>
                          <p:cTn id="78" fill="hold">
                            <p:stCondLst>
                              <p:cond delay="6450"/>
                            </p:stCondLst>
                            <p:childTnLst>
                              <p:par>
                                <p:cTn id="79" presetID="42" presetClass="entr" presetSubtype="0" fill="hold" grpId="0" nodeType="after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750"/>
                                        <p:tgtEl>
                                          <p:spTgt spid="48"/>
                                        </p:tgtEl>
                                      </p:cBhvr>
                                    </p:animEffect>
                                    <p:anim calcmode="lin" valueType="num">
                                      <p:cBhvr>
                                        <p:cTn id="82" dur="750" fill="hold"/>
                                        <p:tgtEl>
                                          <p:spTgt spid="48"/>
                                        </p:tgtEl>
                                        <p:attrNameLst>
                                          <p:attrName>ppt_x</p:attrName>
                                        </p:attrNameLst>
                                      </p:cBhvr>
                                      <p:tavLst>
                                        <p:tav tm="0">
                                          <p:val>
                                            <p:strVal val="#ppt_x"/>
                                          </p:val>
                                        </p:tav>
                                        <p:tav tm="100000">
                                          <p:val>
                                            <p:strVal val="#ppt_x"/>
                                          </p:val>
                                        </p:tav>
                                      </p:tavLst>
                                    </p:anim>
                                    <p:anim calcmode="lin" valueType="num">
                                      <p:cBhvr>
                                        <p:cTn id="83" dur="750" fill="hold"/>
                                        <p:tgtEl>
                                          <p:spTgt spid="48"/>
                                        </p:tgtEl>
                                        <p:attrNameLst>
                                          <p:attrName>ppt_y</p:attrName>
                                        </p:attrNameLst>
                                      </p:cBhvr>
                                      <p:tavLst>
                                        <p:tav tm="0">
                                          <p:val>
                                            <p:strVal val="#ppt_y+.1"/>
                                          </p:val>
                                        </p:tav>
                                        <p:tav tm="100000">
                                          <p:val>
                                            <p:strVal val="#ppt_y"/>
                                          </p:val>
                                        </p:tav>
                                      </p:tavLst>
                                    </p:anim>
                                  </p:childTnLst>
                                </p:cTn>
                              </p:par>
                            </p:childTnLst>
                          </p:cTn>
                        </p:par>
                        <p:par>
                          <p:cTn id="84" fill="hold">
                            <p:stCondLst>
                              <p:cond delay="7200"/>
                            </p:stCondLst>
                            <p:childTnLst>
                              <p:par>
                                <p:cTn id="85" presetID="42" presetClass="entr" presetSubtype="0" fill="hold" nodeType="after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fade">
                                      <p:cBhvr>
                                        <p:cTn id="87" dur="750"/>
                                        <p:tgtEl>
                                          <p:spTgt spid="54"/>
                                        </p:tgtEl>
                                      </p:cBhvr>
                                    </p:animEffect>
                                    <p:anim calcmode="lin" valueType="num">
                                      <p:cBhvr>
                                        <p:cTn id="88" dur="750" fill="hold"/>
                                        <p:tgtEl>
                                          <p:spTgt spid="54"/>
                                        </p:tgtEl>
                                        <p:attrNameLst>
                                          <p:attrName>ppt_x</p:attrName>
                                        </p:attrNameLst>
                                      </p:cBhvr>
                                      <p:tavLst>
                                        <p:tav tm="0">
                                          <p:val>
                                            <p:strVal val="#ppt_x"/>
                                          </p:val>
                                        </p:tav>
                                        <p:tav tm="100000">
                                          <p:val>
                                            <p:strVal val="#ppt_x"/>
                                          </p:val>
                                        </p:tav>
                                      </p:tavLst>
                                    </p:anim>
                                    <p:anim calcmode="lin" valueType="num">
                                      <p:cBhvr>
                                        <p:cTn id="89" dur="750" fill="hold"/>
                                        <p:tgtEl>
                                          <p:spTgt spid="54"/>
                                        </p:tgtEl>
                                        <p:attrNameLst>
                                          <p:attrName>ppt_y</p:attrName>
                                        </p:attrNameLst>
                                      </p:cBhvr>
                                      <p:tavLst>
                                        <p:tav tm="0">
                                          <p:val>
                                            <p:strVal val="#ppt_y+.1"/>
                                          </p:val>
                                        </p:tav>
                                        <p:tav tm="100000">
                                          <p:val>
                                            <p:strVal val="#ppt_y"/>
                                          </p:val>
                                        </p:tav>
                                      </p:tavLst>
                                    </p:anim>
                                  </p:childTnLst>
                                </p:cTn>
                              </p:par>
                            </p:childTnLst>
                          </p:cTn>
                        </p:par>
                        <p:par>
                          <p:cTn id="90" fill="hold">
                            <p:stCondLst>
                              <p:cond delay="795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51"/>
                                        </p:tgtEl>
                                        <p:attrNameLst>
                                          <p:attrName>style.visibility</p:attrName>
                                        </p:attrNameLst>
                                      </p:cBhvr>
                                      <p:to>
                                        <p:strVal val="visible"/>
                                      </p:to>
                                    </p:set>
                                    <p:anim calcmode="lin" valueType="num">
                                      <p:cBhvr>
                                        <p:cTn id="93"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51"/>
                                        </p:tgtEl>
                                        <p:attrNameLst>
                                          <p:attrName>ppt_y</p:attrName>
                                        </p:attrNameLst>
                                      </p:cBhvr>
                                      <p:tavLst>
                                        <p:tav tm="0">
                                          <p:val>
                                            <p:strVal val="#ppt_y"/>
                                          </p:val>
                                        </p:tav>
                                        <p:tav tm="100000">
                                          <p:val>
                                            <p:strVal val="#ppt_y"/>
                                          </p:val>
                                        </p:tav>
                                      </p:tavLst>
                                    </p:anim>
                                    <p:anim calcmode="lin" valueType="num">
                                      <p:cBhvr>
                                        <p:cTn id="95"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51"/>
                                        </p:tgtEl>
                                      </p:cBhvr>
                                    </p:animEffect>
                                  </p:childTnLst>
                                </p:cTn>
                              </p:par>
                            </p:childTnLst>
                          </p:cTn>
                        </p:par>
                        <p:par>
                          <p:cTn id="98" fill="hold">
                            <p:stCondLst>
                              <p:cond delay="8800"/>
                            </p:stCondLst>
                            <p:childTnLst>
                              <p:par>
                                <p:cTn id="99" presetID="42" presetClass="entr" presetSubtype="0" fill="hold" grpId="0" nodeType="afterEffect">
                                  <p:stCondLst>
                                    <p:cond delay="0"/>
                                  </p:stCondLst>
                                  <p:childTnLst>
                                    <p:set>
                                      <p:cBhvr>
                                        <p:cTn id="100" dur="1" fill="hold">
                                          <p:stCondLst>
                                            <p:cond delay="0"/>
                                          </p:stCondLst>
                                        </p:cTn>
                                        <p:tgtEl>
                                          <p:spTgt spid="50"/>
                                        </p:tgtEl>
                                        <p:attrNameLst>
                                          <p:attrName>style.visibility</p:attrName>
                                        </p:attrNameLst>
                                      </p:cBhvr>
                                      <p:to>
                                        <p:strVal val="visible"/>
                                      </p:to>
                                    </p:set>
                                    <p:animEffect transition="in" filter="fade">
                                      <p:cBhvr>
                                        <p:cTn id="101" dur="750"/>
                                        <p:tgtEl>
                                          <p:spTgt spid="50"/>
                                        </p:tgtEl>
                                      </p:cBhvr>
                                    </p:animEffect>
                                    <p:anim calcmode="lin" valueType="num">
                                      <p:cBhvr>
                                        <p:cTn id="102" dur="750" fill="hold"/>
                                        <p:tgtEl>
                                          <p:spTgt spid="50"/>
                                        </p:tgtEl>
                                        <p:attrNameLst>
                                          <p:attrName>ppt_x</p:attrName>
                                        </p:attrNameLst>
                                      </p:cBhvr>
                                      <p:tavLst>
                                        <p:tav tm="0">
                                          <p:val>
                                            <p:strVal val="#ppt_x"/>
                                          </p:val>
                                        </p:tav>
                                        <p:tav tm="100000">
                                          <p:val>
                                            <p:strVal val="#ppt_x"/>
                                          </p:val>
                                        </p:tav>
                                      </p:tavLst>
                                    </p:anim>
                                    <p:anim calcmode="lin" valueType="num">
                                      <p:cBhvr>
                                        <p:cTn id="103" dur="750" fill="hold"/>
                                        <p:tgtEl>
                                          <p:spTgt spid="50"/>
                                        </p:tgtEl>
                                        <p:attrNameLst>
                                          <p:attrName>ppt_y</p:attrName>
                                        </p:attrNameLst>
                                      </p:cBhvr>
                                      <p:tavLst>
                                        <p:tav tm="0">
                                          <p:val>
                                            <p:strVal val="#ppt_y+.1"/>
                                          </p:val>
                                        </p:tav>
                                        <p:tav tm="100000">
                                          <p:val>
                                            <p:strVal val="#ppt_y"/>
                                          </p:val>
                                        </p:tav>
                                      </p:tavLst>
                                    </p:anim>
                                  </p:childTnLst>
                                </p:cTn>
                              </p:par>
                            </p:childTnLst>
                          </p:cTn>
                        </p:par>
                        <p:par>
                          <p:cTn id="104" fill="hold">
                            <p:stCondLst>
                              <p:cond delay="9550"/>
                            </p:stCondLst>
                            <p:childTnLst>
                              <p:par>
                                <p:cTn id="105" presetID="42" presetClass="entr" presetSubtype="0" fill="hold" nodeType="afterEffect">
                                  <p:stCondLst>
                                    <p:cond delay="0"/>
                                  </p:stCondLst>
                                  <p:childTnLst>
                                    <p:set>
                                      <p:cBhvr>
                                        <p:cTn id="106" dur="1" fill="hold">
                                          <p:stCondLst>
                                            <p:cond delay="0"/>
                                          </p:stCondLst>
                                        </p:cTn>
                                        <p:tgtEl>
                                          <p:spTgt spid="66"/>
                                        </p:tgtEl>
                                        <p:attrNameLst>
                                          <p:attrName>style.visibility</p:attrName>
                                        </p:attrNameLst>
                                      </p:cBhvr>
                                      <p:to>
                                        <p:strVal val="visible"/>
                                      </p:to>
                                    </p:set>
                                    <p:animEffect transition="in" filter="fade">
                                      <p:cBhvr>
                                        <p:cTn id="107" dur="750"/>
                                        <p:tgtEl>
                                          <p:spTgt spid="66"/>
                                        </p:tgtEl>
                                      </p:cBhvr>
                                    </p:animEffect>
                                    <p:anim calcmode="lin" valueType="num">
                                      <p:cBhvr>
                                        <p:cTn id="108" dur="750" fill="hold"/>
                                        <p:tgtEl>
                                          <p:spTgt spid="66"/>
                                        </p:tgtEl>
                                        <p:attrNameLst>
                                          <p:attrName>ppt_x</p:attrName>
                                        </p:attrNameLst>
                                      </p:cBhvr>
                                      <p:tavLst>
                                        <p:tav tm="0">
                                          <p:val>
                                            <p:strVal val="#ppt_x"/>
                                          </p:val>
                                        </p:tav>
                                        <p:tav tm="100000">
                                          <p:val>
                                            <p:strVal val="#ppt_x"/>
                                          </p:val>
                                        </p:tav>
                                      </p:tavLst>
                                    </p:anim>
                                    <p:anim calcmode="lin" valueType="num">
                                      <p:cBhvr>
                                        <p:cTn id="109" dur="750" fill="hold"/>
                                        <p:tgtEl>
                                          <p:spTgt spid="66"/>
                                        </p:tgtEl>
                                        <p:attrNameLst>
                                          <p:attrName>ppt_y</p:attrName>
                                        </p:attrNameLst>
                                      </p:cBhvr>
                                      <p:tavLst>
                                        <p:tav tm="0">
                                          <p:val>
                                            <p:strVal val="#ppt_y+.1"/>
                                          </p:val>
                                        </p:tav>
                                        <p:tav tm="100000">
                                          <p:val>
                                            <p:strVal val="#ppt_y"/>
                                          </p:val>
                                        </p:tav>
                                      </p:tavLst>
                                    </p:anim>
                                  </p:childTnLst>
                                </p:cTn>
                              </p:par>
                            </p:childTnLst>
                          </p:cTn>
                        </p:par>
                        <p:par>
                          <p:cTn id="110" fill="hold">
                            <p:stCondLst>
                              <p:cond delay="10300"/>
                            </p:stCondLst>
                            <p:childTnLst>
                              <p:par>
                                <p:cTn id="111" presetID="41" presetClass="entr" presetSubtype="0" fill="hold" grpId="0" nodeType="afterEffect">
                                  <p:stCondLst>
                                    <p:cond delay="0"/>
                                  </p:stCondLst>
                                  <p:iterate type="lt">
                                    <p:tmPct val="10000"/>
                                  </p:iterate>
                                  <p:childTnLst>
                                    <p:set>
                                      <p:cBhvr>
                                        <p:cTn id="112" dur="1" fill="hold">
                                          <p:stCondLst>
                                            <p:cond delay="0"/>
                                          </p:stCondLst>
                                        </p:cTn>
                                        <p:tgtEl>
                                          <p:spTgt spid="53"/>
                                        </p:tgtEl>
                                        <p:attrNameLst>
                                          <p:attrName>style.visibility</p:attrName>
                                        </p:attrNameLst>
                                      </p:cBhvr>
                                      <p:to>
                                        <p:strVal val="visible"/>
                                      </p:to>
                                    </p:set>
                                    <p:anim calcmode="lin" valueType="num">
                                      <p:cBhvr>
                                        <p:cTn id="113"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14" dur="500" fill="hold"/>
                                        <p:tgtEl>
                                          <p:spTgt spid="53"/>
                                        </p:tgtEl>
                                        <p:attrNameLst>
                                          <p:attrName>ppt_y</p:attrName>
                                        </p:attrNameLst>
                                      </p:cBhvr>
                                      <p:tavLst>
                                        <p:tav tm="0">
                                          <p:val>
                                            <p:strVal val="#ppt_y"/>
                                          </p:val>
                                        </p:tav>
                                        <p:tav tm="100000">
                                          <p:val>
                                            <p:strVal val="#ppt_y"/>
                                          </p:val>
                                        </p:tav>
                                      </p:tavLst>
                                    </p:anim>
                                    <p:anim calcmode="lin" valueType="num">
                                      <p:cBhvr>
                                        <p:cTn id="115"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16"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7" dur="500" tmFilter="0,0; .5, 1; 1, 1"/>
                                        <p:tgtEl>
                                          <p:spTgt spid="53"/>
                                        </p:tgtEl>
                                      </p:cBhvr>
                                    </p:animEffect>
                                  </p:childTnLst>
                                </p:cTn>
                              </p:par>
                            </p:childTnLst>
                          </p:cTn>
                        </p:par>
                        <p:par>
                          <p:cTn id="118" fill="hold">
                            <p:stCondLst>
                              <p:cond delay="11150"/>
                            </p:stCondLst>
                            <p:childTnLst>
                              <p:par>
                                <p:cTn id="119" presetID="42" presetClass="entr" presetSubtype="0" fill="hold" grpId="0" nodeType="afterEffect">
                                  <p:stCondLst>
                                    <p:cond delay="0"/>
                                  </p:stCondLst>
                                  <p:childTnLst>
                                    <p:set>
                                      <p:cBhvr>
                                        <p:cTn id="120" dur="1" fill="hold">
                                          <p:stCondLst>
                                            <p:cond delay="0"/>
                                          </p:stCondLst>
                                        </p:cTn>
                                        <p:tgtEl>
                                          <p:spTgt spid="52"/>
                                        </p:tgtEl>
                                        <p:attrNameLst>
                                          <p:attrName>style.visibility</p:attrName>
                                        </p:attrNameLst>
                                      </p:cBhvr>
                                      <p:to>
                                        <p:strVal val="visible"/>
                                      </p:to>
                                    </p:set>
                                    <p:animEffect transition="in" filter="fade">
                                      <p:cBhvr>
                                        <p:cTn id="121" dur="750"/>
                                        <p:tgtEl>
                                          <p:spTgt spid="52"/>
                                        </p:tgtEl>
                                      </p:cBhvr>
                                    </p:animEffect>
                                    <p:anim calcmode="lin" valueType="num">
                                      <p:cBhvr>
                                        <p:cTn id="122" dur="750" fill="hold"/>
                                        <p:tgtEl>
                                          <p:spTgt spid="52"/>
                                        </p:tgtEl>
                                        <p:attrNameLst>
                                          <p:attrName>ppt_x</p:attrName>
                                        </p:attrNameLst>
                                      </p:cBhvr>
                                      <p:tavLst>
                                        <p:tav tm="0">
                                          <p:val>
                                            <p:strVal val="#ppt_x"/>
                                          </p:val>
                                        </p:tav>
                                        <p:tav tm="100000">
                                          <p:val>
                                            <p:strVal val="#ppt_x"/>
                                          </p:val>
                                        </p:tav>
                                      </p:tavLst>
                                    </p:anim>
                                    <p:anim calcmode="lin" valueType="num">
                                      <p:cBhvr>
                                        <p:cTn id="123" dur="75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nodeType="clickEffect">
                                  <p:stCondLst>
                                    <p:cond delay="0"/>
                                  </p:stCondLst>
                                  <p:childTnLst>
                                    <p:set>
                                      <p:cBhvr>
                                        <p:cTn id="127" dur="1" fill="hold">
                                          <p:stCondLst>
                                            <p:cond delay="0"/>
                                          </p:stCondLst>
                                        </p:cTn>
                                        <p:tgtEl>
                                          <p:spTgt spid="56"/>
                                        </p:tgtEl>
                                        <p:attrNameLst>
                                          <p:attrName>style.visibility</p:attrName>
                                        </p:attrNameLst>
                                      </p:cBhvr>
                                      <p:to>
                                        <p:strVal val="visible"/>
                                      </p:to>
                                    </p:set>
                                    <p:animEffect transition="in" filter="wipe(left)">
                                      <p:cBhvr>
                                        <p:cTn id="128"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43" grpId="0"/>
      <p:bldP spid="44" grpId="0"/>
      <p:bldP spid="48" grpId="0"/>
      <p:bldP spid="49" grpId="0"/>
      <p:bldP spid="50" grpId="0"/>
      <p:bldP spid="51" grpId="0"/>
      <p:bldP spid="52" grpId="0"/>
      <p:bldP spid="5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产品前景</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57" name="文本框 18"/>
          <p:cNvSpPr txBox="1"/>
          <p:nvPr/>
        </p:nvSpPr>
        <p:spPr>
          <a:xfrm>
            <a:off x="2057901" y="2029908"/>
            <a:ext cx="1961652" cy="1061829"/>
          </a:xfrm>
          <a:prstGeom prst="rect">
            <a:avLst/>
          </a:prstGeom>
          <a:noFill/>
          <a:ln>
            <a:noFill/>
          </a:ln>
        </p:spPr>
        <p:txBody>
          <a:bodyPr wrap="square" rtlCol="0">
            <a:spAutoFit/>
          </a:bodyPr>
          <a:lstStyle/>
          <a:p>
            <a:pPr algn="r">
              <a:lnSpc>
                <a:spcPct val="150000"/>
              </a:lnSpc>
            </a:pPr>
            <a:r>
              <a:rPr lang="zh-CN" altLang="en-US" sz="14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400" dirty="0">
                <a:solidFill>
                  <a:schemeClr val="tx1">
                    <a:lumMod val="50000"/>
                    <a:lumOff val="50000"/>
                  </a:schemeClr>
                </a:solidFill>
                <a:latin typeface="微软雅黑" pitchFamily="34" charset="-122"/>
                <a:ea typeface="微软雅黑" pitchFamily="34" charset="-122"/>
              </a:rPr>
              <a:t>……</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8" name="文本框 19"/>
          <p:cNvSpPr txBox="1"/>
          <p:nvPr/>
        </p:nvSpPr>
        <p:spPr>
          <a:xfrm>
            <a:off x="2353171" y="3626448"/>
            <a:ext cx="2026422" cy="1061829"/>
          </a:xfrm>
          <a:prstGeom prst="rect">
            <a:avLst/>
          </a:prstGeom>
          <a:noFill/>
          <a:ln>
            <a:noFill/>
          </a:ln>
        </p:spPr>
        <p:txBody>
          <a:bodyPr wrap="square" rtlCol="0">
            <a:spAutoFit/>
          </a:bodyPr>
          <a:lstStyle/>
          <a:p>
            <a:pPr algn="r">
              <a:lnSpc>
                <a:spcPct val="150000"/>
              </a:lnSpc>
            </a:pPr>
            <a:r>
              <a:rPr lang="zh-CN" altLang="en-US" sz="14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400" dirty="0">
                <a:solidFill>
                  <a:schemeClr val="tx1">
                    <a:lumMod val="50000"/>
                    <a:lumOff val="50000"/>
                  </a:schemeClr>
                </a:solidFill>
                <a:latin typeface="微软雅黑" pitchFamily="34" charset="-122"/>
                <a:ea typeface="微软雅黑" pitchFamily="34" charset="-122"/>
              </a:rPr>
              <a:t>……</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文本框 20"/>
          <p:cNvSpPr txBox="1"/>
          <p:nvPr/>
        </p:nvSpPr>
        <p:spPr>
          <a:xfrm>
            <a:off x="7815581" y="1466208"/>
            <a:ext cx="2242446" cy="1061829"/>
          </a:xfrm>
          <a:prstGeom prst="rect">
            <a:avLst/>
          </a:prstGeom>
          <a:noFill/>
          <a:ln>
            <a:noFill/>
          </a:ln>
        </p:spPr>
        <p:txBody>
          <a:bodyPr wrap="square" rtlCol="0">
            <a:spAutoFit/>
          </a:bodyPr>
          <a:lstStyle/>
          <a:p>
            <a:pPr>
              <a:lnSpc>
                <a:spcPct val="150000"/>
              </a:lnSpc>
            </a:pPr>
            <a:r>
              <a:rPr lang="zh-CN" altLang="en-US" sz="14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400" dirty="0">
                <a:solidFill>
                  <a:schemeClr val="tx1">
                    <a:lumMod val="50000"/>
                    <a:lumOff val="50000"/>
                  </a:schemeClr>
                </a:solidFill>
                <a:latin typeface="微软雅黑" pitchFamily="34" charset="-122"/>
                <a:ea typeface="微软雅黑" pitchFamily="34" charset="-122"/>
              </a:rPr>
              <a:t>……</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 name="文本框 21"/>
          <p:cNvSpPr txBox="1"/>
          <p:nvPr/>
        </p:nvSpPr>
        <p:spPr>
          <a:xfrm>
            <a:off x="8031605" y="3338416"/>
            <a:ext cx="2026422" cy="1061829"/>
          </a:xfrm>
          <a:prstGeom prst="rect">
            <a:avLst/>
          </a:prstGeom>
          <a:noFill/>
          <a:ln>
            <a:noFill/>
          </a:ln>
        </p:spPr>
        <p:txBody>
          <a:bodyPr wrap="square" rtlCol="0">
            <a:spAutoFit/>
          </a:bodyPr>
          <a:lstStyle/>
          <a:p>
            <a:pPr>
              <a:lnSpc>
                <a:spcPct val="150000"/>
              </a:lnSpc>
            </a:pPr>
            <a:r>
              <a:rPr lang="zh-CN" altLang="en-US" sz="14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400" dirty="0">
                <a:solidFill>
                  <a:schemeClr val="tx1">
                    <a:lumMod val="50000"/>
                    <a:lumOff val="50000"/>
                  </a:schemeClr>
                </a:solidFill>
                <a:latin typeface="微软雅黑" pitchFamily="34" charset="-122"/>
                <a:ea typeface="微软雅黑" pitchFamily="34" charset="-122"/>
              </a:rPr>
              <a:t>……</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4660794" y="1572338"/>
            <a:ext cx="2779537" cy="2779537"/>
            <a:chOff x="3325860" y="1074902"/>
            <a:chExt cx="2531533" cy="2531533"/>
          </a:xfrm>
        </p:grpSpPr>
        <p:sp>
          <p:nvSpPr>
            <p:cNvPr id="62" name="椭圆 61"/>
            <p:cNvSpPr/>
            <p:nvPr/>
          </p:nvSpPr>
          <p:spPr>
            <a:xfrm>
              <a:off x="3325860" y="1074902"/>
              <a:ext cx="2531533" cy="253153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3"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64" name="文本框 23"/>
            <p:cNvSpPr txBox="1"/>
            <p:nvPr/>
          </p:nvSpPr>
          <p:spPr>
            <a:xfrm>
              <a:off x="3505189" y="2198316"/>
              <a:ext cx="2172875" cy="1205355"/>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产品前景</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1200" dirty="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4078343" y="1838565"/>
            <a:ext cx="939800" cy="939800"/>
            <a:chOff x="2386060" y="1495059"/>
            <a:chExt cx="939800" cy="939800"/>
          </a:xfrm>
        </p:grpSpPr>
        <p:sp>
          <p:nvSpPr>
            <p:cNvPr id="70" name="椭圆 69"/>
            <p:cNvSpPr/>
            <p:nvPr/>
          </p:nvSpPr>
          <p:spPr>
            <a:xfrm>
              <a:off x="2386060" y="1495059"/>
              <a:ext cx="939800" cy="939800"/>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71"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6773534" y="1560008"/>
            <a:ext cx="939800" cy="939800"/>
            <a:chOff x="5454052" y="1074902"/>
            <a:chExt cx="939800" cy="939800"/>
          </a:xfrm>
        </p:grpSpPr>
        <p:sp>
          <p:nvSpPr>
            <p:cNvPr id="73" name="椭圆 72"/>
            <p:cNvSpPr/>
            <p:nvPr/>
          </p:nvSpPr>
          <p:spPr>
            <a:xfrm>
              <a:off x="5454052" y="1074902"/>
              <a:ext cx="939800" cy="939800"/>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74" name="组合 73"/>
            <p:cNvGrpSpPr/>
            <p:nvPr/>
          </p:nvGrpSpPr>
          <p:grpSpPr>
            <a:xfrm>
              <a:off x="5729640" y="1309909"/>
              <a:ext cx="411300" cy="441104"/>
              <a:chOff x="5995987" y="547688"/>
              <a:chExt cx="219075" cy="234950"/>
            </a:xfrm>
            <a:solidFill>
              <a:schemeClr val="bg1"/>
            </a:solidFill>
          </p:grpSpPr>
          <p:sp>
            <p:nvSpPr>
              <p:cNvPr id="75"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6"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77" name="组合 76"/>
          <p:cNvGrpSpPr/>
          <p:nvPr/>
        </p:nvGrpSpPr>
        <p:grpSpPr>
          <a:xfrm>
            <a:off x="4369395" y="3569092"/>
            <a:ext cx="939800" cy="939800"/>
            <a:chOff x="3080330" y="2789142"/>
            <a:chExt cx="939800" cy="939800"/>
          </a:xfrm>
        </p:grpSpPr>
        <p:sp>
          <p:nvSpPr>
            <p:cNvPr id="78" name="椭圆 77"/>
            <p:cNvSpPr/>
            <p:nvPr/>
          </p:nvSpPr>
          <p:spPr>
            <a:xfrm>
              <a:off x="3080330" y="2789142"/>
              <a:ext cx="939800" cy="939800"/>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79" name="组合 78"/>
            <p:cNvGrpSpPr/>
            <p:nvPr/>
          </p:nvGrpSpPr>
          <p:grpSpPr>
            <a:xfrm>
              <a:off x="3294687" y="3010257"/>
              <a:ext cx="497794" cy="491067"/>
              <a:chOff x="8123237" y="3667126"/>
              <a:chExt cx="234950" cy="231775"/>
            </a:xfrm>
            <a:solidFill>
              <a:schemeClr val="bg1"/>
            </a:solidFill>
          </p:grpSpPr>
          <p:sp>
            <p:nvSpPr>
              <p:cNvPr id="80"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1"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82" name="组合 81"/>
          <p:cNvGrpSpPr/>
          <p:nvPr/>
        </p:nvGrpSpPr>
        <p:grpSpPr>
          <a:xfrm>
            <a:off x="7076985" y="3208894"/>
            <a:ext cx="901165" cy="901165"/>
            <a:chOff x="5719249" y="3077288"/>
            <a:chExt cx="767347" cy="767347"/>
          </a:xfrm>
        </p:grpSpPr>
        <p:sp>
          <p:nvSpPr>
            <p:cNvPr id="83" name="椭圆 82"/>
            <p:cNvSpPr/>
            <p:nvPr/>
          </p:nvSpPr>
          <p:spPr>
            <a:xfrm>
              <a:off x="5719249" y="3077288"/>
              <a:ext cx="767347" cy="767347"/>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84"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sp>
        <p:nvSpPr>
          <p:cNvPr id="86" name="Freeform 12"/>
          <p:cNvSpPr>
            <a:spLocks/>
          </p:cNvSpPr>
          <p:nvPr/>
        </p:nvSpPr>
        <p:spPr bwMode="auto">
          <a:xfrm>
            <a:off x="1608509" y="47799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a:lstStyle/>
          <a:p>
            <a:endParaRPr lang="zh-CN" altLang="en-US">
              <a:solidFill>
                <a:schemeClr val="tx1">
                  <a:lumMod val="50000"/>
                  <a:lumOff val="50000"/>
                </a:schemeClr>
              </a:solidFill>
            </a:endParaRPr>
          </a:p>
        </p:txBody>
      </p:sp>
      <p:sp>
        <p:nvSpPr>
          <p:cNvPr id="87" name="Freeform 12"/>
          <p:cNvSpPr>
            <a:spLocks/>
          </p:cNvSpPr>
          <p:nvPr/>
        </p:nvSpPr>
        <p:spPr bwMode="auto">
          <a:xfrm flipH="1" flipV="1">
            <a:off x="10249469" y="5814236"/>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a:lstStyle/>
          <a:p>
            <a:endParaRPr lang="zh-CN" altLang="en-US">
              <a:solidFill>
                <a:schemeClr val="tx1">
                  <a:lumMod val="50000"/>
                  <a:lumOff val="50000"/>
                </a:schemeClr>
              </a:solidFill>
            </a:endParaRPr>
          </a:p>
        </p:txBody>
      </p:sp>
      <p:sp>
        <p:nvSpPr>
          <p:cNvPr id="88" name="TextBox 87"/>
          <p:cNvSpPr txBox="1"/>
          <p:nvPr/>
        </p:nvSpPr>
        <p:spPr>
          <a:xfrm>
            <a:off x="1968549" y="5094156"/>
            <a:ext cx="8545239" cy="1052596"/>
          </a:xfrm>
          <a:prstGeom prst="rect">
            <a:avLst/>
          </a:prstGeom>
          <a:noFill/>
        </p:spPr>
        <p:txBody>
          <a:bodyPr wrap="square" rtlCol="0">
            <a:spAutoFit/>
          </a:bodyPr>
          <a:lstStyle/>
          <a:p>
            <a:pPr>
              <a:lnSpc>
                <a:spcPct val="130000"/>
              </a:lnSpc>
              <a:spcBef>
                <a:spcPct val="0"/>
              </a:spcBef>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grpSp>
        <p:nvGrpSpPr>
          <p:cNvPr id="39" name="组合 11"/>
          <p:cNvGrpSpPr>
            <a:grpSpLocks/>
          </p:cNvGrpSpPr>
          <p:nvPr/>
        </p:nvGrpSpPr>
        <p:grpSpPr bwMode="auto">
          <a:xfrm>
            <a:off x="1854716" y="302394"/>
            <a:ext cx="492125" cy="319088"/>
            <a:chOff x="3017520" y="601990"/>
            <a:chExt cx="491490" cy="414010"/>
          </a:xfrm>
        </p:grpSpPr>
        <p:sp>
          <p:nvSpPr>
            <p:cNvPr id="40" name="燕尾形 39"/>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41" name="燕尾形 40"/>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42" name="燕尾形 41"/>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240093967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par>
                                <p:cTn id="27" presetID="23" presetClass="entr" presetSubtype="32" fill="hold" nodeType="with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p:cTn id="29" dur="500" fill="hold"/>
                                        <p:tgtEl>
                                          <p:spTgt spid="61"/>
                                        </p:tgtEl>
                                        <p:attrNameLst>
                                          <p:attrName>ppt_w</p:attrName>
                                        </p:attrNameLst>
                                      </p:cBhvr>
                                      <p:tavLst>
                                        <p:tav tm="0">
                                          <p:val>
                                            <p:strVal val="4*#ppt_w"/>
                                          </p:val>
                                        </p:tav>
                                        <p:tav tm="100000">
                                          <p:val>
                                            <p:strVal val="#ppt_w"/>
                                          </p:val>
                                        </p:tav>
                                      </p:tavLst>
                                    </p:anim>
                                    <p:anim calcmode="lin" valueType="num">
                                      <p:cBhvr>
                                        <p:cTn id="30" dur="500" fill="hold"/>
                                        <p:tgtEl>
                                          <p:spTgt spid="61"/>
                                        </p:tgtEl>
                                        <p:attrNameLst>
                                          <p:attrName>ppt_h</p:attrName>
                                        </p:attrNameLst>
                                      </p:cBhvr>
                                      <p:tavLst>
                                        <p:tav tm="0">
                                          <p:val>
                                            <p:strVal val="4*#ppt_h"/>
                                          </p:val>
                                        </p:tav>
                                        <p:tav tm="100000">
                                          <p:val>
                                            <p:strVal val="#ppt_h"/>
                                          </p:val>
                                        </p:tav>
                                      </p:tavLst>
                                    </p:anim>
                                  </p:childTnLst>
                                </p:cTn>
                              </p:par>
                            </p:childTnLst>
                          </p:cTn>
                        </p:par>
                        <p:par>
                          <p:cTn id="31" fill="hold">
                            <p:stCondLst>
                              <p:cond delay="500"/>
                            </p:stCondLst>
                            <p:childTnLst>
                              <p:par>
                                <p:cTn id="32" presetID="53" presetClass="entr" presetSubtype="16" fill="hold"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p:cTn id="34" dur="400" fill="hold"/>
                                        <p:tgtEl>
                                          <p:spTgt spid="69"/>
                                        </p:tgtEl>
                                        <p:attrNameLst>
                                          <p:attrName>ppt_w</p:attrName>
                                        </p:attrNameLst>
                                      </p:cBhvr>
                                      <p:tavLst>
                                        <p:tav tm="0">
                                          <p:val>
                                            <p:fltVal val="0"/>
                                          </p:val>
                                        </p:tav>
                                        <p:tav tm="100000">
                                          <p:val>
                                            <p:strVal val="#ppt_w"/>
                                          </p:val>
                                        </p:tav>
                                      </p:tavLst>
                                    </p:anim>
                                    <p:anim calcmode="lin" valueType="num">
                                      <p:cBhvr>
                                        <p:cTn id="35" dur="400" fill="hold"/>
                                        <p:tgtEl>
                                          <p:spTgt spid="69"/>
                                        </p:tgtEl>
                                        <p:attrNameLst>
                                          <p:attrName>ppt_h</p:attrName>
                                        </p:attrNameLst>
                                      </p:cBhvr>
                                      <p:tavLst>
                                        <p:tav tm="0">
                                          <p:val>
                                            <p:fltVal val="0"/>
                                          </p:val>
                                        </p:tav>
                                        <p:tav tm="100000">
                                          <p:val>
                                            <p:strVal val="#ppt_h"/>
                                          </p:val>
                                        </p:tav>
                                      </p:tavLst>
                                    </p:anim>
                                    <p:animEffect transition="in" filter="fade">
                                      <p:cBhvr>
                                        <p:cTn id="36" dur="400"/>
                                        <p:tgtEl>
                                          <p:spTgt spid="6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par>
                          <p:cTn id="40" fill="hold">
                            <p:stCondLst>
                              <p:cond delay="1000"/>
                            </p:stCondLst>
                            <p:childTnLst>
                              <p:par>
                                <p:cTn id="41" presetID="53" presetClass="entr" presetSubtype="16" fill="hold" nodeType="after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p:cTn id="43" dur="400" fill="hold"/>
                                        <p:tgtEl>
                                          <p:spTgt spid="77"/>
                                        </p:tgtEl>
                                        <p:attrNameLst>
                                          <p:attrName>ppt_w</p:attrName>
                                        </p:attrNameLst>
                                      </p:cBhvr>
                                      <p:tavLst>
                                        <p:tav tm="0">
                                          <p:val>
                                            <p:fltVal val="0"/>
                                          </p:val>
                                        </p:tav>
                                        <p:tav tm="100000">
                                          <p:val>
                                            <p:strVal val="#ppt_w"/>
                                          </p:val>
                                        </p:tav>
                                      </p:tavLst>
                                    </p:anim>
                                    <p:anim calcmode="lin" valueType="num">
                                      <p:cBhvr>
                                        <p:cTn id="44" dur="400" fill="hold"/>
                                        <p:tgtEl>
                                          <p:spTgt spid="77"/>
                                        </p:tgtEl>
                                        <p:attrNameLst>
                                          <p:attrName>ppt_h</p:attrName>
                                        </p:attrNameLst>
                                      </p:cBhvr>
                                      <p:tavLst>
                                        <p:tav tm="0">
                                          <p:val>
                                            <p:fltVal val="0"/>
                                          </p:val>
                                        </p:tav>
                                        <p:tav tm="100000">
                                          <p:val>
                                            <p:strVal val="#ppt_h"/>
                                          </p:val>
                                        </p:tav>
                                      </p:tavLst>
                                    </p:anim>
                                    <p:animEffect transition="in" filter="fade">
                                      <p:cBhvr>
                                        <p:cTn id="45" dur="4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500"/>
                                        <p:tgtEl>
                                          <p:spTgt spid="58"/>
                                        </p:tgtEl>
                                      </p:cBhvr>
                                    </p:animEffect>
                                  </p:childTnLst>
                                </p:cTn>
                              </p:par>
                            </p:childTnLst>
                          </p:cTn>
                        </p:par>
                        <p:par>
                          <p:cTn id="49" fill="hold">
                            <p:stCondLst>
                              <p:cond delay="1500"/>
                            </p:stCondLst>
                            <p:childTnLst>
                              <p:par>
                                <p:cTn id="50" presetID="53" presetClass="entr" presetSubtype="16" fill="hold" nodeType="afterEffect">
                                  <p:stCondLst>
                                    <p:cond delay="0"/>
                                  </p:stCondLst>
                                  <p:childTnLst>
                                    <p:set>
                                      <p:cBhvr>
                                        <p:cTn id="51" dur="1" fill="hold">
                                          <p:stCondLst>
                                            <p:cond delay="0"/>
                                          </p:stCondLst>
                                        </p:cTn>
                                        <p:tgtEl>
                                          <p:spTgt spid="82"/>
                                        </p:tgtEl>
                                        <p:attrNameLst>
                                          <p:attrName>style.visibility</p:attrName>
                                        </p:attrNameLst>
                                      </p:cBhvr>
                                      <p:to>
                                        <p:strVal val="visible"/>
                                      </p:to>
                                    </p:set>
                                    <p:anim calcmode="lin" valueType="num">
                                      <p:cBhvr>
                                        <p:cTn id="52" dur="400" fill="hold"/>
                                        <p:tgtEl>
                                          <p:spTgt spid="82"/>
                                        </p:tgtEl>
                                        <p:attrNameLst>
                                          <p:attrName>ppt_w</p:attrName>
                                        </p:attrNameLst>
                                      </p:cBhvr>
                                      <p:tavLst>
                                        <p:tav tm="0">
                                          <p:val>
                                            <p:fltVal val="0"/>
                                          </p:val>
                                        </p:tav>
                                        <p:tav tm="100000">
                                          <p:val>
                                            <p:strVal val="#ppt_w"/>
                                          </p:val>
                                        </p:tav>
                                      </p:tavLst>
                                    </p:anim>
                                    <p:anim calcmode="lin" valueType="num">
                                      <p:cBhvr>
                                        <p:cTn id="53" dur="400" fill="hold"/>
                                        <p:tgtEl>
                                          <p:spTgt spid="82"/>
                                        </p:tgtEl>
                                        <p:attrNameLst>
                                          <p:attrName>ppt_h</p:attrName>
                                        </p:attrNameLst>
                                      </p:cBhvr>
                                      <p:tavLst>
                                        <p:tav tm="0">
                                          <p:val>
                                            <p:fltVal val="0"/>
                                          </p:val>
                                        </p:tav>
                                        <p:tav tm="100000">
                                          <p:val>
                                            <p:strVal val="#ppt_h"/>
                                          </p:val>
                                        </p:tav>
                                      </p:tavLst>
                                    </p:anim>
                                    <p:animEffect transition="in" filter="fade">
                                      <p:cBhvr>
                                        <p:cTn id="54" dur="400"/>
                                        <p:tgtEl>
                                          <p:spTgt spid="8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fade">
                                      <p:cBhvr>
                                        <p:cTn id="57" dur="500"/>
                                        <p:tgtEl>
                                          <p:spTgt spid="60"/>
                                        </p:tgtEl>
                                      </p:cBhvr>
                                    </p:animEffect>
                                  </p:childTnLst>
                                </p:cTn>
                              </p:par>
                            </p:childTnLst>
                          </p:cTn>
                        </p:par>
                        <p:par>
                          <p:cTn id="58" fill="hold">
                            <p:stCondLst>
                              <p:cond delay="2000"/>
                            </p:stCondLst>
                            <p:childTnLst>
                              <p:par>
                                <p:cTn id="59" presetID="53" presetClass="entr" presetSubtype="16" fill="hold" nodeType="afterEffect">
                                  <p:stCondLst>
                                    <p:cond delay="0"/>
                                  </p:stCondLst>
                                  <p:childTnLst>
                                    <p:set>
                                      <p:cBhvr>
                                        <p:cTn id="60" dur="1" fill="hold">
                                          <p:stCondLst>
                                            <p:cond delay="0"/>
                                          </p:stCondLst>
                                        </p:cTn>
                                        <p:tgtEl>
                                          <p:spTgt spid="72"/>
                                        </p:tgtEl>
                                        <p:attrNameLst>
                                          <p:attrName>style.visibility</p:attrName>
                                        </p:attrNameLst>
                                      </p:cBhvr>
                                      <p:to>
                                        <p:strVal val="visible"/>
                                      </p:to>
                                    </p:set>
                                    <p:anim calcmode="lin" valueType="num">
                                      <p:cBhvr>
                                        <p:cTn id="61" dur="400" fill="hold"/>
                                        <p:tgtEl>
                                          <p:spTgt spid="72"/>
                                        </p:tgtEl>
                                        <p:attrNameLst>
                                          <p:attrName>ppt_w</p:attrName>
                                        </p:attrNameLst>
                                      </p:cBhvr>
                                      <p:tavLst>
                                        <p:tav tm="0">
                                          <p:val>
                                            <p:fltVal val="0"/>
                                          </p:val>
                                        </p:tav>
                                        <p:tav tm="100000">
                                          <p:val>
                                            <p:strVal val="#ppt_w"/>
                                          </p:val>
                                        </p:tav>
                                      </p:tavLst>
                                    </p:anim>
                                    <p:anim calcmode="lin" valueType="num">
                                      <p:cBhvr>
                                        <p:cTn id="62" dur="400" fill="hold"/>
                                        <p:tgtEl>
                                          <p:spTgt spid="72"/>
                                        </p:tgtEl>
                                        <p:attrNameLst>
                                          <p:attrName>ppt_h</p:attrName>
                                        </p:attrNameLst>
                                      </p:cBhvr>
                                      <p:tavLst>
                                        <p:tav tm="0">
                                          <p:val>
                                            <p:fltVal val="0"/>
                                          </p:val>
                                        </p:tav>
                                        <p:tav tm="100000">
                                          <p:val>
                                            <p:strVal val="#ppt_h"/>
                                          </p:val>
                                        </p:tav>
                                      </p:tavLst>
                                    </p:anim>
                                    <p:animEffect transition="in" filter="fade">
                                      <p:cBhvr>
                                        <p:cTn id="63" dur="400"/>
                                        <p:tgtEl>
                                          <p:spTgt spid="7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500"/>
                                        <p:tgtEl>
                                          <p:spTgt spid="59"/>
                                        </p:tgtEl>
                                      </p:cBhvr>
                                    </p:animEffect>
                                  </p:childTnLst>
                                </p:cTn>
                              </p:par>
                            </p:childTnLst>
                          </p:cTn>
                        </p:par>
                        <p:par>
                          <p:cTn id="67" fill="hold">
                            <p:stCondLst>
                              <p:cond delay="2500"/>
                            </p:stCondLst>
                            <p:childTnLst>
                              <p:par>
                                <p:cTn id="68" presetID="1" presetClass="entr" presetSubtype="0" fill="hold" grpId="0" nodeType="afterEffect">
                                  <p:stCondLst>
                                    <p:cond delay="0"/>
                                  </p:stCondLst>
                                  <p:childTnLst>
                                    <p:set>
                                      <p:cBhvr>
                                        <p:cTn id="69" dur="1" fill="hold">
                                          <p:stCondLst>
                                            <p:cond delay="0"/>
                                          </p:stCondLst>
                                        </p:cTn>
                                        <p:tgtEl>
                                          <p:spTgt spid="86"/>
                                        </p:tgtEl>
                                        <p:attrNameLst>
                                          <p:attrName>style.visibility</p:attrName>
                                        </p:attrNameLst>
                                      </p:cBhvr>
                                      <p:to>
                                        <p:strVal val="visible"/>
                                      </p:to>
                                    </p:set>
                                  </p:childTnLst>
                                </p:cTn>
                              </p:par>
                              <p:par>
                                <p:cTn id="70" presetID="35" presetClass="path" presetSubtype="0" accel="50000" decel="50000" fill="hold" grpId="1" nodeType="withEffect">
                                  <p:stCondLst>
                                    <p:cond delay="0"/>
                                  </p:stCondLst>
                                  <p:childTnLst>
                                    <p:animMotion origin="layout" path="M -3.56836E-6 -3.7037E-7 L 0.36686 0.15278 " pathEditMode="relative" rAng="0" ptsTypes="AA">
                                      <p:cBhvr>
                                        <p:cTn id="71" dur="500" spd="-99900" fill="hold"/>
                                        <p:tgtEl>
                                          <p:spTgt spid="86"/>
                                        </p:tgtEl>
                                        <p:attrNameLst>
                                          <p:attrName>ppt_x,ppt_y</p:attrName>
                                        </p:attrNameLst>
                                      </p:cBhvr>
                                      <p:rCtr x="18343" y="7639"/>
                                    </p:animMotion>
                                  </p:childTnLst>
                                </p:cTn>
                              </p:par>
                              <p:par>
                                <p:cTn id="72" presetID="1" presetClass="entr" presetSubtype="0" fill="hold" grpId="0" nodeType="withEffect">
                                  <p:stCondLst>
                                    <p:cond delay="0"/>
                                  </p:stCondLst>
                                  <p:childTnLst>
                                    <p:set>
                                      <p:cBhvr>
                                        <p:cTn id="73" dur="1" fill="hold">
                                          <p:stCondLst>
                                            <p:cond delay="0"/>
                                          </p:stCondLst>
                                        </p:cTn>
                                        <p:tgtEl>
                                          <p:spTgt spid="87"/>
                                        </p:tgtEl>
                                        <p:attrNameLst>
                                          <p:attrName>style.visibility</p:attrName>
                                        </p:attrNameLst>
                                      </p:cBhvr>
                                      <p:to>
                                        <p:strVal val="visible"/>
                                      </p:to>
                                    </p:set>
                                  </p:childTnLst>
                                </p:cTn>
                              </p:par>
                              <p:par>
                                <p:cTn id="74" presetID="35" presetClass="path" presetSubtype="0" accel="50000" decel="50000" fill="hold" grpId="1" nodeType="withEffect">
                                  <p:stCondLst>
                                    <p:cond delay="0"/>
                                  </p:stCondLst>
                                  <p:childTnLst>
                                    <p:animMotion origin="layout" path="M 7.85742E-7 -3.33333E-6 L -0.39495 -0.11018 " pathEditMode="relative" rAng="0" ptsTypes="AA">
                                      <p:cBhvr>
                                        <p:cTn id="75" dur="500" spd="-99900" fill="hold"/>
                                        <p:tgtEl>
                                          <p:spTgt spid="87"/>
                                        </p:tgtEl>
                                        <p:attrNameLst>
                                          <p:attrName>ppt_x,ppt_y</p:attrName>
                                        </p:attrNameLst>
                                      </p:cBhvr>
                                      <p:rCtr x="-19748" y="-5509"/>
                                    </p:animMotion>
                                  </p:childTnLst>
                                </p:cTn>
                              </p:par>
                            </p:childTnLst>
                          </p:cTn>
                        </p:par>
                        <p:par>
                          <p:cTn id="76" fill="hold">
                            <p:stCondLst>
                              <p:cond delay="3000"/>
                            </p:stCondLst>
                            <p:childTnLst>
                              <p:par>
                                <p:cTn id="77" presetID="18" presetClass="entr" presetSubtype="3" fill="hold" grpId="0" nodeType="afterEffect">
                                  <p:stCondLst>
                                    <p:cond delay="0"/>
                                  </p:stCondLst>
                                  <p:childTnLst>
                                    <p:set>
                                      <p:cBhvr>
                                        <p:cTn id="78" dur="1" fill="hold">
                                          <p:stCondLst>
                                            <p:cond delay="0"/>
                                          </p:stCondLst>
                                        </p:cTn>
                                        <p:tgtEl>
                                          <p:spTgt spid="88"/>
                                        </p:tgtEl>
                                        <p:attrNameLst>
                                          <p:attrName>style.visibility</p:attrName>
                                        </p:attrNameLst>
                                      </p:cBhvr>
                                      <p:to>
                                        <p:strVal val="visible"/>
                                      </p:to>
                                    </p:set>
                                    <p:animEffect transition="in" filter="strips(upRight)">
                                      <p:cBhvr>
                                        <p:cTn id="79" dur="500"/>
                                        <p:tgtEl>
                                          <p:spTgt spid="88"/>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nodeType="click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wipe(left)">
                                      <p:cBhvr>
                                        <p:cTn id="8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57" grpId="0"/>
      <p:bldP spid="58" grpId="0"/>
      <p:bldP spid="59" grpId="0"/>
      <p:bldP spid="60" grpId="0"/>
      <p:bldP spid="86" grpId="0" animBg="1"/>
      <p:bldP spid="86" grpId="1" animBg="1"/>
      <p:bldP spid="87" grpId="0" animBg="1"/>
      <p:bldP spid="87" grpId="1" animBg="1"/>
      <p:bldP spid="8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产品前景</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02" name="Freeform 104"/>
          <p:cNvSpPr>
            <a:spLocks/>
          </p:cNvSpPr>
          <p:nvPr/>
        </p:nvSpPr>
        <p:spPr bwMode="auto">
          <a:xfrm>
            <a:off x="6180120" y="4551986"/>
            <a:ext cx="1533386" cy="1507677"/>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C00000"/>
          </a:solidFill>
          <a:ln>
            <a:noFill/>
          </a:ln>
          <a:extLst/>
        </p:spPr>
        <p:txBody>
          <a:bodyPr lIns="155770" tIns="77885" rIns="155770" bIns="77885"/>
          <a:lstStyle/>
          <a:p>
            <a:pPr defTabSz="1557695"/>
            <a:endParaRPr lang="zh-CN" altLang="en-US" sz="3100" kern="0">
              <a:solidFill>
                <a:sysClr val="windowText" lastClr="000000"/>
              </a:solidFill>
            </a:endParaRPr>
          </a:p>
        </p:txBody>
      </p:sp>
      <p:sp>
        <p:nvSpPr>
          <p:cNvPr id="103" name="Freeform 106"/>
          <p:cNvSpPr>
            <a:spLocks/>
          </p:cNvSpPr>
          <p:nvPr/>
        </p:nvSpPr>
        <p:spPr bwMode="auto">
          <a:xfrm>
            <a:off x="4209105" y="4529035"/>
            <a:ext cx="1539022" cy="1507675"/>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C00000"/>
          </a:solidFill>
          <a:ln>
            <a:noFill/>
          </a:ln>
          <a:extLst/>
        </p:spPr>
        <p:txBody>
          <a:bodyPr lIns="155770" tIns="77885" rIns="155770" bIns="77885"/>
          <a:lstStyle/>
          <a:p>
            <a:pPr defTabSz="1557695"/>
            <a:endParaRPr lang="zh-CN" altLang="en-US" sz="3100" kern="0">
              <a:solidFill>
                <a:sysClr val="windowText" lastClr="000000"/>
              </a:solidFill>
            </a:endParaRPr>
          </a:p>
        </p:txBody>
      </p:sp>
      <p:sp>
        <p:nvSpPr>
          <p:cNvPr id="104" name="Freeform 108"/>
          <p:cNvSpPr>
            <a:spLocks/>
          </p:cNvSpPr>
          <p:nvPr/>
        </p:nvSpPr>
        <p:spPr bwMode="auto">
          <a:xfrm>
            <a:off x="5920514" y="1530599"/>
            <a:ext cx="2683427" cy="2857187"/>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C00000"/>
          </a:solidFill>
          <a:ln>
            <a:noFill/>
          </a:ln>
          <a:extLst/>
        </p:spPr>
        <p:txBody>
          <a:bodyPr lIns="155770" tIns="77885" rIns="155770" bIns="77885"/>
          <a:lstStyle/>
          <a:p>
            <a:pPr defTabSz="1557695"/>
            <a:endParaRPr lang="zh-CN" altLang="en-US" sz="3100" kern="0">
              <a:solidFill>
                <a:sysClr val="windowText" lastClr="000000"/>
              </a:solidFill>
            </a:endParaRPr>
          </a:p>
        </p:txBody>
      </p:sp>
      <p:sp>
        <p:nvSpPr>
          <p:cNvPr id="105" name="Freeform 109"/>
          <p:cNvSpPr>
            <a:spLocks/>
          </p:cNvSpPr>
          <p:nvPr/>
        </p:nvSpPr>
        <p:spPr bwMode="auto">
          <a:xfrm>
            <a:off x="3267906" y="1540806"/>
            <a:ext cx="2683427" cy="2857187"/>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C00000"/>
          </a:solidFill>
          <a:ln>
            <a:noFill/>
          </a:ln>
          <a:extLst/>
        </p:spPr>
        <p:txBody>
          <a:bodyPr lIns="155770" tIns="77885" rIns="155770" bIns="77885"/>
          <a:lstStyle/>
          <a:p>
            <a:pPr defTabSz="1557695"/>
            <a:endParaRPr lang="zh-CN" altLang="en-US" sz="3100" kern="0">
              <a:solidFill>
                <a:sysClr val="windowText" lastClr="000000"/>
              </a:solidFill>
            </a:endParaRPr>
          </a:p>
        </p:txBody>
      </p:sp>
      <p:sp>
        <p:nvSpPr>
          <p:cNvPr id="106" name="Freeform 121"/>
          <p:cNvSpPr>
            <a:spLocks/>
          </p:cNvSpPr>
          <p:nvPr/>
        </p:nvSpPr>
        <p:spPr bwMode="auto">
          <a:xfrm>
            <a:off x="5559861" y="3739921"/>
            <a:ext cx="338247" cy="303575"/>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C00000"/>
          </a:solidFill>
          <a:ln>
            <a:noFill/>
          </a:ln>
          <a:extLst/>
        </p:spPr>
        <p:txBody>
          <a:bodyPr lIns="155770" tIns="77885" rIns="155770" bIns="77885"/>
          <a:lstStyle/>
          <a:p>
            <a:pPr defTabSz="1557695"/>
            <a:endParaRPr lang="zh-CN" altLang="en-US" sz="3100" kern="0">
              <a:solidFill>
                <a:sysClr val="windowText" lastClr="000000"/>
              </a:solidFill>
            </a:endParaRPr>
          </a:p>
        </p:txBody>
      </p:sp>
      <p:sp>
        <p:nvSpPr>
          <p:cNvPr id="107" name="Freeform 122"/>
          <p:cNvSpPr>
            <a:spLocks/>
          </p:cNvSpPr>
          <p:nvPr/>
        </p:nvSpPr>
        <p:spPr bwMode="auto">
          <a:xfrm>
            <a:off x="5973071" y="3679392"/>
            <a:ext cx="419991" cy="380110"/>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C00000"/>
          </a:solidFill>
          <a:ln>
            <a:noFill/>
          </a:ln>
          <a:extLst/>
        </p:spPr>
        <p:txBody>
          <a:bodyPr lIns="155770" tIns="77885" rIns="155770" bIns="77885"/>
          <a:lstStyle/>
          <a:p>
            <a:pPr defTabSz="1557695"/>
            <a:endParaRPr lang="zh-CN" altLang="en-US" sz="3100" kern="0">
              <a:solidFill>
                <a:sysClr val="windowText" lastClr="000000"/>
              </a:solidFill>
            </a:endParaRPr>
          </a:p>
        </p:txBody>
      </p:sp>
      <p:sp>
        <p:nvSpPr>
          <p:cNvPr id="108" name="Freeform 123"/>
          <p:cNvSpPr>
            <a:spLocks/>
          </p:cNvSpPr>
          <p:nvPr/>
        </p:nvSpPr>
        <p:spPr bwMode="auto">
          <a:xfrm>
            <a:off x="5559861" y="4104719"/>
            <a:ext cx="338247" cy="29847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C00000"/>
          </a:solidFill>
          <a:ln>
            <a:noFill/>
          </a:ln>
          <a:extLst/>
        </p:spPr>
        <p:txBody>
          <a:bodyPr lIns="155770" tIns="77885" rIns="155770" bIns="77885"/>
          <a:lstStyle/>
          <a:p>
            <a:pPr defTabSz="1557695"/>
            <a:endParaRPr lang="zh-CN" altLang="en-US" sz="3100" kern="0">
              <a:solidFill>
                <a:sysClr val="windowText" lastClr="000000"/>
              </a:solidFill>
            </a:endParaRPr>
          </a:p>
        </p:txBody>
      </p:sp>
      <p:sp>
        <p:nvSpPr>
          <p:cNvPr id="109" name="Freeform 124"/>
          <p:cNvSpPr>
            <a:spLocks/>
          </p:cNvSpPr>
          <p:nvPr/>
        </p:nvSpPr>
        <p:spPr bwMode="auto">
          <a:xfrm>
            <a:off x="5960477" y="4104719"/>
            <a:ext cx="332612" cy="29847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C00000"/>
          </a:solidFill>
          <a:ln>
            <a:noFill/>
          </a:ln>
          <a:extLst/>
        </p:spPr>
        <p:txBody>
          <a:bodyPr lIns="155770" tIns="77885" rIns="155770" bIns="77885"/>
          <a:lstStyle/>
          <a:p>
            <a:pPr defTabSz="1557695"/>
            <a:endParaRPr lang="zh-CN" altLang="en-US" sz="3100" kern="0">
              <a:solidFill>
                <a:sysClr val="windowText" lastClr="000000"/>
              </a:solidFill>
            </a:endParaRPr>
          </a:p>
        </p:txBody>
      </p:sp>
      <p:sp>
        <p:nvSpPr>
          <p:cNvPr id="110" name="矩形 1"/>
          <p:cNvSpPr>
            <a:spLocks noChangeArrowheads="1"/>
          </p:cNvSpPr>
          <p:nvPr/>
        </p:nvSpPr>
        <p:spPr bwMode="auto">
          <a:xfrm>
            <a:off x="8844718" y="1694125"/>
            <a:ext cx="3044123" cy="1796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55770" tIns="77885" rIns="155770" bIns="77885">
            <a:spAutoFit/>
          </a:bodyPr>
          <a:lstStyle/>
          <a:p>
            <a:pPr algn="just" defTabSz="1557734" fontAlgn="base">
              <a:lnSpc>
                <a:spcPct val="150000"/>
              </a:lnSpc>
              <a:spcBef>
                <a:spcPct val="0"/>
              </a:spcBef>
              <a:spcAft>
                <a:spcPct val="0"/>
              </a:spcAft>
            </a:pPr>
            <a:r>
              <a:rPr lang="zh-CN" altLang="en-US" sz="2000" b="1" dirty="0">
                <a:solidFill>
                  <a:srgbClr val="C00000"/>
                </a:solidFill>
                <a:latin typeface="微软雅黑" pitchFamily="34" charset="-122"/>
                <a:ea typeface="微软雅黑" pitchFamily="34" charset="-122"/>
              </a:rPr>
              <a:t>此处添加标题内容</a:t>
            </a:r>
            <a:endParaRPr lang="en-US" altLang="zh-CN" sz="2000" b="1" dirty="0">
              <a:solidFill>
                <a:srgbClr val="C00000"/>
              </a:solidFill>
              <a:latin typeface="微软雅黑" pitchFamily="34" charset="-122"/>
              <a:ea typeface="微软雅黑" pitchFamily="34" charset="-122"/>
            </a:endParaRPr>
          </a:p>
          <a:p>
            <a:pPr algn="just" defTabSz="1557734" fontAlgn="base">
              <a:lnSpc>
                <a:spcPct val="150000"/>
              </a:lnSpc>
              <a:spcBef>
                <a:spcPct val="0"/>
              </a:spcBef>
              <a:spcAft>
                <a:spcPct val="0"/>
              </a:spcAft>
            </a:pPr>
            <a:r>
              <a:rPr lang="zh-CN" altLang="en-US" sz="1800" dirty="0">
                <a:solidFill>
                  <a:srgbClr val="595959"/>
                </a:solidFill>
                <a:latin typeface="微软雅黑" pitchFamily="34" charset="-122"/>
                <a:ea typeface="微软雅黑" pitchFamily="34" charset="-122"/>
              </a:rPr>
              <a:t>点击此处添加内容</a:t>
            </a:r>
            <a:endParaRPr lang="en-US" altLang="zh-CN" sz="1800" dirty="0">
              <a:solidFill>
                <a:srgbClr val="595959"/>
              </a:solidFill>
              <a:latin typeface="微软雅黑" pitchFamily="34" charset="-122"/>
              <a:ea typeface="微软雅黑" pitchFamily="34" charset="-122"/>
            </a:endParaRPr>
          </a:p>
          <a:p>
            <a:pPr algn="just" defTabSz="1557734" fontAlgn="base">
              <a:lnSpc>
                <a:spcPct val="150000"/>
              </a:lnSpc>
              <a:spcBef>
                <a:spcPct val="0"/>
              </a:spcBef>
              <a:spcAft>
                <a:spcPct val="0"/>
              </a:spcAft>
            </a:pPr>
            <a:r>
              <a:rPr lang="zh-CN" altLang="en-US" sz="1800" dirty="0">
                <a:solidFill>
                  <a:srgbClr val="595959"/>
                </a:solidFill>
                <a:latin typeface="微软雅黑" pitchFamily="34" charset="-122"/>
                <a:ea typeface="微软雅黑" pitchFamily="34" charset="-122"/>
              </a:rPr>
              <a:t>点击此处添加内容</a:t>
            </a:r>
            <a:endParaRPr lang="zh-CN" altLang="zh-CN" sz="1800" dirty="0">
              <a:solidFill>
                <a:srgbClr val="595959"/>
              </a:solidFill>
              <a:latin typeface="微软雅黑" pitchFamily="34" charset="-122"/>
              <a:ea typeface="微软雅黑" pitchFamily="34" charset="-122"/>
            </a:endParaRPr>
          </a:p>
          <a:p>
            <a:pPr algn="just" defTabSz="1557734" fontAlgn="base">
              <a:lnSpc>
                <a:spcPct val="150000"/>
              </a:lnSpc>
              <a:spcBef>
                <a:spcPct val="0"/>
              </a:spcBef>
              <a:spcAft>
                <a:spcPct val="0"/>
              </a:spcAft>
            </a:pPr>
            <a:endParaRPr lang="zh-CN" altLang="zh-CN" sz="1500" b="1" dirty="0">
              <a:solidFill>
                <a:srgbClr val="595959"/>
              </a:solidFill>
              <a:latin typeface="微软雅黑" pitchFamily="34" charset="-122"/>
              <a:ea typeface="微软雅黑" pitchFamily="34" charset="-122"/>
            </a:endParaRPr>
          </a:p>
        </p:txBody>
      </p:sp>
      <p:sp>
        <p:nvSpPr>
          <p:cNvPr id="111" name="任意多边形 110"/>
          <p:cNvSpPr/>
          <p:nvPr/>
        </p:nvSpPr>
        <p:spPr>
          <a:xfrm flipH="1">
            <a:off x="764789" y="2346693"/>
            <a:ext cx="4190993" cy="989810"/>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rgbClr val="C00000"/>
            </a:solidFill>
            <a:prstDash val="dash"/>
            <a:headEnd type="oval" w="med" len="med"/>
          </a:ln>
          <a:effectLst/>
        </p:spPr>
        <p:txBody>
          <a:bodyPr lIns="155770" tIns="77885" rIns="155770" bIns="77885" anchor="ctr"/>
          <a:lstStyle/>
          <a:p>
            <a:pPr algn="ctr" defTabSz="1557695">
              <a:defRPr/>
            </a:pPr>
            <a:endParaRPr lang="zh-CN" altLang="en-US" sz="3100" kern="0">
              <a:solidFill>
                <a:sysClr val="window" lastClr="FFFFFF"/>
              </a:solidFill>
            </a:endParaRPr>
          </a:p>
        </p:txBody>
      </p:sp>
      <p:sp>
        <p:nvSpPr>
          <p:cNvPr id="112" name="矩形 1"/>
          <p:cNvSpPr>
            <a:spLocks noChangeArrowheads="1"/>
          </p:cNvSpPr>
          <p:nvPr/>
        </p:nvSpPr>
        <p:spPr bwMode="auto">
          <a:xfrm>
            <a:off x="1291875" y="1824612"/>
            <a:ext cx="3399581" cy="1796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55770" tIns="77885" rIns="155770" bIns="77885">
            <a:spAutoFit/>
          </a:bodyPr>
          <a:lstStyle/>
          <a:p>
            <a:pPr algn="just" defTabSz="1557734" fontAlgn="base">
              <a:lnSpc>
                <a:spcPct val="150000"/>
              </a:lnSpc>
              <a:spcBef>
                <a:spcPct val="0"/>
              </a:spcBef>
              <a:spcAft>
                <a:spcPct val="0"/>
              </a:spcAft>
            </a:pPr>
            <a:r>
              <a:rPr lang="zh-CN" altLang="en-US" sz="2000" b="1" dirty="0">
                <a:solidFill>
                  <a:srgbClr val="C00000"/>
                </a:solidFill>
                <a:latin typeface="微软雅黑" pitchFamily="34" charset="-122"/>
                <a:ea typeface="微软雅黑" pitchFamily="34" charset="-122"/>
              </a:rPr>
              <a:t>此处添加标题内容</a:t>
            </a:r>
            <a:endParaRPr lang="en-US" altLang="zh-CN" sz="2000" b="1" dirty="0">
              <a:solidFill>
                <a:srgbClr val="C00000"/>
              </a:solidFill>
              <a:latin typeface="微软雅黑" pitchFamily="34" charset="-122"/>
              <a:ea typeface="微软雅黑" pitchFamily="34" charset="-122"/>
            </a:endParaRPr>
          </a:p>
          <a:p>
            <a:pPr algn="just" defTabSz="1557734" fontAlgn="base">
              <a:lnSpc>
                <a:spcPct val="150000"/>
              </a:lnSpc>
              <a:spcBef>
                <a:spcPct val="0"/>
              </a:spcBef>
              <a:spcAft>
                <a:spcPct val="0"/>
              </a:spcAft>
            </a:pPr>
            <a:r>
              <a:rPr lang="zh-CN" altLang="en-US" sz="1800" dirty="0">
                <a:solidFill>
                  <a:srgbClr val="595959"/>
                </a:solidFill>
                <a:latin typeface="微软雅黑" pitchFamily="34" charset="-122"/>
                <a:ea typeface="微软雅黑" pitchFamily="34" charset="-122"/>
              </a:rPr>
              <a:t>点击此处添加内容</a:t>
            </a:r>
            <a:endParaRPr lang="en-US" altLang="zh-CN" sz="1800" dirty="0">
              <a:solidFill>
                <a:srgbClr val="595959"/>
              </a:solidFill>
              <a:latin typeface="微软雅黑" pitchFamily="34" charset="-122"/>
              <a:ea typeface="微软雅黑" pitchFamily="34" charset="-122"/>
            </a:endParaRPr>
          </a:p>
          <a:p>
            <a:pPr algn="just" defTabSz="1557734" fontAlgn="base">
              <a:lnSpc>
                <a:spcPct val="150000"/>
              </a:lnSpc>
              <a:spcBef>
                <a:spcPct val="0"/>
              </a:spcBef>
              <a:spcAft>
                <a:spcPct val="0"/>
              </a:spcAft>
            </a:pPr>
            <a:r>
              <a:rPr lang="zh-CN" altLang="en-US" sz="1800" dirty="0">
                <a:solidFill>
                  <a:srgbClr val="595959"/>
                </a:solidFill>
                <a:latin typeface="微软雅黑" pitchFamily="34" charset="-122"/>
                <a:ea typeface="微软雅黑" pitchFamily="34" charset="-122"/>
              </a:rPr>
              <a:t>点击此处添加内容</a:t>
            </a:r>
            <a:endParaRPr lang="zh-CN" altLang="zh-CN" sz="1800" dirty="0">
              <a:solidFill>
                <a:srgbClr val="595959"/>
              </a:solidFill>
              <a:latin typeface="微软雅黑" pitchFamily="34" charset="-122"/>
              <a:ea typeface="微软雅黑" pitchFamily="34" charset="-122"/>
            </a:endParaRPr>
          </a:p>
          <a:p>
            <a:pPr algn="just" defTabSz="1557734" fontAlgn="base">
              <a:lnSpc>
                <a:spcPct val="150000"/>
              </a:lnSpc>
              <a:spcBef>
                <a:spcPct val="0"/>
              </a:spcBef>
              <a:spcAft>
                <a:spcPct val="0"/>
              </a:spcAft>
            </a:pPr>
            <a:endParaRPr lang="zh-CN" altLang="zh-CN" sz="1500" b="1" dirty="0">
              <a:solidFill>
                <a:srgbClr val="595959"/>
              </a:solidFill>
              <a:latin typeface="微软雅黑" pitchFamily="34" charset="-122"/>
              <a:ea typeface="微软雅黑" pitchFamily="34" charset="-122"/>
            </a:endParaRPr>
          </a:p>
        </p:txBody>
      </p:sp>
      <p:sp>
        <p:nvSpPr>
          <p:cNvPr id="113" name="任意多边形 112"/>
          <p:cNvSpPr/>
          <p:nvPr/>
        </p:nvSpPr>
        <p:spPr>
          <a:xfrm flipH="1">
            <a:off x="764789" y="4233147"/>
            <a:ext cx="3726680" cy="997463"/>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rgbClr val="C00000"/>
            </a:solidFill>
            <a:prstDash val="dash"/>
            <a:headEnd type="oval" w="med" len="med"/>
          </a:ln>
          <a:effectLst/>
        </p:spPr>
        <p:txBody>
          <a:bodyPr lIns="155770" tIns="77885" rIns="155770" bIns="77885" anchor="ctr"/>
          <a:lstStyle/>
          <a:p>
            <a:pPr algn="ctr" defTabSz="1557695">
              <a:defRPr/>
            </a:pPr>
            <a:endParaRPr lang="zh-CN" altLang="en-US" sz="3100" kern="0">
              <a:solidFill>
                <a:sysClr val="window" lastClr="FFFFFF"/>
              </a:solidFill>
            </a:endParaRPr>
          </a:p>
        </p:txBody>
      </p:sp>
      <p:sp>
        <p:nvSpPr>
          <p:cNvPr id="114" name="矩形 1"/>
          <p:cNvSpPr>
            <a:spLocks noChangeArrowheads="1"/>
          </p:cNvSpPr>
          <p:nvPr/>
        </p:nvSpPr>
        <p:spPr bwMode="auto">
          <a:xfrm>
            <a:off x="1312301" y="3654051"/>
            <a:ext cx="3385808" cy="1449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55770" tIns="77885" rIns="155770" bIns="77885">
            <a:spAutoFit/>
          </a:bodyPr>
          <a:lstStyle/>
          <a:p>
            <a:pPr algn="just" defTabSz="1557734" fontAlgn="base">
              <a:lnSpc>
                <a:spcPct val="150000"/>
              </a:lnSpc>
              <a:spcBef>
                <a:spcPct val="0"/>
              </a:spcBef>
              <a:spcAft>
                <a:spcPct val="0"/>
              </a:spcAft>
            </a:pPr>
            <a:r>
              <a:rPr lang="zh-CN" altLang="en-US" sz="2000" b="1" dirty="0">
                <a:solidFill>
                  <a:srgbClr val="C00000"/>
                </a:solidFill>
                <a:latin typeface="微软雅黑" pitchFamily="34" charset="-122"/>
                <a:ea typeface="微软雅黑" pitchFamily="34" charset="-122"/>
              </a:rPr>
              <a:t>此处添加标题内容</a:t>
            </a:r>
            <a:endParaRPr lang="en-US" altLang="zh-CN" sz="2000" b="1" dirty="0">
              <a:solidFill>
                <a:srgbClr val="C00000"/>
              </a:solidFill>
              <a:latin typeface="微软雅黑" pitchFamily="34" charset="-122"/>
              <a:ea typeface="微软雅黑" pitchFamily="34" charset="-122"/>
            </a:endParaRPr>
          </a:p>
          <a:p>
            <a:pPr algn="just" defTabSz="1557734" fontAlgn="base">
              <a:lnSpc>
                <a:spcPct val="150000"/>
              </a:lnSpc>
              <a:spcBef>
                <a:spcPct val="0"/>
              </a:spcBef>
              <a:spcAft>
                <a:spcPct val="0"/>
              </a:spcAft>
            </a:pPr>
            <a:r>
              <a:rPr lang="zh-CN" altLang="en-US" sz="1800" dirty="0">
                <a:solidFill>
                  <a:srgbClr val="595959"/>
                </a:solidFill>
                <a:latin typeface="微软雅黑" pitchFamily="34" charset="-122"/>
                <a:ea typeface="微软雅黑" pitchFamily="34" charset="-122"/>
              </a:rPr>
              <a:t>点击此处添加内容</a:t>
            </a:r>
            <a:endParaRPr lang="en-US" altLang="zh-CN" sz="1800" dirty="0">
              <a:solidFill>
                <a:srgbClr val="595959"/>
              </a:solidFill>
              <a:latin typeface="微软雅黑" pitchFamily="34" charset="-122"/>
              <a:ea typeface="微软雅黑" pitchFamily="34" charset="-122"/>
            </a:endParaRPr>
          </a:p>
          <a:p>
            <a:pPr algn="just" defTabSz="1557734" fontAlgn="base">
              <a:lnSpc>
                <a:spcPct val="150000"/>
              </a:lnSpc>
              <a:spcBef>
                <a:spcPct val="0"/>
              </a:spcBef>
              <a:spcAft>
                <a:spcPct val="0"/>
              </a:spcAft>
            </a:pPr>
            <a:r>
              <a:rPr lang="zh-CN" altLang="en-US" sz="1800" dirty="0">
                <a:solidFill>
                  <a:srgbClr val="595959"/>
                </a:solidFill>
                <a:latin typeface="微软雅黑" pitchFamily="34" charset="-122"/>
                <a:ea typeface="微软雅黑" pitchFamily="34" charset="-122"/>
              </a:rPr>
              <a:t>点击此处添加内容</a:t>
            </a:r>
            <a:endParaRPr lang="zh-CN" altLang="zh-CN" sz="1800" dirty="0">
              <a:solidFill>
                <a:srgbClr val="595959"/>
              </a:solidFill>
              <a:latin typeface="微软雅黑" pitchFamily="34" charset="-122"/>
              <a:ea typeface="微软雅黑" pitchFamily="34" charset="-122"/>
            </a:endParaRPr>
          </a:p>
        </p:txBody>
      </p:sp>
      <p:sp>
        <p:nvSpPr>
          <p:cNvPr id="115" name="矩形 1"/>
          <p:cNvSpPr>
            <a:spLocks noChangeArrowheads="1"/>
          </p:cNvSpPr>
          <p:nvPr/>
        </p:nvSpPr>
        <p:spPr bwMode="auto">
          <a:xfrm>
            <a:off x="8836110" y="3898923"/>
            <a:ext cx="2520487" cy="1911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55770" tIns="77885" rIns="155770" bIns="77885">
            <a:spAutoFit/>
          </a:bodyPr>
          <a:lstStyle/>
          <a:p>
            <a:pPr algn="just" defTabSz="1557695">
              <a:lnSpc>
                <a:spcPct val="150000"/>
              </a:lnSpc>
            </a:pPr>
            <a:r>
              <a:rPr lang="zh-CN" altLang="en-US" sz="2000" b="1" kern="0" dirty="0">
                <a:solidFill>
                  <a:srgbClr val="C00000"/>
                </a:solidFill>
                <a:latin typeface="微软雅黑" pitchFamily="34" charset="-122"/>
                <a:ea typeface="微软雅黑" pitchFamily="34" charset="-122"/>
              </a:rPr>
              <a:t>此处添加标题内容</a:t>
            </a:r>
            <a:endParaRPr lang="en-US" altLang="zh-CN" sz="2000" b="1" kern="0" dirty="0">
              <a:solidFill>
                <a:srgbClr val="C00000"/>
              </a:solidFill>
              <a:latin typeface="微软雅黑" pitchFamily="34" charset="-122"/>
              <a:ea typeface="微软雅黑" pitchFamily="34" charset="-122"/>
            </a:endParaRPr>
          </a:p>
          <a:p>
            <a:pPr algn="just" defTabSz="1557695">
              <a:lnSpc>
                <a:spcPct val="150000"/>
              </a:lnSpc>
            </a:pPr>
            <a:r>
              <a:rPr lang="zh-CN" altLang="en-US" sz="1800" kern="0" dirty="0">
                <a:solidFill>
                  <a:srgbClr val="595959"/>
                </a:solidFill>
                <a:latin typeface="微软雅黑" pitchFamily="34" charset="-122"/>
                <a:ea typeface="微软雅黑" pitchFamily="34" charset="-122"/>
              </a:rPr>
              <a:t>点击此处添加内容</a:t>
            </a:r>
            <a:endParaRPr lang="en-US" altLang="zh-CN" sz="1800" kern="0" dirty="0">
              <a:solidFill>
                <a:srgbClr val="595959"/>
              </a:solidFill>
              <a:latin typeface="微软雅黑" pitchFamily="34" charset="-122"/>
              <a:ea typeface="微软雅黑" pitchFamily="34" charset="-122"/>
            </a:endParaRPr>
          </a:p>
          <a:p>
            <a:pPr algn="just" defTabSz="1557695">
              <a:lnSpc>
                <a:spcPct val="150000"/>
              </a:lnSpc>
            </a:pPr>
            <a:r>
              <a:rPr lang="zh-CN" altLang="en-US" sz="1800" kern="0" dirty="0">
                <a:solidFill>
                  <a:srgbClr val="595959"/>
                </a:solidFill>
                <a:latin typeface="微软雅黑" pitchFamily="34" charset="-122"/>
                <a:ea typeface="微软雅黑" pitchFamily="34" charset="-122"/>
              </a:rPr>
              <a:t>点击此处添加内容</a:t>
            </a:r>
            <a:endParaRPr lang="zh-CN" altLang="zh-CN" sz="1800" kern="0" dirty="0">
              <a:solidFill>
                <a:srgbClr val="595959"/>
              </a:solidFill>
              <a:latin typeface="微软雅黑" pitchFamily="34" charset="-122"/>
              <a:ea typeface="微软雅黑" pitchFamily="34" charset="-122"/>
            </a:endParaRPr>
          </a:p>
          <a:p>
            <a:pPr algn="just" defTabSz="1557695">
              <a:lnSpc>
                <a:spcPct val="150000"/>
              </a:lnSpc>
            </a:pPr>
            <a:endParaRPr lang="zh-CN" altLang="zh-CN" sz="2000" kern="0" dirty="0">
              <a:solidFill>
                <a:sysClr val="windowText" lastClr="000000"/>
              </a:solidFill>
            </a:endParaRPr>
          </a:p>
        </p:txBody>
      </p:sp>
      <p:sp>
        <p:nvSpPr>
          <p:cNvPr id="116" name="Freeform 11"/>
          <p:cNvSpPr>
            <a:spLocks/>
          </p:cNvSpPr>
          <p:nvPr/>
        </p:nvSpPr>
        <p:spPr bwMode="auto">
          <a:xfrm>
            <a:off x="8359746" y="1792773"/>
            <a:ext cx="476365" cy="377557"/>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C00000"/>
          </a:solidFill>
          <a:ln>
            <a:noFill/>
          </a:ln>
          <a:extLst/>
        </p:spPr>
        <p:txBody>
          <a:bodyPr lIns="155770" tIns="77885" rIns="155770" bIns="77885"/>
          <a:lstStyle/>
          <a:p>
            <a:pPr defTabSz="1557695"/>
            <a:endParaRPr lang="zh-CN" altLang="en-US" sz="3100" kern="0">
              <a:solidFill>
                <a:sysClr val="windowText" lastClr="000000"/>
              </a:solidFill>
            </a:endParaRPr>
          </a:p>
        </p:txBody>
      </p:sp>
      <p:grpSp>
        <p:nvGrpSpPr>
          <p:cNvPr id="117" name="组合 122"/>
          <p:cNvGrpSpPr>
            <a:grpSpLocks/>
          </p:cNvGrpSpPr>
          <p:nvPr/>
        </p:nvGrpSpPr>
        <p:grpSpPr bwMode="auto">
          <a:xfrm>
            <a:off x="926919" y="1965361"/>
            <a:ext cx="341064" cy="311228"/>
            <a:chOff x="3889445" y="2973091"/>
            <a:chExt cx="319708" cy="324921"/>
          </a:xfrm>
          <a:solidFill>
            <a:srgbClr val="C00000"/>
          </a:solidFill>
        </p:grpSpPr>
        <p:sp>
          <p:nvSpPr>
            <p:cNvPr id="118"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557695"/>
              <a:endParaRPr lang="zh-CN" altLang="en-US" sz="3100" kern="0">
                <a:solidFill>
                  <a:sysClr val="windowText" lastClr="000000"/>
                </a:solidFill>
              </a:endParaRPr>
            </a:p>
          </p:txBody>
        </p:sp>
        <p:sp>
          <p:nvSpPr>
            <p:cNvPr id="119"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557695"/>
              <a:endParaRPr lang="zh-CN" altLang="en-US" sz="3100" kern="0">
                <a:solidFill>
                  <a:sysClr val="windowText" lastClr="000000"/>
                </a:solidFill>
              </a:endParaRPr>
            </a:p>
          </p:txBody>
        </p:sp>
        <p:sp>
          <p:nvSpPr>
            <p:cNvPr id="120"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557695"/>
              <a:endParaRPr lang="zh-CN" altLang="en-US" sz="3100" kern="0">
                <a:solidFill>
                  <a:sysClr val="windowText" lastClr="000000"/>
                </a:solidFill>
              </a:endParaRPr>
            </a:p>
          </p:txBody>
        </p:sp>
        <p:sp>
          <p:nvSpPr>
            <p:cNvPr id="121"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557695"/>
              <a:endParaRPr lang="zh-CN" altLang="en-US" sz="3100" kern="0">
                <a:solidFill>
                  <a:sysClr val="windowText" lastClr="000000"/>
                </a:solidFill>
              </a:endParaRPr>
            </a:p>
          </p:txBody>
        </p:sp>
      </p:grpSp>
      <p:grpSp>
        <p:nvGrpSpPr>
          <p:cNvPr id="122" name="组合 13321"/>
          <p:cNvGrpSpPr>
            <a:grpSpLocks/>
          </p:cNvGrpSpPr>
          <p:nvPr/>
        </p:nvGrpSpPr>
        <p:grpSpPr bwMode="auto">
          <a:xfrm>
            <a:off x="8410482" y="4066453"/>
            <a:ext cx="374893" cy="336742"/>
            <a:chOff x="1057275" y="3008313"/>
            <a:chExt cx="368300" cy="368300"/>
          </a:xfrm>
          <a:solidFill>
            <a:srgbClr val="C00000"/>
          </a:solidFill>
        </p:grpSpPr>
        <p:sp>
          <p:nvSpPr>
            <p:cNvPr id="123"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557695"/>
              <a:endParaRPr lang="zh-CN" altLang="en-US" sz="3100" kern="0">
                <a:solidFill>
                  <a:sysClr val="windowText" lastClr="000000"/>
                </a:solidFill>
              </a:endParaRPr>
            </a:p>
          </p:txBody>
        </p:sp>
        <p:sp>
          <p:nvSpPr>
            <p:cNvPr id="124"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557695"/>
              <a:endParaRPr lang="zh-CN" altLang="en-US" sz="3100" kern="0">
                <a:solidFill>
                  <a:sysClr val="windowText" lastClr="000000"/>
                </a:solidFill>
              </a:endParaRPr>
            </a:p>
          </p:txBody>
        </p:sp>
      </p:grpSp>
      <p:grpSp>
        <p:nvGrpSpPr>
          <p:cNvPr id="125" name="组合 13322"/>
          <p:cNvGrpSpPr>
            <a:grpSpLocks/>
          </p:cNvGrpSpPr>
          <p:nvPr/>
        </p:nvGrpSpPr>
        <p:grpSpPr bwMode="auto">
          <a:xfrm>
            <a:off x="932088" y="3753973"/>
            <a:ext cx="372070" cy="359699"/>
            <a:chOff x="1946500" y="2659080"/>
            <a:chExt cx="249236" cy="264850"/>
          </a:xfrm>
          <a:solidFill>
            <a:srgbClr val="C00000"/>
          </a:solidFill>
        </p:grpSpPr>
        <p:sp>
          <p:nvSpPr>
            <p:cNvPr id="126" name="Rectangle 13"/>
            <p:cNvSpPr>
              <a:spLocks noChangeArrowheads="1"/>
            </p:cNvSpPr>
            <p:nvPr/>
          </p:nvSpPr>
          <p:spPr bwMode="auto">
            <a:xfrm>
              <a:off x="1946500" y="2712050"/>
              <a:ext cx="40474" cy="211880"/>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557695"/>
              <a:endParaRPr lang="zh-CN" altLang="en-US" sz="3100" kern="0">
                <a:solidFill>
                  <a:sysClr val="windowText" lastClr="000000"/>
                </a:solidFill>
              </a:endParaRPr>
            </a:p>
          </p:txBody>
        </p:sp>
        <p:sp>
          <p:nvSpPr>
            <p:cNvPr id="127" name="Rectangle 14"/>
            <p:cNvSpPr>
              <a:spLocks noChangeArrowheads="1"/>
            </p:cNvSpPr>
            <p:nvPr/>
          </p:nvSpPr>
          <p:spPr bwMode="auto">
            <a:xfrm>
              <a:off x="2016797" y="2679947"/>
              <a:ext cx="40474" cy="243983"/>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557695"/>
              <a:endParaRPr lang="zh-CN" altLang="en-US" sz="3100" kern="0">
                <a:solidFill>
                  <a:sysClr val="windowText" lastClr="000000"/>
                </a:solidFill>
              </a:endParaRPr>
            </a:p>
          </p:txBody>
        </p:sp>
        <p:sp>
          <p:nvSpPr>
            <p:cNvPr id="128" name="Rectangle 15"/>
            <p:cNvSpPr>
              <a:spLocks noChangeArrowheads="1"/>
            </p:cNvSpPr>
            <p:nvPr/>
          </p:nvSpPr>
          <p:spPr bwMode="auto">
            <a:xfrm>
              <a:off x="2084964" y="2659080"/>
              <a:ext cx="42604" cy="264850"/>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557695"/>
              <a:endParaRPr lang="zh-CN" altLang="en-US" sz="3100" kern="0">
                <a:solidFill>
                  <a:sysClr val="windowText" lastClr="000000"/>
                </a:solidFill>
              </a:endParaRPr>
            </a:p>
          </p:txBody>
        </p:sp>
        <p:sp>
          <p:nvSpPr>
            <p:cNvPr id="129" name="Rectangle 16"/>
            <p:cNvSpPr>
              <a:spLocks noChangeArrowheads="1"/>
            </p:cNvSpPr>
            <p:nvPr/>
          </p:nvSpPr>
          <p:spPr bwMode="auto">
            <a:xfrm>
              <a:off x="2155262" y="2790702"/>
              <a:ext cx="40474" cy="133228"/>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557695"/>
              <a:endParaRPr lang="zh-CN" altLang="en-US" sz="3100" kern="0">
                <a:solidFill>
                  <a:sysClr val="windowText" lastClr="000000"/>
                </a:solidFill>
              </a:endParaRPr>
            </a:p>
          </p:txBody>
        </p:sp>
      </p:grpSp>
      <p:sp>
        <p:nvSpPr>
          <p:cNvPr id="130" name="任意多边形 129"/>
          <p:cNvSpPr/>
          <p:nvPr/>
        </p:nvSpPr>
        <p:spPr>
          <a:xfrm>
            <a:off x="7122335" y="2250787"/>
            <a:ext cx="4239876" cy="989810"/>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rgbClr val="C00000"/>
            </a:solidFill>
            <a:prstDash val="dash"/>
            <a:headEnd type="oval" w="med" len="med"/>
          </a:ln>
          <a:effectLst/>
        </p:spPr>
        <p:txBody>
          <a:bodyPr lIns="155770" tIns="77885" rIns="155770" bIns="77885" anchor="ctr"/>
          <a:lstStyle/>
          <a:p>
            <a:pPr algn="ctr" defTabSz="1557695">
              <a:defRPr/>
            </a:pPr>
            <a:endParaRPr lang="zh-CN" altLang="en-US" sz="3100" kern="0">
              <a:solidFill>
                <a:sysClr val="window" lastClr="FFFFFF"/>
              </a:solidFill>
            </a:endParaRPr>
          </a:p>
        </p:txBody>
      </p:sp>
      <p:sp>
        <p:nvSpPr>
          <p:cNvPr id="131" name="任意多边形 130"/>
          <p:cNvSpPr/>
          <p:nvPr/>
        </p:nvSpPr>
        <p:spPr>
          <a:xfrm>
            <a:off x="6946813" y="4469506"/>
            <a:ext cx="4415398" cy="997465"/>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rgbClr val="C00000"/>
            </a:solidFill>
            <a:prstDash val="dash"/>
            <a:headEnd type="oval" w="med" len="med"/>
          </a:ln>
          <a:effectLst/>
        </p:spPr>
        <p:txBody>
          <a:bodyPr lIns="155770" tIns="77885" rIns="155770" bIns="77885" anchor="ctr"/>
          <a:lstStyle/>
          <a:p>
            <a:pPr algn="ctr" defTabSz="1557695">
              <a:defRPr/>
            </a:pPr>
            <a:endParaRPr lang="zh-CN" altLang="en-US" sz="3100" kern="0">
              <a:solidFill>
                <a:sysClr val="window" lastClr="FFFFFF"/>
              </a:solidFill>
            </a:endParaRPr>
          </a:p>
        </p:txBody>
      </p:sp>
      <p:sp>
        <p:nvSpPr>
          <p:cNvPr id="132" name="Oval 54"/>
          <p:cNvSpPr>
            <a:spLocks noChangeArrowheads="1"/>
          </p:cNvSpPr>
          <p:nvPr/>
        </p:nvSpPr>
        <p:spPr bwMode="auto">
          <a:xfrm>
            <a:off x="4905330" y="3293915"/>
            <a:ext cx="146573" cy="132655"/>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55770" tIns="77885" rIns="155770" bIns="77885"/>
          <a:lstStyle/>
          <a:p>
            <a:pPr defTabSz="1557695">
              <a:defRPr/>
            </a:pPr>
            <a:endParaRPr lang="zh-CN" altLang="en-US" sz="3100" kern="0">
              <a:solidFill>
                <a:sysClr val="windowText" lastClr="000000"/>
              </a:solidFill>
            </a:endParaRPr>
          </a:p>
        </p:txBody>
      </p:sp>
      <p:sp>
        <p:nvSpPr>
          <p:cNvPr id="133" name="Oval 54"/>
          <p:cNvSpPr>
            <a:spLocks noChangeArrowheads="1"/>
          </p:cNvSpPr>
          <p:nvPr/>
        </p:nvSpPr>
        <p:spPr bwMode="auto">
          <a:xfrm>
            <a:off x="7036755" y="3210020"/>
            <a:ext cx="146573" cy="132655"/>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55770" tIns="77885" rIns="155770" bIns="77885"/>
          <a:lstStyle/>
          <a:p>
            <a:pPr defTabSz="1557695">
              <a:defRPr/>
            </a:pPr>
            <a:endParaRPr lang="zh-CN" altLang="en-US" sz="3100" kern="0">
              <a:solidFill>
                <a:sysClr val="windowText" lastClr="000000"/>
              </a:solidFill>
            </a:endParaRPr>
          </a:p>
        </p:txBody>
      </p:sp>
      <p:sp>
        <p:nvSpPr>
          <p:cNvPr id="134" name="Oval 54"/>
          <p:cNvSpPr>
            <a:spLocks noChangeArrowheads="1"/>
          </p:cNvSpPr>
          <p:nvPr/>
        </p:nvSpPr>
        <p:spPr bwMode="auto">
          <a:xfrm>
            <a:off x="6845759" y="5408430"/>
            <a:ext cx="146573" cy="132655"/>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55770" tIns="77885" rIns="155770" bIns="77885"/>
          <a:lstStyle/>
          <a:p>
            <a:pPr defTabSz="1557695">
              <a:defRPr/>
            </a:pPr>
            <a:endParaRPr lang="zh-CN" altLang="en-US" sz="3100" kern="0">
              <a:solidFill>
                <a:sysClr val="windowText" lastClr="000000"/>
              </a:solidFill>
            </a:endParaRPr>
          </a:p>
        </p:txBody>
      </p:sp>
      <p:sp>
        <p:nvSpPr>
          <p:cNvPr id="135" name="Oval 54"/>
          <p:cNvSpPr>
            <a:spLocks noChangeArrowheads="1"/>
          </p:cNvSpPr>
          <p:nvPr/>
        </p:nvSpPr>
        <p:spPr bwMode="auto">
          <a:xfrm>
            <a:off x="4413884" y="5173169"/>
            <a:ext cx="146573" cy="132655"/>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55770" tIns="77885" rIns="155770" bIns="77885"/>
          <a:lstStyle/>
          <a:p>
            <a:pPr defTabSz="1557695">
              <a:defRPr/>
            </a:pPr>
            <a:endParaRPr lang="zh-CN" altLang="en-US" sz="3100" kern="0">
              <a:solidFill>
                <a:sysClr val="windowText" lastClr="000000"/>
              </a:solidFill>
            </a:endParaRPr>
          </a:p>
        </p:txBody>
      </p:sp>
      <p:grpSp>
        <p:nvGrpSpPr>
          <p:cNvPr id="46" name="组合 11"/>
          <p:cNvGrpSpPr>
            <a:grpSpLocks/>
          </p:cNvGrpSpPr>
          <p:nvPr/>
        </p:nvGrpSpPr>
        <p:grpSpPr bwMode="auto">
          <a:xfrm>
            <a:off x="1854716" y="302394"/>
            <a:ext cx="492125" cy="319088"/>
            <a:chOff x="3017520" y="601990"/>
            <a:chExt cx="491490" cy="414010"/>
          </a:xfrm>
        </p:grpSpPr>
        <p:sp>
          <p:nvSpPr>
            <p:cNvPr id="47" name="燕尾形 46"/>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48" name="燕尾形 47"/>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49" name="燕尾形 48"/>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911543408"/>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2" presetClass="entr" presetSubtype="9" fill="hold" grpId="0" nodeType="afterEffect">
                                  <p:stCondLst>
                                    <p:cond delay="0"/>
                                  </p:stCondLst>
                                  <p:childTnLst>
                                    <p:set>
                                      <p:cBhvr>
                                        <p:cTn id="29" dur="1" fill="hold">
                                          <p:stCondLst>
                                            <p:cond delay="0"/>
                                          </p:stCondLst>
                                        </p:cTn>
                                        <p:tgtEl>
                                          <p:spTgt spid="105"/>
                                        </p:tgtEl>
                                        <p:attrNameLst>
                                          <p:attrName>style.visibility</p:attrName>
                                        </p:attrNameLst>
                                      </p:cBhvr>
                                      <p:to>
                                        <p:strVal val="visible"/>
                                      </p:to>
                                    </p:set>
                                    <p:anim calcmode="lin" valueType="num">
                                      <p:cBhvr additive="base">
                                        <p:cTn id="30" dur="500" fill="hold"/>
                                        <p:tgtEl>
                                          <p:spTgt spid="105"/>
                                        </p:tgtEl>
                                        <p:attrNameLst>
                                          <p:attrName>ppt_x</p:attrName>
                                        </p:attrNameLst>
                                      </p:cBhvr>
                                      <p:tavLst>
                                        <p:tav tm="0">
                                          <p:val>
                                            <p:strVal val="0-#ppt_w/2"/>
                                          </p:val>
                                        </p:tav>
                                        <p:tav tm="100000">
                                          <p:val>
                                            <p:strVal val="#ppt_x"/>
                                          </p:val>
                                        </p:tav>
                                      </p:tavLst>
                                    </p:anim>
                                    <p:anim calcmode="lin" valueType="num">
                                      <p:cBhvr additive="base">
                                        <p:cTn id="31" dur="500" fill="hold"/>
                                        <p:tgtEl>
                                          <p:spTgt spid="105"/>
                                        </p:tgtEl>
                                        <p:attrNameLst>
                                          <p:attrName>ppt_y</p:attrName>
                                        </p:attrNameLst>
                                      </p:cBhvr>
                                      <p:tavLst>
                                        <p:tav tm="0">
                                          <p:val>
                                            <p:strVal val="0-#ppt_h/2"/>
                                          </p:val>
                                        </p:tav>
                                        <p:tav tm="100000">
                                          <p:val>
                                            <p:strVal val="#ppt_y"/>
                                          </p:val>
                                        </p:tav>
                                      </p:tavLst>
                                    </p:anim>
                                  </p:childTnLst>
                                </p:cTn>
                              </p:par>
                              <p:par>
                                <p:cTn id="32" presetID="2" presetClass="entr" presetSubtype="3" fill="hold" grpId="0" nodeType="withEffect">
                                  <p:stCondLst>
                                    <p:cond delay="0"/>
                                  </p:stCondLst>
                                  <p:childTnLst>
                                    <p:set>
                                      <p:cBhvr>
                                        <p:cTn id="33" dur="1" fill="hold">
                                          <p:stCondLst>
                                            <p:cond delay="0"/>
                                          </p:stCondLst>
                                        </p:cTn>
                                        <p:tgtEl>
                                          <p:spTgt spid="104"/>
                                        </p:tgtEl>
                                        <p:attrNameLst>
                                          <p:attrName>style.visibility</p:attrName>
                                        </p:attrNameLst>
                                      </p:cBhvr>
                                      <p:to>
                                        <p:strVal val="visible"/>
                                      </p:to>
                                    </p:set>
                                    <p:anim calcmode="lin" valueType="num">
                                      <p:cBhvr additive="base">
                                        <p:cTn id="34" dur="500" fill="hold"/>
                                        <p:tgtEl>
                                          <p:spTgt spid="104"/>
                                        </p:tgtEl>
                                        <p:attrNameLst>
                                          <p:attrName>ppt_x</p:attrName>
                                        </p:attrNameLst>
                                      </p:cBhvr>
                                      <p:tavLst>
                                        <p:tav tm="0">
                                          <p:val>
                                            <p:strVal val="1+#ppt_w/2"/>
                                          </p:val>
                                        </p:tav>
                                        <p:tav tm="100000">
                                          <p:val>
                                            <p:strVal val="#ppt_x"/>
                                          </p:val>
                                        </p:tav>
                                      </p:tavLst>
                                    </p:anim>
                                    <p:anim calcmode="lin" valueType="num">
                                      <p:cBhvr additive="base">
                                        <p:cTn id="35" dur="500" fill="hold"/>
                                        <p:tgtEl>
                                          <p:spTgt spid="104"/>
                                        </p:tgtEl>
                                        <p:attrNameLst>
                                          <p:attrName>ppt_y</p:attrName>
                                        </p:attrNameLst>
                                      </p:cBhvr>
                                      <p:tavLst>
                                        <p:tav tm="0">
                                          <p:val>
                                            <p:strVal val="0-#ppt_h/2"/>
                                          </p:val>
                                        </p:tav>
                                        <p:tav tm="100000">
                                          <p:val>
                                            <p:strVal val="#ppt_y"/>
                                          </p:val>
                                        </p:tav>
                                      </p:tavLst>
                                    </p:anim>
                                  </p:childTnLst>
                                </p:cTn>
                              </p:par>
                              <p:par>
                                <p:cTn id="36" presetID="2" presetClass="entr" presetSubtype="12" fill="hold" grpId="0" nodeType="withEffect">
                                  <p:stCondLst>
                                    <p:cond delay="0"/>
                                  </p:stCondLst>
                                  <p:childTnLst>
                                    <p:set>
                                      <p:cBhvr>
                                        <p:cTn id="37" dur="1" fill="hold">
                                          <p:stCondLst>
                                            <p:cond delay="0"/>
                                          </p:stCondLst>
                                        </p:cTn>
                                        <p:tgtEl>
                                          <p:spTgt spid="103"/>
                                        </p:tgtEl>
                                        <p:attrNameLst>
                                          <p:attrName>style.visibility</p:attrName>
                                        </p:attrNameLst>
                                      </p:cBhvr>
                                      <p:to>
                                        <p:strVal val="visible"/>
                                      </p:to>
                                    </p:set>
                                    <p:anim calcmode="lin" valueType="num">
                                      <p:cBhvr additive="base">
                                        <p:cTn id="38" dur="500" fill="hold"/>
                                        <p:tgtEl>
                                          <p:spTgt spid="103"/>
                                        </p:tgtEl>
                                        <p:attrNameLst>
                                          <p:attrName>ppt_x</p:attrName>
                                        </p:attrNameLst>
                                      </p:cBhvr>
                                      <p:tavLst>
                                        <p:tav tm="0">
                                          <p:val>
                                            <p:strVal val="0-#ppt_w/2"/>
                                          </p:val>
                                        </p:tav>
                                        <p:tav tm="100000">
                                          <p:val>
                                            <p:strVal val="#ppt_x"/>
                                          </p:val>
                                        </p:tav>
                                      </p:tavLst>
                                    </p:anim>
                                    <p:anim calcmode="lin" valueType="num">
                                      <p:cBhvr additive="base">
                                        <p:cTn id="39" dur="500" fill="hold"/>
                                        <p:tgtEl>
                                          <p:spTgt spid="103"/>
                                        </p:tgtEl>
                                        <p:attrNameLst>
                                          <p:attrName>ppt_y</p:attrName>
                                        </p:attrNameLst>
                                      </p:cBhvr>
                                      <p:tavLst>
                                        <p:tav tm="0">
                                          <p:val>
                                            <p:strVal val="1+#ppt_h/2"/>
                                          </p:val>
                                        </p:tav>
                                        <p:tav tm="100000">
                                          <p:val>
                                            <p:strVal val="#ppt_y"/>
                                          </p:val>
                                        </p:tav>
                                      </p:tavLst>
                                    </p:anim>
                                  </p:childTnLst>
                                </p:cTn>
                              </p:par>
                              <p:par>
                                <p:cTn id="40" presetID="2" presetClass="entr" presetSubtype="6" fill="hold" grpId="0" nodeType="withEffect">
                                  <p:stCondLst>
                                    <p:cond delay="0"/>
                                  </p:stCondLst>
                                  <p:childTnLst>
                                    <p:set>
                                      <p:cBhvr>
                                        <p:cTn id="41" dur="1" fill="hold">
                                          <p:stCondLst>
                                            <p:cond delay="0"/>
                                          </p:stCondLst>
                                        </p:cTn>
                                        <p:tgtEl>
                                          <p:spTgt spid="102"/>
                                        </p:tgtEl>
                                        <p:attrNameLst>
                                          <p:attrName>style.visibility</p:attrName>
                                        </p:attrNameLst>
                                      </p:cBhvr>
                                      <p:to>
                                        <p:strVal val="visible"/>
                                      </p:to>
                                    </p:set>
                                    <p:anim calcmode="lin" valueType="num">
                                      <p:cBhvr additive="base">
                                        <p:cTn id="42" dur="500" fill="hold"/>
                                        <p:tgtEl>
                                          <p:spTgt spid="102"/>
                                        </p:tgtEl>
                                        <p:attrNameLst>
                                          <p:attrName>ppt_x</p:attrName>
                                        </p:attrNameLst>
                                      </p:cBhvr>
                                      <p:tavLst>
                                        <p:tav tm="0">
                                          <p:val>
                                            <p:strVal val="1+#ppt_w/2"/>
                                          </p:val>
                                        </p:tav>
                                        <p:tav tm="100000">
                                          <p:val>
                                            <p:strVal val="#ppt_x"/>
                                          </p:val>
                                        </p:tav>
                                      </p:tavLst>
                                    </p:anim>
                                    <p:anim calcmode="lin" valueType="num">
                                      <p:cBhvr additive="base">
                                        <p:cTn id="43" dur="500" fill="hold"/>
                                        <p:tgtEl>
                                          <p:spTgt spid="102"/>
                                        </p:tgtEl>
                                        <p:attrNameLst>
                                          <p:attrName>ppt_y</p:attrName>
                                        </p:attrNameLst>
                                      </p:cBhvr>
                                      <p:tavLst>
                                        <p:tav tm="0">
                                          <p:val>
                                            <p:strVal val="1+#ppt_h/2"/>
                                          </p:val>
                                        </p:tav>
                                        <p:tav tm="100000">
                                          <p:val>
                                            <p:strVal val="#ppt_y"/>
                                          </p:val>
                                        </p:tav>
                                      </p:tavLst>
                                    </p:anim>
                                  </p:childTnLst>
                                </p:cTn>
                              </p:par>
                            </p:childTnLst>
                          </p:cTn>
                        </p:par>
                        <p:par>
                          <p:cTn id="44" fill="hold">
                            <p:stCondLst>
                              <p:cond delay="1000"/>
                            </p:stCondLst>
                            <p:childTnLst>
                              <p:par>
                                <p:cTn id="45" presetID="23" presetClass="entr" presetSubtype="32" fill="hold" grpId="0" nodeType="afterEffect">
                                  <p:stCondLst>
                                    <p:cond delay="0"/>
                                  </p:stCondLst>
                                  <p:childTnLst>
                                    <p:set>
                                      <p:cBhvr>
                                        <p:cTn id="46" dur="1" fill="hold">
                                          <p:stCondLst>
                                            <p:cond delay="0"/>
                                          </p:stCondLst>
                                        </p:cTn>
                                        <p:tgtEl>
                                          <p:spTgt spid="106"/>
                                        </p:tgtEl>
                                        <p:attrNameLst>
                                          <p:attrName>style.visibility</p:attrName>
                                        </p:attrNameLst>
                                      </p:cBhvr>
                                      <p:to>
                                        <p:strVal val="visible"/>
                                      </p:to>
                                    </p:set>
                                    <p:anim calcmode="lin" valueType="num">
                                      <p:cBhvr>
                                        <p:cTn id="47" dur="500" fill="hold"/>
                                        <p:tgtEl>
                                          <p:spTgt spid="106"/>
                                        </p:tgtEl>
                                        <p:attrNameLst>
                                          <p:attrName>ppt_w</p:attrName>
                                        </p:attrNameLst>
                                      </p:cBhvr>
                                      <p:tavLst>
                                        <p:tav tm="0">
                                          <p:val>
                                            <p:strVal val="4*#ppt_w"/>
                                          </p:val>
                                        </p:tav>
                                        <p:tav tm="100000">
                                          <p:val>
                                            <p:strVal val="#ppt_w"/>
                                          </p:val>
                                        </p:tav>
                                      </p:tavLst>
                                    </p:anim>
                                    <p:anim calcmode="lin" valueType="num">
                                      <p:cBhvr>
                                        <p:cTn id="48" dur="500" fill="hold"/>
                                        <p:tgtEl>
                                          <p:spTgt spid="106"/>
                                        </p:tgtEl>
                                        <p:attrNameLst>
                                          <p:attrName>ppt_h</p:attrName>
                                        </p:attrNameLst>
                                      </p:cBhvr>
                                      <p:tavLst>
                                        <p:tav tm="0">
                                          <p:val>
                                            <p:strVal val="4*#ppt_h"/>
                                          </p:val>
                                        </p:tav>
                                        <p:tav tm="100000">
                                          <p:val>
                                            <p:strVal val="#ppt_h"/>
                                          </p:val>
                                        </p:tav>
                                      </p:tavLst>
                                    </p:anim>
                                  </p:childTnLst>
                                </p:cTn>
                              </p:par>
                            </p:childTnLst>
                          </p:cTn>
                        </p:par>
                        <p:par>
                          <p:cTn id="49" fill="hold">
                            <p:stCondLst>
                              <p:cond delay="1500"/>
                            </p:stCondLst>
                            <p:childTnLst>
                              <p:par>
                                <p:cTn id="50" presetID="23" presetClass="entr" presetSubtype="32" fill="hold" grpId="0" nodeType="afterEffect">
                                  <p:stCondLst>
                                    <p:cond delay="0"/>
                                  </p:stCondLst>
                                  <p:childTnLst>
                                    <p:set>
                                      <p:cBhvr>
                                        <p:cTn id="51" dur="1" fill="hold">
                                          <p:stCondLst>
                                            <p:cond delay="0"/>
                                          </p:stCondLst>
                                        </p:cTn>
                                        <p:tgtEl>
                                          <p:spTgt spid="107"/>
                                        </p:tgtEl>
                                        <p:attrNameLst>
                                          <p:attrName>style.visibility</p:attrName>
                                        </p:attrNameLst>
                                      </p:cBhvr>
                                      <p:to>
                                        <p:strVal val="visible"/>
                                      </p:to>
                                    </p:set>
                                    <p:anim calcmode="lin" valueType="num">
                                      <p:cBhvr>
                                        <p:cTn id="52" dur="500" fill="hold"/>
                                        <p:tgtEl>
                                          <p:spTgt spid="107"/>
                                        </p:tgtEl>
                                        <p:attrNameLst>
                                          <p:attrName>ppt_w</p:attrName>
                                        </p:attrNameLst>
                                      </p:cBhvr>
                                      <p:tavLst>
                                        <p:tav tm="0">
                                          <p:val>
                                            <p:strVal val="4*#ppt_w"/>
                                          </p:val>
                                        </p:tav>
                                        <p:tav tm="100000">
                                          <p:val>
                                            <p:strVal val="#ppt_w"/>
                                          </p:val>
                                        </p:tav>
                                      </p:tavLst>
                                    </p:anim>
                                    <p:anim calcmode="lin" valueType="num">
                                      <p:cBhvr>
                                        <p:cTn id="53" dur="500" fill="hold"/>
                                        <p:tgtEl>
                                          <p:spTgt spid="107"/>
                                        </p:tgtEl>
                                        <p:attrNameLst>
                                          <p:attrName>ppt_h</p:attrName>
                                        </p:attrNameLst>
                                      </p:cBhvr>
                                      <p:tavLst>
                                        <p:tav tm="0">
                                          <p:val>
                                            <p:strVal val="4*#ppt_h"/>
                                          </p:val>
                                        </p:tav>
                                        <p:tav tm="100000">
                                          <p:val>
                                            <p:strVal val="#ppt_h"/>
                                          </p:val>
                                        </p:tav>
                                      </p:tavLst>
                                    </p:anim>
                                  </p:childTnLst>
                                </p:cTn>
                              </p:par>
                            </p:childTnLst>
                          </p:cTn>
                        </p:par>
                        <p:par>
                          <p:cTn id="54" fill="hold">
                            <p:stCondLst>
                              <p:cond delay="2000"/>
                            </p:stCondLst>
                            <p:childTnLst>
                              <p:par>
                                <p:cTn id="55" presetID="23" presetClass="entr" presetSubtype="32" fill="hold" grpId="0" nodeType="afterEffect">
                                  <p:stCondLst>
                                    <p:cond delay="0"/>
                                  </p:stCondLst>
                                  <p:childTnLst>
                                    <p:set>
                                      <p:cBhvr>
                                        <p:cTn id="56" dur="1" fill="hold">
                                          <p:stCondLst>
                                            <p:cond delay="0"/>
                                          </p:stCondLst>
                                        </p:cTn>
                                        <p:tgtEl>
                                          <p:spTgt spid="109"/>
                                        </p:tgtEl>
                                        <p:attrNameLst>
                                          <p:attrName>style.visibility</p:attrName>
                                        </p:attrNameLst>
                                      </p:cBhvr>
                                      <p:to>
                                        <p:strVal val="visible"/>
                                      </p:to>
                                    </p:set>
                                    <p:anim calcmode="lin" valueType="num">
                                      <p:cBhvr>
                                        <p:cTn id="57" dur="500" fill="hold"/>
                                        <p:tgtEl>
                                          <p:spTgt spid="109"/>
                                        </p:tgtEl>
                                        <p:attrNameLst>
                                          <p:attrName>ppt_w</p:attrName>
                                        </p:attrNameLst>
                                      </p:cBhvr>
                                      <p:tavLst>
                                        <p:tav tm="0">
                                          <p:val>
                                            <p:strVal val="4*#ppt_w"/>
                                          </p:val>
                                        </p:tav>
                                        <p:tav tm="100000">
                                          <p:val>
                                            <p:strVal val="#ppt_w"/>
                                          </p:val>
                                        </p:tav>
                                      </p:tavLst>
                                    </p:anim>
                                    <p:anim calcmode="lin" valueType="num">
                                      <p:cBhvr>
                                        <p:cTn id="58" dur="500" fill="hold"/>
                                        <p:tgtEl>
                                          <p:spTgt spid="109"/>
                                        </p:tgtEl>
                                        <p:attrNameLst>
                                          <p:attrName>ppt_h</p:attrName>
                                        </p:attrNameLst>
                                      </p:cBhvr>
                                      <p:tavLst>
                                        <p:tav tm="0">
                                          <p:val>
                                            <p:strVal val="4*#ppt_h"/>
                                          </p:val>
                                        </p:tav>
                                        <p:tav tm="100000">
                                          <p:val>
                                            <p:strVal val="#ppt_h"/>
                                          </p:val>
                                        </p:tav>
                                      </p:tavLst>
                                    </p:anim>
                                  </p:childTnLst>
                                </p:cTn>
                              </p:par>
                            </p:childTnLst>
                          </p:cTn>
                        </p:par>
                        <p:par>
                          <p:cTn id="59" fill="hold">
                            <p:stCondLst>
                              <p:cond delay="2500"/>
                            </p:stCondLst>
                            <p:childTnLst>
                              <p:par>
                                <p:cTn id="60" presetID="23" presetClass="entr" presetSubtype="32" fill="hold" grpId="0" nodeType="afterEffect">
                                  <p:stCondLst>
                                    <p:cond delay="0"/>
                                  </p:stCondLst>
                                  <p:childTnLst>
                                    <p:set>
                                      <p:cBhvr>
                                        <p:cTn id="61" dur="1" fill="hold">
                                          <p:stCondLst>
                                            <p:cond delay="0"/>
                                          </p:stCondLst>
                                        </p:cTn>
                                        <p:tgtEl>
                                          <p:spTgt spid="108"/>
                                        </p:tgtEl>
                                        <p:attrNameLst>
                                          <p:attrName>style.visibility</p:attrName>
                                        </p:attrNameLst>
                                      </p:cBhvr>
                                      <p:to>
                                        <p:strVal val="visible"/>
                                      </p:to>
                                    </p:set>
                                    <p:anim calcmode="lin" valueType="num">
                                      <p:cBhvr>
                                        <p:cTn id="62" dur="500" fill="hold"/>
                                        <p:tgtEl>
                                          <p:spTgt spid="108"/>
                                        </p:tgtEl>
                                        <p:attrNameLst>
                                          <p:attrName>ppt_w</p:attrName>
                                        </p:attrNameLst>
                                      </p:cBhvr>
                                      <p:tavLst>
                                        <p:tav tm="0">
                                          <p:val>
                                            <p:strVal val="4*#ppt_w"/>
                                          </p:val>
                                        </p:tav>
                                        <p:tav tm="100000">
                                          <p:val>
                                            <p:strVal val="#ppt_w"/>
                                          </p:val>
                                        </p:tav>
                                      </p:tavLst>
                                    </p:anim>
                                    <p:anim calcmode="lin" valueType="num">
                                      <p:cBhvr>
                                        <p:cTn id="63" dur="500" fill="hold"/>
                                        <p:tgtEl>
                                          <p:spTgt spid="108"/>
                                        </p:tgtEl>
                                        <p:attrNameLst>
                                          <p:attrName>ppt_h</p:attrName>
                                        </p:attrNameLst>
                                      </p:cBhvr>
                                      <p:tavLst>
                                        <p:tav tm="0">
                                          <p:val>
                                            <p:strVal val="4*#ppt_h"/>
                                          </p:val>
                                        </p:tav>
                                        <p:tav tm="100000">
                                          <p:val>
                                            <p:strVal val="#ppt_h"/>
                                          </p:val>
                                        </p:tav>
                                      </p:tavLst>
                                    </p:anim>
                                  </p:childTnLst>
                                </p:cTn>
                              </p:par>
                            </p:childTnLst>
                          </p:cTn>
                        </p:par>
                        <p:par>
                          <p:cTn id="64" fill="hold">
                            <p:stCondLst>
                              <p:cond delay="3000"/>
                            </p:stCondLst>
                            <p:childTnLst>
                              <p:par>
                                <p:cTn id="65" presetID="22" presetClass="entr" presetSubtype="4" fill="hold" grpId="0" nodeType="afterEffect">
                                  <p:stCondLst>
                                    <p:cond delay="0"/>
                                  </p:stCondLst>
                                  <p:childTnLst>
                                    <p:set>
                                      <p:cBhvr>
                                        <p:cTn id="66" dur="1" fill="hold">
                                          <p:stCondLst>
                                            <p:cond delay="0"/>
                                          </p:stCondLst>
                                        </p:cTn>
                                        <p:tgtEl>
                                          <p:spTgt spid="132"/>
                                        </p:tgtEl>
                                        <p:attrNameLst>
                                          <p:attrName>style.visibility</p:attrName>
                                        </p:attrNameLst>
                                      </p:cBhvr>
                                      <p:to>
                                        <p:strVal val="visible"/>
                                      </p:to>
                                    </p:set>
                                    <p:animEffect transition="in" filter="wipe(down)">
                                      <p:cBhvr>
                                        <p:cTn id="67" dur="500"/>
                                        <p:tgtEl>
                                          <p:spTgt spid="132"/>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11"/>
                                        </p:tgtEl>
                                        <p:attrNameLst>
                                          <p:attrName>style.visibility</p:attrName>
                                        </p:attrNameLst>
                                      </p:cBhvr>
                                      <p:to>
                                        <p:strVal val="visible"/>
                                      </p:to>
                                    </p:set>
                                    <p:animEffect transition="in" filter="wipe(down)">
                                      <p:cBhvr>
                                        <p:cTn id="70" dur="500"/>
                                        <p:tgtEl>
                                          <p:spTgt spid="111"/>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13"/>
                                        </p:tgtEl>
                                        <p:attrNameLst>
                                          <p:attrName>style.visibility</p:attrName>
                                        </p:attrNameLst>
                                      </p:cBhvr>
                                      <p:to>
                                        <p:strVal val="visible"/>
                                      </p:to>
                                    </p:set>
                                    <p:animEffect transition="in" filter="wipe(down)">
                                      <p:cBhvr>
                                        <p:cTn id="73" dur="500"/>
                                        <p:tgtEl>
                                          <p:spTgt spid="113"/>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35"/>
                                        </p:tgtEl>
                                        <p:attrNameLst>
                                          <p:attrName>style.visibility</p:attrName>
                                        </p:attrNameLst>
                                      </p:cBhvr>
                                      <p:to>
                                        <p:strVal val="visible"/>
                                      </p:to>
                                    </p:set>
                                    <p:animEffect transition="in" filter="wipe(down)">
                                      <p:cBhvr>
                                        <p:cTn id="76" dur="500"/>
                                        <p:tgtEl>
                                          <p:spTgt spid="135"/>
                                        </p:tgtEl>
                                      </p:cBhvr>
                                    </p:animEffect>
                                  </p:childTnLst>
                                </p:cTn>
                              </p:par>
                            </p:childTnLst>
                          </p:cTn>
                        </p:par>
                        <p:par>
                          <p:cTn id="77" fill="hold">
                            <p:stCondLst>
                              <p:cond delay="3500"/>
                            </p:stCondLst>
                            <p:childTnLst>
                              <p:par>
                                <p:cTn id="78" presetID="2" presetClass="entr" presetSubtype="4" fill="hold" grpId="0" nodeType="afterEffect">
                                  <p:stCondLst>
                                    <p:cond delay="0"/>
                                  </p:stCondLst>
                                  <p:childTnLst>
                                    <p:set>
                                      <p:cBhvr>
                                        <p:cTn id="79" dur="1" fill="hold">
                                          <p:stCondLst>
                                            <p:cond delay="0"/>
                                          </p:stCondLst>
                                        </p:cTn>
                                        <p:tgtEl>
                                          <p:spTgt spid="112"/>
                                        </p:tgtEl>
                                        <p:attrNameLst>
                                          <p:attrName>style.visibility</p:attrName>
                                        </p:attrNameLst>
                                      </p:cBhvr>
                                      <p:to>
                                        <p:strVal val="visible"/>
                                      </p:to>
                                    </p:set>
                                    <p:anim calcmode="lin" valueType="num">
                                      <p:cBhvr additive="base">
                                        <p:cTn id="80" dur="500" fill="hold"/>
                                        <p:tgtEl>
                                          <p:spTgt spid="112"/>
                                        </p:tgtEl>
                                        <p:attrNameLst>
                                          <p:attrName>ppt_x</p:attrName>
                                        </p:attrNameLst>
                                      </p:cBhvr>
                                      <p:tavLst>
                                        <p:tav tm="0">
                                          <p:val>
                                            <p:strVal val="#ppt_x"/>
                                          </p:val>
                                        </p:tav>
                                        <p:tav tm="100000">
                                          <p:val>
                                            <p:strVal val="#ppt_x"/>
                                          </p:val>
                                        </p:tav>
                                      </p:tavLst>
                                    </p:anim>
                                    <p:anim calcmode="lin" valueType="num">
                                      <p:cBhvr additive="base">
                                        <p:cTn id="81" dur="500" fill="hold"/>
                                        <p:tgtEl>
                                          <p:spTgt spid="112"/>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117"/>
                                        </p:tgtEl>
                                        <p:attrNameLst>
                                          <p:attrName>style.visibility</p:attrName>
                                        </p:attrNameLst>
                                      </p:cBhvr>
                                      <p:to>
                                        <p:strVal val="visible"/>
                                      </p:to>
                                    </p:set>
                                    <p:anim calcmode="lin" valueType="num">
                                      <p:cBhvr additive="base">
                                        <p:cTn id="84" dur="500" fill="hold"/>
                                        <p:tgtEl>
                                          <p:spTgt spid="117"/>
                                        </p:tgtEl>
                                        <p:attrNameLst>
                                          <p:attrName>ppt_x</p:attrName>
                                        </p:attrNameLst>
                                      </p:cBhvr>
                                      <p:tavLst>
                                        <p:tav tm="0">
                                          <p:val>
                                            <p:strVal val="#ppt_x"/>
                                          </p:val>
                                        </p:tav>
                                        <p:tav tm="100000">
                                          <p:val>
                                            <p:strVal val="#ppt_x"/>
                                          </p:val>
                                        </p:tav>
                                      </p:tavLst>
                                    </p:anim>
                                    <p:anim calcmode="lin" valueType="num">
                                      <p:cBhvr additive="base">
                                        <p:cTn id="85" dur="500" fill="hold"/>
                                        <p:tgtEl>
                                          <p:spTgt spid="117"/>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125"/>
                                        </p:tgtEl>
                                        <p:attrNameLst>
                                          <p:attrName>style.visibility</p:attrName>
                                        </p:attrNameLst>
                                      </p:cBhvr>
                                      <p:to>
                                        <p:strVal val="visible"/>
                                      </p:to>
                                    </p:set>
                                    <p:anim calcmode="lin" valueType="num">
                                      <p:cBhvr additive="base">
                                        <p:cTn id="88" dur="500" fill="hold"/>
                                        <p:tgtEl>
                                          <p:spTgt spid="125"/>
                                        </p:tgtEl>
                                        <p:attrNameLst>
                                          <p:attrName>ppt_x</p:attrName>
                                        </p:attrNameLst>
                                      </p:cBhvr>
                                      <p:tavLst>
                                        <p:tav tm="0">
                                          <p:val>
                                            <p:strVal val="#ppt_x"/>
                                          </p:val>
                                        </p:tav>
                                        <p:tav tm="100000">
                                          <p:val>
                                            <p:strVal val="#ppt_x"/>
                                          </p:val>
                                        </p:tav>
                                      </p:tavLst>
                                    </p:anim>
                                    <p:anim calcmode="lin" valueType="num">
                                      <p:cBhvr additive="base">
                                        <p:cTn id="89" dur="500" fill="hold"/>
                                        <p:tgtEl>
                                          <p:spTgt spid="125"/>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114"/>
                                        </p:tgtEl>
                                        <p:attrNameLst>
                                          <p:attrName>style.visibility</p:attrName>
                                        </p:attrNameLst>
                                      </p:cBhvr>
                                      <p:to>
                                        <p:strVal val="visible"/>
                                      </p:to>
                                    </p:set>
                                    <p:anim calcmode="lin" valueType="num">
                                      <p:cBhvr additive="base">
                                        <p:cTn id="92" dur="500" fill="hold"/>
                                        <p:tgtEl>
                                          <p:spTgt spid="114"/>
                                        </p:tgtEl>
                                        <p:attrNameLst>
                                          <p:attrName>ppt_x</p:attrName>
                                        </p:attrNameLst>
                                      </p:cBhvr>
                                      <p:tavLst>
                                        <p:tav tm="0">
                                          <p:val>
                                            <p:strVal val="#ppt_x"/>
                                          </p:val>
                                        </p:tav>
                                        <p:tav tm="100000">
                                          <p:val>
                                            <p:strVal val="#ppt_x"/>
                                          </p:val>
                                        </p:tav>
                                      </p:tavLst>
                                    </p:anim>
                                    <p:anim calcmode="lin" valueType="num">
                                      <p:cBhvr additive="base">
                                        <p:cTn id="93" dur="500" fill="hold"/>
                                        <p:tgtEl>
                                          <p:spTgt spid="114"/>
                                        </p:tgtEl>
                                        <p:attrNameLst>
                                          <p:attrName>ppt_y</p:attrName>
                                        </p:attrNameLst>
                                      </p:cBhvr>
                                      <p:tavLst>
                                        <p:tav tm="0">
                                          <p:val>
                                            <p:strVal val="1+#ppt_h/2"/>
                                          </p:val>
                                        </p:tav>
                                        <p:tav tm="100000">
                                          <p:val>
                                            <p:strVal val="#ppt_y"/>
                                          </p:val>
                                        </p:tav>
                                      </p:tavLst>
                                    </p:anim>
                                  </p:childTnLst>
                                </p:cTn>
                              </p:par>
                            </p:childTnLst>
                          </p:cTn>
                        </p:par>
                        <p:par>
                          <p:cTn id="94" fill="hold">
                            <p:stCondLst>
                              <p:cond delay="4000"/>
                            </p:stCondLst>
                            <p:childTnLst>
                              <p:par>
                                <p:cTn id="95" presetID="22" presetClass="entr" presetSubtype="8" fill="hold" grpId="0" nodeType="afterEffect">
                                  <p:stCondLst>
                                    <p:cond delay="0"/>
                                  </p:stCondLst>
                                  <p:childTnLst>
                                    <p:set>
                                      <p:cBhvr>
                                        <p:cTn id="96" dur="1" fill="hold">
                                          <p:stCondLst>
                                            <p:cond delay="0"/>
                                          </p:stCondLst>
                                        </p:cTn>
                                        <p:tgtEl>
                                          <p:spTgt spid="130"/>
                                        </p:tgtEl>
                                        <p:attrNameLst>
                                          <p:attrName>style.visibility</p:attrName>
                                        </p:attrNameLst>
                                      </p:cBhvr>
                                      <p:to>
                                        <p:strVal val="visible"/>
                                      </p:to>
                                    </p:set>
                                    <p:animEffect transition="in" filter="wipe(left)">
                                      <p:cBhvr>
                                        <p:cTn id="97" dur="500"/>
                                        <p:tgtEl>
                                          <p:spTgt spid="130"/>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133"/>
                                        </p:tgtEl>
                                        <p:attrNameLst>
                                          <p:attrName>style.visibility</p:attrName>
                                        </p:attrNameLst>
                                      </p:cBhvr>
                                      <p:to>
                                        <p:strVal val="visible"/>
                                      </p:to>
                                    </p:set>
                                    <p:animEffect transition="in" filter="wipe(left)">
                                      <p:cBhvr>
                                        <p:cTn id="100" dur="500"/>
                                        <p:tgtEl>
                                          <p:spTgt spid="133"/>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134"/>
                                        </p:tgtEl>
                                        <p:attrNameLst>
                                          <p:attrName>style.visibility</p:attrName>
                                        </p:attrNameLst>
                                      </p:cBhvr>
                                      <p:to>
                                        <p:strVal val="visible"/>
                                      </p:to>
                                    </p:set>
                                    <p:animEffect transition="in" filter="wipe(left)">
                                      <p:cBhvr>
                                        <p:cTn id="103" dur="500"/>
                                        <p:tgtEl>
                                          <p:spTgt spid="13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31"/>
                                        </p:tgtEl>
                                        <p:attrNameLst>
                                          <p:attrName>style.visibility</p:attrName>
                                        </p:attrNameLst>
                                      </p:cBhvr>
                                      <p:to>
                                        <p:strVal val="visible"/>
                                      </p:to>
                                    </p:set>
                                    <p:animEffect transition="in" filter="wipe(left)">
                                      <p:cBhvr>
                                        <p:cTn id="106" dur="500"/>
                                        <p:tgtEl>
                                          <p:spTgt spid="131"/>
                                        </p:tgtEl>
                                      </p:cBhvr>
                                    </p:animEffect>
                                  </p:childTnLst>
                                </p:cTn>
                              </p:par>
                            </p:childTnLst>
                          </p:cTn>
                        </p:par>
                        <p:par>
                          <p:cTn id="107" fill="hold">
                            <p:stCondLst>
                              <p:cond delay="4500"/>
                            </p:stCondLst>
                            <p:childTnLst>
                              <p:par>
                                <p:cTn id="108" presetID="2" presetClass="entr" presetSubtype="4" fill="hold" grpId="0" nodeType="afterEffect">
                                  <p:stCondLst>
                                    <p:cond delay="0"/>
                                  </p:stCondLst>
                                  <p:childTnLst>
                                    <p:set>
                                      <p:cBhvr>
                                        <p:cTn id="109" dur="1" fill="hold">
                                          <p:stCondLst>
                                            <p:cond delay="0"/>
                                          </p:stCondLst>
                                        </p:cTn>
                                        <p:tgtEl>
                                          <p:spTgt spid="110"/>
                                        </p:tgtEl>
                                        <p:attrNameLst>
                                          <p:attrName>style.visibility</p:attrName>
                                        </p:attrNameLst>
                                      </p:cBhvr>
                                      <p:to>
                                        <p:strVal val="visible"/>
                                      </p:to>
                                    </p:set>
                                    <p:anim calcmode="lin" valueType="num">
                                      <p:cBhvr additive="base">
                                        <p:cTn id="110" dur="500" fill="hold"/>
                                        <p:tgtEl>
                                          <p:spTgt spid="110"/>
                                        </p:tgtEl>
                                        <p:attrNameLst>
                                          <p:attrName>ppt_x</p:attrName>
                                        </p:attrNameLst>
                                      </p:cBhvr>
                                      <p:tavLst>
                                        <p:tav tm="0">
                                          <p:val>
                                            <p:strVal val="#ppt_x"/>
                                          </p:val>
                                        </p:tav>
                                        <p:tav tm="100000">
                                          <p:val>
                                            <p:strVal val="#ppt_x"/>
                                          </p:val>
                                        </p:tav>
                                      </p:tavLst>
                                    </p:anim>
                                    <p:anim calcmode="lin" valueType="num">
                                      <p:cBhvr additive="base">
                                        <p:cTn id="111" dur="500" fill="hold"/>
                                        <p:tgtEl>
                                          <p:spTgt spid="110"/>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0"/>
                                  </p:stCondLst>
                                  <p:childTnLst>
                                    <p:set>
                                      <p:cBhvr>
                                        <p:cTn id="113" dur="1" fill="hold">
                                          <p:stCondLst>
                                            <p:cond delay="0"/>
                                          </p:stCondLst>
                                        </p:cTn>
                                        <p:tgtEl>
                                          <p:spTgt spid="116"/>
                                        </p:tgtEl>
                                        <p:attrNameLst>
                                          <p:attrName>style.visibility</p:attrName>
                                        </p:attrNameLst>
                                      </p:cBhvr>
                                      <p:to>
                                        <p:strVal val="visible"/>
                                      </p:to>
                                    </p:set>
                                    <p:anim calcmode="lin" valueType="num">
                                      <p:cBhvr additive="base">
                                        <p:cTn id="114" dur="500" fill="hold"/>
                                        <p:tgtEl>
                                          <p:spTgt spid="116"/>
                                        </p:tgtEl>
                                        <p:attrNameLst>
                                          <p:attrName>ppt_x</p:attrName>
                                        </p:attrNameLst>
                                      </p:cBhvr>
                                      <p:tavLst>
                                        <p:tav tm="0">
                                          <p:val>
                                            <p:strVal val="#ppt_x"/>
                                          </p:val>
                                        </p:tav>
                                        <p:tav tm="100000">
                                          <p:val>
                                            <p:strVal val="#ppt_x"/>
                                          </p:val>
                                        </p:tav>
                                      </p:tavLst>
                                    </p:anim>
                                    <p:anim calcmode="lin" valueType="num">
                                      <p:cBhvr additive="base">
                                        <p:cTn id="115" dur="500" fill="hold"/>
                                        <p:tgtEl>
                                          <p:spTgt spid="116"/>
                                        </p:tgtEl>
                                        <p:attrNameLst>
                                          <p:attrName>ppt_y</p:attrName>
                                        </p:attrNameLst>
                                      </p:cBhvr>
                                      <p:tavLst>
                                        <p:tav tm="0">
                                          <p:val>
                                            <p:strVal val="1+#ppt_h/2"/>
                                          </p:val>
                                        </p:tav>
                                        <p:tav tm="100000">
                                          <p:val>
                                            <p:strVal val="#ppt_y"/>
                                          </p:val>
                                        </p:tav>
                                      </p:tavLst>
                                    </p:anim>
                                  </p:childTnLst>
                                </p:cTn>
                              </p:par>
                              <p:par>
                                <p:cTn id="116" presetID="2" presetClass="entr" presetSubtype="4" fill="hold" nodeType="withEffect">
                                  <p:stCondLst>
                                    <p:cond delay="0"/>
                                  </p:stCondLst>
                                  <p:childTnLst>
                                    <p:set>
                                      <p:cBhvr>
                                        <p:cTn id="117" dur="1" fill="hold">
                                          <p:stCondLst>
                                            <p:cond delay="0"/>
                                          </p:stCondLst>
                                        </p:cTn>
                                        <p:tgtEl>
                                          <p:spTgt spid="122"/>
                                        </p:tgtEl>
                                        <p:attrNameLst>
                                          <p:attrName>style.visibility</p:attrName>
                                        </p:attrNameLst>
                                      </p:cBhvr>
                                      <p:to>
                                        <p:strVal val="visible"/>
                                      </p:to>
                                    </p:set>
                                    <p:anim calcmode="lin" valueType="num">
                                      <p:cBhvr additive="base">
                                        <p:cTn id="118" dur="500" fill="hold"/>
                                        <p:tgtEl>
                                          <p:spTgt spid="122"/>
                                        </p:tgtEl>
                                        <p:attrNameLst>
                                          <p:attrName>ppt_x</p:attrName>
                                        </p:attrNameLst>
                                      </p:cBhvr>
                                      <p:tavLst>
                                        <p:tav tm="0">
                                          <p:val>
                                            <p:strVal val="#ppt_x"/>
                                          </p:val>
                                        </p:tav>
                                        <p:tav tm="100000">
                                          <p:val>
                                            <p:strVal val="#ppt_x"/>
                                          </p:val>
                                        </p:tav>
                                      </p:tavLst>
                                    </p:anim>
                                    <p:anim calcmode="lin" valueType="num">
                                      <p:cBhvr additive="base">
                                        <p:cTn id="119" dur="500" fill="hold"/>
                                        <p:tgtEl>
                                          <p:spTgt spid="122"/>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15"/>
                                        </p:tgtEl>
                                        <p:attrNameLst>
                                          <p:attrName>style.visibility</p:attrName>
                                        </p:attrNameLst>
                                      </p:cBhvr>
                                      <p:to>
                                        <p:strVal val="visible"/>
                                      </p:to>
                                    </p:set>
                                    <p:anim calcmode="lin" valueType="num">
                                      <p:cBhvr additive="base">
                                        <p:cTn id="122" dur="500" fill="hold"/>
                                        <p:tgtEl>
                                          <p:spTgt spid="115"/>
                                        </p:tgtEl>
                                        <p:attrNameLst>
                                          <p:attrName>ppt_x</p:attrName>
                                        </p:attrNameLst>
                                      </p:cBhvr>
                                      <p:tavLst>
                                        <p:tav tm="0">
                                          <p:val>
                                            <p:strVal val="#ppt_x"/>
                                          </p:val>
                                        </p:tav>
                                        <p:tav tm="100000">
                                          <p:val>
                                            <p:strVal val="#ppt_x"/>
                                          </p:val>
                                        </p:tav>
                                      </p:tavLst>
                                    </p:anim>
                                    <p:anim calcmode="lin" valueType="num">
                                      <p:cBhvr additive="base">
                                        <p:cTn id="123"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nodeType="clickEffect">
                                  <p:stCondLst>
                                    <p:cond delay="0"/>
                                  </p:stCondLst>
                                  <p:childTnLst>
                                    <p:set>
                                      <p:cBhvr>
                                        <p:cTn id="127" dur="1" fill="hold">
                                          <p:stCondLst>
                                            <p:cond delay="0"/>
                                          </p:stCondLst>
                                        </p:cTn>
                                        <p:tgtEl>
                                          <p:spTgt spid="46"/>
                                        </p:tgtEl>
                                        <p:attrNameLst>
                                          <p:attrName>style.visibility</p:attrName>
                                        </p:attrNameLst>
                                      </p:cBhvr>
                                      <p:to>
                                        <p:strVal val="visible"/>
                                      </p:to>
                                    </p:set>
                                    <p:animEffect transition="in" filter="wipe(left)">
                                      <p:cBhvr>
                                        <p:cTn id="12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102" grpId="0" animBg="1"/>
      <p:bldP spid="103" grpId="0" animBg="1"/>
      <p:bldP spid="104" grpId="0" animBg="1"/>
      <p:bldP spid="105" grpId="0" animBg="1"/>
      <p:bldP spid="106" grpId="0" animBg="1"/>
      <p:bldP spid="107" grpId="0" animBg="1"/>
      <p:bldP spid="108" grpId="0" animBg="1"/>
      <p:bldP spid="109" grpId="0" animBg="1"/>
      <p:bldP spid="110" grpId="0"/>
      <p:bldP spid="111" grpId="0" animBg="1"/>
      <p:bldP spid="112" grpId="0"/>
      <p:bldP spid="113" grpId="0" animBg="1"/>
      <p:bldP spid="114" grpId="0"/>
      <p:bldP spid="115" grpId="0"/>
      <p:bldP spid="116" grpId="0" animBg="1"/>
      <p:bldP spid="130" grpId="0" animBg="1"/>
      <p:bldP spid="131" grpId="0" animBg="1"/>
      <p:bldP spid="132" grpId="0" animBg="1"/>
      <p:bldP spid="133" grpId="0" animBg="1"/>
      <p:bldP spid="134" grpId="0" animBg="1"/>
      <p:bldP spid="13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图片 6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257" y="0"/>
            <a:ext cx="12188156" cy="6857529"/>
          </a:xfrm>
          <a:prstGeom prst="rect">
            <a:avLst/>
          </a:prstGeom>
          <a:ln>
            <a:noFill/>
          </a:ln>
          <a:effectLst/>
          <a:scene3d>
            <a:camera prst="orthographicFront"/>
            <a:lightRig rig="threePt" dir="t">
              <a:rot lat="0" lon="0" rev="2700000"/>
            </a:lightRig>
          </a:scene3d>
          <a:sp3d>
            <a:bevelT w="63500" h="50800"/>
          </a:sp3d>
        </p:spPr>
      </p:pic>
      <p:sp>
        <p:nvSpPr>
          <p:cNvPr id="7" name="任意多边形 6"/>
          <p:cNvSpPr/>
          <p:nvPr/>
        </p:nvSpPr>
        <p:spPr>
          <a:xfrm>
            <a:off x="1476400" y="0"/>
            <a:ext cx="3252551" cy="3677057"/>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52551" h="3677057">
                <a:moveTo>
                  <a:pt x="0" y="0"/>
                </a:moveTo>
                <a:lnTo>
                  <a:pt x="3252551" y="0"/>
                </a:lnTo>
                <a:lnTo>
                  <a:pt x="3252551" y="2142517"/>
                </a:lnTo>
                <a:lnTo>
                  <a:pt x="3244497" y="2142517"/>
                </a:lnTo>
                <a:lnTo>
                  <a:pt x="3240653" y="2218635"/>
                </a:lnTo>
                <a:cubicBezTo>
                  <a:pt x="3157461" y="3037809"/>
                  <a:pt x="2465643" y="3677057"/>
                  <a:pt x="1624520" y="3677057"/>
                </a:cubicBezTo>
                <a:cubicBezTo>
                  <a:pt x="783397" y="3677057"/>
                  <a:pt x="91579" y="3037809"/>
                  <a:pt x="8387" y="2218635"/>
                </a:cubicBezTo>
                <a:lnTo>
                  <a:pt x="4544" y="2142517"/>
                </a:lnTo>
                <a:lnTo>
                  <a:pt x="0" y="2142517"/>
                </a:lnTo>
                <a:lnTo>
                  <a:pt x="0" y="2052537"/>
                </a:lnTo>
                <a:close/>
              </a:path>
            </a:pathLst>
          </a:custGeom>
          <a:solidFill>
            <a:schemeClr val="accent3">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任意多边形 7"/>
          <p:cNvSpPr/>
          <p:nvPr/>
        </p:nvSpPr>
        <p:spPr>
          <a:xfrm>
            <a:off x="6169595" y="2204864"/>
            <a:ext cx="4392488" cy="4680520"/>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9" name="文本框 18"/>
          <p:cNvSpPr txBox="1"/>
          <p:nvPr/>
        </p:nvSpPr>
        <p:spPr>
          <a:xfrm>
            <a:off x="2112863" y="1579439"/>
            <a:ext cx="1968500"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第一章</a:t>
            </a:r>
          </a:p>
        </p:txBody>
      </p:sp>
      <p:sp>
        <p:nvSpPr>
          <p:cNvPr id="48" name="弧形 47"/>
          <p:cNvSpPr/>
          <p:nvPr/>
        </p:nvSpPr>
        <p:spPr>
          <a:xfrm rot="8155962">
            <a:off x="1963074" y="722753"/>
            <a:ext cx="2232248" cy="2232248"/>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任意多边形 60"/>
          <p:cNvSpPr/>
          <p:nvPr/>
        </p:nvSpPr>
        <p:spPr>
          <a:xfrm>
            <a:off x="6455246" y="2504068"/>
            <a:ext cx="3816424" cy="4598134"/>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10" name="标题 4"/>
          <p:cNvSpPr txBox="1">
            <a:spLocks/>
          </p:cNvSpPr>
          <p:nvPr/>
        </p:nvSpPr>
        <p:spPr>
          <a:xfrm>
            <a:off x="7319342" y="3691101"/>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a:solidFill>
                  <a:schemeClr val="tx1">
                    <a:lumMod val="65000"/>
                    <a:lumOff val="35000"/>
                  </a:schemeClr>
                </a:solidFill>
                <a:latin typeface="微软雅黑" panose="020B0503020204020204" pitchFamily="34" charset="-122"/>
                <a:ea typeface="微软雅黑" panose="020B0503020204020204" pitchFamily="34" charset="-122"/>
              </a:rPr>
              <a:t>关于企业</a:t>
            </a:r>
          </a:p>
        </p:txBody>
      </p:sp>
      <p:grpSp>
        <p:nvGrpSpPr>
          <p:cNvPr id="12" name="组合 11"/>
          <p:cNvGrpSpPr/>
          <p:nvPr/>
        </p:nvGrpSpPr>
        <p:grpSpPr>
          <a:xfrm>
            <a:off x="7178811" y="4653716"/>
            <a:ext cx="1436675" cy="215444"/>
            <a:chOff x="4369395" y="3284984"/>
            <a:chExt cx="1436675" cy="215444"/>
          </a:xfrm>
        </p:grpSpPr>
        <p:sp>
          <p:nvSpPr>
            <p:cNvPr id="1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公司简介</a:t>
              </a:r>
            </a:p>
          </p:txBody>
        </p:sp>
        <p:grpSp>
          <p:nvGrpSpPr>
            <p:cNvPr id="14" name="组合 13"/>
            <p:cNvGrpSpPr/>
            <p:nvPr/>
          </p:nvGrpSpPr>
          <p:grpSpPr>
            <a:xfrm>
              <a:off x="4369395" y="3316401"/>
              <a:ext cx="168551" cy="168551"/>
              <a:chOff x="5005199" y="3717032"/>
              <a:chExt cx="168551" cy="168551"/>
            </a:xfrm>
          </p:grpSpPr>
          <p:sp>
            <p:nvSpPr>
              <p:cNvPr id="15" name="椭圆 14"/>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 name="等腰三角形 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17" name="组合 16"/>
          <p:cNvGrpSpPr/>
          <p:nvPr/>
        </p:nvGrpSpPr>
        <p:grpSpPr>
          <a:xfrm>
            <a:off x="8618971" y="4653716"/>
            <a:ext cx="1436675" cy="215444"/>
            <a:chOff x="4369395" y="3284984"/>
            <a:chExt cx="1436675" cy="215444"/>
          </a:xfrm>
        </p:grpSpPr>
        <p:sp>
          <p:nvSpPr>
            <p:cNvPr id="1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团队介绍</a:t>
              </a:r>
            </a:p>
          </p:txBody>
        </p:sp>
        <p:grpSp>
          <p:nvGrpSpPr>
            <p:cNvPr id="19" name="组合 18"/>
            <p:cNvGrpSpPr/>
            <p:nvPr/>
          </p:nvGrpSpPr>
          <p:grpSpPr>
            <a:xfrm>
              <a:off x="4369395" y="3316401"/>
              <a:ext cx="168551" cy="168551"/>
              <a:chOff x="5005199" y="3717032"/>
              <a:chExt cx="168551" cy="168551"/>
            </a:xfrm>
          </p:grpSpPr>
          <p:sp>
            <p:nvSpPr>
              <p:cNvPr id="20" name="椭圆 19"/>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等腰三角形 2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22" name="组合 21"/>
          <p:cNvGrpSpPr/>
          <p:nvPr/>
        </p:nvGrpSpPr>
        <p:grpSpPr>
          <a:xfrm>
            <a:off x="7178811" y="4942328"/>
            <a:ext cx="1436675" cy="215444"/>
            <a:chOff x="4369395" y="3284984"/>
            <a:chExt cx="1436675" cy="215444"/>
          </a:xfrm>
        </p:grpSpPr>
        <p:sp>
          <p:nvSpPr>
            <p:cNvPr id="2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项目成员</a:t>
              </a:r>
            </a:p>
          </p:txBody>
        </p:sp>
        <p:grpSp>
          <p:nvGrpSpPr>
            <p:cNvPr id="24" name="组合 23"/>
            <p:cNvGrpSpPr/>
            <p:nvPr/>
          </p:nvGrpSpPr>
          <p:grpSpPr>
            <a:xfrm>
              <a:off x="4369395" y="3316401"/>
              <a:ext cx="168551" cy="168551"/>
              <a:chOff x="5005199" y="3717032"/>
              <a:chExt cx="168551" cy="168551"/>
            </a:xfrm>
          </p:grpSpPr>
          <p:sp>
            <p:nvSpPr>
              <p:cNvPr id="25" name="椭圆 24"/>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6" name="等腰三角形 2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27" name="组合 26"/>
          <p:cNvGrpSpPr/>
          <p:nvPr/>
        </p:nvGrpSpPr>
        <p:grpSpPr>
          <a:xfrm>
            <a:off x="8618971" y="4942328"/>
            <a:ext cx="1436675" cy="215444"/>
            <a:chOff x="4369395" y="3284984"/>
            <a:chExt cx="1436675" cy="215444"/>
          </a:xfrm>
        </p:grpSpPr>
        <p:sp>
          <p:nvSpPr>
            <p:cNvPr id="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组织结构</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7178811" y="5229780"/>
            <a:ext cx="1436675" cy="215444"/>
            <a:chOff x="4369395" y="3284984"/>
            <a:chExt cx="1436675" cy="215444"/>
          </a:xfrm>
        </p:grpSpPr>
        <p:sp>
          <p:nvSpPr>
            <p:cNvPr id="3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企业理念</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8618971" y="5229780"/>
            <a:ext cx="1436675" cy="215444"/>
            <a:chOff x="4369395" y="3284984"/>
            <a:chExt cx="1436675" cy="215444"/>
          </a:xfrm>
        </p:grpSpPr>
        <p:sp>
          <p:nvSpPr>
            <p:cNvPr id="3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企业荣誉</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47" name="直接连接符 46"/>
          <p:cNvCxnSpPr/>
          <p:nvPr/>
        </p:nvCxnSpPr>
        <p:spPr>
          <a:xfrm>
            <a:off x="7175326" y="4365104"/>
            <a:ext cx="2472556"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7278561"/>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50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nodeType="withEffect">
                                  <p:stCondLst>
                                    <p:cond delay="5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nodeType="withEffect">
                                  <p:stCondLst>
                                    <p:cond delay="50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par>
                                <p:cTn id="40" presetID="53" presetClass="entr" presetSubtype="16" fill="hold" nodeType="withEffect">
                                  <p:stCondLst>
                                    <p:cond delay="50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nodeType="withEffect">
                                  <p:stCondLst>
                                    <p:cond delay="50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nodeType="withEffect">
                                  <p:stCondLst>
                                    <p:cond delay="50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animEffect transition="in" filter="fade">
                                      <p:cBhvr>
                                        <p:cTn id="54" dur="500"/>
                                        <p:tgtEl>
                                          <p:spTgt spid="32"/>
                                        </p:tgtEl>
                                      </p:cBhvr>
                                    </p:animEffect>
                                  </p:childTnLst>
                                </p:cTn>
                              </p:par>
                              <p:par>
                                <p:cTn id="55" presetID="53" presetClass="entr" presetSubtype="16" fill="hold"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p:cTn id="57" dur="500" fill="hold"/>
                                        <p:tgtEl>
                                          <p:spTgt spid="37"/>
                                        </p:tgtEl>
                                        <p:attrNameLst>
                                          <p:attrName>ppt_w</p:attrName>
                                        </p:attrNameLst>
                                      </p:cBhvr>
                                      <p:tavLst>
                                        <p:tav tm="0">
                                          <p:val>
                                            <p:fltVal val="0"/>
                                          </p:val>
                                        </p:tav>
                                        <p:tav tm="100000">
                                          <p:val>
                                            <p:strVal val="#ppt_w"/>
                                          </p:val>
                                        </p:tav>
                                      </p:tavLst>
                                    </p:anim>
                                    <p:anim calcmode="lin" valueType="num">
                                      <p:cBhvr>
                                        <p:cTn id="58" dur="500" fill="hold"/>
                                        <p:tgtEl>
                                          <p:spTgt spid="37"/>
                                        </p:tgtEl>
                                        <p:attrNameLst>
                                          <p:attrName>ppt_h</p:attrName>
                                        </p:attrNameLst>
                                      </p:cBhvr>
                                      <p:tavLst>
                                        <p:tav tm="0">
                                          <p:val>
                                            <p:fltVal val="0"/>
                                          </p:val>
                                        </p:tav>
                                        <p:tav tm="100000">
                                          <p:val>
                                            <p:strVal val="#ppt_h"/>
                                          </p:val>
                                        </p:tav>
                                      </p:tavLst>
                                    </p:anim>
                                    <p:animEffect transition="in" filter="fade">
                                      <p:cBhvr>
                                        <p:cTn id="59" dur="500"/>
                                        <p:tgtEl>
                                          <p:spTgt spid="37"/>
                                        </p:tgtEl>
                                      </p:cBhvr>
                                    </p:animEffect>
                                  </p:childTnLst>
                                </p:cTn>
                              </p:par>
                              <p:par>
                                <p:cTn id="60" presetID="53" presetClass="entr" presetSubtype="16" fill="hold" nodeType="withEffect">
                                  <p:stCondLst>
                                    <p:cond delay="50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animEffect transition="in" filter="fade">
                                      <p:cBhvr>
                                        <p:cTn id="64" dur="500"/>
                                        <p:tgtEl>
                                          <p:spTgt spid="47"/>
                                        </p:tgtEl>
                                      </p:cBhvr>
                                    </p:animEffect>
                                  </p:childTnLst>
                                </p:cTn>
                              </p:par>
                            </p:childTnLst>
                          </p:cTn>
                        </p:par>
                        <p:par>
                          <p:cTn id="65" fill="hold">
                            <p:stCondLst>
                              <p:cond delay="2000"/>
                            </p:stCondLst>
                            <p:childTnLst>
                              <p:par>
                                <p:cTn id="66" presetID="2" presetClass="entr" presetSubtype="4" fill="hold" grpId="0" nodeType="afterEffect">
                                  <p:stCondLst>
                                    <p:cond delay="0"/>
                                  </p:stCondLst>
                                  <p:childTnLst>
                                    <p:set>
                                      <p:cBhvr>
                                        <p:cTn id="67" dur="1" fill="hold">
                                          <p:stCondLst>
                                            <p:cond delay="0"/>
                                          </p:stCondLst>
                                        </p:cTn>
                                        <p:tgtEl>
                                          <p:spTgt spid="61"/>
                                        </p:tgtEl>
                                        <p:attrNameLst>
                                          <p:attrName>style.visibility</p:attrName>
                                        </p:attrNameLst>
                                      </p:cBhvr>
                                      <p:to>
                                        <p:strVal val="visible"/>
                                      </p:to>
                                    </p:set>
                                    <p:anim calcmode="lin" valueType="num">
                                      <p:cBhvr additive="base">
                                        <p:cTn id="68" dur="500" fill="hold"/>
                                        <p:tgtEl>
                                          <p:spTgt spid="61"/>
                                        </p:tgtEl>
                                        <p:attrNameLst>
                                          <p:attrName>ppt_x</p:attrName>
                                        </p:attrNameLst>
                                      </p:cBhvr>
                                      <p:tavLst>
                                        <p:tav tm="0">
                                          <p:val>
                                            <p:strVal val="#ppt_x"/>
                                          </p:val>
                                        </p:tav>
                                        <p:tav tm="100000">
                                          <p:val>
                                            <p:strVal val="#ppt_x"/>
                                          </p:val>
                                        </p:tav>
                                      </p:tavLst>
                                    </p:anim>
                                    <p:anim calcmode="lin" valueType="num">
                                      <p:cBhvr additive="base">
                                        <p:cTn id="69"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48" grpId="0" animBg="1"/>
      <p:bldP spid="61" grpId="0" animBg="1"/>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3"/>
          <p:cNvSpPr/>
          <p:nvPr/>
        </p:nvSpPr>
        <p:spPr>
          <a:xfrm>
            <a:off x="0" y="4000812"/>
            <a:ext cx="12190413" cy="285877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文本框 21"/>
          <p:cNvSpPr txBox="1"/>
          <p:nvPr/>
        </p:nvSpPr>
        <p:spPr>
          <a:xfrm>
            <a:off x="1914902" y="3074318"/>
            <a:ext cx="9512736" cy="307777"/>
          </a:xfrm>
          <a:prstGeom prst="rect">
            <a:avLst/>
          </a:prstGeom>
          <a:noFill/>
        </p:spPr>
        <p:txBody>
          <a:bodyPr wrap="square" rtlCol="0">
            <a:spAutoFit/>
          </a:bodyPr>
          <a:lstStyle/>
          <a:p>
            <a:pPr algn="ct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点击输入简要文字内容，文字内容任意编辑，图片可替换，</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矩形 73"/>
          <p:cNvSpPr/>
          <p:nvPr/>
        </p:nvSpPr>
        <p:spPr>
          <a:xfrm>
            <a:off x="3754693" y="4437906"/>
            <a:ext cx="4681027" cy="1323439"/>
          </a:xfrm>
          <a:prstGeom prst="rect">
            <a:avLst/>
          </a:prstGeom>
        </p:spPr>
        <p:txBody>
          <a:bodyPr wrap="square">
            <a:spAutoFit/>
          </a:bodyPr>
          <a:lstStyle/>
          <a:p>
            <a:pPr algn="ctr"/>
            <a:r>
              <a:rPr lang="zh-CN" altLang="en-US" sz="8000" dirty="0">
                <a:solidFill>
                  <a:schemeClr val="bg1"/>
                </a:solidFill>
                <a:latin typeface="时尚中黑简体" panose="01010104010101010101" pitchFamily="2" charset="-122"/>
                <a:ea typeface="时尚中黑简体" panose="01010104010101010101" pitchFamily="2" charset="-122"/>
                <a:cs typeface="Gisha" panose="020B0502040204020203" pitchFamily="34" charset="-79"/>
              </a:rPr>
              <a:t>谢谢聆听</a:t>
            </a:r>
            <a:endParaRPr lang="en-US" altLang="zh-CN" sz="8000" dirty="0">
              <a:solidFill>
                <a:schemeClr val="bg1"/>
              </a:solidFill>
              <a:latin typeface="时尚中黑简体" panose="01010104010101010101" pitchFamily="2" charset="-122"/>
              <a:ea typeface="时尚中黑简体" panose="01010104010101010101" pitchFamily="2" charset="-122"/>
              <a:cs typeface="Gisha" panose="020B0502040204020203" pitchFamily="34" charset="-79"/>
            </a:endParaRPr>
          </a:p>
        </p:txBody>
      </p:sp>
      <p:sp>
        <p:nvSpPr>
          <p:cNvPr id="18" name="椭圆 17"/>
          <p:cNvSpPr/>
          <p:nvPr/>
        </p:nvSpPr>
        <p:spPr>
          <a:xfrm>
            <a:off x="1630710" y="1341562"/>
            <a:ext cx="1368152" cy="136815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702718" y="1413570"/>
            <a:ext cx="1224136" cy="1224136"/>
          </a:xfrm>
          <a:prstGeom prst="ellipse">
            <a:avLst/>
          </a:prstGeom>
          <a:solidFill>
            <a:srgbClr val="C00000"/>
          </a:solidFill>
          <a:ln w="3175">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标题 11"/>
          <p:cNvSpPr txBox="1">
            <a:spLocks/>
          </p:cNvSpPr>
          <p:nvPr/>
        </p:nvSpPr>
        <p:spPr>
          <a:xfrm>
            <a:off x="1630710" y="1850182"/>
            <a:ext cx="136815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chemeClr val="bg1"/>
                </a:solidFill>
                <a:latin typeface="微软雅黑" panose="020B0503020204020204" pitchFamily="34" charset="-122"/>
                <a:ea typeface="微软雅黑" panose="020B0503020204020204" pitchFamily="34" charset="-122"/>
              </a:rPr>
              <a:t>拼搏</a:t>
            </a:r>
          </a:p>
        </p:txBody>
      </p:sp>
      <p:sp>
        <p:nvSpPr>
          <p:cNvPr id="21" name="椭圆 20"/>
          <p:cNvSpPr/>
          <p:nvPr/>
        </p:nvSpPr>
        <p:spPr>
          <a:xfrm>
            <a:off x="3502918" y="1341562"/>
            <a:ext cx="1368152" cy="136815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574926" y="1413570"/>
            <a:ext cx="1224136" cy="1224136"/>
          </a:xfrm>
          <a:prstGeom prst="ellipse">
            <a:avLst/>
          </a:prstGeom>
          <a:noFill/>
          <a:ln w="3175">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11"/>
          <p:cNvSpPr txBox="1">
            <a:spLocks/>
          </p:cNvSpPr>
          <p:nvPr/>
        </p:nvSpPr>
        <p:spPr>
          <a:xfrm>
            <a:off x="3502918" y="1850182"/>
            <a:ext cx="136815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chemeClr val="bg1"/>
                </a:solidFill>
                <a:latin typeface="微软雅黑" panose="020B0503020204020204" pitchFamily="34" charset="-122"/>
                <a:ea typeface="微软雅黑" panose="020B0503020204020204" pitchFamily="34" charset="-122"/>
              </a:rPr>
              <a:t>携手</a:t>
            </a:r>
          </a:p>
        </p:txBody>
      </p:sp>
      <p:sp>
        <p:nvSpPr>
          <p:cNvPr id="24" name="椭圆 23"/>
          <p:cNvSpPr/>
          <p:nvPr/>
        </p:nvSpPr>
        <p:spPr>
          <a:xfrm>
            <a:off x="5375126" y="1341562"/>
            <a:ext cx="1368152" cy="136815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5447134" y="1413570"/>
            <a:ext cx="1224136" cy="1224136"/>
          </a:xfrm>
          <a:prstGeom prst="ellipse">
            <a:avLst/>
          </a:prstGeom>
          <a:noFill/>
          <a:ln w="3175">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标题 11"/>
          <p:cNvSpPr txBox="1">
            <a:spLocks/>
          </p:cNvSpPr>
          <p:nvPr/>
        </p:nvSpPr>
        <p:spPr>
          <a:xfrm>
            <a:off x="5375126" y="1850182"/>
            <a:ext cx="136815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chemeClr val="bg1"/>
                </a:solidFill>
                <a:latin typeface="微软雅黑" panose="020B0503020204020204" pitchFamily="34" charset="-122"/>
                <a:ea typeface="微软雅黑" panose="020B0503020204020204" pitchFamily="34" charset="-122"/>
              </a:rPr>
              <a:t>努力</a:t>
            </a:r>
          </a:p>
        </p:txBody>
      </p:sp>
      <p:sp>
        <p:nvSpPr>
          <p:cNvPr id="27" name="椭圆 26"/>
          <p:cNvSpPr/>
          <p:nvPr/>
        </p:nvSpPr>
        <p:spPr>
          <a:xfrm>
            <a:off x="7247334" y="1341562"/>
            <a:ext cx="1368152" cy="136815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7319342" y="1413570"/>
            <a:ext cx="1224136" cy="1224136"/>
          </a:xfrm>
          <a:prstGeom prst="ellipse">
            <a:avLst/>
          </a:prstGeom>
          <a:noFill/>
          <a:ln w="3175">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11"/>
          <p:cNvSpPr txBox="1">
            <a:spLocks/>
          </p:cNvSpPr>
          <p:nvPr/>
        </p:nvSpPr>
        <p:spPr>
          <a:xfrm>
            <a:off x="7247334" y="1850182"/>
            <a:ext cx="136815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chemeClr val="bg1"/>
                </a:solidFill>
                <a:latin typeface="微软雅黑" panose="020B0503020204020204" pitchFamily="34" charset="-122"/>
                <a:ea typeface="微软雅黑" panose="020B0503020204020204" pitchFamily="34" charset="-122"/>
              </a:rPr>
              <a:t>坚持</a:t>
            </a:r>
          </a:p>
        </p:txBody>
      </p:sp>
      <p:sp>
        <p:nvSpPr>
          <p:cNvPr id="30" name="椭圆 29"/>
          <p:cNvSpPr/>
          <p:nvPr/>
        </p:nvSpPr>
        <p:spPr>
          <a:xfrm>
            <a:off x="9119542" y="1341562"/>
            <a:ext cx="1368152" cy="136815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91550" y="1413570"/>
            <a:ext cx="1224136" cy="1224136"/>
          </a:xfrm>
          <a:prstGeom prst="ellipse">
            <a:avLst/>
          </a:prstGeom>
          <a:noFill/>
          <a:ln w="3175">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标题 11"/>
          <p:cNvSpPr txBox="1">
            <a:spLocks/>
          </p:cNvSpPr>
          <p:nvPr/>
        </p:nvSpPr>
        <p:spPr>
          <a:xfrm>
            <a:off x="9119542" y="1850182"/>
            <a:ext cx="136815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chemeClr val="bg1"/>
                </a:solidFill>
                <a:latin typeface="微软雅黑" panose="020B0503020204020204" pitchFamily="34" charset="-122"/>
                <a:ea typeface="微软雅黑" panose="020B0503020204020204" pitchFamily="34" charset="-122"/>
              </a:rPr>
              <a:t>创新</a:t>
            </a:r>
          </a:p>
        </p:txBody>
      </p:sp>
    </p:spTree>
    <p:extLst>
      <p:ext uri="{BB962C8B-B14F-4D97-AF65-F5344CB8AC3E}">
        <p14:creationId xmlns:p14="http://schemas.microsoft.com/office/powerpoint/2010/main" val="2915157038"/>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grpId="0" nodeType="withEffect">
                                  <p:stCondLst>
                                    <p:cond delay="125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29"/>
                                        </p:tgtEl>
                                        <p:attrNameLst>
                                          <p:attrName>style.visibility</p:attrName>
                                        </p:attrNameLst>
                                      </p:cBhvr>
                                      <p:to>
                                        <p:strVal val="visible"/>
                                      </p:to>
                                    </p:set>
                                    <p:anim calcmode="lin" valueType="num">
                                      <p:cBhvr>
                                        <p:cTn id="62" dur="500" fill="hold"/>
                                        <p:tgtEl>
                                          <p:spTgt spid="29"/>
                                        </p:tgtEl>
                                        <p:attrNameLst>
                                          <p:attrName>ppt_w</p:attrName>
                                        </p:attrNameLst>
                                      </p:cBhvr>
                                      <p:tavLst>
                                        <p:tav tm="0">
                                          <p:val>
                                            <p:fltVal val="0"/>
                                          </p:val>
                                        </p:tav>
                                        <p:tav tm="100000">
                                          <p:val>
                                            <p:strVal val="#ppt_w"/>
                                          </p:val>
                                        </p:tav>
                                      </p:tavLst>
                                    </p:anim>
                                    <p:anim calcmode="lin" valueType="num">
                                      <p:cBhvr>
                                        <p:cTn id="63" dur="500" fill="hold"/>
                                        <p:tgtEl>
                                          <p:spTgt spid="29"/>
                                        </p:tgtEl>
                                        <p:attrNameLst>
                                          <p:attrName>ppt_h</p:attrName>
                                        </p:attrNameLst>
                                      </p:cBhvr>
                                      <p:tavLst>
                                        <p:tav tm="0">
                                          <p:val>
                                            <p:fltVal val="0"/>
                                          </p:val>
                                        </p:tav>
                                        <p:tav tm="100000">
                                          <p:val>
                                            <p:strVal val="#ppt_h"/>
                                          </p:val>
                                        </p:tav>
                                      </p:tavLst>
                                    </p:anim>
                                    <p:animEffect transition="in" filter="fade">
                                      <p:cBhvr>
                                        <p:cTn id="64" dur="500"/>
                                        <p:tgtEl>
                                          <p:spTgt spid="29"/>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31"/>
                                        </p:tgtEl>
                                        <p:attrNameLst>
                                          <p:attrName>style.visibility</p:attrName>
                                        </p:attrNameLst>
                                      </p:cBhvr>
                                      <p:to>
                                        <p:strVal val="visible"/>
                                      </p:to>
                                    </p:set>
                                    <p:anim calcmode="lin" valueType="num">
                                      <p:cBhvr>
                                        <p:cTn id="72" dur="500" fill="hold"/>
                                        <p:tgtEl>
                                          <p:spTgt spid="31"/>
                                        </p:tgtEl>
                                        <p:attrNameLst>
                                          <p:attrName>ppt_w</p:attrName>
                                        </p:attrNameLst>
                                      </p:cBhvr>
                                      <p:tavLst>
                                        <p:tav tm="0">
                                          <p:val>
                                            <p:fltVal val="0"/>
                                          </p:val>
                                        </p:tav>
                                        <p:tav tm="100000">
                                          <p:val>
                                            <p:strVal val="#ppt_w"/>
                                          </p:val>
                                        </p:tav>
                                      </p:tavLst>
                                    </p:anim>
                                    <p:anim calcmode="lin" valueType="num">
                                      <p:cBhvr>
                                        <p:cTn id="73" dur="500" fill="hold"/>
                                        <p:tgtEl>
                                          <p:spTgt spid="31"/>
                                        </p:tgtEl>
                                        <p:attrNameLst>
                                          <p:attrName>ppt_h</p:attrName>
                                        </p:attrNameLst>
                                      </p:cBhvr>
                                      <p:tavLst>
                                        <p:tav tm="0">
                                          <p:val>
                                            <p:fltVal val="0"/>
                                          </p:val>
                                        </p:tav>
                                        <p:tav tm="100000">
                                          <p:val>
                                            <p:strVal val="#ppt_h"/>
                                          </p:val>
                                        </p:tav>
                                      </p:tavLst>
                                    </p:anim>
                                    <p:animEffect transition="in" filter="fade">
                                      <p:cBhvr>
                                        <p:cTn id="74" dur="500"/>
                                        <p:tgtEl>
                                          <p:spTgt spid="31"/>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32"/>
                                        </p:tgtEl>
                                        <p:attrNameLst>
                                          <p:attrName>style.visibility</p:attrName>
                                        </p:attrNameLst>
                                      </p:cBhvr>
                                      <p:to>
                                        <p:strVal val="visible"/>
                                      </p:to>
                                    </p:set>
                                    <p:anim calcmode="lin" valueType="num">
                                      <p:cBhvr>
                                        <p:cTn id="77" dur="500" fill="hold"/>
                                        <p:tgtEl>
                                          <p:spTgt spid="32"/>
                                        </p:tgtEl>
                                        <p:attrNameLst>
                                          <p:attrName>ppt_w</p:attrName>
                                        </p:attrNameLst>
                                      </p:cBhvr>
                                      <p:tavLst>
                                        <p:tav tm="0">
                                          <p:val>
                                            <p:fltVal val="0"/>
                                          </p:val>
                                        </p:tav>
                                        <p:tav tm="100000">
                                          <p:val>
                                            <p:strVal val="#ppt_w"/>
                                          </p:val>
                                        </p:tav>
                                      </p:tavLst>
                                    </p:anim>
                                    <p:anim calcmode="lin" valueType="num">
                                      <p:cBhvr>
                                        <p:cTn id="78" dur="500" fill="hold"/>
                                        <p:tgtEl>
                                          <p:spTgt spid="32"/>
                                        </p:tgtEl>
                                        <p:attrNameLst>
                                          <p:attrName>ppt_h</p:attrName>
                                        </p:attrNameLst>
                                      </p:cBhvr>
                                      <p:tavLst>
                                        <p:tav tm="0">
                                          <p:val>
                                            <p:fltVal val="0"/>
                                          </p:val>
                                        </p:tav>
                                        <p:tav tm="100000">
                                          <p:val>
                                            <p:strVal val="#ppt_h"/>
                                          </p:val>
                                        </p:tav>
                                      </p:tavLst>
                                    </p:anim>
                                    <p:animEffect transition="in" filter="fade">
                                      <p:cBhvr>
                                        <p:cTn id="79" dur="500"/>
                                        <p:tgtEl>
                                          <p:spTgt spid="32"/>
                                        </p:tgtEl>
                                      </p:cBhvr>
                                    </p:animEffect>
                                  </p:childTnLst>
                                </p:cTn>
                              </p:par>
                            </p:childTnLst>
                          </p:cTn>
                        </p:par>
                        <p:par>
                          <p:cTn id="80" fill="hold">
                            <p:stCondLst>
                              <p:cond delay="1750"/>
                            </p:stCondLst>
                            <p:childTnLst>
                              <p:par>
                                <p:cTn id="81" presetID="16" presetClass="entr" presetSubtype="37" fill="hold" grpId="0" nodeType="afterEffect">
                                  <p:stCondLst>
                                    <p:cond delay="0"/>
                                  </p:stCondLst>
                                  <p:childTnLst>
                                    <p:set>
                                      <p:cBhvr>
                                        <p:cTn id="82" dur="1" fill="hold">
                                          <p:stCondLst>
                                            <p:cond delay="0"/>
                                          </p:stCondLst>
                                        </p:cTn>
                                        <p:tgtEl>
                                          <p:spTgt spid="73"/>
                                        </p:tgtEl>
                                        <p:attrNameLst>
                                          <p:attrName>style.visibility</p:attrName>
                                        </p:attrNameLst>
                                      </p:cBhvr>
                                      <p:to>
                                        <p:strVal val="visible"/>
                                      </p:to>
                                    </p:set>
                                    <p:animEffect transition="in" filter="barn(outVertical)">
                                      <p:cBhvr>
                                        <p:cTn id="83" dur="500"/>
                                        <p:tgtEl>
                                          <p:spTgt spid="73"/>
                                        </p:tgtEl>
                                      </p:cBhvr>
                                    </p:animEffect>
                                  </p:childTnLst>
                                </p:cTn>
                              </p:par>
                            </p:childTnLst>
                          </p:cTn>
                        </p:par>
                        <p:par>
                          <p:cTn id="84" fill="hold">
                            <p:stCondLst>
                              <p:cond delay="2250"/>
                            </p:stCondLst>
                            <p:childTnLst>
                              <p:par>
                                <p:cTn id="85" presetID="22" presetClass="entr" presetSubtype="8"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wipe(left)">
                                      <p:cBhvr>
                                        <p:cTn id="87" dur="800"/>
                                        <p:tgtEl>
                                          <p:spTgt spid="48"/>
                                        </p:tgtEl>
                                      </p:cBhvr>
                                    </p:animEffect>
                                  </p:childTnLst>
                                </p:cTn>
                              </p:par>
                            </p:childTnLst>
                          </p:cTn>
                        </p:par>
                        <p:par>
                          <p:cTn id="88" fill="hold">
                            <p:stCondLst>
                              <p:cond delay="3050"/>
                            </p:stCondLst>
                            <p:childTnLst>
                              <p:par>
                                <p:cTn id="89" presetID="42" presetClass="entr" presetSubtype="0" fill="hold" grpId="0" nodeType="afterEffect">
                                  <p:stCondLst>
                                    <p:cond delay="0"/>
                                  </p:stCondLst>
                                  <p:childTnLst>
                                    <p:set>
                                      <p:cBhvr>
                                        <p:cTn id="90" dur="1" fill="hold">
                                          <p:stCondLst>
                                            <p:cond delay="0"/>
                                          </p:stCondLst>
                                        </p:cTn>
                                        <p:tgtEl>
                                          <p:spTgt spid="74"/>
                                        </p:tgtEl>
                                        <p:attrNameLst>
                                          <p:attrName>style.visibility</p:attrName>
                                        </p:attrNameLst>
                                      </p:cBhvr>
                                      <p:to>
                                        <p:strVal val="visible"/>
                                      </p:to>
                                    </p:set>
                                    <p:animEffect transition="in" filter="fade">
                                      <p:cBhvr>
                                        <p:cTn id="91" dur="1000"/>
                                        <p:tgtEl>
                                          <p:spTgt spid="74"/>
                                        </p:tgtEl>
                                      </p:cBhvr>
                                    </p:animEffect>
                                    <p:anim calcmode="lin" valueType="num">
                                      <p:cBhvr>
                                        <p:cTn id="92" dur="1000" fill="hold"/>
                                        <p:tgtEl>
                                          <p:spTgt spid="74"/>
                                        </p:tgtEl>
                                        <p:attrNameLst>
                                          <p:attrName>ppt_x</p:attrName>
                                        </p:attrNameLst>
                                      </p:cBhvr>
                                      <p:tavLst>
                                        <p:tav tm="0">
                                          <p:val>
                                            <p:strVal val="#ppt_x"/>
                                          </p:val>
                                        </p:tav>
                                        <p:tav tm="100000">
                                          <p:val>
                                            <p:strVal val="#ppt_x"/>
                                          </p:val>
                                        </p:tav>
                                      </p:tavLst>
                                    </p:anim>
                                    <p:anim calcmode="lin" valueType="num">
                                      <p:cBhvr>
                                        <p:cTn id="93"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73" grpId="0"/>
      <p:bldP spid="74" grpId="0"/>
      <p:bldP spid="18" grpId="0" animBg="1"/>
      <p:bldP spid="19" grpId="0" animBg="1"/>
      <p:bldP spid="20" grpId="0"/>
      <p:bldP spid="21" grpId="0" animBg="1"/>
      <p:bldP spid="22" grpId="0" animBg="1"/>
      <p:bldP spid="23" grpId="0"/>
      <p:bldP spid="24" grpId="0" animBg="1"/>
      <p:bldP spid="25" grpId="0" animBg="1"/>
      <p:bldP spid="26" grpId="0"/>
      <p:bldP spid="27" grpId="0" animBg="1"/>
      <p:bldP spid="28" grpId="0" animBg="1"/>
      <p:bldP spid="29" grpId="0"/>
      <p:bldP spid="30" grpId="0" animBg="1"/>
      <p:bldP spid="31" grpId="0" animBg="1"/>
      <p:bldP spid="3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fontAlgn="auto">
              <a:spcBef>
                <a:spcPts val="0"/>
              </a:spcBef>
              <a:spcAft>
                <a:spcPts val="0"/>
              </a:spcAft>
            </a:pP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fontAlgn="auto">
              <a:spcBef>
                <a:spcPts val="0"/>
              </a:spcBef>
              <a:spcAft>
                <a:spcPts val="0"/>
              </a:spcAft>
            </a:pPr>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fontAlgn="auto">
              <a:spcBef>
                <a:spcPts val="0"/>
              </a:spcBef>
              <a:spcAft>
                <a:spcPts val="0"/>
              </a:spcAft>
            </a:pP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fontAlgn="auto">
              <a:spcBef>
                <a:spcPts val="0"/>
              </a:spcBef>
              <a:spcAft>
                <a:spcPts val="0"/>
              </a:spcAft>
            </a:pPr>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fontAlgn="auto">
              <a:spcBef>
                <a:spcPts val="0"/>
              </a:spcBef>
              <a:spcAft>
                <a:spcPts val="0"/>
              </a:spcAft>
            </a:pPr>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fontAlgn="auto">
              <a:spcBef>
                <a:spcPts val="0"/>
              </a:spcBef>
              <a:spcAft>
                <a:spcPts val="0"/>
              </a:spcAft>
            </a:pPr>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fontAlgn="auto">
              <a:spcBef>
                <a:spcPts val="0"/>
              </a:spcBef>
              <a:spcAft>
                <a:spcPts val="0"/>
              </a:spcAft>
            </a:pPr>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fontAlgn="auto">
              <a:spcBef>
                <a:spcPts val="0"/>
              </a:spcBef>
              <a:spcAft>
                <a:spcPts val="0"/>
              </a:spcAft>
            </a:pPr>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fontAlgn="auto">
              <a:spcBef>
                <a:spcPct val="20000"/>
              </a:spcBef>
              <a:spcAft>
                <a:spcPts val="0"/>
              </a:spcAft>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fontAlgn="auto">
              <a:lnSpc>
                <a:spcPct val="150000"/>
              </a:lnSpc>
              <a:spcBef>
                <a:spcPts val="0"/>
              </a:spcBef>
              <a:spcAft>
                <a:spcPts val="0"/>
              </a:spcAft>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fontAlgn="auto">
              <a:lnSpc>
                <a:spcPct val="150000"/>
              </a:lnSpc>
              <a:spcBef>
                <a:spcPts val="0"/>
              </a:spcBef>
              <a:spcAft>
                <a:spcPts val="0"/>
              </a:spcAft>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fontAlgn="auto">
              <a:spcBef>
                <a:spcPct val="20000"/>
              </a:spcBef>
              <a:spcAft>
                <a:spcPts val="0"/>
              </a:spcAft>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fontAlgn="auto">
              <a:lnSpc>
                <a:spcPct val="150000"/>
              </a:lnSpc>
              <a:spcBef>
                <a:spcPts val="0"/>
              </a:spcBef>
              <a:spcAft>
                <a:spcPts val="0"/>
              </a:spcAft>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fontAlgn="auto">
              <a:lnSpc>
                <a:spcPct val="150000"/>
              </a:lnSpc>
              <a:spcBef>
                <a:spcPts val="0"/>
              </a:spcBef>
              <a:spcAft>
                <a:spcPts val="0"/>
              </a:spcAft>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41244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公司简介</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6" name="组合 11"/>
          <p:cNvGrpSpPr>
            <a:grpSpLocks/>
          </p:cNvGrpSpPr>
          <p:nvPr/>
        </p:nvGrpSpPr>
        <p:grpSpPr bwMode="auto">
          <a:xfrm>
            <a:off x="1854716" y="302394"/>
            <a:ext cx="492125" cy="319088"/>
            <a:chOff x="3017520" y="601990"/>
            <a:chExt cx="491490" cy="414010"/>
          </a:xfrm>
        </p:grpSpPr>
        <p:sp>
          <p:nvSpPr>
            <p:cNvPr id="7" name="燕尾形 6"/>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8" name="燕尾形 7"/>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9" name="燕尾形 8"/>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
        <p:nvSpPr>
          <p:cNvPr id="10" name="矩形 9"/>
          <p:cNvSpPr/>
          <p:nvPr/>
        </p:nvSpPr>
        <p:spPr>
          <a:xfrm>
            <a:off x="7818438" y="593354"/>
            <a:ext cx="944562"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8" name="矩形 17"/>
          <p:cNvSpPr/>
          <p:nvPr/>
        </p:nvSpPr>
        <p:spPr>
          <a:xfrm>
            <a:off x="6577965" y="1341562"/>
            <a:ext cx="1313162" cy="430879"/>
          </a:xfrm>
          <a:prstGeom prst="rect">
            <a:avLst/>
          </a:prstGeom>
        </p:spPr>
        <p:txBody>
          <a:bodyPr wrap="none" lIns="91431" tIns="45716" rIns="91431" bIns="45716">
            <a:spAutoFit/>
          </a:bodyPr>
          <a:lstStyle/>
          <a:p>
            <a:pPr algn="r"/>
            <a:r>
              <a:rPr lang="zh-CN" altLang="en-US" sz="2200" b="1" dirty="0">
                <a:solidFill>
                  <a:srgbClr val="C00000"/>
                </a:solidFill>
                <a:latin typeface="微软雅黑" pitchFamily="34" charset="-122"/>
                <a:ea typeface="微软雅黑" pitchFamily="34" charset="-122"/>
              </a:rPr>
              <a:t>关于我们</a:t>
            </a:r>
            <a:endParaRPr lang="en-US" altLang="zh-CN" sz="2200" b="1" dirty="0">
              <a:solidFill>
                <a:srgbClr val="C00000"/>
              </a:solidFill>
              <a:latin typeface="微软雅黑" pitchFamily="34" charset="-122"/>
              <a:ea typeface="微软雅黑" pitchFamily="34" charset="-122"/>
            </a:endParaRPr>
          </a:p>
        </p:txBody>
      </p:sp>
      <p:sp>
        <p:nvSpPr>
          <p:cNvPr id="19" name="矩形 47"/>
          <p:cNvSpPr>
            <a:spLocks noChangeArrowheads="1"/>
          </p:cNvSpPr>
          <p:nvPr/>
        </p:nvSpPr>
        <p:spPr bwMode="auto">
          <a:xfrm>
            <a:off x="6579697" y="1794120"/>
            <a:ext cx="4750796" cy="205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lumOff val="50000"/>
                  </a:schemeClr>
                </a:solidFill>
              </a:rPr>
              <a:t>点击输入需要文字内容，认字内容任意编辑，图片可替换，大侠素材铺专业设计</a:t>
            </a:r>
            <a:r>
              <a:rPr lang="en-US" altLang="zh-CN" sz="1400" dirty="0">
                <a:solidFill>
                  <a:schemeClr val="tx1">
                    <a:lumMod val="50000"/>
                    <a:lumOff val="50000"/>
                  </a:schemeClr>
                </a:solidFill>
              </a:rPr>
              <a:t>...</a:t>
            </a:r>
            <a:r>
              <a:rPr lang="zh-CN" altLang="en-US" sz="1400" dirty="0">
                <a:solidFill>
                  <a:schemeClr val="tx1">
                    <a:lumMod val="50000"/>
                    <a:lumOff val="50000"/>
                  </a:schemeClr>
                </a:solidFill>
              </a:rPr>
              <a:t>点击输入需要文字内容，认字内容任意编辑，图片可替换，大侠素材铺专业设计</a:t>
            </a:r>
            <a:r>
              <a:rPr lang="en-US" altLang="zh-CN" sz="1400" dirty="0">
                <a:solidFill>
                  <a:schemeClr val="tx1">
                    <a:lumMod val="50000"/>
                    <a:lumOff val="50000"/>
                  </a:schemeClr>
                </a:solidFill>
              </a:rPr>
              <a:t>...</a:t>
            </a:r>
            <a:r>
              <a:rPr lang="zh-CN" altLang="en-US" sz="1400" dirty="0">
                <a:solidFill>
                  <a:schemeClr val="tx1">
                    <a:lumMod val="50000"/>
                    <a:lumOff val="50000"/>
                  </a:schemeClr>
                </a:solidFill>
              </a:rPr>
              <a:t>点击输入需要文字内容，认字内容任意编辑，图片可替换，大侠素材铺专业设计</a:t>
            </a:r>
            <a:r>
              <a:rPr lang="en-US" altLang="zh-CN" sz="1400" dirty="0">
                <a:solidFill>
                  <a:schemeClr val="tx1">
                    <a:lumMod val="50000"/>
                    <a:lumOff val="50000"/>
                  </a:schemeClr>
                </a:solidFill>
              </a:rPr>
              <a:t>...</a:t>
            </a:r>
            <a:r>
              <a:rPr lang="zh-CN" altLang="en-US" sz="1400" dirty="0">
                <a:solidFill>
                  <a:schemeClr val="tx1">
                    <a:lumMod val="50000"/>
                    <a:lumOff val="50000"/>
                  </a:schemeClr>
                </a:solidFill>
              </a:rPr>
              <a:t>点击输入需要文字内容，认字内容任意编辑，图片可替换，大侠素材铺专业设计</a:t>
            </a:r>
            <a:r>
              <a:rPr lang="en-US" altLang="zh-CN" sz="1400" dirty="0">
                <a:solidFill>
                  <a:schemeClr val="tx1">
                    <a:lumMod val="50000"/>
                    <a:lumOff val="50000"/>
                  </a:schemeClr>
                </a:solidFill>
              </a:rPr>
              <a:t>...</a:t>
            </a:r>
            <a:r>
              <a:rPr lang="zh-CN" altLang="en-US" sz="1400" dirty="0">
                <a:solidFill>
                  <a:schemeClr val="tx1">
                    <a:lumMod val="50000"/>
                    <a:lumOff val="50000"/>
                  </a:schemeClr>
                </a:solidFill>
              </a:rPr>
              <a:t>点击输入需要文字内容，认字内容任意编辑，图片可替换</a:t>
            </a:r>
            <a:endParaRPr lang="en-US" altLang="zh-CN" sz="1400" dirty="0">
              <a:solidFill>
                <a:schemeClr val="tx1">
                  <a:lumMod val="50000"/>
                  <a:lumOff val="50000"/>
                </a:schemeClr>
              </a:solidFill>
            </a:endParaRPr>
          </a:p>
        </p:txBody>
      </p:sp>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15517" y="1341562"/>
            <a:ext cx="5180483" cy="3146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15517" y="4499236"/>
            <a:ext cx="5180483" cy="1522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Oval 4"/>
          <p:cNvSpPr/>
          <p:nvPr/>
        </p:nvSpPr>
        <p:spPr>
          <a:xfrm>
            <a:off x="7234546" y="4455784"/>
            <a:ext cx="626458" cy="62923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3" name="Oval 12"/>
          <p:cNvSpPr/>
          <p:nvPr/>
        </p:nvSpPr>
        <p:spPr>
          <a:xfrm>
            <a:off x="9758205" y="4446968"/>
            <a:ext cx="635234" cy="63804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25" name="Group 20"/>
          <p:cNvGrpSpPr/>
          <p:nvPr/>
        </p:nvGrpSpPr>
        <p:grpSpPr>
          <a:xfrm>
            <a:off x="7377070" y="4595087"/>
            <a:ext cx="350811" cy="352989"/>
            <a:chOff x="7971783" y="2080670"/>
            <a:chExt cx="401822" cy="404317"/>
          </a:xfrm>
          <a:solidFill>
            <a:schemeClr val="bg1"/>
          </a:solidFill>
        </p:grpSpPr>
        <p:sp>
          <p:nvSpPr>
            <p:cNvPr id="26"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7"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28" name="Group 23"/>
          <p:cNvGrpSpPr/>
          <p:nvPr/>
        </p:nvGrpSpPr>
        <p:grpSpPr>
          <a:xfrm>
            <a:off x="9935312" y="4597542"/>
            <a:ext cx="344678" cy="300488"/>
            <a:chOff x="7540014" y="4306907"/>
            <a:chExt cx="389342" cy="339426"/>
          </a:xfrm>
          <a:solidFill>
            <a:schemeClr val="bg1"/>
          </a:solidFill>
        </p:grpSpPr>
        <p:sp>
          <p:nvSpPr>
            <p:cNvPr id="29"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0"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1"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2"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3"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4"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5"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43" name="矩形 42"/>
          <p:cNvSpPr/>
          <p:nvPr/>
        </p:nvSpPr>
        <p:spPr>
          <a:xfrm>
            <a:off x="6756711" y="5198753"/>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4" name="矩形 47"/>
          <p:cNvSpPr>
            <a:spLocks noChangeArrowheads="1"/>
          </p:cNvSpPr>
          <p:nvPr/>
        </p:nvSpPr>
        <p:spPr bwMode="auto">
          <a:xfrm>
            <a:off x="6612695" y="5499994"/>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45" name="矩形 44"/>
          <p:cNvSpPr/>
          <p:nvPr/>
        </p:nvSpPr>
        <p:spPr>
          <a:xfrm>
            <a:off x="9279312" y="5198753"/>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9135296" y="5499994"/>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49" name="矩形 47"/>
          <p:cNvSpPr>
            <a:spLocks noChangeArrowheads="1"/>
          </p:cNvSpPr>
          <p:nvPr/>
        </p:nvSpPr>
        <p:spPr bwMode="auto">
          <a:xfrm>
            <a:off x="7802101" y="1413570"/>
            <a:ext cx="1745522" cy="372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en-US" altLang="zh-CN" sz="1400" dirty="0">
                <a:solidFill>
                  <a:schemeClr val="tx1">
                    <a:lumMod val="50000"/>
                    <a:lumOff val="50000"/>
                  </a:schemeClr>
                </a:solidFill>
              </a:rPr>
              <a:t>Company profile</a:t>
            </a:r>
          </a:p>
        </p:txBody>
      </p:sp>
    </p:spTree>
    <p:extLst>
      <p:ext uri="{BB962C8B-B14F-4D97-AF65-F5344CB8AC3E}">
        <p14:creationId xmlns:p14="http://schemas.microsoft.com/office/powerpoint/2010/main" val="269681104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childTnLst>
                          </p:cTn>
                        </p:par>
                        <p:par>
                          <p:cTn id="32" fill="hold">
                            <p:stCondLst>
                              <p:cond delay="500"/>
                            </p:stCondLst>
                            <p:childTnLst>
                              <p:par>
                                <p:cTn id="33" presetID="2" presetClass="entr" presetSubtype="8" fill="hold" nodeType="afterEffect">
                                  <p:stCondLst>
                                    <p:cond delay="0"/>
                                  </p:stCondLst>
                                  <p:childTnLst>
                                    <p:set>
                                      <p:cBhvr>
                                        <p:cTn id="34" dur="1" fill="hold">
                                          <p:stCondLst>
                                            <p:cond delay="0"/>
                                          </p:stCondLst>
                                        </p:cTn>
                                        <p:tgtEl>
                                          <p:spTgt spid="2050"/>
                                        </p:tgtEl>
                                        <p:attrNameLst>
                                          <p:attrName>style.visibility</p:attrName>
                                        </p:attrNameLst>
                                      </p:cBhvr>
                                      <p:to>
                                        <p:strVal val="visible"/>
                                      </p:to>
                                    </p:set>
                                    <p:anim calcmode="lin" valueType="num">
                                      <p:cBhvr additive="base">
                                        <p:cTn id="35" dur="500" fill="hold"/>
                                        <p:tgtEl>
                                          <p:spTgt spid="2050"/>
                                        </p:tgtEl>
                                        <p:attrNameLst>
                                          <p:attrName>ppt_x</p:attrName>
                                        </p:attrNameLst>
                                      </p:cBhvr>
                                      <p:tavLst>
                                        <p:tav tm="0">
                                          <p:val>
                                            <p:strVal val="0-#ppt_w/2"/>
                                          </p:val>
                                        </p:tav>
                                        <p:tav tm="100000">
                                          <p:val>
                                            <p:strVal val="#ppt_x"/>
                                          </p:val>
                                        </p:tav>
                                      </p:tavLst>
                                    </p:anim>
                                    <p:anim calcmode="lin" valueType="num">
                                      <p:cBhvr additive="base">
                                        <p:cTn id="36" dur="500" fill="hold"/>
                                        <p:tgtEl>
                                          <p:spTgt spid="2050"/>
                                        </p:tgtEl>
                                        <p:attrNameLst>
                                          <p:attrName>ppt_y</p:attrName>
                                        </p:attrNameLst>
                                      </p:cBhvr>
                                      <p:tavLst>
                                        <p:tav tm="0">
                                          <p:val>
                                            <p:strVal val="#ppt_y"/>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051"/>
                                        </p:tgtEl>
                                        <p:attrNameLst>
                                          <p:attrName>style.visibility</p:attrName>
                                        </p:attrNameLst>
                                      </p:cBhvr>
                                      <p:to>
                                        <p:strVal val="visible"/>
                                      </p:to>
                                    </p:set>
                                    <p:anim calcmode="lin" valueType="num">
                                      <p:cBhvr additive="base">
                                        <p:cTn id="39" dur="500" fill="hold"/>
                                        <p:tgtEl>
                                          <p:spTgt spid="2051"/>
                                        </p:tgtEl>
                                        <p:attrNameLst>
                                          <p:attrName>ppt_x</p:attrName>
                                        </p:attrNameLst>
                                      </p:cBhvr>
                                      <p:tavLst>
                                        <p:tav tm="0">
                                          <p:val>
                                            <p:strVal val="#ppt_x"/>
                                          </p:val>
                                        </p:tav>
                                        <p:tav tm="100000">
                                          <p:val>
                                            <p:strVal val="#ppt_x"/>
                                          </p:val>
                                        </p:tav>
                                      </p:tavLst>
                                    </p:anim>
                                    <p:anim calcmode="lin" valueType="num">
                                      <p:cBhvr additive="base">
                                        <p:cTn id="40" dur="500" fill="hold"/>
                                        <p:tgtEl>
                                          <p:spTgt spid="2051"/>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2" presetClass="entr" presetSubtype="2"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right)">
                                      <p:cBhvr>
                                        <p:cTn id="44" dur="500"/>
                                        <p:tgtEl>
                                          <p:spTgt spid="18"/>
                                        </p:tgtEl>
                                      </p:cBhvr>
                                    </p:animEffect>
                                  </p:childTnLst>
                                </p:cTn>
                              </p:par>
                              <p:par>
                                <p:cTn id="45" presetID="22" presetClass="entr" presetSubtype="8" fill="hold" grpId="0" nodeType="withEffect">
                                  <p:stCondLst>
                                    <p:cond delay="250"/>
                                  </p:stCondLst>
                                  <p:childTnLst>
                                    <p:set>
                                      <p:cBhvr>
                                        <p:cTn id="46" dur="1" fill="hold">
                                          <p:stCondLst>
                                            <p:cond delay="0"/>
                                          </p:stCondLst>
                                        </p:cTn>
                                        <p:tgtEl>
                                          <p:spTgt spid="49"/>
                                        </p:tgtEl>
                                        <p:attrNameLst>
                                          <p:attrName>style.visibility</p:attrName>
                                        </p:attrNameLst>
                                      </p:cBhvr>
                                      <p:to>
                                        <p:strVal val="visible"/>
                                      </p:to>
                                    </p:set>
                                    <p:animEffect transition="in" filter="wipe(left)">
                                      <p:cBhvr>
                                        <p:cTn id="47" dur="500"/>
                                        <p:tgtEl>
                                          <p:spTgt spid="49"/>
                                        </p:tgtEl>
                                      </p:cBhvr>
                                    </p:animEffect>
                                  </p:childTnLst>
                                </p:cTn>
                              </p:par>
                              <p:par>
                                <p:cTn id="48" presetID="22" presetClass="entr" presetSubtype="2" fill="hold" grpId="0" nodeType="withEffect">
                                  <p:stCondLst>
                                    <p:cond delay="250"/>
                                  </p:stCondLst>
                                  <p:childTnLst>
                                    <p:set>
                                      <p:cBhvr>
                                        <p:cTn id="49" dur="1" fill="hold">
                                          <p:stCondLst>
                                            <p:cond delay="0"/>
                                          </p:stCondLst>
                                        </p:cTn>
                                        <p:tgtEl>
                                          <p:spTgt spid="19"/>
                                        </p:tgtEl>
                                        <p:attrNameLst>
                                          <p:attrName>style.visibility</p:attrName>
                                        </p:attrNameLst>
                                      </p:cBhvr>
                                      <p:to>
                                        <p:strVal val="visible"/>
                                      </p:to>
                                    </p:set>
                                    <p:animEffect transition="in" filter="wipe(right)">
                                      <p:cBhvr>
                                        <p:cTn id="50" dur="500"/>
                                        <p:tgtEl>
                                          <p:spTgt spid="19"/>
                                        </p:tgtEl>
                                      </p:cBhvr>
                                    </p:animEffect>
                                  </p:childTnLst>
                                </p:cTn>
                              </p:par>
                            </p:childTnLst>
                          </p:cTn>
                        </p:par>
                        <p:par>
                          <p:cTn id="51" fill="hold">
                            <p:stCondLst>
                              <p:cond delay="1750"/>
                            </p:stCondLst>
                            <p:childTnLst>
                              <p:par>
                                <p:cTn id="52" presetID="21" presetClass="entr" presetSubtype="1"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heel(1)">
                                      <p:cBhvr>
                                        <p:cTn id="54" dur="400"/>
                                        <p:tgtEl>
                                          <p:spTgt spid="22"/>
                                        </p:tgtEl>
                                      </p:cBhvr>
                                    </p:animEffect>
                                  </p:childTnLst>
                                </p:cTn>
                              </p:par>
                            </p:childTnLst>
                          </p:cTn>
                        </p:par>
                        <p:par>
                          <p:cTn id="55" fill="hold">
                            <p:stCondLst>
                              <p:cond delay="2150"/>
                            </p:stCondLst>
                            <p:childTnLst>
                              <p:par>
                                <p:cTn id="56" presetID="21" presetClass="entr" presetSubtype="1"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heel(1)">
                                      <p:cBhvr>
                                        <p:cTn id="58" dur="400"/>
                                        <p:tgtEl>
                                          <p:spTgt spid="23"/>
                                        </p:tgtEl>
                                      </p:cBhvr>
                                    </p:animEffect>
                                  </p:childTnLst>
                                </p:cTn>
                              </p:par>
                            </p:childTnLst>
                          </p:cTn>
                        </p:par>
                        <p:par>
                          <p:cTn id="59" fill="hold">
                            <p:stCondLst>
                              <p:cond delay="2550"/>
                            </p:stCondLst>
                            <p:childTnLst>
                              <p:par>
                                <p:cTn id="60" presetID="10" presetClass="entr" presetSubtype="0" fill="hold"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250"/>
                                        <p:tgtEl>
                                          <p:spTgt spid="25"/>
                                        </p:tgtEl>
                                      </p:cBhvr>
                                    </p:animEffect>
                                  </p:childTnLst>
                                </p:cTn>
                              </p:par>
                              <p:par>
                                <p:cTn id="63" presetID="10" presetClass="entr" presetSubtype="0" fill="hold"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250"/>
                                        <p:tgtEl>
                                          <p:spTgt spid="28"/>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43"/>
                                        </p:tgtEl>
                                        <p:attrNameLst>
                                          <p:attrName>style.visibility</p:attrName>
                                        </p:attrNameLst>
                                      </p:cBhvr>
                                      <p:to>
                                        <p:strVal val="visible"/>
                                      </p:to>
                                    </p:set>
                                    <p:animEffect transition="in" filter="randombar(horizontal)">
                                      <p:cBhvr>
                                        <p:cTn id="68" dur="400"/>
                                        <p:tgtEl>
                                          <p:spTgt spid="43"/>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44"/>
                                        </p:tgtEl>
                                        <p:attrNameLst>
                                          <p:attrName>style.visibility</p:attrName>
                                        </p:attrNameLst>
                                      </p:cBhvr>
                                      <p:to>
                                        <p:strVal val="visible"/>
                                      </p:to>
                                    </p:set>
                                    <p:animEffect transition="in" filter="randombar(horizontal)">
                                      <p:cBhvr>
                                        <p:cTn id="71" dur="400"/>
                                        <p:tgtEl>
                                          <p:spTgt spid="44"/>
                                        </p:tgtEl>
                                      </p:cBhvr>
                                    </p:animEffect>
                                  </p:childTnLst>
                                </p:cTn>
                              </p:par>
                              <p:par>
                                <p:cTn id="72" presetID="14" presetClass="entr" presetSubtype="10" fill="hold" grpId="0" nodeType="withEffect">
                                  <p:stCondLst>
                                    <p:cond delay="750"/>
                                  </p:stCondLst>
                                  <p:childTnLst>
                                    <p:set>
                                      <p:cBhvr>
                                        <p:cTn id="73" dur="1" fill="hold">
                                          <p:stCondLst>
                                            <p:cond delay="0"/>
                                          </p:stCondLst>
                                        </p:cTn>
                                        <p:tgtEl>
                                          <p:spTgt spid="45"/>
                                        </p:tgtEl>
                                        <p:attrNameLst>
                                          <p:attrName>style.visibility</p:attrName>
                                        </p:attrNameLst>
                                      </p:cBhvr>
                                      <p:to>
                                        <p:strVal val="visible"/>
                                      </p:to>
                                    </p:set>
                                    <p:animEffect transition="in" filter="randombar(horizontal)">
                                      <p:cBhvr>
                                        <p:cTn id="74" dur="400"/>
                                        <p:tgtEl>
                                          <p:spTgt spid="45"/>
                                        </p:tgtEl>
                                      </p:cBhvr>
                                    </p:animEffect>
                                  </p:childTnLst>
                                </p:cTn>
                              </p:par>
                              <p:par>
                                <p:cTn id="75" presetID="14" presetClass="entr" presetSubtype="10" fill="hold" grpId="0" nodeType="withEffect">
                                  <p:stCondLst>
                                    <p:cond delay="750"/>
                                  </p:stCondLst>
                                  <p:childTnLst>
                                    <p:set>
                                      <p:cBhvr>
                                        <p:cTn id="76" dur="1" fill="hold">
                                          <p:stCondLst>
                                            <p:cond delay="0"/>
                                          </p:stCondLst>
                                        </p:cTn>
                                        <p:tgtEl>
                                          <p:spTgt spid="46"/>
                                        </p:tgtEl>
                                        <p:attrNameLst>
                                          <p:attrName>style.visibility</p:attrName>
                                        </p:attrNameLst>
                                      </p:cBhvr>
                                      <p:to>
                                        <p:strVal val="visible"/>
                                      </p:to>
                                    </p:set>
                                    <p:animEffect transition="in" filter="randombar(horizontal)">
                                      <p:cBhvr>
                                        <p:cTn id="77" dur="4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18" grpId="0"/>
      <p:bldP spid="19" grpId="0"/>
      <p:bldP spid="22" grpId="0" animBg="1"/>
      <p:bldP spid="23" grpId="0" animBg="1"/>
      <p:bldP spid="43" grpId="0"/>
      <p:bldP spid="44" grpId="0"/>
      <p:bldP spid="45" grpId="0"/>
      <p:bldP spid="46"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企业文化</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3" name="圆角矩形 2"/>
          <p:cNvSpPr/>
          <p:nvPr/>
        </p:nvSpPr>
        <p:spPr>
          <a:xfrm>
            <a:off x="518788" y="1269554"/>
            <a:ext cx="4640314" cy="6264696"/>
          </a:xfrm>
          <a:prstGeom prst="round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5" name="组合 134"/>
          <p:cNvGrpSpPr/>
          <p:nvPr/>
        </p:nvGrpSpPr>
        <p:grpSpPr>
          <a:xfrm>
            <a:off x="5663158" y="1269554"/>
            <a:ext cx="5904656" cy="1440394"/>
            <a:chOff x="1702989" y="3700572"/>
            <a:chExt cx="8786024" cy="1440394"/>
          </a:xfrm>
        </p:grpSpPr>
        <p:sp>
          <p:nvSpPr>
            <p:cNvPr id="136" name="文本框 3"/>
            <p:cNvSpPr txBox="1"/>
            <p:nvPr/>
          </p:nvSpPr>
          <p:spPr>
            <a:xfrm>
              <a:off x="1702989" y="4162237"/>
              <a:ext cx="8786024" cy="978729"/>
            </a:xfrm>
            <a:prstGeom prst="rect">
              <a:avLst/>
            </a:prstGeom>
            <a:noFill/>
          </p:spPr>
          <p:txBody>
            <a:bodyPr wrap="square" rtlCol="0">
              <a:spAutoFit/>
            </a:bodyPr>
            <a:lstStyle/>
            <a:p>
              <a:pPr>
                <a:lnSpc>
                  <a:spcPct val="120000"/>
                </a:lnSpc>
              </a:pPr>
              <a:r>
                <a:rPr lang="zh-CN" altLang="en-US" sz="1200" spc="100" dirty="0">
                  <a:solidFill>
                    <a:schemeClr val="tx1">
                      <a:lumMod val="50000"/>
                      <a:lumOff val="50000"/>
                    </a:scheme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spc="100" dirty="0">
                  <a:solidFill>
                    <a:schemeClr val="tx1">
                      <a:lumMod val="50000"/>
                      <a:lumOff val="50000"/>
                    </a:scheme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spc="100" dirty="0">
                  <a:solidFill>
                    <a:schemeClr val="tx1">
                      <a:lumMod val="50000"/>
                      <a:lumOff val="50000"/>
                    </a:scheme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spc="100" dirty="0">
                  <a:solidFill>
                    <a:schemeClr val="tx1">
                      <a:lumMod val="50000"/>
                      <a:lumOff val="50000"/>
                    </a:schemeClr>
                  </a:solidFill>
                  <a:latin typeface="微软雅黑" panose="020B0503020204020204" pitchFamily="34" charset="-122"/>
                  <a:ea typeface="微软雅黑" panose="020B0503020204020204" pitchFamily="34" charset="-122"/>
                </a:rPr>
                <a:t>点击输入需要文字内容，认字内容任意编辑，图片可替换</a:t>
              </a:r>
            </a:p>
          </p:txBody>
        </p:sp>
        <p:sp>
          <p:nvSpPr>
            <p:cNvPr id="137" name="文本框 4"/>
            <p:cNvSpPr txBox="1"/>
            <p:nvPr/>
          </p:nvSpPr>
          <p:spPr bwMode="auto">
            <a:xfrm>
              <a:off x="1738067" y="3700572"/>
              <a:ext cx="4218335" cy="461665"/>
            </a:xfrm>
            <a:prstGeom prst="rect">
              <a:avLst/>
            </a:prstGeom>
            <a:noFill/>
          </p:spPr>
          <p:txBody>
            <a:bodyPr wrap="square">
              <a:spAutoFit/>
            </a:bodyPr>
            <a:lstStyle/>
            <a:p>
              <a:pPr>
                <a:defRPr/>
              </a:pPr>
              <a:r>
                <a:rPr lang="zh-CN" altLang="en-US" sz="2400" spc="100" dirty="0">
                  <a:solidFill>
                    <a:srgbClr val="C00000"/>
                  </a:solidFill>
                  <a:latin typeface="造字工房悦黑（非商用）常规体" pitchFamily="50" charset="-122"/>
                  <a:ea typeface="造字工房悦黑（非商用）常规体" pitchFamily="50" charset="-122"/>
                </a:rPr>
                <a:t>在此添加标题</a:t>
              </a:r>
            </a:p>
          </p:txBody>
        </p:sp>
      </p:grpSp>
      <p:sp>
        <p:nvSpPr>
          <p:cNvPr id="138" name="圆角矩形 137"/>
          <p:cNvSpPr/>
          <p:nvPr/>
        </p:nvSpPr>
        <p:spPr>
          <a:xfrm>
            <a:off x="5807174" y="3085220"/>
            <a:ext cx="2011264" cy="488590"/>
          </a:xfrm>
          <a:prstGeom prst="roundRect">
            <a:avLst>
              <a:gd name="adj" fmla="val 50000"/>
            </a:avLst>
          </a:prstGeom>
          <a:solidFill>
            <a:srgbClr val="C00000"/>
          </a:solidFill>
          <a:ln w="444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9" name="文本框 7"/>
          <p:cNvSpPr txBox="1"/>
          <p:nvPr/>
        </p:nvSpPr>
        <p:spPr>
          <a:xfrm>
            <a:off x="5950067" y="3112145"/>
            <a:ext cx="1552764" cy="461665"/>
          </a:xfrm>
          <a:prstGeom prst="rect">
            <a:avLst/>
          </a:prstGeom>
          <a:noFill/>
        </p:spPr>
        <p:txBody>
          <a:bodyPr wrap="square" rtlCol="0">
            <a:spAutoFit/>
          </a:bodyPr>
          <a:lstStyle/>
          <a:p>
            <a:pPr algn="ctr"/>
            <a:r>
              <a:rPr lang="zh-CN" altLang="en-US" sz="2400" spc="100" dirty="0">
                <a:solidFill>
                  <a:srgbClr val="FFFFFF"/>
                </a:solidFill>
                <a:latin typeface="Impact" panose="020B0806030902050204" pitchFamily="34" charset="0"/>
                <a:ea typeface="造字工房悦黑体验版常规体" pitchFamily="50" charset="-122"/>
              </a:rPr>
              <a:t>企业愿景</a:t>
            </a:r>
          </a:p>
        </p:txBody>
      </p:sp>
      <p:sp>
        <p:nvSpPr>
          <p:cNvPr id="141" name="文本框 12"/>
          <p:cNvSpPr txBox="1"/>
          <p:nvPr/>
        </p:nvSpPr>
        <p:spPr bwMode="auto">
          <a:xfrm>
            <a:off x="5807174" y="3605299"/>
            <a:ext cx="5464224" cy="328551"/>
          </a:xfrm>
          <a:prstGeom prst="rect">
            <a:avLst/>
          </a:prstGeom>
          <a:noFill/>
        </p:spPr>
        <p:txBody>
          <a:bodyPr wrap="square">
            <a:spAutoFit/>
          </a:bodyPr>
          <a:lstStyle/>
          <a:p>
            <a:pPr>
              <a:lnSpc>
                <a:spcPct val="110000"/>
              </a:lnSpc>
              <a:defRPr/>
            </a:pPr>
            <a:r>
              <a:rPr lang="zh-CN" altLang="en-US" sz="1500" spc="100" dirty="0">
                <a:solidFill>
                  <a:schemeClr val="bg1">
                    <a:lumMod val="50000"/>
                  </a:schemeClr>
                </a:solidFill>
                <a:latin typeface="微软雅黑" panose="020B0503020204020204" pitchFamily="34" charset="-122"/>
                <a:ea typeface="微软雅黑" panose="020B0503020204020204" pitchFamily="34" charset="-122"/>
              </a:rPr>
              <a:t>成为世界一流企业工资，进入世界</a:t>
            </a:r>
            <a:r>
              <a:rPr lang="en-US" altLang="zh-CN" sz="1500" spc="100" dirty="0">
                <a:solidFill>
                  <a:schemeClr val="bg1">
                    <a:lumMod val="50000"/>
                  </a:schemeClr>
                </a:solidFill>
                <a:latin typeface="微软雅黑" panose="020B0503020204020204" pitchFamily="34" charset="-122"/>
                <a:ea typeface="微软雅黑" panose="020B0503020204020204" pitchFamily="34" charset="-122"/>
              </a:rPr>
              <a:t>500</a:t>
            </a:r>
            <a:r>
              <a:rPr lang="zh-CN" altLang="en-US" sz="1500" spc="100" dirty="0">
                <a:solidFill>
                  <a:schemeClr val="bg1">
                    <a:lumMod val="50000"/>
                  </a:schemeClr>
                </a:solidFill>
                <a:latin typeface="微软雅黑" panose="020B0503020204020204" pitchFamily="34" charset="-122"/>
                <a:ea typeface="微软雅黑" panose="020B0503020204020204" pitchFamily="34" charset="-122"/>
              </a:rPr>
              <a:t>强第</a:t>
            </a:r>
            <a:r>
              <a:rPr lang="en-US" altLang="zh-CN" sz="1500" spc="100" dirty="0">
                <a:solidFill>
                  <a:schemeClr val="bg1">
                    <a:lumMod val="50000"/>
                  </a:schemeClr>
                </a:solidFill>
                <a:latin typeface="微软雅黑" panose="020B0503020204020204" pitchFamily="34" charset="-122"/>
                <a:ea typeface="微软雅黑" panose="020B0503020204020204" pitchFamily="34" charset="-122"/>
              </a:rPr>
              <a:t>1</a:t>
            </a:r>
            <a:r>
              <a:rPr lang="zh-CN" altLang="en-US" sz="1500" spc="100" dirty="0">
                <a:solidFill>
                  <a:schemeClr val="bg1">
                    <a:lumMod val="50000"/>
                  </a:schemeClr>
                </a:solidFill>
                <a:latin typeface="微软雅黑" panose="020B0503020204020204" pitchFamily="34" charset="-122"/>
                <a:ea typeface="微软雅黑" panose="020B0503020204020204" pitchFamily="34" charset="-122"/>
              </a:rPr>
              <a:t>强</a:t>
            </a:r>
          </a:p>
        </p:txBody>
      </p:sp>
      <p:sp>
        <p:nvSpPr>
          <p:cNvPr id="143" name="圆角矩形 142"/>
          <p:cNvSpPr/>
          <p:nvPr/>
        </p:nvSpPr>
        <p:spPr>
          <a:xfrm>
            <a:off x="5807174" y="4142455"/>
            <a:ext cx="2011264" cy="488590"/>
          </a:xfrm>
          <a:prstGeom prst="roundRect">
            <a:avLst>
              <a:gd name="adj" fmla="val 50000"/>
            </a:avLst>
          </a:prstGeom>
          <a:solidFill>
            <a:srgbClr val="C00000"/>
          </a:solidFill>
          <a:ln w="444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4" name="文本框 7"/>
          <p:cNvSpPr txBox="1"/>
          <p:nvPr/>
        </p:nvSpPr>
        <p:spPr>
          <a:xfrm>
            <a:off x="5950067" y="4169380"/>
            <a:ext cx="1552764" cy="461665"/>
          </a:xfrm>
          <a:prstGeom prst="rect">
            <a:avLst/>
          </a:prstGeom>
          <a:noFill/>
        </p:spPr>
        <p:txBody>
          <a:bodyPr wrap="square" rtlCol="0">
            <a:spAutoFit/>
          </a:bodyPr>
          <a:lstStyle/>
          <a:p>
            <a:pPr algn="ctr"/>
            <a:r>
              <a:rPr lang="zh-CN" altLang="en-US" sz="2400" spc="100" dirty="0">
                <a:solidFill>
                  <a:srgbClr val="FFFFFF"/>
                </a:solidFill>
                <a:latin typeface="Impact" panose="020B0806030902050204" pitchFamily="34" charset="0"/>
                <a:ea typeface="造字工房悦黑体验版常规体" pitchFamily="50" charset="-122"/>
              </a:rPr>
              <a:t>企业使命</a:t>
            </a:r>
          </a:p>
        </p:txBody>
      </p:sp>
      <p:sp>
        <p:nvSpPr>
          <p:cNvPr id="145" name="文本框 12"/>
          <p:cNvSpPr txBox="1"/>
          <p:nvPr/>
        </p:nvSpPr>
        <p:spPr bwMode="auto">
          <a:xfrm>
            <a:off x="5807174" y="4667721"/>
            <a:ext cx="6157814" cy="346249"/>
          </a:xfrm>
          <a:prstGeom prst="rect">
            <a:avLst/>
          </a:prstGeom>
          <a:noFill/>
        </p:spPr>
        <p:txBody>
          <a:bodyPr wrap="square">
            <a:spAutoFit/>
          </a:bodyPr>
          <a:lstStyle/>
          <a:p>
            <a:pPr>
              <a:lnSpc>
                <a:spcPct val="110000"/>
              </a:lnSpc>
              <a:defRPr/>
            </a:pPr>
            <a:r>
              <a:rPr lang="zh-CN" altLang="en-US" sz="1500" spc="100" dirty="0">
                <a:solidFill>
                  <a:schemeClr val="bg1">
                    <a:lumMod val="50000"/>
                  </a:schemeClr>
                </a:solidFill>
                <a:latin typeface="微软雅黑" panose="020B0503020204020204" pitchFamily="34" charset="-122"/>
                <a:ea typeface="微软雅黑" panose="020B0503020204020204" pitchFamily="34" charset="-122"/>
              </a:rPr>
              <a:t>为客户提供更好服务，为股东创造更大价值，给员工更大舞台</a:t>
            </a:r>
          </a:p>
        </p:txBody>
      </p:sp>
      <p:sp>
        <p:nvSpPr>
          <p:cNvPr id="146" name="圆角矩形 145"/>
          <p:cNvSpPr/>
          <p:nvPr/>
        </p:nvSpPr>
        <p:spPr>
          <a:xfrm>
            <a:off x="5807174" y="5222575"/>
            <a:ext cx="2011264" cy="488590"/>
          </a:xfrm>
          <a:prstGeom prst="roundRect">
            <a:avLst>
              <a:gd name="adj" fmla="val 50000"/>
            </a:avLst>
          </a:prstGeom>
          <a:solidFill>
            <a:srgbClr val="C00000"/>
          </a:solidFill>
          <a:ln w="444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7" name="文本框 7"/>
          <p:cNvSpPr txBox="1"/>
          <p:nvPr/>
        </p:nvSpPr>
        <p:spPr>
          <a:xfrm>
            <a:off x="5950066" y="5249500"/>
            <a:ext cx="1801323" cy="461665"/>
          </a:xfrm>
          <a:prstGeom prst="rect">
            <a:avLst/>
          </a:prstGeom>
          <a:noFill/>
        </p:spPr>
        <p:txBody>
          <a:bodyPr wrap="square" rtlCol="0">
            <a:spAutoFit/>
          </a:bodyPr>
          <a:lstStyle/>
          <a:p>
            <a:pPr algn="ctr"/>
            <a:r>
              <a:rPr lang="zh-CN" altLang="en-US" sz="2400" spc="100" dirty="0">
                <a:solidFill>
                  <a:srgbClr val="FFFFFF"/>
                </a:solidFill>
                <a:latin typeface="Impact" panose="020B0806030902050204" pitchFamily="34" charset="0"/>
                <a:ea typeface="造字工房悦黑体验版常规体" pitchFamily="50" charset="-122"/>
              </a:rPr>
              <a:t>企业价值观</a:t>
            </a:r>
          </a:p>
        </p:txBody>
      </p:sp>
      <p:sp>
        <p:nvSpPr>
          <p:cNvPr id="148" name="文本框 12"/>
          <p:cNvSpPr txBox="1"/>
          <p:nvPr/>
        </p:nvSpPr>
        <p:spPr bwMode="auto">
          <a:xfrm>
            <a:off x="5807174" y="5747841"/>
            <a:ext cx="6157814" cy="346249"/>
          </a:xfrm>
          <a:prstGeom prst="rect">
            <a:avLst/>
          </a:prstGeom>
          <a:noFill/>
        </p:spPr>
        <p:txBody>
          <a:bodyPr wrap="square">
            <a:spAutoFit/>
          </a:bodyPr>
          <a:lstStyle/>
          <a:p>
            <a:pPr>
              <a:lnSpc>
                <a:spcPct val="110000"/>
              </a:lnSpc>
              <a:defRPr/>
            </a:pPr>
            <a:r>
              <a:rPr lang="zh-CN" altLang="en-US" sz="1500" spc="100" dirty="0">
                <a:solidFill>
                  <a:schemeClr val="bg1">
                    <a:lumMod val="50000"/>
                  </a:schemeClr>
                </a:solidFill>
                <a:latin typeface="微软雅黑" panose="020B0503020204020204" pitchFamily="34" charset="-122"/>
                <a:ea typeface="微软雅黑" panose="020B0503020204020204" pitchFamily="34" charset="-122"/>
              </a:rPr>
              <a:t>诚实、公正、团结、友善</a:t>
            </a:r>
          </a:p>
        </p:txBody>
      </p:sp>
      <p:grpSp>
        <p:nvGrpSpPr>
          <p:cNvPr id="25" name="组合 11"/>
          <p:cNvGrpSpPr>
            <a:grpSpLocks/>
          </p:cNvGrpSpPr>
          <p:nvPr/>
        </p:nvGrpSpPr>
        <p:grpSpPr bwMode="auto">
          <a:xfrm>
            <a:off x="1924170" y="291500"/>
            <a:ext cx="492125" cy="319088"/>
            <a:chOff x="3017520" y="601990"/>
            <a:chExt cx="491490" cy="414010"/>
          </a:xfrm>
        </p:grpSpPr>
        <p:sp>
          <p:nvSpPr>
            <p:cNvPr id="26" name="燕尾形 25"/>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7" name="燕尾形 26"/>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8" name="燕尾形 27"/>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266876205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42" presetClass="entr" presetSubtype="0"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6" presetClass="entr" presetSubtype="37" fill="hold" nodeType="afterEffect">
                                      <p:stCondLst>
                                        <p:cond delay="0"/>
                                      </p:stCondLst>
                                      <p:childTnLst>
                                        <p:set>
                                          <p:cBhvr>
                                            <p:cTn id="35" dur="1" fill="hold">
                                              <p:stCondLst>
                                                <p:cond delay="0"/>
                                              </p:stCondLst>
                                            </p:cTn>
                                            <p:tgtEl>
                                              <p:spTgt spid="135"/>
                                            </p:tgtEl>
                                            <p:attrNameLst>
                                              <p:attrName>style.visibility</p:attrName>
                                            </p:attrNameLst>
                                          </p:cBhvr>
                                          <p:to>
                                            <p:strVal val="visible"/>
                                          </p:to>
                                        </p:set>
                                        <p:animEffect transition="in" filter="barn(outVertical)">
                                          <p:cBhvr>
                                            <p:cTn id="36" dur="500"/>
                                            <p:tgtEl>
                                              <p:spTgt spid="135"/>
                                            </p:tgtEl>
                                          </p:cBhvr>
                                        </p:animEffect>
                                      </p:childTnLst>
                                    </p:cTn>
                                  </p:par>
                                </p:childTnLst>
                              </p:cTn>
                            </p:par>
                            <p:par>
                              <p:cTn id="37" fill="hold">
                                <p:stCondLst>
                                  <p:cond delay="2000"/>
                                </p:stCondLst>
                                <p:childTnLst>
                                  <p:par>
                                    <p:cTn id="38" presetID="2" presetClass="entr" presetSubtype="4" accel="60000" fill="hold" grpId="0" nodeType="afterEffect" p14:presetBounceEnd="40000">
                                      <p:stCondLst>
                                        <p:cond delay="0"/>
                                      </p:stCondLst>
                                      <p:childTnLst>
                                        <p:set>
                                          <p:cBhvr>
                                            <p:cTn id="39" dur="1" fill="hold">
                                              <p:stCondLst>
                                                <p:cond delay="0"/>
                                              </p:stCondLst>
                                            </p:cTn>
                                            <p:tgtEl>
                                              <p:spTgt spid="138"/>
                                            </p:tgtEl>
                                            <p:attrNameLst>
                                              <p:attrName>style.visibility</p:attrName>
                                            </p:attrNameLst>
                                          </p:cBhvr>
                                          <p:to>
                                            <p:strVal val="visible"/>
                                          </p:to>
                                        </p:set>
                                        <p:anim calcmode="lin" valueType="num" p14:bounceEnd="40000">
                                          <p:cBhvr additive="base">
                                            <p:cTn id="40" dur="500" fill="hold"/>
                                            <p:tgtEl>
                                              <p:spTgt spid="138"/>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138"/>
                                            </p:tgtEl>
                                            <p:attrNameLst>
                                              <p:attrName>ppt_y</p:attrName>
                                            </p:attrNameLst>
                                          </p:cBhvr>
                                          <p:tavLst>
                                            <p:tav tm="0">
                                              <p:val>
                                                <p:strVal val="1+#ppt_h/2"/>
                                              </p:val>
                                            </p:tav>
                                            <p:tav tm="100000">
                                              <p:val>
                                                <p:strVal val="#ppt_y"/>
                                              </p:val>
                                            </p:tav>
                                          </p:tavLst>
                                        </p:anim>
                                      </p:childTnLst>
                                    </p:cTn>
                                  </p:par>
                                  <p:par>
                                    <p:cTn id="42" presetID="53" presetClass="entr" presetSubtype="16" fill="hold" grpId="0" nodeType="withEffect">
                                      <p:stCondLst>
                                        <p:cond delay="0"/>
                                      </p:stCondLst>
                                      <p:iterate type="lt">
                                        <p:tmPct val="16000"/>
                                      </p:iterate>
                                      <p:childTnLst>
                                        <p:set>
                                          <p:cBhvr>
                                            <p:cTn id="43" dur="1" fill="hold">
                                              <p:stCondLst>
                                                <p:cond delay="0"/>
                                              </p:stCondLst>
                                            </p:cTn>
                                            <p:tgtEl>
                                              <p:spTgt spid="139"/>
                                            </p:tgtEl>
                                            <p:attrNameLst>
                                              <p:attrName>style.visibility</p:attrName>
                                            </p:attrNameLst>
                                          </p:cBhvr>
                                          <p:to>
                                            <p:strVal val="visible"/>
                                          </p:to>
                                        </p:set>
                                        <p:anim calcmode="lin" valueType="num">
                                          <p:cBhvr>
                                            <p:cTn id="44" dur="500" fill="hold"/>
                                            <p:tgtEl>
                                              <p:spTgt spid="139"/>
                                            </p:tgtEl>
                                            <p:attrNameLst>
                                              <p:attrName>ppt_w</p:attrName>
                                            </p:attrNameLst>
                                          </p:cBhvr>
                                          <p:tavLst>
                                            <p:tav tm="0">
                                              <p:val>
                                                <p:fltVal val="0"/>
                                              </p:val>
                                            </p:tav>
                                            <p:tav tm="100000">
                                              <p:val>
                                                <p:strVal val="#ppt_w"/>
                                              </p:val>
                                            </p:tav>
                                          </p:tavLst>
                                        </p:anim>
                                        <p:anim calcmode="lin" valueType="num">
                                          <p:cBhvr>
                                            <p:cTn id="45" dur="500" fill="hold"/>
                                            <p:tgtEl>
                                              <p:spTgt spid="139"/>
                                            </p:tgtEl>
                                            <p:attrNameLst>
                                              <p:attrName>ppt_h</p:attrName>
                                            </p:attrNameLst>
                                          </p:cBhvr>
                                          <p:tavLst>
                                            <p:tav tm="0">
                                              <p:val>
                                                <p:fltVal val="0"/>
                                              </p:val>
                                            </p:tav>
                                            <p:tav tm="100000">
                                              <p:val>
                                                <p:strVal val="#ppt_h"/>
                                              </p:val>
                                            </p:tav>
                                          </p:tavLst>
                                        </p:anim>
                                        <p:animEffect transition="in" filter="fade">
                                          <p:cBhvr>
                                            <p:cTn id="46" dur="500"/>
                                            <p:tgtEl>
                                              <p:spTgt spid="139"/>
                                            </p:tgtEl>
                                          </p:cBhvr>
                                        </p:animEffect>
                                      </p:childTnLst>
                                    </p:cTn>
                                  </p:par>
                                </p:childTnLst>
                              </p:cTn>
                            </p:par>
                            <p:par>
                              <p:cTn id="47" fill="hold">
                                <p:stCondLst>
                                  <p:cond delay="2740"/>
                                </p:stCondLst>
                                <p:childTnLst>
                                  <p:par>
                                    <p:cTn id="48" presetID="22" presetClass="entr" presetSubtype="8" fill="hold" grpId="0" nodeType="afterEffect">
                                      <p:stCondLst>
                                        <p:cond delay="0"/>
                                      </p:stCondLst>
                                      <p:childTnLst>
                                        <p:set>
                                          <p:cBhvr>
                                            <p:cTn id="49" dur="1" fill="hold">
                                              <p:stCondLst>
                                                <p:cond delay="0"/>
                                              </p:stCondLst>
                                            </p:cTn>
                                            <p:tgtEl>
                                              <p:spTgt spid="141"/>
                                            </p:tgtEl>
                                            <p:attrNameLst>
                                              <p:attrName>style.visibility</p:attrName>
                                            </p:attrNameLst>
                                          </p:cBhvr>
                                          <p:to>
                                            <p:strVal val="visible"/>
                                          </p:to>
                                        </p:set>
                                        <p:animEffect transition="in" filter="wipe(left)">
                                          <p:cBhvr>
                                            <p:cTn id="50" dur="500"/>
                                            <p:tgtEl>
                                              <p:spTgt spid="141"/>
                                            </p:tgtEl>
                                          </p:cBhvr>
                                        </p:animEffect>
                                      </p:childTnLst>
                                    </p:cTn>
                                  </p:par>
                                </p:childTnLst>
                              </p:cTn>
                            </p:par>
                            <p:par>
                              <p:cTn id="51" fill="hold">
                                <p:stCondLst>
                                  <p:cond delay="3240"/>
                                </p:stCondLst>
                                <p:childTnLst>
                                  <p:par>
                                    <p:cTn id="52" presetID="2" presetClass="entr" presetSubtype="4" accel="60000" fill="hold" grpId="0" nodeType="afterEffect" p14:presetBounceEnd="40000">
                                      <p:stCondLst>
                                        <p:cond delay="0"/>
                                      </p:stCondLst>
                                      <p:childTnLst>
                                        <p:set>
                                          <p:cBhvr>
                                            <p:cTn id="53" dur="1" fill="hold">
                                              <p:stCondLst>
                                                <p:cond delay="0"/>
                                              </p:stCondLst>
                                            </p:cTn>
                                            <p:tgtEl>
                                              <p:spTgt spid="143"/>
                                            </p:tgtEl>
                                            <p:attrNameLst>
                                              <p:attrName>style.visibility</p:attrName>
                                            </p:attrNameLst>
                                          </p:cBhvr>
                                          <p:to>
                                            <p:strVal val="visible"/>
                                          </p:to>
                                        </p:set>
                                        <p:anim calcmode="lin" valueType="num" p14:bounceEnd="40000">
                                          <p:cBhvr additive="base">
                                            <p:cTn id="54" dur="500" fill="hold"/>
                                            <p:tgtEl>
                                              <p:spTgt spid="143"/>
                                            </p:tgtEl>
                                            <p:attrNameLst>
                                              <p:attrName>ppt_x</p:attrName>
                                            </p:attrNameLst>
                                          </p:cBhvr>
                                          <p:tavLst>
                                            <p:tav tm="0">
                                              <p:val>
                                                <p:strVal val="#ppt_x"/>
                                              </p:val>
                                            </p:tav>
                                            <p:tav tm="100000">
                                              <p:val>
                                                <p:strVal val="#ppt_x"/>
                                              </p:val>
                                            </p:tav>
                                          </p:tavLst>
                                        </p:anim>
                                        <p:anim calcmode="lin" valueType="num" p14:bounceEnd="40000">
                                          <p:cBhvr additive="base">
                                            <p:cTn id="55" dur="500" fill="hold"/>
                                            <p:tgtEl>
                                              <p:spTgt spid="143"/>
                                            </p:tgtEl>
                                            <p:attrNameLst>
                                              <p:attrName>ppt_y</p:attrName>
                                            </p:attrNameLst>
                                          </p:cBhvr>
                                          <p:tavLst>
                                            <p:tav tm="0">
                                              <p:val>
                                                <p:strVal val="1+#ppt_h/2"/>
                                              </p:val>
                                            </p:tav>
                                            <p:tav tm="100000">
                                              <p:val>
                                                <p:strVal val="#ppt_y"/>
                                              </p:val>
                                            </p:tav>
                                          </p:tavLst>
                                        </p:anim>
                                      </p:childTnLst>
                                    </p:cTn>
                                  </p:par>
                                  <p:par>
                                    <p:cTn id="56" presetID="53" presetClass="entr" presetSubtype="16" fill="hold" grpId="0" nodeType="withEffect">
                                      <p:stCondLst>
                                        <p:cond delay="0"/>
                                      </p:stCondLst>
                                      <p:iterate type="lt">
                                        <p:tmPct val="16000"/>
                                      </p:iterate>
                                      <p:childTnLst>
                                        <p:set>
                                          <p:cBhvr>
                                            <p:cTn id="57" dur="1" fill="hold">
                                              <p:stCondLst>
                                                <p:cond delay="0"/>
                                              </p:stCondLst>
                                            </p:cTn>
                                            <p:tgtEl>
                                              <p:spTgt spid="144"/>
                                            </p:tgtEl>
                                            <p:attrNameLst>
                                              <p:attrName>style.visibility</p:attrName>
                                            </p:attrNameLst>
                                          </p:cBhvr>
                                          <p:to>
                                            <p:strVal val="visible"/>
                                          </p:to>
                                        </p:set>
                                        <p:anim calcmode="lin" valueType="num">
                                          <p:cBhvr>
                                            <p:cTn id="58" dur="500" fill="hold"/>
                                            <p:tgtEl>
                                              <p:spTgt spid="144"/>
                                            </p:tgtEl>
                                            <p:attrNameLst>
                                              <p:attrName>ppt_w</p:attrName>
                                            </p:attrNameLst>
                                          </p:cBhvr>
                                          <p:tavLst>
                                            <p:tav tm="0">
                                              <p:val>
                                                <p:fltVal val="0"/>
                                              </p:val>
                                            </p:tav>
                                            <p:tav tm="100000">
                                              <p:val>
                                                <p:strVal val="#ppt_w"/>
                                              </p:val>
                                            </p:tav>
                                          </p:tavLst>
                                        </p:anim>
                                        <p:anim calcmode="lin" valueType="num">
                                          <p:cBhvr>
                                            <p:cTn id="59" dur="500" fill="hold"/>
                                            <p:tgtEl>
                                              <p:spTgt spid="144"/>
                                            </p:tgtEl>
                                            <p:attrNameLst>
                                              <p:attrName>ppt_h</p:attrName>
                                            </p:attrNameLst>
                                          </p:cBhvr>
                                          <p:tavLst>
                                            <p:tav tm="0">
                                              <p:val>
                                                <p:fltVal val="0"/>
                                              </p:val>
                                            </p:tav>
                                            <p:tav tm="100000">
                                              <p:val>
                                                <p:strVal val="#ppt_h"/>
                                              </p:val>
                                            </p:tav>
                                          </p:tavLst>
                                        </p:anim>
                                        <p:animEffect transition="in" filter="fade">
                                          <p:cBhvr>
                                            <p:cTn id="60" dur="500"/>
                                            <p:tgtEl>
                                              <p:spTgt spid="144"/>
                                            </p:tgtEl>
                                          </p:cBhvr>
                                        </p:animEffect>
                                      </p:childTnLst>
                                    </p:cTn>
                                  </p:par>
                                </p:childTnLst>
                              </p:cTn>
                            </p:par>
                            <p:par>
                              <p:cTn id="61" fill="hold">
                                <p:stCondLst>
                                  <p:cond delay="3980"/>
                                </p:stCondLst>
                                <p:childTnLst>
                                  <p:par>
                                    <p:cTn id="62" presetID="22" presetClass="entr" presetSubtype="8" fill="hold" grpId="0" nodeType="afterEffect">
                                      <p:stCondLst>
                                        <p:cond delay="0"/>
                                      </p:stCondLst>
                                      <p:childTnLst>
                                        <p:set>
                                          <p:cBhvr>
                                            <p:cTn id="63" dur="1" fill="hold">
                                              <p:stCondLst>
                                                <p:cond delay="0"/>
                                              </p:stCondLst>
                                            </p:cTn>
                                            <p:tgtEl>
                                              <p:spTgt spid="145"/>
                                            </p:tgtEl>
                                            <p:attrNameLst>
                                              <p:attrName>style.visibility</p:attrName>
                                            </p:attrNameLst>
                                          </p:cBhvr>
                                          <p:to>
                                            <p:strVal val="visible"/>
                                          </p:to>
                                        </p:set>
                                        <p:animEffect transition="in" filter="wipe(left)">
                                          <p:cBhvr>
                                            <p:cTn id="64" dur="500"/>
                                            <p:tgtEl>
                                              <p:spTgt spid="145"/>
                                            </p:tgtEl>
                                          </p:cBhvr>
                                        </p:animEffect>
                                      </p:childTnLst>
                                    </p:cTn>
                                  </p:par>
                                </p:childTnLst>
                              </p:cTn>
                            </p:par>
                            <p:par>
                              <p:cTn id="65" fill="hold">
                                <p:stCondLst>
                                  <p:cond delay="4480"/>
                                </p:stCondLst>
                                <p:childTnLst>
                                  <p:par>
                                    <p:cTn id="66" presetID="2" presetClass="entr" presetSubtype="4" accel="60000" fill="hold" grpId="0" nodeType="afterEffect" p14:presetBounceEnd="40000">
                                      <p:stCondLst>
                                        <p:cond delay="0"/>
                                      </p:stCondLst>
                                      <p:childTnLst>
                                        <p:set>
                                          <p:cBhvr>
                                            <p:cTn id="67" dur="1" fill="hold">
                                              <p:stCondLst>
                                                <p:cond delay="0"/>
                                              </p:stCondLst>
                                            </p:cTn>
                                            <p:tgtEl>
                                              <p:spTgt spid="146"/>
                                            </p:tgtEl>
                                            <p:attrNameLst>
                                              <p:attrName>style.visibility</p:attrName>
                                            </p:attrNameLst>
                                          </p:cBhvr>
                                          <p:to>
                                            <p:strVal val="visible"/>
                                          </p:to>
                                        </p:set>
                                        <p:anim calcmode="lin" valueType="num" p14:bounceEnd="40000">
                                          <p:cBhvr additive="base">
                                            <p:cTn id="68" dur="500" fill="hold"/>
                                            <p:tgtEl>
                                              <p:spTgt spid="146"/>
                                            </p:tgtEl>
                                            <p:attrNameLst>
                                              <p:attrName>ppt_x</p:attrName>
                                            </p:attrNameLst>
                                          </p:cBhvr>
                                          <p:tavLst>
                                            <p:tav tm="0">
                                              <p:val>
                                                <p:strVal val="#ppt_x"/>
                                              </p:val>
                                            </p:tav>
                                            <p:tav tm="100000">
                                              <p:val>
                                                <p:strVal val="#ppt_x"/>
                                              </p:val>
                                            </p:tav>
                                          </p:tavLst>
                                        </p:anim>
                                        <p:anim calcmode="lin" valueType="num" p14:bounceEnd="40000">
                                          <p:cBhvr additive="base">
                                            <p:cTn id="69" dur="500" fill="hold"/>
                                            <p:tgtEl>
                                              <p:spTgt spid="146"/>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iterate type="lt">
                                        <p:tmPct val="16000"/>
                                      </p:iterate>
                                      <p:childTnLst>
                                        <p:set>
                                          <p:cBhvr>
                                            <p:cTn id="71" dur="1" fill="hold">
                                              <p:stCondLst>
                                                <p:cond delay="0"/>
                                              </p:stCondLst>
                                            </p:cTn>
                                            <p:tgtEl>
                                              <p:spTgt spid="147"/>
                                            </p:tgtEl>
                                            <p:attrNameLst>
                                              <p:attrName>style.visibility</p:attrName>
                                            </p:attrNameLst>
                                          </p:cBhvr>
                                          <p:to>
                                            <p:strVal val="visible"/>
                                          </p:to>
                                        </p:set>
                                        <p:anim calcmode="lin" valueType="num">
                                          <p:cBhvr>
                                            <p:cTn id="72" dur="500" fill="hold"/>
                                            <p:tgtEl>
                                              <p:spTgt spid="147"/>
                                            </p:tgtEl>
                                            <p:attrNameLst>
                                              <p:attrName>ppt_w</p:attrName>
                                            </p:attrNameLst>
                                          </p:cBhvr>
                                          <p:tavLst>
                                            <p:tav tm="0">
                                              <p:val>
                                                <p:fltVal val="0"/>
                                              </p:val>
                                            </p:tav>
                                            <p:tav tm="100000">
                                              <p:val>
                                                <p:strVal val="#ppt_w"/>
                                              </p:val>
                                            </p:tav>
                                          </p:tavLst>
                                        </p:anim>
                                        <p:anim calcmode="lin" valueType="num">
                                          <p:cBhvr>
                                            <p:cTn id="73" dur="500" fill="hold"/>
                                            <p:tgtEl>
                                              <p:spTgt spid="147"/>
                                            </p:tgtEl>
                                            <p:attrNameLst>
                                              <p:attrName>ppt_h</p:attrName>
                                            </p:attrNameLst>
                                          </p:cBhvr>
                                          <p:tavLst>
                                            <p:tav tm="0">
                                              <p:val>
                                                <p:fltVal val="0"/>
                                              </p:val>
                                            </p:tav>
                                            <p:tav tm="100000">
                                              <p:val>
                                                <p:strVal val="#ppt_h"/>
                                              </p:val>
                                            </p:tav>
                                          </p:tavLst>
                                        </p:anim>
                                        <p:animEffect transition="in" filter="fade">
                                          <p:cBhvr>
                                            <p:cTn id="74" dur="500"/>
                                            <p:tgtEl>
                                              <p:spTgt spid="147"/>
                                            </p:tgtEl>
                                          </p:cBhvr>
                                        </p:animEffect>
                                      </p:childTnLst>
                                    </p:cTn>
                                  </p:par>
                                </p:childTnLst>
                              </p:cTn>
                            </p:par>
                            <p:par>
                              <p:cTn id="75" fill="hold">
                                <p:stCondLst>
                                  <p:cond delay="5300"/>
                                </p:stCondLst>
                                <p:childTnLst>
                                  <p:par>
                                    <p:cTn id="76" presetID="22" presetClass="entr" presetSubtype="8" fill="hold" grpId="0" nodeType="afterEffect">
                                      <p:stCondLst>
                                        <p:cond delay="0"/>
                                      </p:stCondLst>
                                      <p:childTnLst>
                                        <p:set>
                                          <p:cBhvr>
                                            <p:cTn id="77" dur="1" fill="hold">
                                              <p:stCondLst>
                                                <p:cond delay="0"/>
                                              </p:stCondLst>
                                            </p:cTn>
                                            <p:tgtEl>
                                              <p:spTgt spid="148"/>
                                            </p:tgtEl>
                                            <p:attrNameLst>
                                              <p:attrName>style.visibility</p:attrName>
                                            </p:attrNameLst>
                                          </p:cBhvr>
                                          <p:to>
                                            <p:strVal val="visible"/>
                                          </p:to>
                                        </p:set>
                                        <p:animEffect transition="in" filter="wipe(left)">
                                          <p:cBhvr>
                                            <p:cTn id="78" dur="500"/>
                                            <p:tgtEl>
                                              <p:spTgt spid="148"/>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nodeType="click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left)">
                                          <p:cBhvr>
                                            <p:cTn id="8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3" grpId="0" animBg="1"/>
          <p:bldP spid="138" grpId="0" animBg="1"/>
          <p:bldP spid="139" grpId="0"/>
          <p:bldP spid="141" grpId="0"/>
          <p:bldP spid="143" grpId="0" animBg="1"/>
          <p:bldP spid="144" grpId="0"/>
          <p:bldP spid="145" grpId="0"/>
          <p:bldP spid="146" grpId="0" animBg="1"/>
          <p:bldP spid="147" grpId="0"/>
          <p:bldP spid="14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42" presetClass="entr" presetSubtype="0"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6" presetClass="entr" presetSubtype="37" fill="hold" nodeType="afterEffect">
                                      <p:stCondLst>
                                        <p:cond delay="0"/>
                                      </p:stCondLst>
                                      <p:childTnLst>
                                        <p:set>
                                          <p:cBhvr>
                                            <p:cTn id="35" dur="1" fill="hold">
                                              <p:stCondLst>
                                                <p:cond delay="0"/>
                                              </p:stCondLst>
                                            </p:cTn>
                                            <p:tgtEl>
                                              <p:spTgt spid="135"/>
                                            </p:tgtEl>
                                            <p:attrNameLst>
                                              <p:attrName>style.visibility</p:attrName>
                                            </p:attrNameLst>
                                          </p:cBhvr>
                                          <p:to>
                                            <p:strVal val="visible"/>
                                          </p:to>
                                        </p:set>
                                        <p:animEffect transition="in" filter="barn(outVertical)">
                                          <p:cBhvr>
                                            <p:cTn id="36" dur="500"/>
                                            <p:tgtEl>
                                              <p:spTgt spid="135"/>
                                            </p:tgtEl>
                                          </p:cBhvr>
                                        </p:animEffect>
                                      </p:childTnLst>
                                    </p:cTn>
                                  </p:par>
                                </p:childTnLst>
                              </p:cTn>
                            </p:par>
                            <p:par>
                              <p:cTn id="37" fill="hold">
                                <p:stCondLst>
                                  <p:cond delay="2000"/>
                                </p:stCondLst>
                                <p:childTnLst>
                                  <p:par>
                                    <p:cTn id="38" presetID="2" presetClass="entr" presetSubtype="4" accel="60000" fill="hold" grpId="0" nodeType="afterEffect">
                                      <p:stCondLst>
                                        <p:cond delay="0"/>
                                      </p:stCondLst>
                                      <p:childTnLst>
                                        <p:set>
                                          <p:cBhvr>
                                            <p:cTn id="39" dur="1" fill="hold">
                                              <p:stCondLst>
                                                <p:cond delay="0"/>
                                              </p:stCondLst>
                                            </p:cTn>
                                            <p:tgtEl>
                                              <p:spTgt spid="138"/>
                                            </p:tgtEl>
                                            <p:attrNameLst>
                                              <p:attrName>style.visibility</p:attrName>
                                            </p:attrNameLst>
                                          </p:cBhvr>
                                          <p:to>
                                            <p:strVal val="visible"/>
                                          </p:to>
                                        </p:set>
                                        <p:anim calcmode="lin" valueType="num">
                                          <p:cBhvr additive="base">
                                            <p:cTn id="40" dur="500" fill="hold"/>
                                            <p:tgtEl>
                                              <p:spTgt spid="138"/>
                                            </p:tgtEl>
                                            <p:attrNameLst>
                                              <p:attrName>ppt_x</p:attrName>
                                            </p:attrNameLst>
                                          </p:cBhvr>
                                          <p:tavLst>
                                            <p:tav tm="0">
                                              <p:val>
                                                <p:strVal val="#ppt_x"/>
                                              </p:val>
                                            </p:tav>
                                            <p:tav tm="100000">
                                              <p:val>
                                                <p:strVal val="#ppt_x"/>
                                              </p:val>
                                            </p:tav>
                                          </p:tavLst>
                                        </p:anim>
                                        <p:anim calcmode="lin" valueType="num">
                                          <p:cBhvr additive="base">
                                            <p:cTn id="41" dur="500" fill="hold"/>
                                            <p:tgtEl>
                                              <p:spTgt spid="138"/>
                                            </p:tgtEl>
                                            <p:attrNameLst>
                                              <p:attrName>ppt_y</p:attrName>
                                            </p:attrNameLst>
                                          </p:cBhvr>
                                          <p:tavLst>
                                            <p:tav tm="0">
                                              <p:val>
                                                <p:strVal val="1+#ppt_h/2"/>
                                              </p:val>
                                            </p:tav>
                                            <p:tav tm="100000">
                                              <p:val>
                                                <p:strVal val="#ppt_y"/>
                                              </p:val>
                                            </p:tav>
                                          </p:tavLst>
                                        </p:anim>
                                      </p:childTnLst>
                                    </p:cTn>
                                  </p:par>
                                  <p:par>
                                    <p:cTn id="42" presetID="53" presetClass="entr" presetSubtype="16" fill="hold" grpId="0" nodeType="withEffect">
                                      <p:stCondLst>
                                        <p:cond delay="0"/>
                                      </p:stCondLst>
                                      <p:iterate type="lt">
                                        <p:tmPct val="16000"/>
                                      </p:iterate>
                                      <p:childTnLst>
                                        <p:set>
                                          <p:cBhvr>
                                            <p:cTn id="43" dur="1" fill="hold">
                                              <p:stCondLst>
                                                <p:cond delay="0"/>
                                              </p:stCondLst>
                                            </p:cTn>
                                            <p:tgtEl>
                                              <p:spTgt spid="139"/>
                                            </p:tgtEl>
                                            <p:attrNameLst>
                                              <p:attrName>style.visibility</p:attrName>
                                            </p:attrNameLst>
                                          </p:cBhvr>
                                          <p:to>
                                            <p:strVal val="visible"/>
                                          </p:to>
                                        </p:set>
                                        <p:anim calcmode="lin" valueType="num">
                                          <p:cBhvr>
                                            <p:cTn id="44" dur="500" fill="hold"/>
                                            <p:tgtEl>
                                              <p:spTgt spid="139"/>
                                            </p:tgtEl>
                                            <p:attrNameLst>
                                              <p:attrName>ppt_w</p:attrName>
                                            </p:attrNameLst>
                                          </p:cBhvr>
                                          <p:tavLst>
                                            <p:tav tm="0">
                                              <p:val>
                                                <p:fltVal val="0"/>
                                              </p:val>
                                            </p:tav>
                                            <p:tav tm="100000">
                                              <p:val>
                                                <p:strVal val="#ppt_w"/>
                                              </p:val>
                                            </p:tav>
                                          </p:tavLst>
                                        </p:anim>
                                        <p:anim calcmode="lin" valueType="num">
                                          <p:cBhvr>
                                            <p:cTn id="45" dur="500" fill="hold"/>
                                            <p:tgtEl>
                                              <p:spTgt spid="139"/>
                                            </p:tgtEl>
                                            <p:attrNameLst>
                                              <p:attrName>ppt_h</p:attrName>
                                            </p:attrNameLst>
                                          </p:cBhvr>
                                          <p:tavLst>
                                            <p:tav tm="0">
                                              <p:val>
                                                <p:fltVal val="0"/>
                                              </p:val>
                                            </p:tav>
                                            <p:tav tm="100000">
                                              <p:val>
                                                <p:strVal val="#ppt_h"/>
                                              </p:val>
                                            </p:tav>
                                          </p:tavLst>
                                        </p:anim>
                                        <p:animEffect transition="in" filter="fade">
                                          <p:cBhvr>
                                            <p:cTn id="46" dur="500"/>
                                            <p:tgtEl>
                                              <p:spTgt spid="139"/>
                                            </p:tgtEl>
                                          </p:cBhvr>
                                        </p:animEffect>
                                      </p:childTnLst>
                                    </p:cTn>
                                  </p:par>
                                </p:childTnLst>
                              </p:cTn>
                            </p:par>
                            <p:par>
                              <p:cTn id="47" fill="hold">
                                <p:stCondLst>
                                  <p:cond delay="2740"/>
                                </p:stCondLst>
                                <p:childTnLst>
                                  <p:par>
                                    <p:cTn id="48" presetID="22" presetClass="entr" presetSubtype="8" fill="hold" grpId="0" nodeType="afterEffect">
                                      <p:stCondLst>
                                        <p:cond delay="0"/>
                                      </p:stCondLst>
                                      <p:childTnLst>
                                        <p:set>
                                          <p:cBhvr>
                                            <p:cTn id="49" dur="1" fill="hold">
                                              <p:stCondLst>
                                                <p:cond delay="0"/>
                                              </p:stCondLst>
                                            </p:cTn>
                                            <p:tgtEl>
                                              <p:spTgt spid="141"/>
                                            </p:tgtEl>
                                            <p:attrNameLst>
                                              <p:attrName>style.visibility</p:attrName>
                                            </p:attrNameLst>
                                          </p:cBhvr>
                                          <p:to>
                                            <p:strVal val="visible"/>
                                          </p:to>
                                        </p:set>
                                        <p:animEffect transition="in" filter="wipe(left)">
                                          <p:cBhvr>
                                            <p:cTn id="50" dur="500"/>
                                            <p:tgtEl>
                                              <p:spTgt spid="141"/>
                                            </p:tgtEl>
                                          </p:cBhvr>
                                        </p:animEffect>
                                      </p:childTnLst>
                                    </p:cTn>
                                  </p:par>
                                </p:childTnLst>
                              </p:cTn>
                            </p:par>
                            <p:par>
                              <p:cTn id="51" fill="hold">
                                <p:stCondLst>
                                  <p:cond delay="3240"/>
                                </p:stCondLst>
                                <p:childTnLst>
                                  <p:par>
                                    <p:cTn id="52" presetID="2" presetClass="entr" presetSubtype="4" accel="60000" fill="hold" grpId="0" nodeType="afterEffect">
                                      <p:stCondLst>
                                        <p:cond delay="0"/>
                                      </p:stCondLst>
                                      <p:childTnLst>
                                        <p:set>
                                          <p:cBhvr>
                                            <p:cTn id="53" dur="1" fill="hold">
                                              <p:stCondLst>
                                                <p:cond delay="0"/>
                                              </p:stCondLst>
                                            </p:cTn>
                                            <p:tgtEl>
                                              <p:spTgt spid="143"/>
                                            </p:tgtEl>
                                            <p:attrNameLst>
                                              <p:attrName>style.visibility</p:attrName>
                                            </p:attrNameLst>
                                          </p:cBhvr>
                                          <p:to>
                                            <p:strVal val="visible"/>
                                          </p:to>
                                        </p:set>
                                        <p:anim calcmode="lin" valueType="num">
                                          <p:cBhvr additive="base">
                                            <p:cTn id="54" dur="500" fill="hold"/>
                                            <p:tgtEl>
                                              <p:spTgt spid="143"/>
                                            </p:tgtEl>
                                            <p:attrNameLst>
                                              <p:attrName>ppt_x</p:attrName>
                                            </p:attrNameLst>
                                          </p:cBhvr>
                                          <p:tavLst>
                                            <p:tav tm="0">
                                              <p:val>
                                                <p:strVal val="#ppt_x"/>
                                              </p:val>
                                            </p:tav>
                                            <p:tav tm="100000">
                                              <p:val>
                                                <p:strVal val="#ppt_x"/>
                                              </p:val>
                                            </p:tav>
                                          </p:tavLst>
                                        </p:anim>
                                        <p:anim calcmode="lin" valueType="num">
                                          <p:cBhvr additive="base">
                                            <p:cTn id="55" dur="500" fill="hold"/>
                                            <p:tgtEl>
                                              <p:spTgt spid="143"/>
                                            </p:tgtEl>
                                            <p:attrNameLst>
                                              <p:attrName>ppt_y</p:attrName>
                                            </p:attrNameLst>
                                          </p:cBhvr>
                                          <p:tavLst>
                                            <p:tav tm="0">
                                              <p:val>
                                                <p:strVal val="1+#ppt_h/2"/>
                                              </p:val>
                                            </p:tav>
                                            <p:tav tm="100000">
                                              <p:val>
                                                <p:strVal val="#ppt_y"/>
                                              </p:val>
                                            </p:tav>
                                          </p:tavLst>
                                        </p:anim>
                                      </p:childTnLst>
                                    </p:cTn>
                                  </p:par>
                                  <p:par>
                                    <p:cTn id="56" presetID="53" presetClass="entr" presetSubtype="16" fill="hold" grpId="0" nodeType="withEffect">
                                      <p:stCondLst>
                                        <p:cond delay="0"/>
                                      </p:stCondLst>
                                      <p:iterate type="lt">
                                        <p:tmPct val="16000"/>
                                      </p:iterate>
                                      <p:childTnLst>
                                        <p:set>
                                          <p:cBhvr>
                                            <p:cTn id="57" dur="1" fill="hold">
                                              <p:stCondLst>
                                                <p:cond delay="0"/>
                                              </p:stCondLst>
                                            </p:cTn>
                                            <p:tgtEl>
                                              <p:spTgt spid="144"/>
                                            </p:tgtEl>
                                            <p:attrNameLst>
                                              <p:attrName>style.visibility</p:attrName>
                                            </p:attrNameLst>
                                          </p:cBhvr>
                                          <p:to>
                                            <p:strVal val="visible"/>
                                          </p:to>
                                        </p:set>
                                        <p:anim calcmode="lin" valueType="num">
                                          <p:cBhvr>
                                            <p:cTn id="58" dur="500" fill="hold"/>
                                            <p:tgtEl>
                                              <p:spTgt spid="144"/>
                                            </p:tgtEl>
                                            <p:attrNameLst>
                                              <p:attrName>ppt_w</p:attrName>
                                            </p:attrNameLst>
                                          </p:cBhvr>
                                          <p:tavLst>
                                            <p:tav tm="0">
                                              <p:val>
                                                <p:fltVal val="0"/>
                                              </p:val>
                                            </p:tav>
                                            <p:tav tm="100000">
                                              <p:val>
                                                <p:strVal val="#ppt_w"/>
                                              </p:val>
                                            </p:tav>
                                          </p:tavLst>
                                        </p:anim>
                                        <p:anim calcmode="lin" valueType="num">
                                          <p:cBhvr>
                                            <p:cTn id="59" dur="500" fill="hold"/>
                                            <p:tgtEl>
                                              <p:spTgt spid="144"/>
                                            </p:tgtEl>
                                            <p:attrNameLst>
                                              <p:attrName>ppt_h</p:attrName>
                                            </p:attrNameLst>
                                          </p:cBhvr>
                                          <p:tavLst>
                                            <p:tav tm="0">
                                              <p:val>
                                                <p:fltVal val="0"/>
                                              </p:val>
                                            </p:tav>
                                            <p:tav tm="100000">
                                              <p:val>
                                                <p:strVal val="#ppt_h"/>
                                              </p:val>
                                            </p:tav>
                                          </p:tavLst>
                                        </p:anim>
                                        <p:animEffect transition="in" filter="fade">
                                          <p:cBhvr>
                                            <p:cTn id="60" dur="500"/>
                                            <p:tgtEl>
                                              <p:spTgt spid="144"/>
                                            </p:tgtEl>
                                          </p:cBhvr>
                                        </p:animEffect>
                                      </p:childTnLst>
                                    </p:cTn>
                                  </p:par>
                                </p:childTnLst>
                              </p:cTn>
                            </p:par>
                            <p:par>
                              <p:cTn id="61" fill="hold">
                                <p:stCondLst>
                                  <p:cond delay="3980"/>
                                </p:stCondLst>
                                <p:childTnLst>
                                  <p:par>
                                    <p:cTn id="62" presetID="22" presetClass="entr" presetSubtype="8" fill="hold" grpId="0" nodeType="afterEffect">
                                      <p:stCondLst>
                                        <p:cond delay="0"/>
                                      </p:stCondLst>
                                      <p:childTnLst>
                                        <p:set>
                                          <p:cBhvr>
                                            <p:cTn id="63" dur="1" fill="hold">
                                              <p:stCondLst>
                                                <p:cond delay="0"/>
                                              </p:stCondLst>
                                            </p:cTn>
                                            <p:tgtEl>
                                              <p:spTgt spid="145"/>
                                            </p:tgtEl>
                                            <p:attrNameLst>
                                              <p:attrName>style.visibility</p:attrName>
                                            </p:attrNameLst>
                                          </p:cBhvr>
                                          <p:to>
                                            <p:strVal val="visible"/>
                                          </p:to>
                                        </p:set>
                                        <p:animEffect transition="in" filter="wipe(left)">
                                          <p:cBhvr>
                                            <p:cTn id="64" dur="500"/>
                                            <p:tgtEl>
                                              <p:spTgt spid="145"/>
                                            </p:tgtEl>
                                          </p:cBhvr>
                                        </p:animEffect>
                                      </p:childTnLst>
                                    </p:cTn>
                                  </p:par>
                                </p:childTnLst>
                              </p:cTn>
                            </p:par>
                            <p:par>
                              <p:cTn id="65" fill="hold">
                                <p:stCondLst>
                                  <p:cond delay="4480"/>
                                </p:stCondLst>
                                <p:childTnLst>
                                  <p:par>
                                    <p:cTn id="66" presetID="2" presetClass="entr" presetSubtype="4" accel="60000" fill="hold" grpId="0" nodeType="afterEffect">
                                      <p:stCondLst>
                                        <p:cond delay="0"/>
                                      </p:stCondLst>
                                      <p:childTnLst>
                                        <p:set>
                                          <p:cBhvr>
                                            <p:cTn id="67" dur="1" fill="hold">
                                              <p:stCondLst>
                                                <p:cond delay="0"/>
                                              </p:stCondLst>
                                            </p:cTn>
                                            <p:tgtEl>
                                              <p:spTgt spid="146"/>
                                            </p:tgtEl>
                                            <p:attrNameLst>
                                              <p:attrName>style.visibility</p:attrName>
                                            </p:attrNameLst>
                                          </p:cBhvr>
                                          <p:to>
                                            <p:strVal val="visible"/>
                                          </p:to>
                                        </p:set>
                                        <p:anim calcmode="lin" valueType="num">
                                          <p:cBhvr additive="base">
                                            <p:cTn id="68" dur="500" fill="hold"/>
                                            <p:tgtEl>
                                              <p:spTgt spid="146"/>
                                            </p:tgtEl>
                                            <p:attrNameLst>
                                              <p:attrName>ppt_x</p:attrName>
                                            </p:attrNameLst>
                                          </p:cBhvr>
                                          <p:tavLst>
                                            <p:tav tm="0">
                                              <p:val>
                                                <p:strVal val="#ppt_x"/>
                                              </p:val>
                                            </p:tav>
                                            <p:tav tm="100000">
                                              <p:val>
                                                <p:strVal val="#ppt_x"/>
                                              </p:val>
                                            </p:tav>
                                          </p:tavLst>
                                        </p:anim>
                                        <p:anim calcmode="lin" valueType="num">
                                          <p:cBhvr additive="base">
                                            <p:cTn id="69" dur="500" fill="hold"/>
                                            <p:tgtEl>
                                              <p:spTgt spid="146"/>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iterate type="lt">
                                        <p:tmPct val="16000"/>
                                      </p:iterate>
                                      <p:childTnLst>
                                        <p:set>
                                          <p:cBhvr>
                                            <p:cTn id="71" dur="1" fill="hold">
                                              <p:stCondLst>
                                                <p:cond delay="0"/>
                                              </p:stCondLst>
                                            </p:cTn>
                                            <p:tgtEl>
                                              <p:spTgt spid="147"/>
                                            </p:tgtEl>
                                            <p:attrNameLst>
                                              <p:attrName>style.visibility</p:attrName>
                                            </p:attrNameLst>
                                          </p:cBhvr>
                                          <p:to>
                                            <p:strVal val="visible"/>
                                          </p:to>
                                        </p:set>
                                        <p:anim calcmode="lin" valueType="num">
                                          <p:cBhvr>
                                            <p:cTn id="72" dur="500" fill="hold"/>
                                            <p:tgtEl>
                                              <p:spTgt spid="147"/>
                                            </p:tgtEl>
                                            <p:attrNameLst>
                                              <p:attrName>ppt_w</p:attrName>
                                            </p:attrNameLst>
                                          </p:cBhvr>
                                          <p:tavLst>
                                            <p:tav tm="0">
                                              <p:val>
                                                <p:fltVal val="0"/>
                                              </p:val>
                                            </p:tav>
                                            <p:tav tm="100000">
                                              <p:val>
                                                <p:strVal val="#ppt_w"/>
                                              </p:val>
                                            </p:tav>
                                          </p:tavLst>
                                        </p:anim>
                                        <p:anim calcmode="lin" valueType="num">
                                          <p:cBhvr>
                                            <p:cTn id="73" dur="500" fill="hold"/>
                                            <p:tgtEl>
                                              <p:spTgt spid="147"/>
                                            </p:tgtEl>
                                            <p:attrNameLst>
                                              <p:attrName>ppt_h</p:attrName>
                                            </p:attrNameLst>
                                          </p:cBhvr>
                                          <p:tavLst>
                                            <p:tav tm="0">
                                              <p:val>
                                                <p:fltVal val="0"/>
                                              </p:val>
                                            </p:tav>
                                            <p:tav tm="100000">
                                              <p:val>
                                                <p:strVal val="#ppt_h"/>
                                              </p:val>
                                            </p:tav>
                                          </p:tavLst>
                                        </p:anim>
                                        <p:animEffect transition="in" filter="fade">
                                          <p:cBhvr>
                                            <p:cTn id="74" dur="500"/>
                                            <p:tgtEl>
                                              <p:spTgt spid="147"/>
                                            </p:tgtEl>
                                          </p:cBhvr>
                                        </p:animEffect>
                                      </p:childTnLst>
                                    </p:cTn>
                                  </p:par>
                                </p:childTnLst>
                              </p:cTn>
                            </p:par>
                            <p:par>
                              <p:cTn id="75" fill="hold">
                                <p:stCondLst>
                                  <p:cond delay="5300"/>
                                </p:stCondLst>
                                <p:childTnLst>
                                  <p:par>
                                    <p:cTn id="76" presetID="22" presetClass="entr" presetSubtype="8" fill="hold" grpId="0" nodeType="afterEffect">
                                      <p:stCondLst>
                                        <p:cond delay="0"/>
                                      </p:stCondLst>
                                      <p:childTnLst>
                                        <p:set>
                                          <p:cBhvr>
                                            <p:cTn id="77" dur="1" fill="hold">
                                              <p:stCondLst>
                                                <p:cond delay="0"/>
                                              </p:stCondLst>
                                            </p:cTn>
                                            <p:tgtEl>
                                              <p:spTgt spid="148"/>
                                            </p:tgtEl>
                                            <p:attrNameLst>
                                              <p:attrName>style.visibility</p:attrName>
                                            </p:attrNameLst>
                                          </p:cBhvr>
                                          <p:to>
                                            <p:strVal val="visible"/>
                                          </p:to>
                                        </p:set>
                                        <p:animEffect transition="in" filter="wipe(left)">
                                          <p:cBhvr>
                                            <p:cTn id="78" dur="500"/>
                                            <p:tgtEl>
                                              <p:spTgt spid="148"/>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nodeType="click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left)">
                                          <p:cBhvr>
                                            <p:cTn id="8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3" grpId="0" animBg="1"/>
          <p:bldP spid="138" grpId="0" animBg="1"/>
          <p:bldP spid="139" grpId="0"/>
          <p:bldP spid="141" grpId="0"/>
          <p:bldP spid="143" grpId="0" animBg="1"/>
          <p:bldP spid="144" grpId="0"/>
          <p:bldP spid="145" grpId="0"/>
          <p:bldP spid="146" grpId="0" animBg="1"/>
          <p:bldP spid="147" grpId="0"/>
          <p:bldP spid="148"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组织结构</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27" name="Line 104"/>
          <p:cNvSpPr>
            <a:spLocks noChangeShapeType="1"/>
          </p:cNvSpPr>
          <p:nvPr/>
        </p:nvSpPr>
        <p:spPr bwMode="auto">
          <a:xfrm>
            <a:off x="6239693" y="1796955"/>
            <a:ext cx="0" cy="33813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8" name="Line 105"/>
          <p:cNvSpPr>
            <a:spLocks noChangeShapeType="1"/>
          </p:cNvSpPr>
          <p:nvPr/>
        </p:nvSpPr>
        <p:spPr bwMode="auto">
          <a:xfrm>
            <a:off x="6239693" y="2690718"/>
            <a:ext cx="0" cy="469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781993" y="2925668"/>
            <a:ext cx="7810500" cy="763588"/>
            <a:chOff x="1900238" y="2728913"/>
            <a:chExt cx="7810500" cy="763588"/>
          </a:xfrm>
        </p:grpSpPr>
        <p:sp>
          <p:nvSpPr>
            <p:cNvPr id="30" name="Line 106"/>
            <p:cNvSpPr>
              <a:spLocks noChangeShapeType="1"/>
            </p:cNvSpPr>
            <p:nvPr/>
          </p:nvSpPr>
          <p:spPr bwMode="auto">
            <a:xfrm flipH="1">
              <a:off x="1900238" y="2728913"/>
              <a:ext cx="781050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1" name="Line 107"/>
            <p:cNvSpPr>
              <a:spLocks noChangeShapeType="1"/>
            </p:cNvSpPr>
            <p:nvPr/>
          </p:nvSpPr>
          <p:spPr bwMode="auto">
            <a:xfrm>
              <a:off x="9709151" y="2728913"/>
              <a:ext cx="0" cy="2349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Line 108"/>
            <p:cNvSpPr>
              <a:spLocks noChangeShapeType="1"/>
            </p:cNvSpPr>
            <p:nvPr/>
          </p:nvSpPr>
          <p:spPr bwMode="auto">
            <a:xfrm>
              <a:off x="367506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Line 109"/>
            <p:cNvSpPr>
              <a:spLocks noChangeShapeType="1"/>
            </p:cNvSpPr>
            <p:nvPr/>
          </p:nvSpPr>
          <p:spPr bwMode="auto">
            <a:xfrm>
              <a:off x="3244851"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4" name="Line 110"/>
            <p:cNvSpPr>
              <a:spLocks noChangeShapeType="1"/>
            </p:cNvSpPr>
            <p:nvPr/>
          </p:nvSpPr>
          <p:spPr bwMode="auto">
            <a:xfrm>
              <a:off x="279241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5" name="Line 111"/>
            <p:cNvSpPr>
              <a:spLocks noChangeShapeType="1"/>
            </p:cNvSpPr>
            <p:nvPr/>
          </p:nvSpPr>
          <p:spPr bwMode="auto">
            <a:xfrm>
              <a:off x="2332038"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Line 112"/>
            <p:cNvSpPr>
              <a:spLocks noChangeShapeType="1"/>
            </p:cNvSpPr>
            <p:nvPr/>
          </p:nvSpPr>
          <p:spPr bwMode="auto">
            <a:xfrm>
              <a:off x="1901826" y="2728913"/>
              <a:ext cx="0" cy="163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920481" y="3474943"/>
            <a:ext cx="2473325" cy="423862"/>
            <a:chOff x="5038726" y="3278188"/>
            <a:chExt cx="2473325" cy="423862"/>
          </a:xfrm>
        </p:grpSpPr>
        <p:sp>
          <p:nvSpPr>
            <p:cNvPr id="41" name="Line 116"/>
            <p:cNvSpPr>
              <a:spLocks noChangeShapeType="1"/>
            </p:cNvSpPr>
            <p:nvPr/>
          </p:nvSpPr>
          <p:spPr bwMode="auto">
            <a:xfrm>
              <a:off x="750887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2" name="Line 117"/>
            <p:cNvSpPr>
              <a:spLocks noChangeShapeType="1"/>
            </p:cNvSpPr>
            <p:nvPr/>
          </p:nvSpPr>
          <p:spPr bwMode="auto">
            <a:xfrm>
              <a:off x="503872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7" name="Line 118"/>
            <p:cNvSpPr>
              <a:spLocks noChangeShapeType="1"/>
            </p:cNvSpPr>
            <p:nvPr/>
          </p:nvSpPr>
          <p:spPr bwMode="auto">
            <a:xfrm flipH="1">
              <a:off x="5040313" y="3492500"/>
              <a:ext cx="2471738"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8" name="Line 119"/>
            <p:cNvSpPr>
              <a:spLocks noChangeShapeType="1"/>
            </p:cNvSpPr>
            <p:nvPr/>
          </p:nvSpPr>
          <p:spPr bwMode="auto">
            <a:xfrm>
              <a:off x="6357938" y="3278188"/>
              <a:ext cx="0" cy="2143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8886056" y="3474943"/>
            <a:ext cx="1339850" cy="419100"/>
            <a:chOff x="9004301" y="3278188"/>
            <a:chExt cx="1339850" cy="419100"/>
          </a:xfrm>
        </p:grpSpPr>
        <p:sp>
          <p:nvSpPr>
            <p:cNvPr id="63" name="Line 128"/>
            <p:cNvSpPr>
              <a:spLocks noChangeShapeType="1"/>
            </p:cNvSpPr>
            <p:nvPr/>
          </p:nvSpPr>
          <p:spPr bwMode="auto">
            <a:xfrm>
              <a:off x="9702801" y="3278188"/>
              <a:ext cx="0" cy="417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4" name="Line 129"/>
            <p:cNvSpPr>
              <a:spLocks noChangeShapeType="1"/>
            </p:cNvSpPr>
            <p:nvPr/>
          </p:nvSpPr>
          <p:spPr bwMode="auto">
            <a:xfrm flipH="1">
              <a:off x="9004301" y="3492500"/>
              <a:ext cx="133985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5" name="Line 130"/>
            <p:cNvSpPr>
              <a:spLocks noChangeShapeType="1"/>
            </p:cNvSpPr>
            <p:nvPr/>
          </p:nvSpPr>
          <p:spPr bwMode="auto">
            <a:xfrm>
              <a:off x="9005888"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1" name="Line 131"/>
            <p:cNvSpPr>
              <a:spLocks noChangeShapeType="1"/>
            </p:cNvSpPr>
            <p:nvPr/>
          </p:nvSpPr>
          <p:spPr bwMode="auto">
            <a:xfrm>
              <a:off x="10334626"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72" name="Line 132"/>
          <p:cNvSpPr>
            <a:spLocks noChangeShapeType="1"/>
          </p:cNvSpPr>
          <p:nvPr/>
        </p:nvSpPr>
        <p:spPr bwMode="auto">
          <a:xfrm flipH="1">
            <a:off x="5357043" y="2006505"/>
            <a:ext cx="1885950" cy="0"/>
          </a:xfrm>
          <a:prstGeom prst="line">
            <a:avLst/>
          </a:prstGeom>
          <a:noFill/>
          <a:ln w="12700" cap="flat">
            <a:solidFill>
              <a:srgbClr val="55735B"/>
            </a:solidFill>
            <a:prstDash val="dashDot"/>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83" name="组合 82"/>
          <p:cNvGrpSpPr/>
          <p:nvPr/>
        </p:nvGrpSpPr>
        <p:grpSpPr>
          <a:xfrm>
            <a:off x="5615806" y="1085755"/>
            <a:ext cx="1255713" cy="709613"/>
            <a:chOff x="5734051" y="889000"/>
            <a:chExt cx="1255713" cy="709613"/>
          </a:xfrm>
          <a:solidFill>
            <a:srgbClr val="C00000"/>
          </a:solidFill>
        </p:grpSpPr>
        <p:sp>
          <p:nvSpPr>
            <p:cNvPr id="84" name="Freeform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5" name="Rectangle 15"/>
            <p:cNvSpPr>
              <a:spLocks noChangeArrowheads="1"/>
            </p:cNvSpPr>
            <p:nvPr/>
          </p:nvSpPr>
          <p:spPr bwMode="auto">
            <a:xfrm>
              <a:off x="5919290" y="1085040"/>
              <a:ext cx="848615" cy="317531"/>
            </a:xfrm>
            <a:prstGeom prst="rect">
              <a:avLst/>
            </a:prstGeom>
            <a:grpFill/>
            <a:ln>
              <a:noFill/>
            </a:ln>
            <a:effectLst/>
            <a:extLst/>
          </p:spPr>
          <p:txBody>
            <a:bodyPr wrap="none" anchor="ctr"/>
            <a:lstStyle/>
            <a:p>
              <a:pPr algn="ctr"/>
              <a:r>
                <a:rPr lang="zh-CN" altLang="en-US" dirty="0">
                  <a:solidFill>
                    <a:schemeClr val="bg1"/>
                  </a:solidFill>
                  <a:latin typeface="微软雅黑" panose="020B0503020204020204" pitchFamily="34" charset="-122"/>
                  <a:ea typeface="微软雅黑" panose="020B0503020204020204" pitchFamily="34" charset="-122"/>
                </a:rPr>
                <a:t>董事会</a:t>
              </a:r>
            </a:p>
          </p:txBody>
        </p:sp>
      </p:grpSp>
      <p:grpSp>
        <p:nvGrpSpPr>
          <p:cNvPr id="86" name="组合 85"/>
          <p:cNvGrpSpPr/>
          <p:nvPr/>
        </p:nvGrpSpPr>
        <p:grpSpPr>
          <a:xfrm>
            <a:off x="3650481" y="1779493"/>
            <a:ext cx="1704975" cy="476250"/>
            <a:chOff x="3768726" y="1582738"/>
            <a:chExt cx="1704975" cy="476250"/>
          </a:xfrm>
          <a:solidFill>
            <a:srgbClr val="C00000"/>
          </a:solidFill>
        </p:grpSpPr>
        <p:sp>
          <p:nvSpPr>
            <p:cNvPr id="87" name="Freeform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8" name="Rectangle 15"/>
            <p:cNvSpPr>
              <a:spLocks noChangeArrowheads="1"/>
            </p:cNvSpPr>
            <p:nvPr/>
          </p:nvSpPr>
          <p:spPr bwMode="auto">
            <a:xfrm>
              <a:off x="3894138" y="1666931"/>
              <a:ext cx="1492250" cy="317531"/>
            </a:xfrm>
            <a:prstGeom prst="rect">
              <a:avLst/>
            </a:prstGeom>
            <a:grpFill/>
            <a:ln>
              <a:noFill/>
            </a:ln>
            <a:effectLst/>
            <a:extLst/>
          </p:spPr>
          <p:txBody>
            <a:bodyPr wrap="none"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特许授权合作伙伴</a:t>
              </a:r>
            </a:p>
          </p:txBody>
        </p:sp>
      </p:grpSp>
      <p:grpSp>
        <p:nvGrpSpPr>
          <p:cNvPr id="89" name="组合 88"/>
          <p:cNvGrpSpPr/>
          <p:nvPr/>
        </p:nvGrpSpPr>
        <p:grpSpPr>
          <a:xfrm>
            <a:off x="7257281" y="1779493"/>
            <a:ext cx="1704975" cy="476250"/>
            <a:chOff x="7375526" y="1582738"/>
            <a:chExt cx="1704975" cy="476250"/>
          </a:xfrm>
          <a:solidFill>
            <a:srgbClr val="C00000"/>
          </a:solidFill>
        </p:grpSpPr>
        <p:sp>
          <p:nvSpPr>
            <p:cNvPr id="90" name="Freeform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1" name="Rectangle 15"/>
            <p:cNvSpPr>
              <a:spLocks noChangeArrowheads="1"/>
            </p:cNvSpPr>
            <p:nvPr/>
          </p:nvSpPr>
          <p:spPr bwMode="auto">
            <a:xfrm>
              <a:off x="7492362" y="1666931"/>
              <a:ext cx="1492250" cy="317531"/>
            </a:xfrm>
            <a:prstGeom prst="rect">
              <a:avLst/>
            </a:prstGeom>
            <a:grpFill/>
            <a:ln>
              <a:noFill/>
            </a:ln>
            <a:effectLst/>
            <a:extLst/>
          </p:spPr>
          <p:txBody>
            <a:bodyPr wrap="none"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法务部</a:t>
              </a:r>
            </a:p>
          </p:txBody>
        </p:sp>
      </p:grpSp>
      <p:grpSp>
        <p:nvGrpSpPr>
          <p:cNvPr id="92" name="组合 91"/>
          <p:cNvGrpSpPr/>
          <p:nvPr/>
        </p:nvGrpSpPr>
        <p:grpSpPr>
          <a:xfrm>
            <a:off x="5749156" y="2133505"/>
            <a:ext cx="990600" cy="560388"/>
            <a:chOff x="5867401" y="1936750"/>
            <a:chExt cx="990600" cy="560388"/>
          </a:xfrm>
          <a:solidFill>
            <a:srgbClr val="C00000"/>
          </a:solidFill>
        </p:grpSpPr>
        <p:sp>
          <p:nvSpPr>
            <p:cNvPr id="93" name="Freeform 77"/>
            <p:cNvSpPr>
              <a:spLocks/>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4" name="Rectangle 15"/>
            <p:cNvSpPr>
              <a:spLocks noChangeArrowheads="1"/>
            </p:cNvSpPr>
            <p:nvPr/>
          </p:nvSpPr>
          <p:spPr bwMode="auto">
            <a:xfrm>
              <a:off x="5919290" y="2035066"/>
              <a:ext cx="848615" cy="317531"/>
            </a:xfrm>
            <a:prstGeom prst="rect">
              <a:avLst/>
            </a:prstGeom>
            <a:grpFill/>
            <a:ln>
              <a:noFill/>
            </a:ln>
            <a:effectLst/>
            <a:extLst/>
          </p:spPr>
          <p:txBody>
            <a:bodyPr wrap="none" anchor="ctr"/>
            <a:lstStyle/>
            <a:p>
              <a:pPr algn="ctr"/>
              <a:r>
                <a:rPr lang="zh-CN" altLang="en-US" dirty="0">
                  <a:solidFill>
                    <a:schemeClr val="bg1"/>
                  </a:solidFill>
                  <a:latin typeface="微软雅黑" panose="020B0503020204020204" pitchFamily="34" charset="-122"/>
                  <a:ea typeface="微软雅黑" panose="020B0503020204020204" pitchFamily="34" charset="-122"/>
                </a:rPr>
                <a:t>总经理</a:t>
              </a:r>
            </a:p>
          </p:txBody>
        </p:sp>
      </p:grpSp>
      <p:grpSp>
        <p:nvGrpSpPr>
          <p:cNvPr id="95" name="组合 94"/>
          <p:cNvGrpSpPr/>
          <p:nvPr/>
        </p:nvGrpSpPr>
        <p:grpSpPr>
          <a:xfrm>
            <a:off x="1475606" y="3084418"/>
            <a:ext cx="628650" cy="436563"/>
            <a:chOff x="1593851" y="2887663"/>
            <a:chExt cx="628650" cy="436563"/>
          </a:xfrm>
          <a:solidFill>
            <a:srgbClr val="C00000"/>
          </a:solidFill>
        </p:grpSpPr>
        <p:sp>
          <p:nvSpPr>
            <p:cNvPr id="96" name="Freeform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7" name="Rectangle 15"/>
            <p:cNvSpPr>
              <a:spLocks noChangeArrowheads="1"/>
            </p:cNvSpPr>
            <p:nvPr/>
          </p:nvSpPr>
          <p:spPr bwMode="auto">
            <a:xfrm>
              <a:off x="1618635" y="2954205"/>
              <a:ext cx="558450" cy="317531"/>
            </a:xfrm>
            <a:prstGeom prst="rect">
              <a:avLst/>
            </a:prstGeom>
            <a:grpFill/>
            <a:ln>
              <a:noFill/>
            </a:ln>
            <a:effectLst/>
            <a:extLst/>
          </p:spPr>
          <p:txBody>
            <a:bodyPr wrap="none"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市场部</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经理</a:t>
              </a:r>
            </a:p>
          </p:txBody>
        </p:sp>
      </p:grpSp>
      <p:grpSp>
        <p:nvGrpSpPr>
          <p:cNvPr id="98" name="组合 97"/>
          <p:cNvGrpSpPr/>
          <p:nvPr/>
        </p:nvGrpSpPr>
        <p:grpSpPr>
          <a:xfrm>
            <a:off x="5239568" y="3165380"/>
            <a:ext cx="1831975" cy="317942"/>
            <a:chOff x="5357813" y="2968625"/>
            <a:chExt cx="1831975" cy="317942"/>
          </a:xfrm>
          <a:solidFill>
            <a:srgbClr val="C00000"/>
          </a:solidFill>
        </p:grpSpPr>
        <p:sp>
          <p:nvSpPr>
            <p:cNvPr id="99" name="Freeform 79"/>
            <p:cNvSpPr>
              <a:spLocks/>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0" name="Rectangle 15"/>
            <p:cNvSpPr>
              <a:spLocks noChangeArrowheads="1"/>
            </p:cNvSpPr>
            <p:nvPr/>
          </p:nvSpPr>
          <p:spPr bwMode="auto">
            <a:xfrm>
              <a:off x="5386437" y="2969036"/>
              <a:ext cx="1706513" cy="317531"/>
            </a:xfrm>
            <a:prstGeom prst="rect">
              <a:avLst/>
            </a:prstGeom>
            <a:grpFill/>
            <a:ln>
              <a:noFill/>
            </a:ln>
            <a:effectLst/>
            <a:extLst/>
          </p:spPr>
          <p:txBody>
            <a:bodyPr wrap="none"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某某公司</a:t>
              </a:r>
            </a:p>
          </p:txBody>
        </p:sp>
      </p:grpSp>
      <p:grpSp>
        <p:nvGrpSpPr>
          <p:cNvPr id="101" name="组合 100"/>
          <p:cNvGrpSpPr/>
          <p:nvPr/>
        </p:nvGrpSpPr>
        <p:grpSpPr>
          <a:xfrm>
            <a:off x="8660631" y="3165380"/>
            <a:ext cx="1833563" cy="317942"/>
            <a:chOff x="8778876" y="2968625"/>
            <a:chExt cx="1833563" cy="317942"/>
          </a:xfrm>
          <a:solidFill>
            <a:srgbClr val="C00000"/>
          </a:solidFill>
        </p:grpSpPr>
        <p:sp>
          <p:nvSpPr>
            <p:cNvPr id="102" name="Freeform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3" name="Rectangle 15"/>
            <p:cNvSpPr>
              <a:spLocks noChangeArrowheads="1"/>
            </p:cNvSpPr>
            <p:nvPr/>
          </p:nvSpPr>
          <p:spPr bwMode="auto">
            <a:xfrm>
              <a:off x="8820969" y="2969036"/>
              <a:ext cx="1706513" cy="317531"/>
            </a:xfrm>
            <a:prstGeom prst="rect">
              <a:avLst/>
            </a:prstGeom>
            <a:grpFill/>
            <a:ln>
              <a:noFill/>
            </a:ln>
            <a:effectLst/>
            <a:extLst/>
          </p:spPr>
          <p:txBody>
            <a:bodyPr wrap="none"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深圳起点科技有限公司</a:t>
              </a:r>
            </a:p>
          </p:txBody>
        </p:sp>
      </p:grpSp>
      <p:grpSp>
        <p:nvGrpSpPr>
          <p:cNvPr id="104" name="组合 103"/>
          <p:cNvGrpSpPr/>
          <p:nvPr/>
        </p:nvGrpSpPr>
        <p:grpSpPr>
          <a:xfrm>
            <a:off x="1579841" y="3520980"/>
            <a:ext cx="400110" cy="1109663"/>
            <a:chOff x="1698086" y="3324225"/>
            <a:chExt cx="400110" cy="1109663"/>
          </a:xfrm>
          <a:solidFill>
            <a:schemeClr val="tx1"/>
          </a:solidFill>
        </p:grpSpPr>
        <p:sp>
          <p:nvSpPr>
            <p:cNvPr id="105" name="Freeform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6" name="Line 113"/>
            <p:cNvSpPr>
              <a:spLocks noChangeShapeType="1"/>
            </p:cNvSpPr>
            <p:nvPr/>
          </p:nvSpPr>
          <p:spPr bwMode="auto">
            <a:xfrm>
              <a:off x="1901826" y="3324225"/>
              <a:ext cx="0" cy="17462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7" name="TextBox 106"/>
            <p:cNvSpPr txBox="1"/>
            <p:nvPr/>
          </p:nvSpPr>
          <p:spPr>
            <a:xfrm>
              <a:off x="1698086" y="3554682"/>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市场部</a:t>
              </a:r>
            </a:p>
          </p:txBody>
        </p:sp>
      </p:grpSp>
      <p:grpSp>
        <p:nvGrpSpPr>
          <p:cNvPr id="108" name="组合 107"/>
          <p:cNvGrpSpPr/>
          <p:nvPr/>
        </p:nvGrpSpPr>
        <p:grpSpPr>
          <a:xfrm>
            <a:off x="2032971" y="3690843"/>
            <a:ext cx="400110" cy="939800"/>
            <a:chOff x="2151216" y="3494088"/>
            <a:chExt cx="400110" cy="939800"/>
          </a:xfrm>
          <a:solidFill>
            <a:schemeClr val="tx1"/>
          </a:solidFill>
        </p:grpSpPr>
        <p:sp>
          <p:nvSpPr>
            <p:cNvPr id="109" name="Freeform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0" name="TextBox 109"/>
            <p:cNvSpPr txBox="1"/>
            <p:nvPr/>
          </p:nvSpPr>
          <p:spPr>
            <a:xfrm>
              <a:off x="2151216" y="3554682"/>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品质部</a:t>
              </a:r>
            </a:p>
          </p:txBody>
        </p:sp>
      </p:grpSp>
      <p:grpSp>
        <p:nvGrpSpPr>
          <p:cNvPr id="111" name="组合 110"/>
          <p:cNvGrpSpPr/>
          <p:nvPr/>
        </p:nvGrpSpPr>
        <p:grpSpPr>
          <a:xfrm>
            <a:off x="2481545" y="3690843"/>
            <a:ext cx="400110" cy="939800"/>
            <a:chOff x="2599790" y="3494088"/>
            <a:chExt cx="400110" cy="939800"/>
          </a:xfrm>
          <a:solidFill>
            <a:schemeClr val="tx1"/>
          </a:solidFill>
        </p:grpSpPr>
        <p:sp>
          <p:nvSpPr>
            <p:cNvPr id="112" name="Freeform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3" name="TextBox 112"/>
            <p:cNvSpPr txBox="1"/>
            <p:nvPr/>
          </p:nvSpPr>
          <p:spPr>
            <a:xfrm>
              <a:off x="2599790" y="3554682"/>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采购部</a:t>
              </a:r>
            </a:p>
          </p:txBody>
        </p:sp>
      </p:grpSp>
      <p:grpSp>
        <p:nvGrpSpPr>
          <p:cNvPr id="114" name="组合 113"/>
          <p:cNvGrpSpPr/>
          <p:nvPr/>
        </p:nvGrpSpPr>
        <p:grpSpPr>
          <a:xfrm>
            <a:off x="2921491" y="3690843"/>
            <a:ext cx="400110" cy="939800"/>
            <a:chOff x="3039736" y="3494088"/>
            <a:chExt cx="400110" cy="939800"/>
          </a:xfrm>
          <a:solidFill>
            <a:schemeClr val="tx1"/>
          </a:solidFill>
        </p:grpSpPr>
        <p:sp>
          <p:nvSpPr>
            <p:cNvPr id="115" name="Freeform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6" name="TextBox 115"/>
            <p:cNvSpPr txBox="1"/>
            <p:nvPr/>
          </p:nvSpPr>
          <p:spPr>
            <a:xfrm>
              <a:off x="3039736" y="3554682"/>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综合部</a:t>
              </a:r>
            </a:p>
          </p:txBody>
        </p:sp>
      </p:grpSp>
      <p:grpSp>
        <p:nvGrpSpPr>
          <p:cNvPr id="117" name="组合 116"/>
          <p:cNvGrpSpPr/>
          <p:nvPr/>
        </p:nvGrpSpPr>
        <p:grpSpPr>
          <a:xfrm>
            <a:off x="3370065" y="3690843"/>
            <a:ext cx="400110" cy="939800"/>
            <a:chOff x="3488310" y="3494088"/>
            <a:chExt cx="400110" cy="939800"/>
          </a:xfrm>
          <a:solidFill>
            <a:schemeClr val="tx1"/>
          </a:solidFill>
        </p:grpSpPr>
        <p:sp>
          <p:nvSpPr>
            <p:cNvPr id="118" name="Freeform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9" name="TextBox 118"/>
            <p:cNvSpPr txBox="1"/>
            <p:nvPr/>
          </p:nvSpPr>
          <p:spPr>
            <a:xfrm>
              <a:off x="3488310" y="3554682"/>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财务部</a:t>
              </a:r>
            </a:p>
          </p:txBody>
        </p:sp>
      </p:grpSp>
      <p:grpSp>
        <p:nvGrpSpPr>
          <p:cNvPr id="120" name="组合 119"/>
          <p:cNvGrpSpPr/>
          <p:nvPr/>
        </p:nvGrpSpPr>
        <p:grpSpPr>
          <a:xfrm>
            <a:off x="4722012" y="3886105"/>
            <a:ext cx="400110" cy="939800"/>
            <a:chOff x="4840257" y="3689350"/>
            <a:chExt cx="400110" cy="939800"/>
          </a:xfrm>
          <a:solidFill>
            <a:schemeClr val="tx1"/>
          </a:solidFill>
        </p:grpSpPr>
        <p:sp>
          <p:nvSpPr>
            <p:cNvPr id="121" name="Freeform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2" name="TextBox 121"/>
            <p:cNvSpPr txBox="1"/>
            <p:nvPr/>
          </p:nvSpPr>
          <p:spPr>
            <a:xfrm>
              <a:off x="4840257" y="3744463"/>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研发部</a:t>
              </a:r>
            </a:p>
          </p:txBody>
        </p:sp>
      </p:grpSp>
      <p:grpSp>
        <p:nvGrpSpPr>
          <p:cNvPr id="123" name="组合 122"/>
          <p:cNvGrpSpPr/>
          <p:nvPr/>
        </p:nvGrpSpPr>
        <p:grpSpPr>
          <a:xfrm>
            <a:off x="7190576" y="3892456"/>
            <a:ext cx="400110" cy="939800"/>
            <a:chOff x="7298785" y="3689350"/>
            <a:chExt cx="400110" cy="939800"/>
          </a:xfrm>
          <a:solidFill>
            <a:schemeClr val="tx1"/>
          </a:solidFill>
        </p:grpSpPr>
        <p:sp>
          <p:nvSpPr>
            <p:cNvPr id="124" name="Freeform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5" name="TextBox 124"/>
            <p:cNvSpPr txBox="1"/>
            <p:nvPr/>
          </p:nvSpPr>
          <p:spPr>
            <a:xfrm>
              <a:off x="7298785" y="3744463"/>
              <a:ext cx="400110" cy="810478"/>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售后中心</a:t>
              </a:r>
            </a:p>
          </p:txBody>
        </p:sp>
      </p:grpSp>
      <p:grpSp>
        <p:nvGrpSpPr>
          <p:cNvPr id="126" name="组合 125"/>
          <p:cNvGrpSpPr/>
          <p:nvPr/>
        </p:nvGrpSpPr>
        <p:grpSpPr>
          <a:xfrm>
            <a:off x="8672910" y="3859875"/>
            <a:ext cx="400110" cy="1206040"/>
            <a:chOff x="8791155" y="3663121"/>
            <a:chExt cx="400110" cy="997780"/>
          </a:xfrm>
          <a:solidFill>
            <a:schemeClr val="tx1"/>
          </a:solidFill>
        </p:grpSpPr>
        <p:sp>
          <p:nvSpPr>
            <p:cNvPr id="127" name="Freeform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8" name="TextBox 127"/>
            <p:cNvSpPr txBox="1"/>
            <p:nvPr/>
          </p:nvSpPr>
          <p:spPr>
            <a:xfrm>
              <a:off x="8791155" y="3663121"/>
              <a:ext cx="400110" cy="878633"/>
            </a:xfrm>
            <a:prstGeom prst="rect">
              <a:avLst/>
            </a:prstGeom>
            <a:noFill/>
            <a:ln>
              <a:noFill/>
            </a:ln>
          </p:spPr>
          <p:txBody>
            <a:bodyPr vert="eaVert"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硬件测试部</a:t>
              </a:r>
            </a:p>
          </p:txBody>
        </p:sp>
      </p:grpSp>
      <p:grpSp>
        <p:nvGrpSpPr>
          <p:cNvPr id="129" name="组合 128"/>
          <p:cNvGrpSpPr/>
          <p:nvPr/>
        </p:nvGrpSpPr>
        <p:grpSpPr>
          <a:xfrm>
            <a:off x="9377357" y="3859875"/>
            <a:ext cx="400110" cy="1206040"/>
            <a:chOff x="9498521" y="3663121"/>
            <a:chExt cx="400110" cy="997780"/>
          </a:xfrm>
          <a:solidFill>
            <a:schemeClr val="tx1"/>
          </a:solidFill>
        </p:grpSpPr>
        <p:sp>
          <p:nvSpPr>
            <p:cNvPr id="130" name="Freeform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1" name="TextBox 130"/>
            <p:cNvSpPr txBox="1"/>
            <p:nvPr/>
          </p:nvSpPr>
          <p:spPr>
            <a:xfrm>
              <a:off x="9498521" y="3663121"/>
              <a:ext cx="400110" cy="878633"/>
            </a:xfrm>
            <a:prstGeom prst="rect">
              <a:avLst/>
            </a:prstGeom>
            <a:noFill/>
          </p:spPr>
          <p:txBody>
            <a:bodyPr vert="eaVert"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工程监督部</a:t>
              </a:r>
            </a:p>
          </p:txBody>
        </p:sp>
      </p:grpSp>
      <p:grpSp>
        <p:nvGrpSpPr>
          <p:cNvPr id="132" name="组合 131"/>
          <p:cNvGrpSpPr/>
          <p:nvPr/>
        </p:nvGrpSpPr>
        <p:grpSpPr>
          <a:xfrm>
            <a:off x="10025894" y="3859875"/>
            <a:ext cx="400110" cy="1206040"/>
            <a:chOff x="10144139" y="3663121"/>
            <a:chExt cx="400110" cy="997780"/>
          </a:xfrm>
          <a:solidFill>
            <a:schemeClr val="tx1"/>
          </a:solidFill>
        </p:grpSpPr>
        <p:sp>
          <p:nvSpPr>
            <p:cNvPr id="133" name="Freeform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4" name="TextBox 133"/>
            <p:cNvSpPr txBox="1"/>
            <p:nvPr/>
          </p:nvSpPr>
          <p:spPr>
            <a:xfrm>
              <a:off x="10144139" y="3663121"/>
              <a:ext cx="400110" cy="819059"/>
            </a:xfrm>
            <a:prstGeom prst="rect">
              <a:avLst/>
            </a:prstGeom>
            <a:noFill/>
          </p:spPr>
          <p:txBody>
            <a:bodyPr vert="eaVert"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客服事业部</a:t>
              </a:r>
            </a:p>
          </p:txBody>
        </p:sp>
      </p:grpSp>
      <p:sp>
        <p:nvSpPr>
          <p:cNvPr id="171" name="文本框 12"/>
          <p:cNvSpPr txBox="1"/>
          <p:nvPr/>
        </p:nvSpPr>
        <p:spPr>
          <a:xfrm>
            <a:off x="1263688" y="5446018"/>
            <a:ext cx="9664624" cy="867930"/>
          </a:xfrm>
          <a:prstGeom prst="rect">
            <a:avLst/>
          </a:prstGeom>
          <a:noFill/>
        </p:spPr>
        <p:txBody>
          <a:bodyPr wrap="square" rtlCol="0">
            <a:spAutoFit/>
          </a:bodyPr>
          <a:lstStyle/>
          <a:p>
            <a:pPr algn="ctr">
              <a:lnSpc>
                <a:spcPct val="120000"/>
              </a:lnSpc>
            </a:pPr>
            <a:r>
              <a:rPr lang="zh-CN" altLang="en-US" sz="1400" spc="100" dirty="0">
                <a:solidFill>
                  <a:prstClr val="black">
                    <a:lumMod val="50000"/>
                    <a:lumOff val="50000"/>
                  </a:prst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400" spc="100" dirty="0">
                <a:solidFill>
                  <a:prstClr val="black">
                    <a:lumMod val="50000"/>
                    <a:lumOff val="50000"/>
                  </a:prstClr>
                </a:solidFill>
                <a:latin typeface="微软雅黑" panose="020B0503020204020204" pitchFamily="34" charset="-122"/>
                <a:ea typeface="微软雅黑" panose="020B0503020204020204" pitchFamily="34" charset="-122"/>
              </a:rPr>
              <a:t>...</a:t>
            </a:r>
            <a:r>
              <a:rPr lang="zh-CN" altLang="en-US" sz="1400" spc="100" dirty="0">
                <a:solidFill>
                  <a:prstClr val="black">
                    <a:lumMod val="50000"/>
                    <a:lumOff val="50000"/>
                  </a:prst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400" spc="100" dirty="0">
                <a:solidFill>
                  <a:prstClr val="black">
                    <a:lumMod val="50000"/>
                    <a:lumOff val="50000"/>
                  </a:prstClr>
                </a:solidFill>
                <a:latin typeface="微软雅黑" panose="020B0503020204020204" pitchFamily="34" charset="-122"/>
                <a:ea typeface="微软雅黑" panose="020B0503020204020204" pitchFamily="34" charset="-122"/>
              </a:rPr>
              <a:t>...</a:t>
            </a:r>
            <a:r>
              <a:rPr lang="zh-CN" altLang="en-US" sz="1400" spc="100" dirty="0">
                <a:solidFill>
                  <a:prstClr val="black">
                    <a:lumMod val="50000"/>
                    <a:lumOff val="50000"/>
                  </a:prst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400" spc="100" dirty="0">
                <a:solidFill>
                  <a:prstClr val="black">
                    <a:lumMod val="50000"/>
                    <a:lumOff val="50000"/>
                  </a:prstClr>
                </a:solidFill>
                <a:latin typeface="微软雅黑" panose="020B0503020204020204" pitchFamily="34" charset="-122"/>
                <a:ea typeface="微软雅黑" panose="020B0503020204020204" pitchFamily="34" charset="-122"/>
              </a:rPr>
              <a:t>...</a:t>
            </a:r>
            <a:endParaRPr lang="zh-CN" altLang="en-US" sz="1400" spc="1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35" name="组合 11"/>
          <p:cNvGrpSpPr>
            <a:grpSpLocks/>
          </p:cNvGrpSpPr>
          <p:nvPr/>
        </p:nvGrpSpPr>
        <p:grpSpPr bwMode="auto">
          <a:xfrm>
            <a:off x="1854716" y="302394"/>
            <a:ext cx="492125" cy="319088"/>
            <a:chOff x="3017520" y="601990"/>
            <a:chExt cx="491490" cy="414010"/>
          </a:xfrm>
        </p:grpSpPr>
        <p:sp>
          <p:nvSpPr>
            <p:cNvPr id="136" name="燕尾形 135"/>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137" name="燕尾形 136"/>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138" name="燕尾形 137"/>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528285861"/>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31" presetClass="entr" presetSubtype="0" fill="hold" nodeType="afterEffect">
                                  <p:stCondLst>
                                    <p:cond delay="0"/>
                                  </p:stCondLst>
                                  <p:childTnLst>
                                    <p:set>
                                      <p:cBhvr>
                                        <p:cTn id="29" dur="1" fill="hold">
                                          <p:stCondLst>
                                            <p:cond delay="0"/>
                                          </p:stCondLst>
                                        </p:cTn>
                                        <p:tgtEl>
                                          <p:spTgt spid="83"/>
                                        </p:tgtEl>
                                        <p:attrNameLst>
                                          <p:attrName>style.visibility</p:attrName>
                                        </p:attrNameLst>
                                      </p:cBhvr>
                                      <p:to>
                                        <p:strVal val="visible"/>
                                      </p:to>
                                    </p:set>
                                    <p:anim calcmode="lin" valueType="num">
                                      <p:cBhvr>
                                        <p:cTn id="30" dur="500" fill="hold"/>
                                        <p:tgtEl>
                                          <p:spTgt spid="83"/>
                                        </p:tgtEl>
                                        <p:attrNameLst>
                                          <p:attrName>ppt_w</p:attrName>
                                        </p:attrNameLst>
                                      </p:cBhvr>
                                      <p:tavLst>
                                        <p:tav tm="0">
                                          <p:val>
                                            <p:fltVal val="0"/>
                                          </p:val>
                                        </p:tav>
                                        <p:tav tm="100000">
                                          <p:val>
                                            <p:strVal val="#ppt_w"/>
                                          </p:val>
                                        </p:tav>
                                      </p:tavLst>
                                    </p:anim>
                                    <p:anim calcmode="lin" valueType="num">
                                      <p:cBhvr>
                                        <p:cTn id="31" dur="500" fill="hold"/>
                                        <p:tgtEl>
                                          <p:spTgt spid="83"/>
                                        </p:tgtEl>
                                        <p:attrNameLst>
                                          <p:attrName>ppt_h</p:attrName>
                                        </p:attrNameLst>
                                      </p:cBhvr>
                                      <p:tavLst>
                                        <p:tav tm="0">
                                          <p:val>
                                            <p:fltVal val="0"/>
                                          </p:val>
                                        </p:tav>
                                        <p:tav tm="100000">
                                          <p:val>
                                            <p:strVal val="#ppt_h"/>
                                          </p:val>
                                        </p:tav>
                                      </p:tavLst>
                                    </p:anim>
                                    <p:anim calcmode="lin" valueType="num">
                                      <p:cBhvr>
                                        <p:cTn id="32" dur="500" fill="hold"/>
                                        <p:tgtEl>
                                          <p:spTgt spid="83"/>
                                        </p:tgtEl>
                                        <p:attrNameLst>
                                          <p:attrName>style.rotation</p:attrName>
                                        </p:attrNameLst>
                                      </p:cBhvr>
                                      <p:tavLst>
                                        <p:tav tm="0">
                                          <p:val>
                                            <p:fltVal val="90"/>
                                          </p:val>
                                        </p:tav>
                                        <p:tav tm="100000">
                                          <p:val>
                                            <p:fltVal val="0"/>
                                          </p:val>
                                        </p:tav>
                                      </p:tavLst>
                                    </p:anim>
                                    <p:animEffect transition="in" filter="fade">
                                      <p:cBhvr>
                                        <p:cTn id="33" dur="500"/>
                                        <p:tgtEl>
                                          <p:spTgt spid="83"/>
                                        </p:tgtEl>
                                      </p:cBhvr>
                                    </p:animEffect>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up)">
                                      <p:cBhvr>
                                        <p:cTn id="37" dur="500"/>
                                        <p:tgtEl>
                                          <p:spTgt spid="27"/>
                                        </p:tgtEl>
                                      </p:cBhvr>
                                    </p:animEffect>
                                  </p:childTnLst>
                                </p:cTn>
                              </p:par>
                            </p:childTnLst>
                          </p:cTn>
                        </p:par>
                        <p:par>
                          <p:cTn id="38" fill="hold">
                            <p:stCondLst>
                              <p:cond delay="1500"/>
                            </p:stCondLst>
                            <p:childTnLst>
                              <p:par>
                                <p:cTn id="39" presetID="16" presetClass="entr" presetSubtype="37"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barn(outVertical)">
                                      <p:cBhvr>
                                        <p:cTn id="41" dur="500"/>
                                        <p:tgtEl>
                                          <p:spTgt spid="72"/>
                                        </p:tgtEl>
                                      </p:cBhvr>
                                    </p:animEffect>
                                  </p:childTnLst>
                                </p:cTn>
                              </p:par>
                              <p:par>
                                <p:cTn id="42" presetID="42" presetClass="entr" presetSubtype="0" fill="hold" nodeType="withEffect">
                                  <p:stCondLst>
                                    <p:cond delay="0"/>
                                  </p:stCondLst>
                                  <p:childTnLst>
                                    <p:set>
                                      <p:cBhvr>
                                        <p:cTn id="43" dur="1" fill="hold">
                                          <p:stCondLst>
                                            <p:cond delay="0"/>
                                          </p:stCondLst>
                                        </p:cTn>
                                        <p:tgtEl>
                                          <p:spTgt spid="92"/>
                                        </p:tgtEl>
                                        <p:attrNameLst>
                                          <p:attrName>style.visibility</p:attrName>
                                        </p:attrNameLst>
                                      </p:cBhvr>
                                      <p:to>
                                        <p:strVal val="visible"/>
                                      </p:to>
                                    </p:set>
                                    <p:animEffect transition="in" filter="fade">
                                      <p:cBhvr>
                                        <p:cTn id="44" dur="500"/>
                                        <p:tgtEl>
                                          <p:spTgt spid="92"/>
                                        </p:tgtEl>
                                      </p:cBhvr>
                                    </p:animEffect>
                                    <p:anim calcmode="lin" valueType="num">
                                      <p:cBhvr>
                                        <p:cTn id="45" dur="500" fill="hold"/>
                                        <p:tgtEl>
                                          <p:spTgt spid="92"/>
                                        </p:tgtEl>
                                        <p:attrNameLst>
                                          <p:attrName>ppt_x</p:attrName>
                                        </p:attrNameLst>
                                      </p:cBhvr>
                                      <p:tavLst>
                                        <p:tav tm="0">
                                          <p:val>
                                            <p:strVal val="#ppt_x"/>
                                          </p:val>
                                        </p:tav>
                                        <p:tav tm="100000">
                                          <p:val>
                                            <p:strVal val="#ppt_x"/>
                                          </p:val>
                                        </p:tav>
                                      </p:tavLst>
                                    </p:anim>
                                    <p:anim calcmode="lin" valueType="num">
                                      <p:cBhvr>
                                        <p:cTn id="46" dur="500" fill="hold"/>
                                        <p:tgtEl>
                                          <p:spTgt spid="92"/>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2" presetClass="entr" presetSubtype="8" fill="hold" nodeType="afterEffect">
                                  <p:stCondLst>
                                    <p:cond delay="0"/>
                                  </p:stCondLst>
                                  <p:childTnLst>
                                    <p:set>
                                      <p:cBhvr>
                                        <p:cTn id="49" dur="1" fill="hold">
                                          <p:stCondLst>
                                            <p:cond delay="0"/>
                                          </p:stCondLst>
                                        </p:cTn>
                                        <p:tgtEl>
                                          <p:spTgt spid="86"/>
                                        </p:tgtEl>
                                        <p:attrNameLst>
                                          <p:attrName>style.visibility</p:attrName>
                                        </p:attrNameLst>
                                      </p:cBhvr>
                                      <p:to>
                                        <p:strVal val="visible"/>
                                      </p:to>
                                    </p:set>
                                    <p:anim calcmode="lin" valueType="num">
                                      <p:cBhvr additive="base">
                                        <p:cTn id="50" dur="500" fill="hold"/>
                                        <p:tgtEl>
                                          <p:spTgt spid="86"/>
                                        </p:tgtEl>
                                        <p:attrNameLst>
                                          <p:attrName>ppt_x</p:attrName>
                                        </p:attrNameLst>
                                      </p:cBhvr>
                                      <p:tavLst>
                                        <p:tav tm="0">
                                          <p:val>
                                            <p:strVal val="0-#ppt_w/2"/>
                                          </p:val>
                                        </p:tav>
                                        <p:tav tm="100000">
                                          <p:val>
                                            <p:strVal val="#ppt_x"/>
                                          </p:val>
                                        </p:tav>
                                      </p:tavLst>
                                    </p:anim>
                                    <p:anim calcmode="lin" valueType="num">
                                      <p:cBhvr additive="base">
                                        <p:cTn id="51" dur="500" fill="hold"/>
                                        <p:tgtEl>
                                          <p:spTgt spid="86"/>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89"/>
                                        </p:tgtEl>
                                        <p:attrNameLst>
                                          <p:attrName>style.visibility</p:attrName>
                                        </p:attrNameLst>
                                      </p:cBhvr>
                                      <p:to>
                                        <p:strVal val="visible"/>
                                      </p:to>
                                    </p:set>
                                    <p:anim calcmode="lin" valueType="num">
                                      <p:cBhvr additive="base">
                                        <p:cTn id="54" dur="500" fill="hold"/>
                                        <p:tgtEl>
                                          <p:spTgt spid="89"/>
                                        </p:tgtEl>
                                        <p:attrNameLst>
                                          <p:attrName>ppt_x</p:attrName>
                                        </p:attrNameLst>
                                      </p:cBhvr>
                                      <p:tavLst>
                                        <p:tav tm="0">
                                          <p:val>
                                            <p:strVal val="1+#ppt_w/2"/>
                                          </p:val>
                                        </p:tav>
                                        <p:tav tm="100000">
                                          <p:val>
                                            <p:strVal val="#ppt_x"/>
                                          </p:val>
                                        </p:tav>
                                      </p:tavLst>
                                    </p:anim>
                                    <p:anim calcmode="lin" valueType="num">
                                      <p:cBhvr additive="base">
                                        <p:cTn id="55" dur="500" fill="hold"/>
                                        <p:tgtEl>
                                          <p:spTgt spid="89"/>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22" presetClass="entr" presetSubtype="1"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childTnLst>
                          </p:cTn>
                        </p:par>
                        <p:par>
                          <p:cTn id="60" fill="hold">
                            <p:stCondLst>
                              <p:cond delay="3000"/>
                            </p:stCondLst>
                            <p:childTnLst>
                              <p:par>
                                <p:cTn id="61" presetID="22" presetClass="entr" presetSubtype="1"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up)">
                                      <p:cBhvr>
                                        <p:cTn id="63" dur="500"/>
                                        <p:tgtEl>
                                          <p:spTgt spid="29"/>
                                        </p:tgtEl>
                                      </p:cBhvr>
                                    </p:animEffect>
                                  </p:childTnLst>
                                </p:cTn>
                              </p:par>
                            </p:childTnLst>
                          </p:cTn>
                        </p:par>
                        <p:par>
                          <p:cTn id="64" fill="hold">
                            <p:stCondLst>
                              <p:cond delay="3500"/>
                            </p:stCondLst>
                            <p:childTnLst>
                              <p:par>
                                <p:cTn id="65" presetID="42" presetClass="entr" presetSubtype="0" fill="hold" nodeType="afterEffect">
                                  <p:stCondLst>
                                    <p:cond delay="0"/>
                                  </p:stCondLst>
                                  <p:childTnLst>
                                    <p:set>
                                      <p:cBhvr>
                                        <p:cTn id="66" dur="1" fill="hold">
                                          <p:stCondLst>
                                            <p:cond delay="0"/>
                                          </p:stCondLst>
                                        </p:cTn>
                                        <p:tgtEl>
                                          <p:spTgt spid="95"/>
                                        </p:tgtEl>
                                        <p:attrNameLst>
                                          <p:attrName>style.visibility</p:attrName>
                                        </p:attrNameLst>
                                      </p:cBhvr>
                                      <p:to>
                                        <p:strVal val="visible"/>
                                      </p:to>
                                    </p:set>
                                    <p:animEffect transition="in" filter="fade">
                                      <p:cBhvr>
                                        <p:cTn id="67" dur="500"/>
                                        <p:tgtEl>
                                          <p:spTgt spid="95"/>
                                        </p:tgtEl>
                                      </p:cBhvr>
                                    </p:animEffect>
                                    <p:anim calcmode="lin" valueType="num">
                                      <p:cBhvr>
                                        <p:cTn id="68" dur="500" fill="hold"/>
                                        <p:tgtEl>
                                          <p:spTgt spid="95"/>
                                        </p:tgtEl>
                                        <p:attrNameLst>
                                          <p:attrName>ppt_x</p:attrName>
                                        </p:attrNameLst>
                                      </p:cBhvr>
                                      <p:tavLst>
                                        <p:tav tm="0">
                                          <p:val>
                                            <p:strVal val="#ppt_x"/>
                                          </p:val>
                                        </p:tav>
                                        <p:tav tm="100000">
                                          <p:val>
                                            <p:strVal val="#ppt_x"/>
                                          </p:val>
                                        </p:tav>
                                      </p:tavLst>
                                    </p:anim>
                                    <p:anim calcmode="lin" valueType="num">
                                      <p:cBhvr>
                                        <p:cTn id="69" dur="500" fill="hold"/>
                                        <p:tgtEl>
                                          <p:spTgt spid="95"/>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100"/>
                                  </p:stCondLst>
                                  <p:childTnLst>
                                    <p:set>
                                      <p:cBhvr>
                                        <p:cTn id="71" dur="1" fill="hold">
                                          <p:stCondLst>
                                            <p:cond delay="0"/>
                                          </p:stCondLst>
                                        </p:cTn>
                                        <p:tgtEl>
                                          <p:spTgt spid="98"/>
                                        </p:tgtEl>
                                        <p:attrNameLst>
                                          <p:attrName>style.visibility</p:attrName>
                                        </p:attrNameLst>
                                      </p:cBhvr>
                                      <p:to>
                                        <p:strVal val="visible"/>
                                      </p:to>
                                    </p:set>
                                    <p:animEffect transition="in" filter="fade">
                                      <p:cBhvr>
                                        <p:cTn id="72" dur="500"/>
                                        <p:tgtEl>
                                          <p:spTgt spid="98"/>
                                        </p:tgtEl>
                                      </p:cBhvr>
                                    </p:animEffect>
                                    <p:anim calcmode="lin" valueType="num">
                                      <p:cBhvr>
                                        <p:cTn id="73" dur="500" fill="hold"/>
                                        <p:tgtEl>
                                          <p:spTgt spid="98"/>
                                        </p:tgtEl>
                                        <p:attrNameLst>
                                          <p:attrName>ppt_x</p:attrName>
                                        </p:attrNameLst>
                                      </p:cBhvr>
                                      <p:tavLst>
                                        <p:tav tm="0">
                                          <p:val>
                                            <p:strVal val="#ppt_x"/>
                                          </p:val>
                                        </p:tav>
                                        <p:tav tm="100000">
                                          <p:val>
                                            <p:strVal val="#ppt_x"/>
                                          </p:val>
                                        </p:tav>
                                      </p:tavLst>
                                    </p:anim>
                                    <p:anim calcmode="lin" valueType="num">
                                      <p:cBhvr>
                                        <p:cTn id="74" dur="500" fill="hold"/>
                                        <p:tgtEl>
                                          <p:spTgt spid="98"/>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200"/>
                                  </p:stCondLst>
                                  <p:childTnLst>
                                    <p:set>
                                      <p:cBhvr>
                                        <p:cTn id="76" dur="1" fill="hold">
                                          <p:stCondLst>
                                            <p:cond delay="0"/>
                                          </p:stCondLst>
                                        </p:cTn>
                                        <p:tgtEl>
                                          <p:spTgt spid="101"/>
                                        </p:tgtEl>
                                        <p:attrNameLst>
                                          <p:attrName>style.visibility</p:attrName>
                                        </p:attrNameLst>
                                      </p:cBhvr>
                                      <p:to>
                                        <p:strVal val="visible"/>
                                      </p:to>
                                    </p:set>
                                    <p:animEffect transition="in" filter="fade">
                                      <p:cBhvr>
                                        <p:cTn id="77" dur="500"/>
                                        <p:tgtEl>
                                          <p:spTgt spid="101"/>
                                        </p:tgtEl>
                                      </p:cBhvr>
                                    </p:animEffect>
                                    <p:anim calcmode="lin" valueType="num">
                                      <p:cBhvr>
                                        <p:cTn id="78" dur="500" fill="hold"/>
                                        <p:tgtEl>
                                          <p:spTgt spid="101"/>
                                        </p:tgtEl>
                                        <p:attrNameLst>
                                          <p:attrName>ppt_x</p:attrName>
                                        </p:attrNameLst>
                                      </p:cBhvr>
                                      <p:tavLst>
                                        <p:tav tm="0">
                                          <p:val>
                                            <p:strVal val="#ppt_x"/>
                                          </p:val>
                                        </p:tav>
                                        <p:tav tm="100000">
                                          <p:val>
                                            <p:strVal val="#ppt_x"/>
                                          </p:val>
                                        </p:tav>
                                      </p:tavLst>
                                    </p:anim>
                                    <p:anim calcmode="lin" valueType="num">
                                      <p:cBhvr>
                                        <p:cTn id="79" dur="500" fill="hold"/>
                                        <p:tgtEl>
                                          <p:spTgt spid="101"/>
                                        </p:tgtEl>
                                        <p:attrNameLst>
                                          <p:attrName>ppt_y</p:attrName>
                                        </p:attrNameLst>
                                      </p:cBhvr>
                                      <p:tavLst>
                                        <p:tav tm="0">
                                          <p:val>
                                            <p:strVal val="#ppt_y+.1"/>
                                          </p:val>
                                        </p:tav>
                                        <p:tav tm="100000">
                                          <p:val>
                                            <p:strVal val="#ppt_y"/>
                                          </p:val>
                                        </p:tav>
                                      </p:tavLst>
                                    </p:anim>
                                  </p:childTnLst>
                                </p:cTn>
                              </p:par>
                            </p:childTnLst>
                          </p:cTn>
                        </p:par>
                        <p:par>
                          <p:cTn id="80" fill="hold">
                            <p:stCondLst>
                              <p:cond delay="4200"/>
                            </p:stCondLst>
                            <p:childTnLst>
                              <p:par>
                                <p:cTn id="81" presetID="42" presetClass="entr" presetSubtype="0" fill="hold" nodeType="afterEffect">
                                  <p:stCondLst>
                                    <p:cond delay="0"/>
                                  </p:stCondLst>
                                  <p:childTnLst>
                                    <p:set>
                                      <p:cBhvr>
                                        <p:cTn id="82" dur="1" fill="hold">
                                          <p:stCondLst>
                                            <p:cond delay="0"/>
                                          </p:stCondLst>
                                        </p:cTn>
                                        <p:tgtEl>
                                          <p:spTgt spid="104"/>
                                        </p:tgtEl>
                                        <p:attrNameLst>
                                          <p:attrName>style.visibility</p:attrName>
                                        </p:attrNameLst>
                                      </p:cBhvr>
                                      <p:to>
                                        <p:strVal val="visible"/>
                                      </p:to>
                                    </p:set>
                                    <p:animEffect transition="in" filter="fade">
                                      <p:cBhvr>
                                        <p:cTn id="83" dur="400"/>
                                        <p:tgtEl>
                                          <p:spTgt spid="104"/>
                                        </p:tgtEl>
                                      </p:cBhvr>
                                    </p:animEffect>
                                    <p:anim calcmode="lin" valueType="num">
                                      <p:cBhvr>
                                        <p:cTn id="84" dur="400" fill="hold"/>
                                        <p:tgtEl>
                                          <p:spTgt spid="104"/>
                                        </p:tgtEl>
                                        <p:attrNameLst>
                                          <p:attrName>ppt_x</p:attrName>
                                        </p:attrNameLst>
                                      </p:cBhvr>
                                      <p:tavLst>
                                        <p:tav tm="0">
                                          <p:val>
                                            <p:strVal val="#ppt_x"/>
                                          </p:val>
                                        </p:tav>
                                        <p:tav tm="100000">
                                          <p:val>
                                            <p:strVal val="#ppt_x"/>
                                          </p:val>
                                        </p:tav>
                                      </p:tavLst>
                                    </p:anim>
                                    <p:anim calcmode="lin" valueType="num">
                                      <p:cBhvr>
                                        <p:cTn id="85" dur="400" fill="hold"/>
                                        <p:tgtEl>
                                          <p:spTgt spid="104"/>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100"/>
                                  </p:stCondLst>
                                  <p:childTnLst>
                                    <p:set>
                                      <p:cBhvr>
                                        <p:cTn id="87" dur="1" fill="hold">
                                          <p:stCondLst>
                                            <p:cond delay="0"/>
                                          </p:stCondLst>
                                        </p:cTn>
                                        <p:tgtEl>
                                          <p:spTgt spid="108"/>
                                        </p:tgtEl>
                                        <p:attrNameLst>
                                          <p:attrName>style.visibility</p:attrName>
                                        </p:attrNameLst>
                                      </p:cBhvr>
                                      <p:to>
                                        <p:strVal val="visible"/>
                                      </p:to>
                                    </p:set>
                                    <p:animEffect transition="in" filter="fade">
                                      <p:cBhvr>
                                        <p:cTn id="88" dur="400"/>
                                        <p:tgtEl>
                                          <p:spTgt spid="108"/>
                                        </p:tgtEl>
                                      </p:cBhvr>
                                    </p:animEffect>
                                    <p:anim calcmode="lin" valueType="num">
                                      <p:cBhvr>
                                        <p:cTn id="89" dur="400" fill="hold"/>
                                        <p:tgtEl>
                                          <p:spTgt spid="108"/>
                                        </p:tgtEl>
                                        <p:attrNameLst>
                                          <p:attrName>ppt_x</p:attrName>
                                        </p:attrNameLst>
                                      </p:cBhvr>
                                      <p:tavLst>
                                        <p:tav tm="0">
                                          <p:val>
                                            <p:strVal val="#ppt_x"/>
                                          </p:val>
                                        </p:tav>
                                        <p:tav tm="100000">
                                          <p:val>
                                            <p:strVal val="#ppt_x"/>
                                          </p:val>
                                        </p:tav>
                                      </p:tavLst>
                                    </p:anim>
                                    <p:anim calcmode="lin" valueType="num">
                                      <p:cBhvr>
                                        <p:cTn id="90" dur="400" fill="hold"/>
                                        <p:tgtEl>
                                          <p:spTgt spid="108"/>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200"/>
                                  </p:stCondLst>
                                  <p:childTnLst>
                                    <p:set>
                                      <p:cBhvr>
                                        <p:cTn id="92" dur="1" fill="hold">
                                          <p:stCondLst>
                                            <p:cond delay="0"/>
                                          </p:stCondLst>
                                        </p:cTn>
                                        <p:tgtEl>
                                          <p:spTgt spid="111"/>
                                        </p:tgtEl>
                                        <p:attrNameLst>
                                          <p:attrName>style.visibility</p:attrName>
                                        </p:attrNameLst>
                                      </p:cBhvr>
                                      <p:to>
                                        <p:strVal val="visible"/>
                                      </p:to>
                                    </p:set>
                                    <p:animEffect transition="in" filter="fade">
                                      <p:cBhvr>
                                        <p:cTn id="93" dur="400"/>
                                        <p:tgtEl>
                                          <p:spTgt spid="111"/>
                                        </p:tgtEl>
                                      </p:cBhvr>
                                    </p:animEffect>
                                    <p:anim calcmode="lin" valueType="num">
                                      <p:cBhvr>
                                        <p:cTn id="94" dur="400" fill="hold"/>
                                        <p:tgtEl>
                                          <p:spTgt spid="111"/>
                                        </p:tgtEl>
                                        <p:attrNameLst>
                                          <p:attrName>ppt_x</p:attrName>
                                        </p:attrNameLst>
                                      </p:cBhvr>
                                      <p:tavLst>
                                        <p:tav tm="0">
                                          <p:val>
                                            <p:strVal val="#ppt_x"/>
                                          </p:val>
                                        </p:tav>
                                        <p:tav tm="100000">
                                          <p:val>
                                            <p:strVal val="#ppt_x"/>
                                          </p:val>
                                        </p:tav>
                                      </p:tavLst>
                                    </p:anim>
                                    <p:anim calcmode="lin" valueType="num">
                                      <p:cBhvr>
                                        <p:cTn id="95" dur="400" fill="hold"/>
                                        <p:tgtEl>
                                          <p:spTgt spid="111"/>
                                        </p:tgtEl>
                                        <p:attrNameLst>
                                          <p:attrName>ppt_y</p:attrName>
                                        </p:attrNameLst>
                                      </p:cBhvr>
                                      <p:tavLst>
                                        <p:tav tm="0">
                                          <p:val>
                                            <p:strVal val="#ppt_y+.1"/>
                                          </p:val>
                                        </p:tav>
                                        <p:tav tm="100000">
                                          <p:val>
                                            <p:strVal val="#ppt_y"/>
                                          </p:val>
                                        </p:tav>
                                      </p:tavLst>
                                    </p:anim>
                                  </p:childTnLst>
                                </p:cTn>
                              </p:par>
                              <p:par>
                                <p:cTn id="96" presetID="42" presetClass="entr" presetSubtype="0" fill="hold" nodeType="withEffect">
                                  <p:stCondLst>
                                    <p:cond delay="300"/>
                                  </p:stCondLst>
                                  <p:childTnLst>
                                    <p:set>
                                      <p:cBhvr>
                                        <p:cTn id="97" dur="1" fill="hold">
                                          <p:stCondLst>
                                            <p:cond delay="0"/>
                                          </p:stCondLst>
                                        </p:cTn>
                                        <p:tgtEl>
                                          <p:spTgt spid="114"/>
                                        </p:tgtEl>
                                        <p:attrNameLst>
                                          <p:attrName>style.visibility</p:attrName>
                                        </p:attrNameLst>
                                      </p:cBhvr>
                                      <p:to>
                                        <p:strVal val="visible"/>
                                      </p:to>
                                    </p:set>
                                    <p:animEffect transition="in" filter="fade">
                                      <p:cBhvr>
                                        <p:cTn id="98" dur="400"/>
                                        <p:tgtEl>
                                          <p:spTgt spid="114"/>
                                        </p:tgtEl>
                                      </p:cBhvr>
                                    </p:animEffect>
                                    <p:anim calcmode="lin" valueType="num">
                                      <p:cBhvr>
                                        <p:cTn id="99" dur="400" fill="hold"/>
                                        <p:tgtEl>
                                          <p:spTgt spid="114"/>
                                        </p:tgtEl>
                                        <p:attrNameLst>
                                          <p:attrName>ppt_x</p:attrName>
                                        </p:attrNameLst>
                                      </p:cBhvr>
                                      <p:tavLst>
                                        <p:tav tm="0">
                                          <p:val>
                                            <p:strVal val="#ppt_x"/>
                                          </p:val>
                                        </p:tav>
                                        <p:tav tm="100000">
                                          <p:val>
                                            <p:strVal val="#ppt_x"/>
                                          </p:val>
                                        </p:tav>
                                      </p:tavLst>
                                    </p:anim>
                                    <p:anim calcmode="lin" valueType="num">
                                      <p:cBhvr>
                                        <p:cTn id="100" dur="400" fill="hold"/>
                                        <p:tgtEl>
                                          <p:spTgt spid="114"/>
                                        </p:tgtEl>
                                        <p:attrNameLst>
                                          <p:attrName>ppt_y</p:attrName>
                                        </p:attrNameLst>
                                      </p:cBhvr>
                                      <p:tavLst>
                                        <p:tav tm="0">
                                          <p:val>
                                            <p:strVal val="#ppt_y+.1"/>
                                          </p:val>
                                        </p:tav>
                                        <p:tav tm="100000">
                                          <p:val>
                                            <p:strVal val="#ppt_y"/>
                                          </p:val>
                                        </p:tav>
                                      </p:tavLst>
                                    </p:anim>
                                  </p:childTnLst>
                                </p:cTn>
                              </p:par>
                              <p:par>
                                <p:cTn id="101" presetID="42" presetClass="entr" presetSubtype="0" fill="hold" nodeType="withEffect">
                                  <p:stCondLst>
                                    <p:cond delay="400"/>
                                  </p:stCondLst>
                                  <p:childTnLst>
                                    <p:set>
                                      <p:cBhvr>
                                        <p:cTn id="102" dur="1" fill="hold">
                                          <p:stCondLst>
                                            <p:cond delay="0"/>
                                          </p:stCondLst>
                                        </p:cTn>
                                        <p:tgtEl>
                                          <p:spTgt spid="117"/>
                                        </p:tgtEl>
                                        <p:attrNameLst>
                                          <p:attrName>style.visibility</p:attrName>
                                        </p:attrNameLst>
                                      </p:cBhvr>
                                      <p:to>
                                        <p:strVal val="visible"/>
                                      </p:to>
                                    </p:set>
                                    <p:animEffect transition="in" filter="fade">
                                      <p:cBhvr>
                                        <p:cTn id="103" dur="400"/>
                                        <p:tgtEl>
                                          <p:spTgt spid="117"/>
                                        </p:tgtEl>
                                      </p:cBhvr>
                                    </p:animEffect>
                                    <p:anim calcmode="lin" valueType="num">
                                      <p:cBhvr>
                                        <p:cTn id="104" dur="400" fill="hold"/>
                                        <p:tgtEl>
                                          <p:spTgt spid="117"/>
                                        </p:tgtEl>
                                        <p:attrNameLst>
                                          <p:attrName>ppt_x</p:attrName>
                                        </p:attrNameLst>
                                      </p:cBhvr>
                                      <p:tavLst>
                                        <p:tav tm="0">
                                          <p:val>
                                            <p:strVal val="#ppt_x"/>
                                          </p:val>
                                        </p:tav>
                                        <p:tav tm="100000">
                                          <p:val>
                                            <p:strVal val="#ppt_x"/>
                                          </p:val>
                                        </p:tav>
                                      </p:tavLst>
                                    </p:anim>
                                    <p:anim calcmode="lin" valueType="num">
                                      <p:cBhvr>
                                        <p:cTn id="105" dur="400" fill="hold"/>
                                        <p:tgtEl>
                                          <p:spTgt spid="117"/>
                                        </p:tgtEl>
                                        <p:attrNameLst>
                                          <p:attrName>ppt_y</p:attrName>
                                        </p:attrNameLst>
                                      </p:cBhvr>
                                      <p:tavLst>
                                        <p:tav tm="0">
                                          <p:val>
                                            <p:strVal val="#ppt_y+.1"/>
                                          </p:val>
                                        </p:tav>
                                        <p:tav tm="100000">
                                          <p:val>
                                            <p:strVal val="#ppt_y"/>
                                          </p:val>
                                        </p:tav>
                                      </p:tavLst>
                                    </p:anim>
                                  </p:childTnLst>
                                </p:cTn>
                              </p:par>
                            </p:childTnLst>
                          </p:cTn>
                        </p:par>
                        <p:par>
                          <p:cTn id="106" fill="hold">
                            <p:stCondLst>
                              <p:cond delay="5000"/>
                            </p:stCondLst>
                            <p:childTnLst>
                              <p:par>
                                <p:cTn id="107" presetID="22" presetClass="entr" presetSubtype="1" fill="hold"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wipe(up)">
                                      <p:cBhvr>
                                        <p:cTn id="109" dur="500"/>
                                        <p:tgtEl>
                                          <p:spTgt spid="40"/>
                                        </p:tgtEl>
                                      </p:cBhvr>
                                    </p:animEffect>
                                  </p:childTnLst>
                                </p:cTn>
                              </p:par>
                            </p:childTnLst>
                          </p:cTn>
                        </p:par>
                        <p:par>
                          <p:cTn id="110" fill="hold">
                            <p:stCondLst>
                              <p:cond delay="5500"/>
                            </p:stCondLst>
                            <p:childTnLst>
                              <p:par>
                                <p:cTn id="111" presetID="42" presetClass="entr" presetSubtype="0" fill="hold" nodeType="afterEffect">
                                  <p:stCondLst>
                                    <p:cond delay="0"/>
                                  </p:stCondLst>
                                  <p:childTnLst>
                                    <p:set>
                                      <p:cBhvr>
                                        <p:cTn id="112" dur="1" fill="hold">
                                          <p:stCondLst>
                                            <p:cond delay="0"/>
                                          </p:stCondLst>
                                        </p:cTn>
                                        <p:tgtEl>
                                          <p:spTgt spid="120"/>
                                        </p:tgtEl>
                                        <p:attrNameLst>
                                          <p:attrName>style.visibility</p:attrName>
                                        </p:attrNameLst>
                                      </p:cBhvr>
                                      <p:to>
                                        <p:strVal val="visible"/>
                                      </p:to>
                                    </p:set>
                                    <p:animEffect transition="in" filter="fade">
                                      <p:cBhvr>
                                        <p:cTn id="113" dur="400"/>
                                        <p:tgtEl>
                                          <p:spTgt spid="120"/>
                                        </p:tgtEl>
                                      </p:cBhvr>
                                    </p:animEffect>
                                    <p:anim calcmode="lin" valueType="num">
                                      <p:cBhvr>
                                        <p:cTn id="114" dur="400" fill="hold"/>
                                        <p:tgtEl>
                                          <p:spTgt spid="120"/>
                                        </p:tgtEl>
                                        <p:attrNameLst>
                                          <p:attrName>ppt_x</p:attrName>
                                        </p:attrNameLst>
                                      </p:cBhvr>
                                      <p:tavLst>
                                        <p:tav tm="0">
                                          <p:val>
                                            <p:strVal val="#ppt_x"/>
                                          </p:val>
                                        </p:tav>
                                        <p:tav tm="100000">
                                          <p:val>
                                            <p:strVal val="#ppt_x"/>
                                          </p:val>
                                        </p:tav>
                                      </p:tavLst>
                                    </p:anim>
                                    <p:anim calcmode="lin" valueType="num">
                                      <p:cBhvr>
                                        <p:cTn id="115" dur="400" fill="hold"/>
                                        <p:tgtEl>
                                          <p:spTgt spid="120"/>
                                        </p:tgtEl>
                                        <p:attrNameLst>
                                          <p:attrName>ppt_y</p:attrName>
                                        </p:attrNameLst>
                                      </p:cBhvr>
                                      <p:tavLst>
                                        <p:tav tm="0">
                                          <p:val>
                                            <p:strVal val="#ppt_y+.1"/>
                                          </p:val>
                                        </p:tav>
                                        <p:tav tm="100000">
                                          <p:val>
                                            <p:strVal val="#ppt_y"/>
                                          </p:val>
                                        </p:tav>
                                      </p:tavLst>
                                    </p:anim>
                                  </p:childTnLst>
                                </p:cTn>
                              </p:par>
                              <p:par>
                                <p:cTn id="116" presetID="42" presetClass="entr" presetSubtype="0" fill="hold" nodeType="withEffect">
                                  <p:stCondLst>
                                    <p:cond delay="0"/>
                                  </p:stCondLst>
                                  <p:childTnLst>
                                    <p:set>
                                      <p:cBhvr>
                                        <p:cTn id="117" dur="1" fill="hold">
                                          <p:stCondLst>
                                            <p:cond delay="0"/>
                                          </p:stCondLst>
                                        </p:cTn>
                                        <p:tgtEl>
                                          <p:spTgt spid="123"/>
                                        </p:tgtEl>
                                        <p:attrNameLst>
                                          <p:attrName>style.visibility</p:attrName>
                                        </p:attrNameLst>
                                      </p:cBhvr>
                                      <p:to>
                                        <p:strVal val="visible"/>
                                      </p:to>
                                    </p:set>
                                    <p:animEffect transition="in" filter="fade">
                                      <p:cBhvr>
                                        <p:cTn id="118" dur="400"/>
                                        <p:tgtEl>
                                          <p:spTgt spid="123"/>
                                        </p:tgtEl>
                                      </p:cBhvr>
                                    </p:animEffect>
                                    <p:anim calcmode="lin" valueType="num">
                                      <p:cBhvr>
                                        <p:cTn id="119" dur="400" fill="hold"/>
                                        <p:tgtEl>
                                          <p:spTgt spid="123"/>
                                        </p:tgtEl>
                                        <p:attrNameLst>
                                          <p:attrName>ppt_x</p:attrName>
                                        </p:attrNameLst>
                                      </p:cBhvr>
                                      <p:tavLst>
                                        <p:tav tm="0">
                                          <p:val>
                                            <p:strVal val="#ppt_x"/>
                                          </p:val>
                                        </p:tav>
                                        <p:tav tm="100000">
                                          <p:val>
                                            <p:strVal val="#ppt_x"/>
                                          </p:val>
                                        </p:tav>
                                      </p:tavLst>
                                    </p:anim>
                                    <p:anim calcmode="lin" valueType="num">
                                      <p:cBhvr>
                                        <p:cTn id="120" dur="400" fill="hold"/>
                                        <p:tgtEl>
                                          <p:spTgt spid="123"/>
                                        </p:tgtEl>
                                        <p:attrNameLst>
                                          <p:attrName>ppt_y</p:attrName>
                                        </p:attrNameLst>
                                      </p:cBhvr>
                                      <p:tavLst>
                                        <p:tav tm="0">
                                          <p:val>
                                            <p:strVal val="#ppt_y+.1"/>
                                          </p:val>
                                        </p:tav>
                                        <p:tav tm="100000">
                                          <p:val>
                                            <p:strVal val="#ppt_y"/>
                                          </p:val>
                                        </p:tav>
                                      </p:tavLst>
                                    </p:anim>
                                  </p:childTnLst>
                                </p:cTn>
                              </p:par>
                            </p:childTnLst>
                          </p:cTn>
                        </p:par>
                        <p:par>
                          <p:cTn id="121" fill="hold">
                            <p:stCondLst>
                              <p:cond delay="5900"/>
                            </p:stCondLst>
                            <p:childTnLst>
                              <p:par>
                                <p:cTn id="122" presetID="22" presetClass="entr" presetSubtype="1" fill="hold" nodeType="afterEffect">
                                  <p:stCondLst>
                                    <p:cond delay="0"/>
                                  </p:stCondLst>
                                  <p:childTnLst>
                                    <p:set>
                                      <p:cBhvr>
                                        <p:cTn id="123" dur="1" fill="hold">
                                          <p:stCondLst>
                                            <p:cond delay="0"/>
                                          </p:stCondLst>
                                        </p:cTn>
                                        <p:tgtEl>
                                          <p:spTgt spid="62"/>
                                        </p:tgtEl>
                                        <p:attrNameLst>
                                          <p:attrName>style.visibility</p:attrName>
                                        </p:attrNameLst>
                                      </p:cBhvr>
                                      <p:to>
                                        <p:strVal val="visible"/>
                                      </p:to>
                                    </p:set>
                                    <p:animEffect transition="in" filter="wipe(up)">
                                      <p:cBhvr>
                                        <p:cTn id="124" dur="500"/>
                                        <p:tgtEl>
                                          <p:spTgt spid="62"/>
                                        </p:tgtEl>
                                      </p:cBhvr>
                                    </p:animEffect>
                                  </p:childTnLst>
                                </p:cTn>
                              </p:par>
                            </p:childTnLst>
                          </p:cTn>
                        </p:par>
                        <p:par>
                          <p:cTn id="125" fill="hold">
                            <p:stCondLst>
                              <p:cond delay="6400"/>
                            </p:stCondLst>
                            <p:childTnLst>
                              <p:par>
                                <p:cTn id="126" presetID="42" presetClass="entr" presetSubtype="0" fill="hold" nodeType="afterEffect">
                                  <p:stCondLst>
                                    <p:cond delay="0"/>
                                  </p:stCondLst>
                                  <p:childTnLst>
                                    <p:set>
                                      <p:cBhvr>
                                        <p:cTn id="127" dur="1" fill="hold">
                                          <p:stCondLst>
                                            <p:cond delay="0"/>
                                          </p:stCondLst>
                                        </p:cTn>
                                        <p:tgtEl>
                                          <p:spTgt spid="126"/>
                                        </p:tgtEl>
                                        <p:attrNameLst>
                                          <p:attrName>style.visibility</p:attrName>
                                        </p:attrNameLst>
                                      </p:cBhvr>
                                      <p:to>
                                        <p:strVal val="visible"/>
                                      </p:to>
                                    </p:set>
                                    <p:animEffect transition="in" filter="fade">
                                      <p:cBhvr>
                                        <p:cTn id="128" dur="400"/>
                                        <p:tgtEl>
                                          <p:spTgt spid="126"/>
                                        </p:tgtEl>
                                      </p:cBhvr>
                                    </p:animEffect>
                                    <p:anim calcmode="lin" valueType="num">
                                      <p:cBhvr>
                                        <p:cTn id="129" dur="400" fill="hold"/>
                                        <p:tgtEl>
                                          <p:spTgt spid="126"/>
                                        </p:tgtEl>
                                        <p:attrNameLst>
                                          <p:attrName>ppt_x</p:attrName>
                                        </p:attrNameLst>
                                      </p:cBhvr>
                                      <p:tavLst>
                                        <p:tav tm="0">
                                          <p:val>
                                            <p:strVal val="#ppt_x"/>
                                          </p:val>
                                        </p:tav>
                                        <p:tav tm="100000">
                                          <p:val>
                                            <p:strVal val="#ppt_x"/>
                                          </p:val>
                                        </p:tav>
                                      </p:tavLst>
                                    </p:anim>
                                    <p:anim calcmode="lin" valueType="num">
                                      <p:cBhvr>
                                        <p:cTn id="130" dur="400" fill="hold"/>
                                        <p:tgtEl>
                                          <p:spTgt spid="126"/>
                                        </p:tgtEl>
                                        <p:attrNameLst>
                                          <p:attrName>ppt_y</p:attrName>
                                        </p:attrNameLst>
                                      </p:cBhvr>
                                      <p:tavLst>
                                        <p:tav tm="0">
                                          <p:val>
                                            <p:strVal val="#ppt_y+.1"/>
                                          </p:val>
                                        </p:tav>
                                        <p:tav tm="100000">
                                          <p:val>
                                            <p:strVal val="#ppt_y"/>
                                          </p:val>
                                        </p:tav>
                                      </p:tavLst>
                                    </p:anim>
                                  </p:childTnLst>
                                </p:cTn>
                              </p:par>
                              <p:par>
                                <p:cTn id="131" presetID="42" presetClass="entr" presetSubtype="0" fill="hold" nodeType="withEffect">
                                  <p:stCondLst>
                                    <p:cond delay="100"/>
                                  </p:stCondLst>
                                  <p:childTnLst>
                                    <p:set>
                                      <p:cBhvr>
                                        <p:cTn id="132" dur="1" fill="hold">
                                          <p:stCondLst>
                                            <p:cond delay="0"/>
                                          </p:stCondLst>
                                        </p:cTn>
                                        <p:tgtEl>
                                          <p:spTgt spid="129"/>
                                        </p:tgtEl>
                                        <p:attrNameLst>
                                          <p:attrName>style.visibility</p:attrName>
                                        </p:attrNameLst>
                                      </p:cBhvr>
                                      <p:to>
                                        <p:strVal val="visible"/>
                                      </p:to>
                                    </p:set>
                                    <p:animEffect transition="in" filter="fade">
                                      <p:cBhvr>
                                        <p:cTn id="133" dur="400"/>
                                        <p:tgtEl>
                                          <p:spTgt spid="129"/>
                                        </p:tgtEl>
                                      </p:cBhvr>
                                    </p:animEffect>
                                    <p:anim calcmode="lin" valueType="num">
                                      <p:cBhvr>
                                        <p:cTn id="134" dur="400" fill="hold"/>
                                        <p:tgtEl>
                                          <p:spTgt spid="129"/>
                                        </p:tgtEl>
                                        <p:attrNameLst>
                                          <p:attrName>ppt_x</p:attrName>
                                        </p:attrNameLst>
                                      </p:cBhvr>
                                      <p:tavLst>
                                        <p:tav tm="0">
                                          <p:val>
                                            <p:strVal val="#ppt_x"/>
                                          </p:val>
                                        </p:tav>
                                        <p:tav tm="100000">
                                          <p:val>
                                            <p:strVal val="#ppt_x"/>
                                          </p:val>
                                        </p:tav>
                                      </p:tavLst>
                                    </p:anim>
                                    <p:anim calcmode="lin" valueType="num">
                                      <p:cBhvr>
                                        <p:cTn id="135" dur="400" fill="hold"/>
                                        <p:tgtEl>
                                          <p:spTgt spid="129"/>
                                        </p:tgtEl>
                                        <p:attrNameLst>
                                          <p:attrName>ppt_y</p:attrName>
                                        </p:attrNameLst>
                                      </p:cBhvr>
                                      <p:tavLst>
                                        <p:tav tm="0">
                                          <p:val>
                                            <p:strVal val="#ppt_y+.1"/>
                                          </p:val>
                                        </p:tav>
                                        <p:tav tm="100000">
                                          <p:val>
                                            <p:strVal val="#ppt_y"/>
                                          </p:val>
                                        </p:tav>
                                      </p:tavLst>
                                    </p:anim>
                                  </p:childTnLst>
                                </p:cTn>
                              </p:par>
                              <p:par>
                                <p:cTn id="136" presetID="42" presetClass="entr" presetSubtype="0" fill="hold" nodeType="withEffect">
                                  <p:stCondLst>
                                    <p:cond delay="200"/>
                                  </p:stCondLst>
                                  <p:childTnLst>
                                    <p:set>
                                      <p:cBhvr>
                                        <p:cTn id="137" dur="1" fill="hold">
                                          <p:stCondLst>
                                            <p:cond delay="0"/>
                                          </p:stCondLst>
                                        </p:cTn>
                                        <p:tgtEl>
                                          <p:spTgt spid="132"/>
                                        </p:tgtEl>
                                        <p:attrNameLst>
                                          <p:attrName>style.visibility</p:attrName>
                                        </p:attrNameLst>
                                      </p:cBhvr>
                                      <p:to>
                                        <p:strVal val="visible"/>
                                      </p:to>
                                    </p:set>
                                    <p:animEffect transition="in" filter="fade">
                                      <p:cBhvr>
                                        <p:cTn id="138" dur="400"/>
                                        <p:tgtEl>
                                          <p:spTgt spid="132"/>
                                        </p:tgtEl>
                                      </p:cBhvr>
                                    </p:animEffect>
                                    <p:anim calcmode="lin" valueType="num">
                                      <p:cBhvr>
                                        <p:cTn id="139" dur="400" fill="hold"/>
                                        <p:tgtEl>
                                          <p:spTgt spid="132"/>
                                        </p:tgtEl>
                                        <p:attrNameLst>
                                          <p:attrName>ppt_x</p:attrName>
                                        </p:attrNameLst>
                                      </p:cBhvr>
                                      <p:tavLst>
                                        <p:tav tm="0">
                                          <p:val>
                                            <p:strVal val="#ppt_x"/>
                                          </p:val>
                                        </p:tav>
                                        <p:tav tm="100000">
                                          <p:val>
                                            <p:strVal val="#ppt_x"/>
                                          </p:val>
                                        </p:tav>
                                      </p:tavLst>
                                    </p:anim>
                                    <p:anim calcmode="lin" valueType="num">
                                      <p:cBhvr>
                                        <p:cTn id="140" dur="400" fill="hold"/>
                                        <p:tgtEl>
                                          <p:spTgt spid="132"/>
                                        </p:tgtEl>
                                        <p:attrNameLst>
                                          <p:attrName>ppt_y</p:attrName>
                                        </p:attrNameLst>
                                      </p:cBhvr>
                                      <p:tavLst>
                                        <p:tav tm="0">
                                          <p:val>
                                            <p:strVal val="#ppt_y+.1"/>
                                          </p:val>
                                        </p:tav>
                                        <p:tav tm="100000">
                                          <p:val>
                                            <p:strVal val="#ppt_y"/>
                                          </p:val>
                                        </p:tav>
                                      </p:tavLst>
                                    </p:anim>
                                  </p:childTnLst>
                                </p:cTn>
                              </p:par>
                            </p:childTnLst>
                          </p:cTn>
                        </p:par>
                        <p:par>
                          <p:cTn id="141" fill="hold">
                            <p:stCondLst>
                              <p:cond delay="7000"/>
                            </p:stCondLst>
                            <p:childTnLst>
                              <p:par>
                                <p:cTn id="142" presetID="16" presetClass="entr" presetSubtype="37" fill="hold" grpId="0" nodeType="afterEffect">
                                  <p:stCondLst>
                                    <p:cond delay="200"/>
                                  </p:stCondLst>
                                  <p:childTnLst>
                                    <p:set>
                                      <p:cBhvr>
                                        <p:cTn id="143" dur="1" fill="hold">
                                          <p:stCondLst>
                                            <p:cond delay="0"/>
                                          </p:stCondLst>
                                        </p:cTn>
                                        <p:tgtEl>
                                          <p:spTgt spid="171"/>
                                        </p:tgtEl>
                                        <p:attrNameLst>
                                          <p:attrName>style.visibility</p:attrName>
                                        </p:attrNameLst>
                                      </p:cBhvr>
                                      <p:to>
                                        <p:strVal val="visible"/>
                                      </p:to>
                                    </p:set>
                                    <p:animEffect transition="in" filter="barn(outVertical)">
                                      <p:cBhvr>
                                        <p:cTn id="144" dur="500"/>
                                        <p:tgtEl>
                                          <p:spTgt spid="171"/>
                                        </p:tgtEl>
                                      </p:cBhvr>
                                    </p:animEffect>
                                  </p:childTnLst>
                                </p:cTn>
                              </p:par>
                            </p:childTnLst>
                          </p:cTn>
                        </p:par>
                      </p:childTnLst>
                    </p:cTn>
                  </p:par>
                  <p:par>
                    <p:cTn id="145" fill="hold">
                      <p:stCondLst>
                        <p:cond delay="indefinite"/>
                      </p:stCondLst>
                      <p:childTnLst>
                        <p:par>
                          <p:cTn id="146" fill="hold">
                            <p:stCondLst>
                              <p:cond delay="0"/>
                            </p:stCondLst>
                            <p:childTnLst>
                              <p:par>
                                <p:cTn id="147" presetID="22" presetClass="entr" presetSubtype="8" fill="hold" nodeType="clickEffect">
                                  <p:stCondLst>
                                    <p:cond delay="0"/>
                                  </p:stCondLst>
                                  <p:childTnLst>
                                    <p:set>
                                      <p:cBhvr>
                                        <p:cTn id="148" dur="1" fill="hold">
                                          <p:stCondLst>
                                            <p:cond delay="0"/>
                                          </p:stCondLst>
                                        </p:cTn>
                                        <p:tgtEl>
                                          <p:spTgt spid="135"/>
                                        </p:tgtEl>
                                        <p:attrNameLst>
                                          <p:attrName>style.visibility</p:attrName>
                                        </p:attrNameLst>
                                      </p:cBhvr>
                                      <p:to>
                                        <p:strVal val="visible"/>
                                      </p:to>
                                    </p:set>
                                    <p:animEffect transition="in" filter="wipe(left)">
                                      <p:cBhvr>
                                        <p:cTn id="14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27" grpId="0" animBg="1"/>
      <p:bldP spid="28" grpId="0" animBg="1"/>
      <p:bldP spid="72" grpId="0" animBg="1"/>
      <p:bldP spid="17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团队介绍</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37" name="椭圆 36"/>
          <p:cNvSpPr/>
          <p:nvPr/>
        </p:nvSpPr>
        <p:spPr>
          <a:xfrm>
            <a:off x="5915153" y="1256158"/>
            <a:ext cx="1119029" cy="1119029"/>
          </a:xfrm>
          <a:prstGeom prst="ellipse">
            <a:avLst/>
          </a:prstGeom>
          <a:solidFill>
            <a:srgbClr val="C0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TextBox 37"/>
          <p:cNvSpPr txBox="1"/>
          <p:nvPr/>
        </p:nvSpPr>
        <p:spPr>
          <a:xfrm>
            <a:off x="5977284" y="1548081"/>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青春</a:t>
            </a:r>
          </a:p>
        </p:txBody>
      </p:sp>
      <p:sp>
        <p:nvSpPr>
          <p:cNvPr id="39" name="椭圆 38"/>
          <p:cNvSpPr/>
          <p:nvPr/>
        </p:nvSpPr>
        <p:spPr>
          <a:xfrm>
            <a:off x="7162511" y="1268760"/>
            <a:ext cx="1119029" cy="1119029"/>
          </a:xfrm>
          <a:prstGeom prst="ellipse">
            <a:avLst/>
          </a:prstGeom>
          <a:solidFill>
            <a:srgbClr val="C0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TextBox 42"/>
          <p:cNvSpPr txBox="1"/>
          <p:nvPr/>
        </p:nvSpPr>
        <p:spPr>
          <a:xfrm>
            <a:off x="7224642" y="1560683"/>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活力</a:t>
            </a:r>
          </a:p>
        </p:txBody>
      </p:sp>
      <p:sp>
        <p:nvSpPr>
          <p:cNvPr id="44" name="椭圆 43"/>
          <p:cNvSpPr/>
          <p:nvPr/>
        </p:nvSpPr>
        <p:spPr>
          <a:xfrm>
            <a:off x="8386647" y="1268760"/>
            <a:ext cx="1119029" cy="1119029"/>
          </a:xfrm>
          <a:prstGeom prst="ellipse">
            <a:avLst/>
          </a:prstGeom>
          <a:solidFill>
            <a:srgbClr val="C0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44"/>
          <p:cNvSpPr txBox="1"/>
          <p:nvPr/>
        </p:nvSpPr>
        <p:spPr>
          <a:xfrm>
            <a:off x="8448778" y="1560683"/>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专业</a:t>
            </a:r>
          </a:p>
        </p:txBody>
      </p:sp>
      <p:sp>
        <p:nvSpPr>
          <p:cNvPr id="46" name="椭圆 45"/>
          <p:cNvSpPr/>
          <p:nvPr/>
        </p:nvSpPr>
        <p:spPr>
          <a:xfrm>
            <a:off x="9610783" y="1268760"/>
            <a:ext cx="1119029" cy="1119029"/>
          </a:xfrm>
          <a:prstGeom prst="ellipse">
            <a:avLst/>
          </a:prstGeom>
          <a:solidFill>
            <a:srgbClr val="C0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TextBox 48"/>
          <p:cNvSpPr txBox="1"/>
          <p:nvPr/>
        </p:nvSpPr>
        <p:spPr>
          <a:xfrm>
            <a:off x="9672914" y="1560683"/>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梦想</a:t>
            </a:r>
          </a:p>
        </p:txBody>
      </p:sp>
      <p:sp>
        <p:nvSpPr>
          <p:cNvPr id="66" name="TextBox 65"/>
          <p:cNvSpPr txBox="1"/>
          <p:nvPr/>
        </p:nvSpPr>
        <p:spPr>
          <a:xfrm>
            <a:off x="5591457" y="2886035"/>
            <a:ext cx="5570403" cy="1077218"/>
          </a:xfrm>
          <a:prstGeom prst="rect">
            <a:avLst/>
          </a:prstGeom>
          <a:noFill/>
        </p:spPr>
        <p:txBody>
          <a:bodyPr wrap="square" rtlCol="0">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点击输入需要文字内容，认字内容任意编辑，图片可替换</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5591458" y="5190291"/>
            <a:ext cx="5498394" cy="830997"/>
          </a:xfrm>
          <a:prstGeom prst="rect">
            <a:avLst/>
          </a:prstGeom>
          <a:noFill/>
        </p:spPr>
        <p:txBody>
          <a:bodyPr wrap="square" rtlCol="0">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企业、事业各部门领导人具有合格的管理素质，有战略眼光，责任心强，，管理部门的工作健全而有效率。管理责任审计就是针对企事业的管理工作是否达到了上述责任要求。</a:t>
            </a:r>
          </a:p>
        </p:txBody>
      </p:sp>
      <p:sp>
        <p:nvSpPr>
          <p:cNvPr id="68" name="TextBox 67"/>
          <p:cNvSpPr txBox="1"/>
          <p:nvPr/>
        </p:nvSpPr>
        <p:spPr>
          <a:xfrm>
            <a:off x="5591458" y="4038163"/>
            <a:ext cx="5498394" cy="1077218"/>
          </a:xfrm>
          <a:prstGeom prst="rect">
            <a:avLst/>
          </a:prstGeom>
          <a:noFill/>
        </p:spPr>
        <p:txBody>
          <a:bodyPr wrap="square" rtlCol="0">
            <a:spAutoFit/>
          </a:bodyPr>
          <a:lstStyle/>
          <a:p>
            <a:r>
              <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rPr>
              <a:t>我们一起创作企业的辉煌，一起实现我们的理想奋斗。</a:t>
            </a:r>
          </a:p>
        </p:txBody>
      </p:sp>
      <p:sp>
        <p:nvSpPr>
          <p:cNvPr id="69" name="Freeform 12"/>
          <p:cNvSpPr>
            <a:spLocks/>
          </p:cNvSpPr>
          <p:nvPr/>
        </p:nvSpPr>
        <p:spPr bwMode="auto">
          <a:xfrm>
            <a:off x="5401220" y="257308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a:lstStyle/>
          <a:p>
            <a:endParaRPr lang="zh-CN" altLang="en-US">
              <a:solidFill>
                <a:schemeClr val="tx1">
                  <a:lumMod val="50000"/>
                  <a:lumOff val="50000"/>
                </a:schemeClr>
              </a:solidFill>
            </a:endParaRPr>
          </a:p>
        </p:txBody>
      </p:sp>
      <p:sp>
        <p:nvSpPr>
          <p:cNvPr id="70" name="Freeform 12"/>
          <p:cNvSpPr>
            <a:spLocks/>
          </p:cNvSpPr>
          <p:nvPr/>
        </p:nvSpPr>
        <p:spPr bwMode="auto">
          <a:xfrm flipH="1" flipV="1">
            <a:off x="10825533" y="570708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a:lstStyle/>
          <a:p>
            <a:endParaRPr lang="zh-CN" altLang="en-US">
              <a:solidFill>
                <a:schemeClr val="tx1">
                  <a:lumMod val="50000"/>
                  <a:lumOff val="50000"/>
                </a:schemeClr>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9268" y="1268760"/>
            <a:ext cx="4248472" cy="46536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6" name="组合 11"/>
          <p:cNvGrpSpPr>
            <a:grpSpLocks/>
          </p:cNvGrpSpPr>
          <p:nvPr/>
        </p:nvGrpSpPr>
        <p:grpSpPr bwMode="auto">
          <a:xfrm>
            <a:off x="1854716" y="302394"/>
            <a:ext cx="492125" cy="319088"/>
            <a:chOff x="3017520" y="601990"/>
            <a:chExt cx="491490" cy="414010"/>
          </a:xfrm>
        </p:grpSpPr>
        <p:sp>
          <p:nvSpPr>
            <p:cNvPr id="27" name="燕尾形 26"/>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8" name="燕尾形 27"/>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9" name="燕尾形 28"/>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898425674"/>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3074"/>
                                            </p:tgtEl>
                                            <p:attrNameLst>
                                              <p:attrName>style.visibility</p:attrName>
                                            </p:attrNameLst>
                                          </p:cBhvr>
                                          <p:to>
                                            <p:strVal val="visible"/>
                                          </p:to>
                                        </p:set>
                                        <p:animEffect transition="in" filter="fade">
                                          <p:cBhvr>
                                            <p:cTn id="30" dur="500"/>
                                            <p:tgtEl>
                                              <p:spTgt spid="3074"/>
                                            </p:tgtEl>
                                          </p:cBhvr>
                                        </p:animEffect>
                                      </p:childTnLst>
                                    </p:cTn>
                                  </p:par>
                                  <p:par>
                                    <p:cTn id="31" presetID="2" presetClass="entr" presetSubtype="2" fill="hold" grpId="0" nodeType="withEffect">
                                      <p:stCondLst>
                                        <p:cond delay="100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1+#ppt_w/2"/>
                                              </p:val>
                                            </p:tav>
                                            <p:tav tm="100000">
                                              <p:val>
                                                <p:strVal val="#ppt_x"/>
                                              </p:val>
                                            </p:tav>
                                          </p:tavLst>
                                        </p:anim>
                                        <p:anim calcmode="lin" valueType="num">
                                          <p:cBhvr additive="base">
                                            <p:cTn id="34" dur="500" fill="hold"/>
                                            <p:tgtEl>
                                              <p:spTgt spid="3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100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1+#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100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500" fill="hold"/>
                                            <p:tgtEl>
                                              <p:spTgt spid="39"/>
                                            </p:tgtEl>
                                            <p:attrNameLst>
                                              <p:attrName>ppt_x</p:attrName>
                                            </p:attrNameLst>
                                          </p:cBhvr>
                                          <p:tavLst>
                                            <p:tav tm="0">
                                              <p:val>
                                                <p:strVal val="1+#ppt_w/2"/>
                                              </p:val>
                                            </p:tav>
                                            <p:tav tm="100000">
                                              <p:val>
                                                <p:strVal val="#ppt_x"/>
                                              </p:val>
                                            </p:tav>
                                          </p:tavLst>
                                        </p:anim>
                                        <p:anim calcmode="lin" valueType="num">
                                          <p:cBhvr additive="base">
                                            <p:cTn id="42" dur="500" fill="hold"/>
                                            <p:tgtEl>
                                              <p:spTgt spid="39"/>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100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1+#ppt_w/2"/>
                                              </p:val>
                                            </p:tav>
                                            <p:tav tm="100000">
                                              <p:val>
                                                <p:strVal val="#ppt_x"/>
                                              </p:val>
                                            </p:tav>
                                          </p:tavLst>
                                        </p:anim>
                                        <p:anim calcmode="lin" valueType="num">
                                          <p:cBhvr additive="base">
                                            <p:cTn id="46" dur="500" fill="hold"/>
                                            <p:tgtEl>
                                              <p:spTgt spid="43"/>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100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fill="hold"/>
                                            <p:tgtEl>
                                              <p:spTgt spid="44"/>
                                            </p:tgtEl>
                                            <p:attrNameLst>
                                              <p:attrName>ppt_x</p:attrName>
                                            </p:attrNameLst>
                                          </p:cBhvr>
                                          <p:tavLst>
                                            <p:tav tm="0">
                                              <p:val>
                                                <p:strVal val="1+#ppt_w/2"/>
                                              </p:val>
                                            </p:tav>
                                            <p:tav tm="100000">
                                              <p:val>
                                                <p:strVal val="#ppt_x"/>
                                              </p:val>
                                            </p:tav>
                                          </p:tavLst>
                                        </p:anim>
                                        <p:anim calcmode="lin" valueType="num">
                                          <p:cBhvr additive="base">
                                            <p:cTn id="50" dur="500" fill="hold"/>
                                            <p:tgtEl>
                                              <p:spTgt spid="44"/>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1000"/>
                                      </p:stCondLst>
                                      <p:childTnLst>
                                        <p:set>
                                          <p:cBhvr>
                                            <p:cTn id="52" dur="1" fill="hold">
                                              <p:stCondLst>
                                                <p:cond delay="0"/>
                                              </p:stCondLst>
                                            </p:cTn>
                                            <p:tgtEl>
                                              <p:spTgt spid="45"/>
                                            </p:tgtEl>
                                            <p:attrNameLst>
                                              <p:attrName>style.visibility</p:attrName>
                                            </p:attrNameLst>
                                          </p:cBhvr>
                                          <p:to>
                                            <p:strVal val="visible"/>
                                          </p:to>
                                        </p:set>
                                        <p:anim calcmode="lin" valueType="num">
                                          <p:cBhvr additive="base">
                                            <p:cTn id="53" dur="500" fill="hold"/>
                                            <p:tgtEl>
                                              <p:spTgt spid="45"/>
                                            </p:tgtEl>
                                            <p:attrNameLst>
                                              <p:attrName>ppt_x</p:attrName>
                                            </p:attrNameLst>
                                          </p:cBhvr>
                                          <p:tavLst>
                                            <p:tav tm="0">
                                              <p:val>
                                                <p:strVal val="1+#ppt_w/2"/>
                                              </p:val>
                                            </p:tav>
                                            <p:tav tm="100000">
                                              <p:val>
                                                <p:strVal val="#ppt_x"/>
                                              </p:val>
                                            </p:tav>
                                          </p:tavLst>
                                        </p:anim>
                                        <p:anim calcmode="lin" valueType="num">
                                          <p:cBhvr additive="base">
                                            <p:cTn id="54" dur="500" fill="hold"/>
                                            <p:tgtEl>
                                              <p:spTgt spid="45"/>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1000"/>
                                      </p:stCondLst>
                                      <p:childTnLst>
                                        <p:set>
                                          <p:cBhvr>
                                            <p:cTn id="56" dur="1" fill="hold">
                                              <p:stCondLst>
                                                <p:cond delay="0"/>
                                              </p:stCondLst>
                                            </p:cTn>
                                            <p:tgtEl>
                                              <p:spTgt spid="46"/>
                                            </p:tgtEl>
                                            <p:attrNameLst>
                                              <p:attrName>style.visibility</p:attrName>
                                            </p:attrNameLst>
                                          </p:cBhvr>
                                          <p:to>
                                            <p:strVal val="visible"/>
                                          </p:to>
                                        </p:set>
                                        <p:anim calcmode="lin" valueType="num">
                                          <p:cBhvr additive="base">
                                            <p:cTn id="57" dur="500" fill="hold"/>
                                            <p:tgtEl>
                                              <p:spTgt spid="46"/>
                                            </p:tgtEl>
                                            <p:attrNameLst>
                                              <p:attrName>ppt_x</p:attrName>
                                            </p:attrNameLst>
                                          </p:cBhvr>
                                          <p:tavLst>
                                            <p:tav tm="0">
                                              <p:val>
                                                <p:strVal val="1+#ppt_w/2"/>
                                              </p:val>
                                            </p:tav>
                                            <p:tav tm="100000">
                                              <p:val>
                                                <p:strVal val="#ppt_x"/>
                                              </p:val>
                                            </p:tav>
                                          </p:tavLst>
                                        </p:anim>
                                        <p:anim calcmode="lin" valueType="num">
                                          <p:cBhvr additive="base">
                                            <p:cTn id="58" dur="500" fill="hold"/>
                                            <p:tgtEl>
                                              <p:spTgt spid="46"/>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1000"/>
                                      </p:stCondLst>
                                      <p:childTnLst>
                                        <p:set>
                                          <p:cBhvr>
                                            <p:cTn id="60" dur="1" fill="hold">
                                              <p:stCondLst>
                                                <p:cond delay="0"/>
                                              </p:stCondLst>
                                            </p:cTn>
                                            <p:tgtEl>
                                              <p:spTgt spid="49"/>
                                            </p:tgtEl>
                                            <p:attrNameLst>
                                              <p:attrName>style.visibility</p:attrName>
                                            </p:attrNameLst>
                                          </p:cBhvr>
                                          <p:to>
                                            <p:strVal val="visible"/>
                                          </p:to>
                                        </p:set>
                                        <p:anim calcmode="lin" valueType="num">
                                          <p:cBhvr additive="base">
                                            <p:cTn id="61" dur="500" fill="hold"/>
                                            <p:tgtEl>
                                              <p:spTgt spid="49"/>
                                            </p:tgtEl>
                                            <p:attrNameLst>
                                              <p:attrName>ppt_x</p:attrName>
                                            </p:attrNameLst>
                                          </p:cBhvr>
                                          <p:tavLst>
                                            <p:tav tm="0">
                                              <p:val>
                                                <p:strVal val="1+#ppt_w/2"/>
                                              </p:val>
                                            </p:tav>
                                            <p:tav tm="100000">
                                              <p:val>
                                                <p:strVal val="#ppt_x"/>
                                              </p:val>
                                            </p:tav>
                                          </p:tavLst>
                                        </p:anim>
                                        <p:anim calcmode="lin" valueType="num">
                                          <p:cBhvr additive="base">
                                            <p:cTn id="62" dur="500" fill="hold"/>
                                            <p:tgtEl>
                                              <p:spTgt spid="49"/>
                                            </p:tgtEl>
                                            <p:attrNameLst>
                                              <p:attrName>ppt_y</p:attrName>
                                            </p:attrNameLst>
                                          </p:cBhvr>
                                          <p:tavLst>
                                            <p:tav tm="0">
                                              <p:val>
                                                <p:strVal val="#ppt_y"/>
                                              </p:val>
                                            </p:tav>
                                            <p:tav tm="100000">
                                              <p:val>
                                                <p:strVal val="#ppt_y"/>
                                              </p:val>
                                            </p:tav>
                                          </p:tavLst>
                                        </p:anim>
                                      </p:childTnLst>
                                    </p:cTn>
                                  </p:par>
                                </p:childTnLst>
                              </p:cTn>
                            </p:par>
                            <p:par>
                              <p:cTn id="63" fill="hold">
                                <p:stCondLst>
                                  <p:cond delay="2000"/>
                                </p:stCondLst>
                                <p:childTnLst>
                                  <p:par>
                                    <p:cTn id="64" presetID="1" presetClass="entr" presetSubtype="0" fill="hold" grpId="0" nodeType="afterEffect">
                                      <p:stCondLst>
                                        <p:cond delay="0"/>
                                      </p:stCondLst>
                                      <p:childTnLst>
                                        <p:set>
                                          <p:cBhvr>
                                            <p:cTn id="65" dur="1" fill="hold">
                                              <p:stCondLst>
                                                <p:cond delay="0"/>
                                              </p:stCondLst>
                                            </p:cTn>
                                            <p:tgtEl>
                                              <p:spTgt spid="69"/>
                                            </p:tgtEl>
                                            <p:attrNameLst>
                                              <p:attrName>style.visibility</p:attrName>
                                            </p:attrNameLst>
                                          </p:cBhvr>
                                          <p:to>
                                            <p:strVal val="visible"/>
                                          </p:to>
                                        </p:set>
                                      </p:childTnLst>
                                    </p:cTn>
                                  </p:par>
                                  <p:par>
                                    <p:cTn id="66" presetID="35" presetClass="path" presetSubtype="0" accel="50000" decel="50000" fill="hold" grpId="1" nodeType="withEffect">
                                      <p:stCondLst>
                                        <p:cond delay="0"/>
                                      </p:stCondLst>
                                      <p:childTnLst>
                                        <p:animMotion origin="layout" path="M -3.56836E-6 -3.7037E-7 L 0.36686 0.15278 " pathEditMode="relative" rAng="0" ptsTypes="AA">
                                          <p:cBhvr>
                                            <p:cTn id="67" dur="500" spd="-99900" fill="hold"/>
                                            <p:tgtEl>
                                              <p:spTgt spid="69"/>
                                            </p:tgtEl>
                                            <p:attrNameLst>
                                              <p:attrName>ppt_x,ppt_y</p:attrName>
                                            </p:attrNameLst>
                                          </p:cBhvr>
                                          <p:rCtr x="18343" y="7639"/>
                                        </p:animMotion>
                                      </p:childTnLst>
                                    </p:cTn>
                                  </p:par>
                                  <p:par>
                                    <p:cTn id="68" presetID="1" presetClass="entr" presetSubtype="0"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childTnLst>
                                    </p:cTn>
                                  </p:par>
                                  <p:par>
                                    <p:cTn id="70" presetID="35" presetClass="path" presetSubtype="0" accel="50000" decel="50000" fill="hold" grpId="1" nodeType="withEffect">
                                      <p:stCondLst>
                                        <p:cond delay="0"/>
                                      </p:stCondLst>
                                      <p:childTnLst>
                                        <p:animMotion origin="layout" path="M 7.85742E-7 -3.33333E-6 L -0.39495 -0.11018 " pathEditMode="relative" rAng="0" ptsTypes="AA">
                                          <p:cBhvr>
                                            <p:cTn id="71" dur="500" spd="-99900" fill="hold"/>
                                            <p:tgtEl>
                                              <p:spTgt spid="70"/>
                                            </p:tgtEl>
                                            <p:attrNameLst>
                                              <p:attrName>ppt_x,ppt_y</p:attrName>
                                            </p:attrNameLst>
                                          </p:cBhvr>
                                          <p:rCtr x="-19748" y="-5509"/>
                                        </p:animMotion>
                                      </p:childTnLst>
                                    </p:cTn>
                                  </p:par>
                                </p:childTnLst>
                              </p:cTn>
                            </p:par>
                            <p:par>
                              <p:cTn id="72" fill="hold">
                                <p:stCondLst>
                                  <p:cond delay="2500"/>
                                </p:stCondLst>
                                <p:childTnLst>
                                  <p:par>
                                    <p:cTn id="73" presetID="18" presetClass="entr" presetSubtype="3"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strips(upRight)">
                                          <p:cBhvr>
                                            <p:cTn id="75" dur="500"/>
                                            <p:tgtEl>
                                              <p:spTgt spid="67"/>
                                            </p:tgtEl>
                                          </p:cBhvr>
                                        </p:animEffect>
                                      </p:childTnLst>
                                    </p:cTn>
                                  </p:par>
                                  <p:par>
                                    <p:cTn id="76" presetID="18" presetClass="entr" presetSubtype="3" fill="hold" grpId="0" nodeType="withEffect">
                                      <p:stCondLst>
                                        <p:cond delay="0"/>
                                      </p:stCondLst>
                                      <p:childTnLst>
                                        <p:set>
                                          <p:cBhvr>
                                            <p:cTn id="77" dur="1" fill="hold">
                                              <p:stCondLst>
                                                <p:cond delay="0"/>
                                              </p:stCondLst>
                                            </p:cTn>
                                            <p:tgtEl>
                                              <p:spTgt spid="66"/>
                                            </p:tgtEl>
                                            <p:attrNameLst>
                                              <p:attrName>style.visibility</p:attrName>
                                            </p:attrNameLst>
                                          </p:cBhvr>
                                          <p:to>
                                            <p:strVal val="visible"/>
                                          </p:to>
                                        </p:set>
                                        <p:animEffect transition="in" filter="strips(upRight)">
                                          <p:cBhvr>
                                            <p:cTn id="78" dur="500"/>
                                            <p:tgtEl>
                                              <p:spTgt spid="66"/>
                                            </p:tgtEl>
                                          </p:cBhvr>
                                        </p:animEffect>
                                      </p:childTnLst>
                                    </p:cTn>
                                  </p:par>
                                </p:childTnLst>
                              </p:cTn>
                            </p:par>
                            <p:par>
                              <p:cTn id="79" fill="hold">
                                <p:stCondLst>
                                  <p:cond delay="3000"/>
                                </p:stCondLst>
                                <p:childTnLst>
                                  <p:par>
                                    <p:cTn id="80" presetID="2" presetClass="entr" presetSubtype="8" fill="hold" grpId="0" nodeType="afterEffect" p14:presetBounceEnd="44000">
                                      <p:stCondLst>
                                        <p:cond delay="0"/>
                                      </p:stCondLst>
                                      <p:childTnLst>
                                        <p:set>
                                          <p:cBhvr>
                                            <p:cTn id="81" dur="1" fill="hold">
                                              <p:stCondLst>
                                                <p:cond delay="0"/>
                                              </p:stCondLst>
                                            </p:cTn>
                                            <p:tgtEl>
                                              <p:spTgt spid="68"/>
                                            </p:tgtEl>
                                            <p:attrNameLst>
                                              <p:attrName>style.visibility</p:attrName>
                                            </p:attrNameLst>
                                          </p:cBhvr>
                                          <p:to>
                                            <p:strVal val="visible"/>
                                          </p:to>
                                        </p:set>
                                        <p:anim calcmode="lin" valueType="num" p14:bounceEnd="44000">
                                          <p:cBhvr additive="base">
                                            <p:cTn id="82" dur="500" fill="hold"/>
                                            <p:tgtEl>
                                              <p:spTgt spid="68"/>
                                            </p:tgtEl>
                                            <p:attrNameLst>
                                              <p:attrName>ppt_x</p:attrName>
                                            </p:attrNameLst>
                                          </p:cBhvr>
                                          <p:tavLst>
                                            <p:tav tm="0">
                                              <p:val>
                                                <p:strVal val="0-#ppt_w/2"/>
                                              </p:val>
                                            </p:tav>
                                            <p:tav tm="100000">
                                              <p:val>
                                                <p:strVal val="#ppt_x"/>
                                              </p:val>
                                            </p:tav>
                                          </p:tavLst>
                                        </p:anim>
                                        <p:anim calcmode="lin" valueType="num" p14:bounceEnd="44000">
                                          <p:cBhvr additive="base">
                                            <p:cTn id="83" dur="500" fill="hold"/>
                                            <p:tgtEl>
                                              <p:spTgt spid="68"/>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nodeType="click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left)">
                                          <p:cBhvr>
                                            <p:cTn id="8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37" grpId="0" animBg="1"/>
          <p:bldP spid="38" grpId="0"/>
          <p:bldP spid="39" grpId="0" animBg="1"/>
          <p:bldP spid="43" grpId="0"/>
          <p:bldP spid="44" grpId="0" animBg="1"/>
          <p:bldP spid="45" grpId="0"/>
          <p:bldP spid="46" grpId="0" animBg="1"/>
          <p:bldP spid="49" grpId="0"/>
          <p:bldP spid="66" grpId="0"/>
          <p:bldP spid="67" grpId="0"/>
          <p:bldP spid="68" grpId="0"/>
          <p:bldP spid="69" grpId="0" animBg="1"/>
          <p:bldP spid="69" grpId="1" animBg="1"/>
          <p:bldP spid="70" grpId="0" animBg="1"/>
          <p:bldP spid="70" grpId="1"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3074"/>
                                            </p:tgtEl>
                                            <p:attrNameLst>
                                              <p:attrName>style.visibility</p:attrName>
                                            </p:attrNameLst>
                                          </p:cBhvr>
                                          <p:to>
                                            <p:strVal val="visible"/>
                                          </p:to>
                                        </p:set>
                                        <p:animEffect transition="in" filter="fade">
                                          <p:cBhvr>
                                            <p:cTn id="30" dur="500"/>
                                            <p:tgtEl>
                                              <p:spTgt spid="3074"/>
                                            </p:tgtEl>
                                          </p:cBhvr>
                                        </p:animEffect>
                                      </p:childTnLst>
                                    </p:cTn>
                                  </p:par>
                                  <p:par>
                                    <p:cTn id="31" presetID="2" presetClass="entr" presetSubtype="2" fill="hold" grpId="0" nodeType="withEffect">
                                      <p:stCondLst>
                                        <p:cond delay="100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1+#ppt_w/2"/>
                                              </p:val>
                                            </p:tav>
                                            <p:tav tm="100000">
                                              <p:val>
                                                <p:strVal val="#ppt_x"/>
                                              </p:val>
                                            </p:tav>
                                          </p:tavLst>
                                        </p:anim>
                                        <p:anim calcmode="lin" valueType="num">
                                          <p:cBhvr additive="base">
                                            <p:cTn id="34" dur="500" fill="hold"/>
                                            <p:tgtEl>
                                              <p:spTgt spid="3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100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1+#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100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500" fill="hold"/>
                                            <p:tgtEl>
                                              <p:spTgt spid="39"/>
                                            </p:tgtEl>
                                            <p:attrNameLst>
                                              <p:attrName>ppt_x</p:attrName>
                                            </p:attrNameLst>
                                          </p:cBhvr>
                                          <p:tavLst>
                                            <p:tav tm="0">
                                              <p:val>
                                                <p:strVal val="1+#ppt_w/2"/>
                                              </p:val>
                                            </p:tav>
                                            <p:tav tm="100000">
                                              <p:val>
                                                <p:strVal val="#ppt_x"/>
                                              </p:val>
                                            </p:tav>
                                          </p:tavLst>
                                        </p:anim>
                                        <p:anim calcmode="lin" valueType="num">
                                          <p:cBhvr additive="base">
                                            <p:cTn id="42" dur="500" fill="hold"/>
                                            <p:tgtEl>
                                              <p:spTgt spid="39"/>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100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1+#ppt_w/2"/>
                                              </p:val>
                                            </p:tav>
                                            <p:tav tm="100000">
                                              <p:val>
                                                <p:strVal val="#ppt_x"/>
                                              </p:val>
                                            </p:tav>
                                          </p:tavLst>
                                        </p:anim>
                                        <p:anim calcmode="lin" valueType="num">
                                          <p:cBhvr additive="base">
                                            <p:cTn id="46" dur="500" fill="hold"/>
                                            <p:tgtEl>
                                              <p:spTgt spid="43"/>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100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fill="hold"/>
                                            <p:tgtEl>
                                              <p:spTgt spid="44"/>
                                            </p:tgtEl>
                                            <p:attrNameLst>
                                              <p:attrName>ppt_x</p:attrName>
                                            </p:attrNameLst>
                                          </p:cBhvr>
                                          <p:tavLst>
                                            <p:tav tm="0">
                                              <p:val>
                                                <p:strVal val="1+#ppt_w/2"/>
                                              </p:val>
                                            </p:tav>
                                            <p:tav tm="100000">
                                              <p:val>
                                                <p:strVal val="#ppt_x"/>
                                              </p:val>
                                            </p:tav>
                                          </p:tavLst>
                                        </p:anim>
                                        <p:anim calcmode="lin" valueType="num">
                                          <p:cBhvr additive="base">
                                            <p:cTn id="50" dur="500" fill="hold"/>
                                            <p:tgtEl>
                                              <p:spTgt spid="44"/>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1000"/>
                                      </p:stCondLst>
                                      <p:childTnLst>
                                        <p:set>
                                          <p:cBhvr>
                                            <p:cTn id="52" dur="1" fill="hold">
                                              <p:stCondLst>
                                                <p:cond delay="0"/>
                                              </p:stCondLst>
                                            </p:cTn>
                                            <p:tgtEl>
                                              <p:spTgt spid="45"/>
                                            </p:tgtEl>
                                            <p:attrNameLst>
                                              <p:attrName>style.visibility</p:attrName>
                                            </p:attrNameLst>
                                          </p:cBhvr>
                                          <p:to>
                                            <p:strVal val="visible"/>
                                          </p:to>
                                        </p:set>
                                        <p:anim calcmode="lin" valueType="num">
                                          <p:cBhvr additive="base">
                                            <p:cTn id="53" dur="500" fill="hold"/>
                                            <p:tgtEl>
                                              <p:spTgt spid="45"/>
                                            </p:tgtEl>
                                            <p:attrNameLst>
                                              <p:attrName>ppt_x</p:attrName>
                                            </p:attrNameLst>
                                          </p:cBhvr>
                                          <p:tavLst>
                                            <p:tav tm="0">
                                              <p:val>
                                                <p:strVal val="1+#ppt_w/2"/>
                                              </p:val>
                                            </p:tav>
                                            <p:tav tm="100000">
                                              <p:val>
                                                <p:strVal val="#ppt_x"/>
                                              </p:val>
                                            </p:tav>
                                          </p:tavLst>
                                        </p:anim>
                                        <p:anim calcmode="lin" valueType="num">
                                          <p:cBhvr additive="base">
                                            <p:cTn id="54" dur="500" fill="hold"/>
                                            <p:tgtEl>
                                              <p:spTgt spid="45"/>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1000"/>
                                      </p:stCondLst>
                                      <p:childTnLst>
                                        <p:set>
                                          <p:cBhvr>
                                            <p:cTn id="56" dur="1" fill="hold">
                                              <p:stCondLst>
                                                <p:cond delay="0"/>
                                              </p:stCondLst>
                                            </p:cTn>
                                            <p:tgtEl>
                                              <p:spTgt spid="46"/>
                                            </p:tgtEl>
                                            <p:attrNameLst>
                                              <p:attrName>style.visibility</p:attrName>
                                            </p:attrNameLst>
                                          </p:cBhvr>
                                          <p:to>
                                            <p:strVal val="visible"/>
                                          </p:to>
                                        </p:set>
                                        <p:anim calcmode="lin" valueType="num">
                                          <p:cBhvr additive="base">
                                            <p:cTn id="57" dur="500" fill="hold"/>
                                            <p:tgtEl>
                                              <p:spTgt spid="46"/>
                                            </p:tgtEl>
                                            <p:attrNameLst>
                                              <p:attrName>ppt_x</p:attrName>
                                            </p:attrNameLst>
                                          </p:cBhvr>
                                          <p:tavLst>
                                            <p:tav tm="0">
                                              <p:val>
                                                <p:strVal val="1+#ppt_w/2"/>
                                              </p:val>
                                            </p:tav>
                                            <p:tav tm="100000">
                                              <p:val>
                                                <p:strVal val="#ppt_x"/>
                                              </p:val>
                                            </p:tav>
                                          </p:tavLst>
                                        </p:anim>
                                        <p:anim calcmode="lin" valueType="num">
                                          <p:cBhvr additive="base">
                                            <p:cTn id="58" dur="500" fill="hold"/>
                                            <p:tgtEl>
                                              <p:spTgt spid="46"/>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1000"/>
                                      </p:stCondLst>
                                      <p:childTnLst>
                                        <p:set>
                                          <p:cBhvr>
                                            <p:cTn id="60" dur="1" fill="hold">
                                              <p:stCondLst>
                                                <p:cond delay="0"/>
                                              </p:stCondLst>
                                            </p:cTn>
                                            <p:tgtEl>
                                              <p:spTgt spid="49"/>
                                            </p:tgtEl>
                                            <p:attrNameLst>
                                              <p:attrName>style.visibility</p:attrName>
                                            </p:attrNameLst>
                                          </p:cBhvr>
                                          <p:to>
                                            <p:strVal val="visible"/>
                                          </p:to>
                                        </p:set>
                                        <p:anim calcmode="lin" valueType="num">
                                          <p:cBhvr additive="base">
                                            <p:cTn id="61" dur="500" fill="hold"/>
                                            <p:tgtEl>
                                              <p:spTgt spid="49"/>
                                            </p:tgtEl>
                                            <p:attrNameLst>
                                              <p:attrName>ppt_x</p:attrName>
                                            </p:attrNameLst>
                                          </p:cBhvr>
                                          <p:tavLst>
                                            <p:tav tm="0">
                                              <p:val>
                                                <p:strVal val="1+#ppt_w/2"/>
                                              </p:val>
                                            </p:tav>
                                            <p:tav tm="100000">
                                              <p:val>
                                                <p:strVal val="#ppt_x"/>
                                              </p:val>
                                            </p:tav>
                                          </p:tavLst>
                                        </p:anim>
                                        <p:anim calcmode="lin" valueType="num">
                                          <p:cBhvr additive="base">
                                            <p:cTn id="62" dur="500" fill="hold"/>
                                            <p:tgtEl>
                                              <p:spTgt spid="49"/>
                                            </p:tgtEl>
                                            <p:attrNameLst>
                                              <p:attrName>ppt_y</p:attrName>
                                            </p:attrNameLst>
                                          </p:cBhvr>
                                          <p:tavLst>
                                            <p:tav tm="0">
                                              <p:val>
                                                <p:strVal val="#ppt_y"/>
                                              </p:val>
                                            </p:tav>
                                            <p:tav tm="100000">
                                              <p:val>
                                                <p:strVal val="#ppt_y"/>
                                              </p:val>
                                            </p:tav>
                                          </p:tavLst>
                                        </p:anim>
                                      </p:childTnLst>
                                    </p:cTn>
                                  </p:par>
                                </p:childTnLst>
                              </p:cTn>
                            </p:par>
                            <p:par>
                              <p:cTn id="63" fill="hold">
                                <p:stCondLst>
                                  <p:cond delay="2000"/>
                                </p:stCondLst>
                                <p:childTnLst>
                                  <p:par>
                                    <p:cTn id="64" presetID="1" presetClass="entr" presetSubtype="0" fill="hold" grpId="0" nodeType="afterEffect">
                                      <p:stCondLst>
                                        <p:cond delay="0"/>
                                      </p:stCondLst>
                                      <p:childTnLst>
                                        <p:set>
                                          <p:cBhvr>
                                            <p:cTn id="65" dur="1" fill="hold">
                                              <p:stCondLst>
                                                <p:cond delay="0"/>
                                              </p:stCondLst>
                                            </p:cTn>
                                            <p:tgtEl>
                                              <p:spTgt spid="69"/>
                                            </p:tgtEl>
                                            <p:attrNameLst>
                                              <p:attrName>style.visibility</p:attrName>
                                            </p:attrNameLst>
                                          </p:cBhvr>
                                          <p:to>
                                            <p:strVal val="visible"/>
                                          </p:to>
                                        </p:set>
                                      </p:childTnLst>
                                    </p:cTn>
                                  </p:par>
                                  <p:par>
                                    <p:cTn id="66" presetID="35" presetClass="path" presetSubtype="0" accel="50000" decel="50000" fill="hold" grpId="1" nodeType="withEffect">
                                      <p:stCondLst>
                                        <p:cond delay="0"/>
                                      </p:stCondLst>
                                      <p:childTnLst>
                                        <p:animMotion origin="layout" path="M -3.56836E-6 -3.7037E-7 L 0.36686 0.15278 " pathEditMode="relative" rAng="0" ptsTypes="AA">
                                          <p:cBhvr>
                                            <p:cTn id="67" dur="500" spd="-99900" fill="hold"/>
                                            <p:tgtEl>
                                              <p:spTgt spid="69"/>
                                            </p:tgtEl>
                                            <p:attrNameLst>
                                              <p:attrName>ppt_x,ppt_y</p:attrName>
                                            </p:attrNameLst>
                                          </p:cBhvr>
                                          <p:rCtr x="18343" y="7639"/>
                                        </p:animMotion>
                                      </p:childTnLst>
                                    </p:cTn>
                                  </p:par>
                                  <p:par>
                                    <p:cTn id="68" presetID="1" presetClass="entr" presetSubtype="0"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childTnLst>
                                    </p:cTn>
                                  </p:par>
                                  <p:par>
                                    <p:cTn id="70" presetID="35" presetClass="path" presetSubtype="0" accel="50000" decel="50000" fill="hold" grpId="1" nodeType="withEffect">
                                      <p:stCondLst>
                                        <p:cond delay="0"/>
                                      </p:stCondLst>
                                      <p:childTnLst>
                                        <p:animMotion origin="layout" path="M 7.85742E-7 -3.33333E-6 L -0.39495 -0.11018 " pathEditMode="relative" rAng="0" ptsTypes="AA">
                                          <p:cBhvr>
                                            <p:cTn id="71" dur="500" spd="-99900" fill="hold"/>
                                            <p:tgtEl>
                                              <p:spTgt spid="70"/>
                                            </p:tgtEl>
                                            <p:attrNameLst>
                                              <p:attrName>ppt_x,ppt_y</p:attrName>
                                            </p:attrNameLst>
                                          </p:cBhvr>
                                          <p:rCtr x="-19748" y="-5509"/>
                                        </p:animMotion>
                                      </p:childTnLst>
                                    </p:cTn>
                                  </p:par>
                                </p:childTnLst>
                              </p:cTn>
                            </p:par>
                            <p:par>
                              <p:cTn id="72" fill="hold">
                                <p:stCondLst>
                                  <p:cond delay="2500"/>
                                </p:stCondLst>
                                <p:childTnLst>
                                  <p:par>
                                    <p:cTn id="73" presetID="18" presetClass="entr" presetSubtype="3"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strips(upRight)">
                                          <p:cBhvr>
                                            <p:cTn id="75" dur="500"/>
                                            <p:tgtEl>
                                              <p:spTgt spid="67"/>
                                            </p:tgtEl>
                                          </p:cBhvr>
                                        </p:animEffect>
                                      </p:childTnLst>
                                    </p:cTn>
                                  </p:par>
                                  <p:par>
                                    <p:cTn id="76" presetID="18" presetClass="entr" presetSubtype="3" fill="hold" grpId="0" nodeType="withEffect">
                                      <p:stCondLst>
                                        <p:cond delay="0"/>
                                      </p:stCondLst>
                                      <p:childTnLst>
                                        <p:set>
                                          <p:cBhvr>
                                            <p:cTn id="77" dur="1" fill="hold">
                                              <p:stCondLst>
                                                <p:cond delay="0"/>
                                              </p:stCondLst>
                                            </p:cTn>
                                            <p:tgtEl>
                                              <p:spTgt spid="66"/>
                                            </p:tgtEl>
                                            <p:attrNameLst>
                                              <p:attrName>style.visibility</p:attrName>
                                            </p:attrNameLst>
                                          </p:cBhvr>
                                          <p:to>
                                            <p:strVal val="visible"/>
                                          </p:to>
                                        </p:set>
                                        <p:animEffect transition="in" filter="strips(upRight)">
                                          <p:cBhvr>
                                            <p:cTn id="78" dur="500"/>
                                            <p:tgtEl>
                                              <p:spTgt spid="66"/>
                                            </p:tgtEl>
                                          </p:cBhvr>
                                        </p:animEffect>
                                      </p:childTnLst>
                                    </p:cTn>
                                  </p:par>
                                </p:childTnLst>
                              </p:cTn>
                            </p:par>
                            <p:par>
                              <p:cTn id="79" fill="hold">
                                <p:stCondLst>
                                  <p:cond delay="3000"/>
                                </p:stCondLst>
                                <p:childTnLst>
                                  <p:par>
                                    <p:cTn id="80" presetID="2" presetClass="entr" presetSubtype="8" fill="hold" grpId="0" nodeType="afterEffect">
                                      <p:stCondLst>
                                        <p:cond delay="0"/>
                                      </p:stCondLst>
                                      <p:childTnLst>
                                        <p:set>
                                          <p:cBhvr>
                                            <p:cTn id="81" dur="1" fill="hold">
                                              <p:stCondLst>
                                                <p:cond delay="0"/>
                                              </p:stCondLst>
                                            </p:cTn>
                                            <p:tgtEl>
                                              <p:spTgt spid="68"/>
                                            </p:tgtEl>
                                            <p:attrNameLst>
                                              <p:attrName>style.visibility</p:attrName>
                                            </p:attrNameLst>
                                          </p:cBhvr>
                                          <p:to>
                                            <p:strVal val="visible"/>
                                          </p:to>
                                        </p:set>
                                        <p:anim calcmode="lin" valueType="num">
                                          <p:cBhvr additive="base">
                                            <p:cTn id="82" dur="500" fill="hold"/>
                                            <p:tgtEl>
                                              <p:spTgt spid="68"/>
                                            </p:tgtEl>
                                            <p:attrNameLst>
                                              <p:attrName>ppt_x</p:attrName>
                                            </p:attrNameLst>
                                          </p:cBhvr>
                                          <p:tavLst>
                                            <p:tav tm="0">
                                              <p:val>
                                                <p:strVal val="0-#ppt_w/2"/>
                                              </p:val>
                                            </p:tav>
                                            <p:tav tm="100000">
                                              <p:val>
                                                <p:strVal val="#ppt_x"/>
                                              </p:val>
                                            </p:tav>
                                          </p:tavLst>
                                        </p:anim>
                                        <p:anim calcmode="lin" valueType="num">
                                          <p:cBhvr additive="base">
                                            <p:cTn id="83" dur="500" fill="hold"/>
                                            <p:tgtEl>
                                              <p:spTgt spid="68"/>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nodeType="click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left)">
                                          <p:cBhvr>
                                            <p:cTn id="8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37" grpId="0" animBg="1"/>
          <p:bldP spid="38" grpId="0"/>
          <p:bldP spid="39" grpId="0" animBg="1"/>
          <p:bldP spid="43" grpId="0"/>
          <p:bldP spid="44" grpId="0" animBg="1"/>
          <p:bldP spid="45" grpId="0"/>
          <p:bldP spid="46" grpId="0" animBg="1"/>
          <p:bldP spid="49" grpId="0"/>
          <p:bldP spid="66" grpId="0"/>
          <p:bldP spid="67" grpId="0"/>
          <p:bldP spid="68" grpId="0"/>
          <p:bldP spid="69" grpId="0" animBg="1"/>
          <p:bldP spid="69" grpId="1" animBg="1"/>
          <p:bldP spid="70" grpId="0" animBg="1"/>
          <p:bldP spid="70" grpId="1"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项目成员</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40" name="矩形 39"/>
          <p:cNvSpPr/>
          <p:nvPr/>
        </p:nvSpPr>
        <p:spPr>
          <a:xfrm>
            <a:off x="1088935" y="1413570"/>
            <a:ext cx="2305781" cy="3890955"/>
          </a:xfrm>
          <a:prstGeom prst="rect">
            <a:avLst/>
          </a:prstGeom>
          <a:solidFill>
            <a:srgbClr val="C00000"/>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3658385" y="1413570"/>
            <a:ext cx="2305781" cy="3890955"/>
          </a:xfrm>
          <a:prstGeom prst="rect">
            <a:avLst/>
          </a:prstGeom>
          <a:solidFill>
            <a:srgbClr val="C00000"/>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6227835" y="1413570"/>
            <a:ext cx="2305781" cy="3890955"/>
          </a:xfrm>
          <a:prstGeom prst="rect">
            <a:avLst/>
          </a:prstGeom>
          <a:solidFill>
            <a:srgbClr val="C00000"/>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8797285" y="1413570"/>
            <a:ext cx="2305781" cy="3890955"/>
          </a:xfrm>
          <a:prstGeom prst="rect">
            <a:avLst/>
          </a:prstGeom>
          <a:solidFill>
            <a:srgbClr val="C00000"/>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8" name="图片 47"/>
          <p:cNvPicPr>
            <a:picLocks noChangeAspect="1"/>
          </p:cNvPicPr>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a:xfrm>
            <a:off x="1584833" y="1910140"/>
            <a:ext cx="1313984" cy="1313984"/>
          </a:xfrm>
          <a:custGeom>
            <a:avLst/>
            <a:gdLst>
              <a:gd name="connsiteX0" fmla="*/ 2839965 w 5679930"/>
              <a:gd name="connsiteY0" fmla="*/ 0 h 5679930"/>
              <a:gd name="connsiteX1" fmla="*/ 5679930 w 5679930"/>
              <a:gd name="connsiteY1" fmla="*/ 2839965 h 5679930"/>
              <a:gd name="connsiteX2" fmla="*/ 2839965 w 5679930"/>
              <a:gd name="connsiteY2" fmla="*/ 5679930 h 5679930"/>
              <a:gd name="connsiteX3" fmla="*/ 0 w 5679930"/>
              <a:gd name="connsiteY3" fmla="*/ 2839965 h 5679930"/>
              <a:gd name="connsiteX4" fmla="*/ 2839965 w 5679930"/>
              <a:gd name="connsiteY4" fmla="*/ 0 h 5679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9930" h="5679930">
                <a:moveTo>
                  <a:pt x="2839965" y="0"/>
                </a:moveTo>
                <a:cubicBezTo>
                  <a:pt x="4408434" y="0"/>
                  <a:pt x="5679930" y="1271496"/>
                  <a:pt x="5679930" y="2839965"/>
                </a:cubicBezTo>
                <a:cubicBezTo>
                  <a:pt x="5679930" y="4408434"/>
                  <a:pt x="4408434" y="5679930"/>
                  <a:pt x="2839965" y="5679930"/>
                </a:cubicBezTo>
                <a:cubicBezTo>
                  <a:pt x="1271496" y="5679930"/>
                  <a:pt x="0" y="4408434"/>
                  <a:pt x="0" y="2839965"/>
                </a:cubicBezTo>
                <a:cubicBezTo>
                  <a:pt x="0" y="1271496"/>
                  <a:pt x="1271496" y="0"/>
                  <a:pt x="2839965" y="0"/>
                </a:cubicBezTo>
                <a:close/>
              </a:path>
            </a:pathLst>
          </a:custGeom>
          <a:ln w="31750">
            <a:solidFill>
              <a:schemeClr val="bg1"/>
            </a:solidFill>
          </a:ln>
          <a:effectLst>
            <a:outerShdw blurRad="101600" dist="50800" dir="5400000" algn="tl" rotWithShape="0">
              <a:schemeClr val="accent2">
                <a:lumMod val="50000"/>
                <a:alpha val="60000"/>
              </a:schemeClr>
            </a:outerShdw>
          </a:effectLst>
        </p:spPr>
      </p:pic>
      <p:pic>
        <p:nvPicPr>
          <p:cNvPr id="50" name="图片 49"/>
          <p:cNvPicPr>
            <a:picLocks noChangeAspect="1"/>
          </p:cNvPicPr>
          <p:nvPr/>
        </p:nvPicPr>
        <p:blipFill>
          <a:blip r:embed="rId5" cstate="screen">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rcRect/>
          <a:stretch>
            <a:fillRect/>
          </a:stretch>
        </p:blipFill>
        <p:spPr>
          <a:xfrm>
            <a:off x="4154275" y="1910140"/>
            <a:ext cx="1314000" cy="1314000"/>
          </a:xfrm>
          <a:custGeom>
            <a:avLst/>
            <a:gdLst>
              <a:gd name="connsiteX0" fmla="*/ 2839965 w 5679930"/>
              <a:gd name="connsiteY0" fmla="*/ 0 h 5679930"/>
              <a:gd name="connsiteX1" fmla="*/ 5679930 w 5679930"/>
              <a:gd name="connsiteY1" fmla="*/ 2839965 h 5679930"/>
              <a:gd name="connsiteX2" fmla="*/ 2839965 w 5679930"/>
              <a:gd name="connsiteY2" fmla="*/ 5679930 h 5679930"/>
              <a:gd name="connsiteX3" fmla="*/ 0 w 5679930"/>
              <a:gd name="connsiteY3" fmla="*/ 2839965 h 5679930"/>
              <a:gd name="connsiteX4" fmla="*/ 2839965 w 5679930"/>
              <a:gd name="connsiteY4" fmla="*/ 0 h 5679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9930" h="5679930">
                <a:moveTo>
                  <a:pt x="2839965" y="0"/>
                </a:moveTo>
                <a:cubicBezTo>
                  <a:pt x="4408434" y="0"/>
                  <a:pt x="5679930" y="1271496"/>
                  <a:pt x="5679930" y="2839965"/>
                </a:cubicBezTo>
                <a:cubicBezTo>
                  <a:pt x="5679930" y="4408434"/>
                  <a:pt x="4408434" y="5679930"/>
                  <a:pt x="2839965" y="5679930"/>
                </a:cubicBezTo>
                <a:cubicBezTo>
                  <a:pt x="1271496" y="5679930"/>
                  <a:pt x="0" y="4408434"/>
                  <a:pt x="0" y="2839965"/>
                </a:cubicBezTo>
                <a:cubicBezTo>
                  <a:pt x="0" y="1271496"/>
                  <a:pt x="1271496" y="0"/>
                  <a:pt x="2839965" y="0"/>
                </a:cubicBezTo>
                <a:close/>
              </a:path>
            </a:pathLst>
          </a:custGeom>
          <a:ln w="31750">
            <a:solidFill>
              <a:schemeClr val="bg1"/>
            </a:solidFill>
          </a:ln>
          <a:effectLst>
            <a:outerShdw blurRad="101600" dist="50800" dir="5400000" algn="tl" rotWithShape="0">
              <a:schemeClr val="accent3">
                <a:lumMod val="50000"/>
                <a:alpha val="60000"/>
              </a:schemeClr>
            </a:outerShdw>
          </a:effectLst>
        </p:spPr>
      </p:pic>
      <p:pic>
        <p:nvPicPr>
          <p:cNvPr id="51" name="图片 50"/>
          <p:cNvPicPr>
            <a:picLocks noChangeAspect="1"/>
          </p:cNvPicPr>
          <p:nvPr/>
        </p:nvPicPr>
        <p:blipFill>
          <a:blip r:embed="rId7" cstate="screen">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a:ext>
            </a:extLst>
          </a:blip>
          <a:srcRect/>
          <a:stretch>
            <a:fillRect/>
          </a:stretch>
        </p:blipFill>
        <p:spPr>
          <a:xfrm>
            <a:off x="6723725" y="1910140"/>
            <a:ext cx="1314000" cy="1314000"/>
          </a:xfrm>
          <a:custGeom>
            <a:avLst/>
            <a:gdLst>
              <a:gd name="connsiteX0" fmla="*/ 2839965 w 5679930"/>
              <a:gd name="connsiteY0" fmla="*/ 0 h 5679930"/>
              <a:gd name="connsiteX1" fmla="*/ 5679930 w 5679930"/>
              <a:gd name="connsiteY1" fmla="*/ 2839965 h 5679930"/>
              <a:gd name="connsiteX2" fmla="*/ 2839965 w 5679930"/>
              <a:gd name="connsiteY2" fmla="*/ 5679930 h 5679930"/>
              <a:gd name="connsiteX3" fmla="*/ 0 w 5679930"/>
              <a:gd name="connsiteY3" fmla="*/ 2839965 h 5679930"/>
              <a:gd name="connsiteX4" fmla="*/ 2839965 w 5679930"/>
              <a:gd name="connsiteY4" fmla="*/ 0 h 5679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9930" h="5679930">
                <a:moveTo>
                  <a:pt x="2839965" y="0"/>
                </a:moveTo>
                <a:cubicBezTo>
                  <a:pt x="4408434" y="0"/>
                  <a:pt x="5679930" y="1271496"/>
                  <a:pt x="5679930" y="2839965"/>
                </a:cubicBezTo>
                <a:cubicBezTo>
                  <a:pt x="5679930" y="4408434"/>
                  <a:pt x="4408434" y="5679930"/>
                  <a:pt x="2839965" y="5679930"/>
                </a:cubicBezTo>
                <a:cubicBezTo>
                  <a:pt x="1271496" y="5679930"/>
                  <a:pt x="0" y="4408434"/>
                  <a:pt x="0" y="2839965"/>
                </a:cubicBezTo>
                <a:cubicBezTo>
                  <a:pt x="0" y="1271496"/>
                  <a:pt x="1271496" y="0"/>
                  <a:pt x="2839965" y="0"/>
                </a:cubicBezTo>
                <a:close/>
              </a:path>
            </a:pathLst>
          </a:custGeom>
          <a:ln w="31750">
            <a:solidFill>
              <a:schemeClr val="bg1"/>
            </a:solidFill>
          </a:ln>
          <a:effectLst>
            <a:outerShdw blurRad="101600" dist="50800" dir="5400000" algn="tl" rotWithShape="0">
              <a:schemeClr val="accent4">
                <a:lumMod val="50000"/>
                <a:alpha val="60000"/>
              </a:schemeClr>
            </a:outerShdw>
          </a:effectLst>
        </p:spPr>
      </p:pic>
      <p:pic>
        <p:nvPicPr>
          <p:cNvPr id="52" name="图片 51"/>
          <p:cNvPicPr>
            <a:picLocks noChangeAspect="1"/>
          </p:cNvPicPr>
          <p:nvPr/>
        </p:nvPicPr>
        <p:blipFill>
          <a:blip r:embed="rId9" cstate="screen">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a:ext>
            </a:extLst>
          </a:blip>
          <a:srcRect/>
          <a:stretch>
            <a:fillRect/>
          </a:stretch>
        </p:blipFill>
        <p:spPr>
          <a:xfrm>
            <a:off x="9293175" y="1910124"/>
            <a:ext cx="1314000" cy="1314000"/>
          </a:xfrm>
          <a:custGeom>
            <a:avLst/>
            <a:gdLst>
              <a:gd name="connsiteX0" fmla="*/ 2839965 w 5679930"/>
              <a:gd name="connsiteY0" fmla="*/ 0 h 5679930"/>
              <a:gd name="connsiteX1" fmla="*/ 5679930 w 5679930"/>
              <a:gd name="connsiteY1" fmla="*/ 2839965 h 5679930"/>
              <a:gd name="connsiteX2" fmla="*/ 2839965 w 5679930"/>
              <a:gd name="connsiteY2" fmla="*/ 5679930 h 5679930"/>
              <a:gd name="connsiteX3" fmla="*/ 0 w 5679930"/>
              <a:gd name="connsiteY3" fmla="*/ 2839965 h 5679930"/>
              <a:gd name="connsiteX4" fmla="*/ 2839965 w 5679930"/>
              <a:gd name="connsiteY4" fmla="*/ 0 h 5679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9930" h="5679930">
                <a:moveTo>
                  <a:pt x="2839965" y="0"/>
                </a:moveTo>
                <a:cubicBezTo>
                  <a:pt x="4408434" y="0"/>
                  <a:pt x="5679930" y="1271496"/>
                  <a:pt x="5679930" y="2839965"/>
                </a:cubicBezTo>
                <a:cubicBezTo>
                  <a:pt x="5679930" y="4408434"/>
                  <a:pt x="4408434" y="5679930"/>
                  <a:pt x="2839965" y="5679930"/>
                </a:cubicBezTo>
                <a:cubicBezTo>
                  <a:pt x="1271496" y="5679930"/>
                  <a:pt x="0" y="4408434"/>
                  <a:pt x="0" y="2839965"/>
                </a:cubicBezTo>
                <a:cubicBezTo>
                  <a:pt x="0" y="1271496"/>
                  <a:pt x="1271496" y="0"/>
                  <a:pt x="2839965" y="0"/>
                </a:cubicBezTo>
                <a:close/>
              </a:path>
            </a:pathLst>
          </a:custGeom>
          <a:ln w="31750">
            <a:solidFill>
              <a:schemeClr val="bg1"/>
            </a:solidFill>
          </a:ln>
          <a:effectLst>
            <a:outerShdw blurRad="101600" dist="50800" dir="5400000" algn="tl" rotWithShape="0">
              <a:schemeClr val="accent5">
                <a:lumMod val="50000"/>
                <a:alpha val="60000"/>
              </a:schemeClr>
            </a:outerShdw>
          </a:effectLst>
        </p:spPr>
      </p:pic>
      <p:grpSp>
        <p:nvGrpSpPr>
          <p:cNvPr id="53" name="组合 52"/>
          <p:cNvGrpSpPr/>
          <p:nvPr/>
        </p:nvGrpSpPr>
        <p:grpSpPr>
          <a:xfrm>
            <a:off x="1014462" y="3614819"/>
            <a:ext cx="2454726" cy="1231247"/>
            <a:chOff x="810218" y="3879968"/>
            <a:chExt cx="2406358" cy="1231247"/>
          </a:xfrm>
        </p:grpSpPr>
        <p:sp>
          <p:nvSpPr>
            <p:cNvPr id="54" name="文本框 31"/>
            <p:cNvSpPr txBox="1"/>
            <p:nvPr/>
          </p:nvSpPr>
          <p:spPr bwMode="auto">
            <a:xfrm>
              <a:off x="1015885" y="4206352"/>
              <a:ext cx="1995025" cy="904863"/>
            </a:xfrm>
            <a:prstGeom prst="rect">
              <a:avLst/>
            </a:prstGeom>
            <a:noFill/>
          </p:spPr>
          <p:txBody>
            <a:bodyPr wrap="square">
              <a:spAutoFit/>
            </a:bodyPr>
            <a:lstStyle/>
            <a:p>
              <a:pPr algn="ctr">
                <a:lnSpc>
                  <a:spcPct val="110000"/>
                </a:lnSpc>
                <a:defRPr/>
              </a:pPr>
              <a:r>
                <a:rPr lang="zh-CN" altLang="en-US" sz="1200" spc="100" dirty="0">
                  <a:solidFill>
                    <a:schemeClr val="bg1"/>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bg1"/>
                  </a:solidFill>
                  <a:latin typeface="微软雅黑" panose="020B0503020204020204" pitchFamily="34" charset="-122"/>
                  <a:ea typeface="微软雅黑" panose="020B0503020204020204" pitchFamily="34" charset="-122"/>
                </a:rPr>
                <a:t>...</a:t>
              </a:r>
              <a:endParaRPr lang="zh-CN" altLang="en-US" sz="1200" spc="100" dirty="0">
                <a:solidFill>
                  <a:schemeClr val="bg1"/>
                </a:solidFill>
                <a:latin typeface="微软雅黑" panose="020B0503020204020204" pitchFamily="34" charset="-122"/>
                <a:ea typeface="微软雅黑" panose="020B0503020204020204" pitchFamily="34" charset="-122"/>
              </a:endParaRPr>
            </a:p>
          </p:txBody>
        </p:sp>
        <p:sp>
          <p:nvSpPr>
            <p:cNvPr id="55" name="文本框 32"/>
            <p:cNvSpPr txBox="1"/>
            <p:nvPr/>
          </p:nvSpPr>
          <p:spPr bwMode="auto">
            <a:xfrm>
              <a:off x="810218" y="3879968"/>
              <a:ext cx="2406358" cy="400110"/>
            </a:xfrm>
            <a:prstGeom prst="rect">
              <a:avLst/>
            </a:prstGeom>
            <a:noFill/>
          </p:spPr>
          <p:txBody>
            <a:bodyPr wrap="square">
              <a:spAutoFit/>
            </a:bodyPr>
            <a:lstStyle/>
            <a:p>
              <a:pPr algn="ctr">
                <a:defRPr/>
              </a:pPr>
              <a:r>
                <a:rPr lang="zh-CN" altLang="en-US" sz="2000" spc="100" dirty="0">
                  <a:solidFill>
                    <a:schemeClr val="bg1"/>
                  </a:solidFill>
                  <a:latin typeface="造字工房悦黑（非商用）常规体" pitchFamily="50" charset="-122"/>
                  <a:ea typeface="造字工房悦黑（非商用）常规体" pitchFamily="50" charset="-122"/>
                </a:rPr>
                <a:t>在此添加标题</a:t>
              </a:r>
            </a:p>
          </p:txBody>
        </p:sp>
      </p:grpSp>
      <p:grpSp>
        <p:nvGrpSpPr>
          <p:cNvPr id="56" name="组合 55"/>
          <p:cNvGrpSpPr/>
          <p:nvPr/>
        </p:nvGrpSpPr>
        <p:grpSpPr>
          <a:xfrm>
            <a:off x="3583912" y="3614819"/>
            <a:ext cx="2454726" cy="1231247"/>
            <a:chOff x="810218" y="3879968"/>
            <a:chExt cx="2406358" cy="1231247"/>
          </a:xfrm>
        </p:grpSpPr>
        <p:sp>
          <p:nvSpPr>
            <p:cNvPr id="57" name="文本框 34"/>
            <p:cNvSpPr txBox="1"/>
            <p:nvPr/>
          </p:nvSpPr>
          <p:spPr bwMode="auto">
            <a:xfrm>
              <a:off x="1015885" y="4206352"/>
              <a:ext cx="1995025" cy="904863"/>
            </a:xfrm>
            <a:prstGeom prst="rect">
              <a:avLst/>
            </a:prstGeom>
            <a:noFill/>
          </p:spPr>
          <p:txBody>
            <a:bodyPr wrap="square">
              <a:spAutoFit/>
            </a:bodyPr>
            <a:lstStyle/>
            <a:p>
              <a:pPr algn="ctr">
                <a:lnSpc>
                  <a:spcPct val="110000"/>
                </a:lnSpc>
                <a:defRPr/>
              </a:pPr>
              <a:r>
                <a:rPr lang="zh-CN" altLang="en-US" sz="1200" spc="100" dirty="0">
                  <a:solidFill>
                    <a:schemeClr val="bg1"/>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bg1"/>
                  </a:solidFill>
                  <a:latin typeface="微软雅黑" panose="020B0503020204020204" pitchFamily="34" charset="-122"/>
                  <a:ea typeface="微软雅黑" panose="020B0503020204020204" pitchFamily="34" charset="-122"/>
                </a:rPr>
                <a:t>...</a:t>
              </a:r>
              <a:endParaRPr lang="zh-CN" altLang="en-US" sz="1200" spc="100" dirty="0">
                <a:solidFill>
                  <a:schemeClr val="bg1"/>
                </a:solidFill>
                <a:latin typeface="微软雅黑" panose="020B0503020204020204" pitchFamily="34" charset="-122"/>
                <a:ea typeface="微软雅黑" panose="020B0503020204020204" pitchFamily="34" charset="-122"/>
              </a:endParaRPr>
            </a:p>
          </p:txBody>
        </p:sp>
        <p:sp>
          <p:nvSpPr>
            <p:cNvPr id="58" name="文本框 35"/>
            <p:cNvSpPr txBox="1"/>
            <p:nvPr/>
          </p:nvSpPr>
          <p:spPr bwMode="auto">
            <a:xfrm>
              <a:off x="810218" y="3879968"/>
              <a:ext cx="2406358" cy="400110"/>
            </a:xfrm>
            <a:prstGeom prst="rect">
              <a:avLst/>
            </a:prstGeom>
            <a:noFill/>
          </p:spPr>
          <p:txBody>
            <a:bodyPr wrap="square">
              <a:spAutoFit/>
            </a:bodyPr>
            <a:lstStyle/>
            <a:p>
              <a:pPr algn="ctr">
                <a:defRPr/>
              </a:pPr>
              <a:r>
                <a:rPr lang="zh-CN" altLang="en-US" sz="2000" spc="100" dirty="0">
                  <a:solidFill>
                    <a:schemeClr val="bg1"/>
                  </a:solidFill>
                  <a:latin typeface="造字工房悦黑（非商用）常规体" pitchFamily="50" charset="-122"/>
                  <a:ea typeface="造字工房悦黑（非商用）常规体" pitchFamily="50" charset="-122"/>
                </a:rPr>
                <a:t>在此添加标题</a:t>
              </a:r>
            </a:p>
          </p:txBody>
        </p:sp>
      </p:grpSp>
      <p:grpSp>
        <p:nvGrpSpPr>
          <p:cNvPr id="59" name="组合 58"/>
          <p:cNvGrpSpPr/>
          <p:nvPr/>
        </p:nvGrpSpPr>
        <p:grpSpPr>
          <a:xfrm>
            <a:off x="6153363" y="3614819"/>
            <a:ext cx="2454726" cy="1231247"/>
            <a:chOff x="810218" y="3879968"/>
            <a:chExt cx="2406358" cy="1231247"/>
          </a:xfrm>
        </p:grpSpPr>
        <p:sp>
          <p:nvSpPr>
            <p:cNvPr id="60" name="文本框 37"/>
            <p:cNvSpPr txBox="1"/>
            <p:nvPr/>
          </p:nvSpPr>
          <p:spPr bwMode="auto">
            <a:xfrm>
              <a:off x="1015885" y="4206352"/>
              <a:ext cx="1995025" cy="904863"/>
            </a:xfrm>
            <a:prstGeom prst="rect">
              <a:avLst/>
            </a:prstGeom>
            <a:noFill/>
          </p:spPr>
          <p:txBody>
            <a:bodyPr wrap="square">
              <a:spAutoFit/>
            </a:bodyPr>
            <a:lstStyle/>
            <a:p>
              <a:pPr algn="ctr">
                <a:lnSpc>
                  <a:spcPct val="110000"/>
                </a:lnSpc>
                <a:defRPr/>
              </a:pPr>
              <a:r>
                <a:rPr lang="zh-CN" altLang="en-US" sz="1200" spc="100" dirty="0">
                  <a:solidFill>
                    <a:schemeClr val="bg1"/>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bg1"/>
                  </a:solidFill>
                  <a:latin typeface="微软雅黑" panose="020B0503020204020204" pitchFamily="34" charset="-122"/>
                  <a:ea typeface="微软雅黑" panose="020B0503020204020204" pitchFamily="34" charset="-122"/>
                </a:rPr>
                <a:t>...</a:t>
              </a:r>
              <a:endParaRPr lang="zh-CN" altLang="en-US" sz="1200" spc="100" dirty="0">
                <a:solidFill>
                  <a:schemeClr val="bg1"/>
                </a:solidFill>
                <a:latin typeface="微软雅黑" panose="020B0503020204020204" pitchFamily="34" charset="-122"/>
                <a:ea typeface="微软雅黑" panose="020B0503020204020204" pitchFamily="34" charset="-122"/>
              </a:endParaRPr>
            </a:p>
          </p:txBody>
        </p:sp>
        <p:sp>
          <p:nvSpPr>
            <p:cNvPr id="61" name="文本框 38"/>
            <p:cNvSpPr txBox="1"/>
            <p:nvPr/>
          </p:nvSpPr>
          <p:spPr bwMode="auto">
            <a:xfrm>
              <a:off x="810218" y="3879968"/>
              <a:ext cx="2406358" cy="400110"/>
            </a:xfrm>
            <a:prstGeom prst="rect">
              <a:avLst/>
            </a:prstGeom>
            <a:noFill/>
          </p:spPr>
          <p:txBody>
            <a:bodyPr wrap="square">
              <a:spAutoFit/>
            </a:bodyPr>
            <a:lstStyle/>
            <a:p>
              <a:pPr algn="ctr">
                <a:defRPr/>
              </a:pPr>
              <a:r>
                <a:rPr lang="zh-CN" altLang="en-US" sz="2000" spc="100" dirty="0">
                  <a:solidFill>
                    <a:schemeClr val="bg1"/>
                  </a:solidFill>
                  <a:latin typeface="造字工房悦黑（非商用）常规体" pitchFamily="50" charset="-122"/>
                  <a:ea typeface="造字工房悦黑（非商用）常规体" pitchFamily="50" charset="-122"/>
                </a:rPr>
                <a:t>在此添加标题</a:t>
              </a:r>
            </a:p>
          </p:txBody>
        </p:sp>
      </p:grpSp>
      <p:grpSp>
        <p:nvGrpSpPr>
          <p:cNvPr id="62" name="组合 61"/>
          <p:cNvGrpSpPr/>
          <p:nvPr/>
        </p:nvGrpSpPr>
        <p:grpSpPr>
          <a:xfrm>
            <a:off x="8722813" y="3614819"/>
            <a:ext cx="2454726" cy="1231247"/>
            <a:chOff x="810218" y="3879968"/>
            <a:chExt cx="2406358" cy="1231247"/>
          </a:xfrm>
        </p:grpSpPr>
        <p:sp>
          <p:nvSpPr>
            <p:cNvPr id="63" name="文本框 40"/>
            <p:cNvSpPr txBox="1"/>
            <p:nvPr/>
          </p:nvSpPr>
          <p:spPr bwMode="auto">
            <a:xfrm>
              <a:off x="1015885" y="4206352"/>
              <a:ext cx="1995025" cy="904863"/>
            </a:xfrm>
            <a:prstGeom prst="rect">
              <a:avLst/>
            </a:prstGeom>
            <a:noFill/>
          </p:spPr>
          <p:txBody>
            <a:bodyPr wrap="square">
              <a:spAutoFit/>
            </a:bodyPr>
            <a:lstStyle/>
            <a:p>
              <a:pPr algn="ctr">
                <a:lnSpc>
                  <a:spcPct val="110000"/>
                </a:lnSpc>
                <a:defRPr/>
              </a:pPr>
              <a:r>
                <a:rPr lang="zh-CN" altLang="en-US" sz="1200" spc="100" dirty="0">
                  <a:solidFill>
                    <a:schemeClr val="bg1"/>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200" spc="100" dirty="0">
                  <a:solidFill>
                    <a:schemeClr val="bg1"/>
                  </a:solidFill>
                  <a:latin typeface="微软雅黑" panose="020B0503020204020204" pitchFamily="34" charset="-122"/>
                  <a:ea typeface="微软雅黑" panose="020B0503020204020204" pitchFamily="34" charset="-122"/>
                </a:rPr>
                <a:t>...</a:t>
              </a:r>
              <a:endParaRPr lang="zh-CN" altLang="en-US" sz="1200" spc="100" dirty="0">
                <a:solidFill>
                  <a:schemeClr val="bg1"/>
                </a:solidFill>
                <a:latin typeface="微软雅黑" panose="020B0503020204020204" pitchFamily="34" charset="-122"/>
                <a:ea typeface="微软雅黑" panose="020B0503020204020204" pitchFamily="34" charset="-122"/>
              </a:endParaRPr>
            </a:p>
          </p:txBody>
        </p:sp>
        <p:sp>
          <p:nvSpPr>
            <p:cNvPr id="64" name="文本框 41"/>
            <p:cNvSpPr txBox="1"/>
            <p:nvPr/>
          </p:nvSpPr>
          <p:spPr bwMode="auto">
            <a:xfrm>
              <a:off x="810218" y="3879968"/>
              <a:ext cx="2406358" cy="400110"/>
            </a:xfrm>
            <a:prstGeom prst="rect">
              <a:avLst/>
            </a:prstGeom>
            <a:noFill/>
          </p:spPr>
          <p:txBody>
            <a:bodyPr wrap="square">
              <a:spAutoFit/>
            </a:bodyPr>
            <a:lstStyle/>
            <a:p>
              <a:pPr algn="ctr">
                <a:defRPr/>
              </a:pPr>
              <a:r>
                <a:rPr lang="zh-CN" altLang="en-US" sz="2000" spc="100" dirty="0">
                  <a:solidFill>
                    <a:schemeClr val="bg1"/>
                  </a:solidFill>
                  <a:latin typeface="造字工房悦黑（非商用）常规体" pitchFamily="50" charset="-122"/>
                  <a:ea typeface="造字工房悦黑（非商用）常规体" pitchFamily="50" charset="-122"/>
                </a:rPr>
                <a:t>在此添加标题</a:t>
              </a:r>
            </a:p>
          </p:txBody>
        </p:sp>
      </p:grpSp>
      <p:sp>
        <p:nvSpPr>
          <p:cNvPr id="65" name="文本框 12"/>
          <p:cNvSpPr txBox="1"/>
          <p:nvPr/>
        </p:nvSpPr>
        <p:spPr>
          <a:xfrm>
            <a:off x="1263688" y="5553779"/>
            <a:ext cx="9664624" cy="867930"/>
          </a:xfrm>
          <a:prstGeom prst="rect">
            <a:avLst/>
          </a:prstGeom>
          <a:noFill/>
        </p:spPr>
        <p:txBody>
          <a:bodyPr wrap="square" rtlCol="0">
            <a:spAutoFit/>
          </a:bodyPr>
          <a:lstStyle/>
          <a:p>
            <a:pPr algn="ctr">
              <a:lnSpc>
                <a:spcPct val="120000"/>
              </a:lnSpc>
            </a:pPr>
            <a:r>
              <a:rPr lang="zh-CN" altLang="en-US" sz="1400" spc="100" dirty="0">
                <a:solidFill>
                  <a:prstClr val="black">
                    <a:lumMod val="50000"/>
                    <a:lumOff val="50000"/>
                  </a:prst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400" spc="100" dirty="0">
                <a:solidFill>
                  <a:prstClr val="black">
                    <a:lumMod val="50000"/>
                    <a:lumOff val="50000"/>
                  </a:prstClr>
                </a:solidFill>
                <a:latin typeface="微软雅黑" panose="020B0503020204020204" pitchFamily="34" charset="-122"/>
                <a:ea typeface="微软雅黑" panose="020B0503020204020204" pitchFamily="34" charset="-122"/>
              </a:rPr>
              <a:t>...</a:t>
            </a:r>
            <a:r>
              <a:rPr lang="zh-CN" altLang="en-US" sz="1400" spc="100" dirty="0">
                <a:solidFill>
                  <a:prstClr val="black">
                    <a:lumMod val="50000"/>
                    <a:lumOff val="50000"/>
                  </a:prst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400" spc="100" dirty="0">
                <a:solidFill>
                  <a:prstClr val="black">
                    <a:lumMod val="50000"/>
                    <a:lumOff val="50000"/>
                  </a:prstClr>
                </a:solidFill>
                <a:latin typeface="微软雅黑" panose="020B0503020204020204" pitchFamily="34" charset="-122"/>
                <a:ea typeface="微软雅黑" panose="020B0503020204020204" pitchFamily="34" charset="-122"/>
              </a:rPr>
              <a:t>...</a:t>
            </a:r>
            <a:r>
              <a:rPr lang="zh-CN" altLang="en-US" sz="1400" spc="100" dirty="0">
                <a:solidFill>
                  <a:prstClr val="black">
                    <a:lumMod val="50000"/>
                    <a:lumOff val="50000"/>
                  </a:prstClr>
                </a:solidFill>
                <a:latin typeface="微软雅黑" panose="020B0503020204020204" pitchFamily="34" charset="-122"/>
                <a:ea typeface="微软雅黑" panose="020B0503020204020204" pitchFamily="34" charset="-122"/>
              </a:rPr>
              <a:t>点击输入需要文字内容，认字内容任意编辑，图片可替换，大侠素材铺专业设计</a:t>
            </a:r>
            <a:r>
              <a:rPr lang="en-US" altLang="zh-CN" sz="1400" spc="100" dirty="0">
                <a:solidFill>
                  <a:prstClr val="black">
                    <a:lumMod val="50000"/>
                    <a:lumOff val="50000"/>
                  </a:prstClr>
                </a:solidFill>
                <a:latin typeface="微软雅黑" panose="020B0503020204020204" pitchFamily="34" charset="-122"/>
                <a:ea typeface="微软雅黑" panose="020B0503020204020204" pitchFamily="34" charset="-122"/>
              </a:rPr>
              <a:t>...</a:t>
            </a:r>
            <a:endParaRPr lang="zh-CN" altLang="en-US" sz="1400" spc="1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33" name="组合 11"/>
          <p:cNvGrpSpPr>
            <a:grpSpLocks/>
          </p:cNvGrpSpPr>
          <p:nvPr/>
        </p:nvGrpSpPr>
        <p:grpSpPr bwMode="auto">
          <a:xfrm>
            <a:off x="1854716" y="302394"/>
            <a:ext cx="492125" cy="319088"/>
            <a:chOff x="3017520" y="601990"/>
            <a:chExt cx="491490" cy="414010"/>
          </a:xfrm>
        </p:grpSpPr>
        <p:sp>
          <p:nvSpPr>
            <p:cNvPr id="34" name="燕尾形 3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35" name="燕尾形 3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36" name="燕尾形 3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4267352064"/>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fill="hold"/>
                                        <p:tgtEl>
                                          <p:spTgt spid="40"/>
                                        </p:tgtEl>
                                        <p:attrNameLst>
                                          <p:attrName>ppt_x</p:attrName>
                                        </p:attrNameLst>
                                      </p:cBhvr>
                                      <p:tavLst>
                                        <p:tav tm="0">
                                          <p:val>
                                            <p:strVal val="#ppt_x"/>
                                          </p:val>
                                        </p:tav>
                                        <p:tav tm="100000">
                                          <p:val>
                                            <p:strVal val="#ppt_x"/>
                                          </p:val>
                                        </p:tav>
                                      </p:tavLst>
                                    </p:anim>
                                    <p:anim calcmode="lin" valueType="num">
                                      <p:cBhvr additive="base">
                                        <p:cTn id="31" dur="500" fill="hold"/>
                                        <p:tgtEl>
                                          <p:spTgt spid="4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500" fill="hold"/>
                                        <p:tgtEl>
                                          <p:spTgt spid="41"/>
                                        </p:tgtEl>
                                        <p:attrNameLst>
                                          <p:attrName>ppt_x</p:attrName>
                                        </p:attrNameLst>
                                      </p:cBhvr>
                                      <p:tavLst>
                                        <p:tav tm="0">
                                          <p:val>
                                            <p:strVal val="#ppt_x"/>
                                          </p:val>
                                        </p:tav>
                                        <p:tav tm="100000">
                                          <p:val>
                                            <p:strVal val="#ppt_x"/>
                                          </p:val>
                                        </p:tav>
                                      </p:tavLst>
                                    </p:anim>
                                    <p:anim calcmode="lin" valueType="num">
                                      <p:cBhvr additive="base">
                                        <p:cTn id="35" dur="500" fill="hold"/>
                                        <p:tgtEl>
                                          <p:spTgt spid="41"/>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ppt_x"/>
                                          </p:val>
                                        </p:tav>
                                        <p:tav tm="100000">
                                          <p:val>
                                            <p:strVal val="#ppt_x"/>
                                          </p:val>
                                        </p:tav>
                                      </p:tavLst>
                                    </p:anim>
                                    <p:anim calcmode="lin" valueType="num">
                                      <p:cBhvr additive="base">
                                        <p:cTn id="39" dur="500" fill="hold"/>
                                        <p:tgtEl>
                                          <p:spTgt spid="4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500" fill="hold"/>
                                        <p:tgtEl>
                                          <p:spTgt spid="47"/>
                                        </p:tgtEl>
                                        <p:attrNameLst>
                                          <p:attrName>ppt_x</p:attrName>
                                        </p:attrNameLst>
                                      </p:cBhvr>
                                      <p:tavLst>
                                        <p:tav tm="0">
                                          <p:val>
                                            <p:strVal val="#ppt_x"/>
                                          </p:val>
                                        </p:tav>
                                        <p:tav tm="100000">
                                          <p:val>
                                            <p:strVal val="#ppt_x"/>
                                          </p:val>
                                        </p:tav>
                                      </p:tavLst>
                                    </p:anim>
                                    <p:anim calcmode="lin" valueType="num">
                                      <p:cBhvr additive="base">
                                        <p:cTn id="43" dur="500" fill="hold"/>
                                        <p:tgtEl>
                                          <p:spTgt spid="47"/>
                                        </p:tgtEl>
                                        <p:attrNameLst>
                                          <p:attrName>ppt_y</p:attrName>
                                        </p:attrNameLst>
                                      </p:cBhvr>
                                      <p:tavLst>
                                        <p:tav tm="0">
                                          <p:val>
                                            <p:strVal val="1+#ppt_h/2"/>
                                          </p:val>
                                        </p:tav>
                                        <p:tav tm="100000">
                                          <p:val>
                                            <p:strVal val="#ppt_y"/>
                                          </p:val>
                                        </p:tav>
                                      </p:tavLst>
                                    </p:anim>
                                  </p:childTnLst>
                                </p:cTn>
                              </p:par>
                            </p:childTnLst>
                          </p:cTn>
                        </p:par>
                        <p:par>
                          <p:cTn id="44" fill="hold">
                            <p:stCondLst>
                              <p:cond delay="1000"/>
                            </p:stCondLst>
                            <p:childTnLst>
                              <p:par>
                                <p:cTn id="45" presetID="1" presetClass="entr" presetSubtype="0" fill="hold" nodeType="afterEffect">
                                  <p:stCondLst>
                                    <p:cond delay="400"/>
                                  </p:stCondLst>
                                  <p:childTnLst>
                                    <p:set>
                                      <p:cBhvr>
                                        <p:cTn id="46" dur="1" fill="hold">
                                          <p:stCondLst>
                                            <p:cond delay="0"/>
                                          </p:stCondLst>
                                        </p:cTn>
                                        <p:tgtEl>
                                          <p:spTgt spid="48"/>
                                        </p:tgtEl>
                                        <p:attrNameLst>
                                          <p:attrName>style.visibility</p:attrName>
                                        </p:attrNameLst>
                                      </p:cBhvr>
                                      <p:to>
                                        <p:strVal val="visible"/>
                                      </p:to>
                                    </p:set>
                                  </p:childTnLst>
                                </p:cTn>
                              </p:par>
                              <p:par>
                                <p:cTn id="47" presetID="26" presetClass="emph" presetSubtype="0" fill="hold" nodeType="withEffect">
                                  <p:stCondLst>
                                    <p:cond delay="400"/>
                                  </p:stCondLst>
                                  <p:childTnLst>
                                    <p:animEffect transition="out" filter="fade">
                                      <p:cBhvr>
                                        <p:cTn id="48" dur="500" tmFilter="0, 0; .2, .5; .8, .5; 1, 0"/>
                                        <p:tgtEl>
                                          <p:spTgt spid="48"/>
                                        </p:tgtEl>
                                      </p:cBhvr>
                                    </p:animEffect>
                                    <p:animScale>
                                      <p:cBhvr>
                                        <p:cTn id="49" dur="250" autoRev="1" fill="hold"/>
                                        <p:tgtEl>
                                          <p:spTgt spid="48"/>
                                        </p:tgtEl>
                                      </p:cBhvr>
                                      <p:by x="105000" y="105000"/>
                                    </p:animScale>
                                  </p:childTnLst>
                                </p:cTn>
                              </p:par>
                            </p:childTnLst>
                          </p:cTn>
                        </p:par>
                        <p:par>
                          <p:cTn id="50" fill="hold">
                            <p:stCondLst>
                              <p:cond delay="1900"/>
                            </p:stCondLst>
                            <p:childTnLst>
                              <p:par>
                                <p:cTn id="51" presetID="16" presetClass="entr" presetSubtype="37" fill="hold" nodeType="after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barn(outVertical)">
                                      <p:cBhvr>
                                        <p:cTn id="53" dur="500"/>
                                        <p:tgtEl>
                                          <p:spTgt spid="53"/>
                                        </p:tgtEl>
                                      </p:cBhvr>
                                    </p:animEffect>
                                  </p:childTnLst>
                                </p:cTn>
                              </p:par>
                            </p:childTnLst>
                          </p:cTn>
                        </p:par>
                        <p:par>
                          <p:cTn id="54" fill="hold">
                            <p:stCondLst>
                              <p:cond delay="2400"/>
                            </p:stCondLst>
                            <p:childTnLst>
                              <p:par>
                                <p:cTn id="55" presetID="1" presetClass="entr" presetSubtype="0" fill="hold" nodeType="afterEffect">
                                  <p:stCondLst>
                                    <p:cond delay="0"/>
                                  </p:stCondLst>
                                  <p:childTnLst>
                                    <p:set>
                                      <p:cBhvr>
                                        <p:cTn id="56" dur="1" fill="hold">
                                          <p:stCondLst>
                                            <p:cond delay="0"/>
                                          </p:stCondLst>
                                        </p:cTn>
                                        <p:tgtEl>
                                          <p:spTgt spid="50"/>
                                        </p:tgtEl>
                                        <p:attrNameLst>
                                          <p:attrName>style.visibility</p:attrName>
                                        </p:attrNameLst>
                                      </p:cBhvr>
                                      <p:to>
                                        <p:strVal val="visible"/>
                                      </p:to>
                                    </p:set>
                                  </p:childTnLst>
                                </p:cTn>
                              </p:par>
                              <p:par>
                                <p:cTn id="57" presetID="26" presetClass="emph" presetSubtype="0" fill="hold" nodeType="withEffect">
                                  <p:stCondLst>
                                    <p:cond delay="0"/>
                                  </p:stCondLst>
                                  <p:childTnLst>
                                    <p:animEffect transition="out" filter="fade">
                                      <p:cBhvr>
                                        <p:cTn id="58" dur="500" tmFilter="0, 0; .2, .5; .8, .5; 1, 0"/>
                                        <p:tgtEl>
                                          <p:spTgt spid="50"/>
                                        </p:tgtEl>
                                      </p:cBhvr>
                                    </p:animEffect>
                                    <p:animScale>
                                      <p:cBhvr>
                                        <p:cTn id="59" dur="250" autoRev="1" fill="hold"/>
                                        <p:tgtEl>
                                          <p:spTgt spid="50"/>
                                        </p:tgtEl>
                                      </p:cBhvr>
                                      <p:by x="105000" y="105000"/>
                                    </p:animScale>
                                  </p:childTnLst>
                                </p:cTn>
                              </p:par>
                            </p:childTnLst>
                          </p:cTn>
                        </p:par>
                        <p:par>
                          <p:cTn id="60" fill="hold">
                            <p:stCondLst>
                              <p:cond delay="2900"/>
                            </p:stCondLst>
                            <p:childTnLst>
                              <p:par>
                                <p:cTn id="61" presetID="16" presetClass="entr" presetSubtype="37"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barn(outVertical)">
                                      <p:cBhvr>
                                        <p:cTn id="63" dur="500"/>
                                        <p:tgtEl>
                                          <p:spTgt spid="56"/>
                                        </p:tgtEl>
                                      </p:cBhvr>
                                    </p:animEffect>
                                  </p:childTnLst>
                                </p:cTn>
                              </p:par>
                            </p:childTnLst>
                          </p:cTn>
                        </p:par>
                        <p:par>
                          <p:cTn id="64" fill="hold">
                            <p:stCondLst>
                              <p:cond delay="3400"/>
                            </p:stCondLst>
                            <p:childTnLst>
                              <p:par>
                                <p:cTn id="65" presetID="1" presetClass="entr" presetSubtype="0" fill="hold" nodeType="afterEffect">
                                  <p:stCondLst>
                                    <p:cond delay="0"/>
                                  </p:stCondLst>
                                  <p:childTnLst>
                                    <p:set>
                                      <p:cBhvr>
                                        <p:cTn id="66" dur="1" fill="hold">
                                          <p:stCondLst>
                                            <p:cond delay="0"/>
                                          </p:stCondLst>
                                        </p:cTn>
                                        <p:tgtEl>
                                          <p:spTgt spid="51"/>
                                        </p:tgtEl>
                                        <p:attrNameLst>
                                          <p:attrName>style.visibility</p:attrName>
                                        </p:attrNameLst>
                                      </p:cBhvr>
                                      <p:to>
                                        <p:strVal val="visible"/>
                                      </p:to>
                                    </p:set>
                                  </p:childTnLst>
                                </p:cTn>
                              </p:par>
                              <p:par>
                                <p:cTn id="67" presetID="26" presetClass="emph" presetSubtype="0" fill="hold" nodeType="withEffect">
                                  <p:stCondLst>
                                    <p:cond delay="0"/>
                                  </p:stCondLst>
                                  <p:childTnLst>
                                    <p:animEffect transition="out" filter="fade">
                                      <p:cBhvr>
                                        <p:cTn id="68" dur="500" tmFilter="0, 0; .2, .5; .8, .5; 1, 0"/>
                                        <p:tgtEl>
                                          <p:spTgt spid="51"/>
                                        </p:tgtEl>
                                      </p:cBhvr>
                                    </p:animEffect>
                                    <p:animScale>
                                      <p:cBhvr>
                                        <p:cTn id="69" dur="250" autoRev="1" fill="hold"/>
                                        <p:tgtEl>
                                          <p:spTgt spid="51"/>
                                        </p:tgtEl>
                                      </p:cBhvr>
                                      <p:by x="105000" y="105000"/>
                                    </p:animScale>
                                  </p:childTnLst>
                                </p:cTn>
                              </p:par>
                            </p:childTnLst>
                          </p:cTn>
                        </p:par>
                        <p:par>
                          <p:cTn id="70" fill="hold">
                            <p:stCondLst>
                              <p:cond delay="3900"/>
                            </p:stCondLst>
                            <p:childTnLst>
                              <p:par>
                                <p:cTn id="71" presetID="16" presetClass="entr" presetSubtype="37" fill="hold" nodeType="after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barn(outVertical)">
                                      <p:cBhvr>
                                        <p:cTn id="73" dur="500"/>
                                        <p:tgtEl>
                                          <p:spTgt spid="59"/>
                                        </p:tgtEl>
                                      </p:cBhvr>
                                    </p:animEffect>
                                  </p:childTnLst>
                                </p:cTn>
                              </p:par>
                            </p:childTnLst>
                          </p:cTn>
                        </p:par>
                        <p:par>
                          <p:cTn id="74" fill="hold">
                            <p:stCondLst>
                              <p:cond delay="4400"/>
                            </p:stCondLst>
                            <p:childTnLst>
                              <p:par>
                                <p:cTn id="75" presetID="1" presetClass="entr" presetSubtype="0" fill="hold" nodeType="afterEffect">
                                  <p:stCondLst>
                                    <p:cond delay="0"/>
                                  </p:stCondLst>
                                  <p:childTnLst>
                                    <p:set>
                                      <p:cBhvr>
                                        <p:cTn id="76" dur="1" fill="hold">
                                          <p:stCondLst>
                                            <p:cond delay="0"/>
                                          </p:stCondLst>
                                        </p:cTn>
                                        <p:tgtEl>
                                          <p:spTgt spid="52"/>
                                        </p:tgtEl>
                                        <p:attrNameLst>
                                          <p:attrName>style.visibility</p:attrName>
                                        </p:attrNameLst>
                                      </p:cBhvr>
                                      <p:to>
                                        <p:strVal val="visible"/>
                                      </p:to>
                                    </p:set>
                                  </p:childTnLst>
                                </p:cTn>
                              </p:par>
                              <p:par>
                                <p:cTn id="77" presetID="26" presetClass="emph" presetSubtype="0" fill="hold" nodeType="withEffect">
                                  <p:stCondLst>
                                    <p:cond delay="0"/>
                                  </p:stCondLst>
                                  <p:childTnLst>
                                    <p:animEffect transition="out" filter="fade">
                                      <p:cBhvr>
                                        <p:cTn id="78" dur="500" tmFilter="0, 0; .2, .5; .8, .5; 1, 0"/>
                                        <p:tgtEl>
                                          <p:spTgt spid="52"/>
                                        </p:tgtEl>
                                      </p:cBhvr>
                                    </p:animEffect>
                                    <p:animScale>
                                      <p:cBhvr>
                                        <p:cTn id="79" dur="250" autoRev="1" fill="hold"/>
                                        <p:tgtEl>
                                          <p:spTgt spid="52"/>
                                        </p:tgtEl>
                                      </p:cBhvr>
                                      <p:by x="105000" y="105000"/>
                                    </p:animScale>
                                  </p:childTnLst>
                                </p:cTn>
                              </p:par>
                            </p:childTnLst>
                          </p:cTn>
                        </p:par>
                        <p:par>
                          <p:cTn id="80" fill="hold">
                            <p:stCondLst>
                              <p:cond delay="4900"/>
                            </p:stCondLst>
                            <p:childTnLst>
                              <p:par>
                                <p:cTn id="81" presetID="16" presetClass="entr" presetSubtype="37" fill="hold"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barn(outVertical)">
                                      <p:cBhvr>
                                        <p:cTn id="83" dur="500"/>
                                        <p:tgtEl>
                                          <p:spTgt spid="62"/>
                                        </p:tgtEl>
                                      </p:cBhvr>
                                    </p:animEffect>
                                  </p:childTnLst>
                                </p:cTn>
                              </p:par>
                            </p:childTnLst>
                          </p:cTn>
                        </p:par>
                        <p:par>
                          <p:cTn id="84" fill="hold">
                            <p:stCondLst>
                              <p:cond delay="5400"/>
                            </p:stCondLst>
                            <p:childTnLst>
                              <p:par>
                                <p:cTn id="85" presetID="16" presetClass="entr" presetSubtype="37" fill="hold" grpId="0" nodeType="afterEffect">
                                  <p:stCondLst>
                                    <p:cond delay="200"/>
                                  </p:stCondLst>
                                  <p:childTnLst>
                                    <p:set>
                                      <p:cBhvr>
                                        <p:cTn id="86" dur="1" fill="hold">
                                          <p:stCondLst>
                                            <p:cond delay="0"/>
                                          </p:stCondLst>
                                        </p:cTn>
                                        <p:tgtEl>
                                          <p:spTgt spid="65"/>
                                        </p:tgtEl>
                                        <p:attrNameLst>
                                          <p:attrName>style.visibility</p:attrName>
                                        </p:attrNameLst>
                                      </p:cBhvr>
                                      <p:to>
                                        <p:strVal val="visible"/>
                                      </p:to>
                                    </p:set>
                                    <p:animEffect transition="in" filter="barn(outVertical)">
                                      <p:cBhvr>
                                        <p:cTn id="87" dur="500"/>
                                        <p:tgtEl>
                                          <p:spTgt spid="65"/>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nodeType="click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left)">
                                      <p:cBhvr>
                                        <p:cTn id="9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40" grpId="0" animBg="1"/>
      <p:bldP spid="41" grpId="0" animBg="1"/>
      <p:bldP spid="42" grpId="0" animBg="1"/>
      <p:bldP spid="47" grpId="0" animBg="1"/>
      <p:bldP spid="6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a:spLocks noChangeArrowheads="1"/>
          </p:cNvSpPr>
          <p:nvPr/>
        </p:nvSpPr>
        <p:spPr bwMode="auto">
          <a:xfrm>
            <a:off x="274638" y="189434"/>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tx1">
                    <a:lumMod val="50000"/>
                    <a:lumOff val="50000"/>
                  </a:schemeClr>
                </a:solidFill>
                <a:latin typeface="微软雅黑" pitchFamily="34" charset="-122"/>
                <a:ea typeface="微软雅黑" pitchFamily="34" charset="-122"/>
              </a:rPr>
              <a:t>企业荣誉</a:t>
            </a:r>
          </a:p>
        </p:txBody>
      </p:sp>
      <p:cxnSp>
        <p:nvCxnSpPr>
          <p:cNvPr id="5" name="直接连接符 4"/>
          <p:cNvCxnSpPr/>
          <p:nvPr/>
        </p:nvCxnSpPr>
        <p:spPr>
          <a:xfrm>
            <a:off x="0" y="699716"/>
            <a:ext cx="12192000"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8184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1" name="矩形 10"/>
          <p:cNvSpPr/>
          <p:nvPr/>
        </p:nvSpPr>
        <p:spPr>
          <a:xfrm>
            <a:off x="8885238" y="593354"/>
            <a:ext cx="944562"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2" name="矩形 11"/>
          <p:cNvSpPr/>
          <p:nvPr/>
        </p:nvSpPr>
        <p:spPr>
          <a:xfrm>
            <a:off x="9952038" y="593354"/>
            <a:ext cx="946150"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3" name="矩形 12"/>
          <p:cNvSpPr/>
          <p:nvPr/>
        </p:nvSpPr>
        <p:spPr>
          <a:xfrm>
            <a:off x="11020425" y="593354"/>
            <a:ext cx="944563" cy="1031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2" name="圆角矩形 1"/>
          <p:cNvSpPr/>
          <p:nvPr/>
        </p:nvSpPr>
        <p:spPr>
          <a:xfrm>
            <a:off x="-598502" y="1341562"/>
            <a:ext cx="6208754" cy="4883090"/>
          </a:xfrm>
          <a:prstGeom prst="round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5" name="组合 134"/>
          <p:cNvGrpSpPr/>
          <p:nvPr/>
        </p:nvGrpSpPr>
        <p:grpSpPr>
          <a:xfrm>
            <a:off x="6170475" y="1341562"/>
            <a:ext cx="4849949" cy="629631"/>
            <a:chOff x="6943983" y="1348970"/>
            <a:chExt cx="2577284" cy="629631"/>
          </a:xfrm>
        </p:grpSpPr>
        <p:sp>
          <p:nvSpPr>
            <p:cNvPr id="136" name="文本框 21"/>
            <p:cNvSpPr txBox="1"/>
            <p:nvPr/>
          </p:nvSpPr>
          <p:spPr bwMode="auto">
            <a:xfrm>
              <a:off x="6943983" y="1697306"/>
              <a:ext cx="2577284" cy="281295"/>
            </a:xfrm>
            <a:prstGeom prst="rect">
              <a:avLst/>
            </a:prstGeom>
            <a:noFill/>
          </p:spPr>
          <p:txBody>
            <a:bodyPr wrap="square">
              <a:spAutoFit/>
            </a:bodyPr>
            <a:lstStyle/>
            <a:p>
              <a:pP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获省级优秀企业称号，并颁发证荣誉，添加自己需要的文字即可</a:t>
              </a:r>
            </a:p>
          </p:txBody>
        </p:sp>
        <p:sp>
          <p:nvSpPr>
            <p:cNvPr id="137" name="文本框 22"/>
            <p:cNvSpPr txBox="1"/>
            <p:nvPr/>
          </p:nvSpPr>
          <p:spPr bwMode="auto">
            <a:xfrm>
              <a:off x="6943983" y="1348970"/>
              <a:ext cx="2406358" cy="400110"/>
            </a:xfrm>
            <a:prstGeom prst="rect">
              <a:avLst/>
            </a:prstGeom>
            <a:noFill/>
          </p:spPr>
          <p:txBody>
            <a:bodyPr wrap="square">
              <a:spAutoFit/>
            </a:bodyPr>
            <a:lstStyle/>
            <a:p>
              <a:pPr>
                <a:defRPr/>
              </a:pPr>
              <a:r>
                <a:rPr lang="en-US" altLang="zh-CN" sz="2000" spc="100" dirty="0">
                  <a:solidFill>
                    <a:srgbClr val="C00000"/>
                  </a:solidFill>
                  <a:latin typeface="造字工房悦黑（非商用）常规体" pitchFamily="50" charset="-122"/>
                  <a:ea typeface="造字工房悦黑（非商用）常规体" pitchFamily="50" charset="-122"/>
                </a:rPr>
                <a:t>1993</a:t>
              </a:r>
              <a:r>
                <a:rPr lang="zh-CN" altLang="en-US" sz="2000" spc="100" dirty="0">
                  <a:solidFill>
                    <a:srgbClr val="C00000"/>
                  </a:solidFill>
                  <a:latin typeface="造字工房悦黑（非商用）常规体" pitchFamily="50" charset="-122"/>
                  <a:ea typeface="造字工房悦黑（非商用）常规体" pitchFamily="50" charset="-122"/>
                </a:rPr>
                <a:t>年</a:t>
              </a:r>
              <a:r>
                <a:rPr lang="en-US" altLang="zh-CN" sz="2000" spc="100" dirty="0">
                  <a:solidFill>
                    <a:srgbClr val="C00000"/>
                  </a:solidFill>
                  <a:latin typeface="造字工房悦黑（非商用）常规体" pitchFamily="50" charset="-122"/>
                  <a:ea typeface="造字工房悦黑（非商用）常规体" pitchFamily="50" charset="-122"/>
                </a:rPr>
                <a:t>5</a:t>
              </a:r>
              <a:r>
                <a:rPr lang="zh-CN" altLang="en-US" sz="2000" spc="100" dirty="0">
                  <a:solidFill>
                    <a:srgbClr val="C00000"/>
                  </a:solidFill>
                  <a:latin typeface="造字工房悦黑（非商用）常规体" pitchFamily="50" charset="-122"/>
                  <a:ea typeface="造字工房悦黑（非商用）常规体" pitchFamily="50" charset="-122"/>
                </a:rPr>
                <a:t>月</a:t>
              </a:r>
            </a:p>
          </p:txBody>
        </p:sp>
      </p:grpSp>
      <p:grpSp>
        <p:nvGrpSpPr>
          <p:cNvPr id="138" name="组合 137"/>
          <p:cNvGrpSpPr/>
          <p:nvPr/>
        </p:nvGrpSpPr>
        <p:grpSpPr>
          <a:xfrm>
            <a:off x="6170475" y="2061642"/>
            <a:ext cx="4849949" cy="1035897"/>
            <a:chOff x="6943983" y="1348970"/>
            <a:chExt cx="2577284" cy="1035897"/>
          </a:xfrm>
        </p:grpSpPr>
        <p:sp>
          <p:nvSpPr>
            <p:cNvPr id="139" name="文本框 21"/>
            <p:cNvSpPr txBox="1"/>
            <p:nvPr/>
          </p:nvSpPr>
          <p:spPr bwMode="auto">
            <a:xfrm>
              <a:off x="6943983" y="1697306"/>
              <a:ext cx="2577284" cy="687561"/>
            </a:xfrm>
            <a:prstGeom prst="rect">
              <a:avLst/>
            </a:prstGeom>
            <a:noFill/>
          </p:spPr>
          <p:txBody>
            <a:bodyPr wrap="square">
              <a:spAutoFit/>
            </a:bodyPr>
            <a:lstStyle/>
            <a:p>
              <a:pP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获省级优秀企业称号，并颁发证荣誉，添加自己需要的文字即可添加自己需要的文字即可</a:t>
              </a:r>
            </a:p>
            <a:p>
              <a:pPr>
                <a:lnSpc>
                  <a:spcPct val="110000"/>
                </a:lnSpc>
                <a:defRPr/>
              </a:pPr>
              <a:endParaRPr lang="zh-CN" altLang="en-US" sz="1200" spc="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0" name="文本框 22"/>
            <p:cNvSpPr txBox="1"/>
            <p:nvPr/>
          </p:nvSpPr>
          <p:spPr bwMode="auto">
            <a:xfrm>
              <a:off x="6943983" y="1348970"/>
              <a:ext cx="2406358" cy="400110"/>
            </a:xfrm>
            <a:prstGeom prst="rect">
              <a:avLst/>
            </a:prstGeom>
            <a:noFill/>
          </p:spPr>
          <p:txBody>
            <a:bodyPr wrap="square">
              <a:spAutoFit/>
            </a:bodyPr>
            <a:lstStyle/>
            <a:p>
              <a:pPr>
                <a:defRPr/>
              </a:pPr>
              <a:r>
                <a:rPr lang="en-US" altLang="zh-CN" sz="2000" spc="100" dirty="0">
                  <a:solidFill>
                    <a:srgbClr val="C00000"/>
                  </a:solidFill>
                  <a:latin typeface="造字工房悦黑（非商用）常规体" pitchFamily="50" charset="-122"/>
                  <a:ea typeface="造字工房悦黑（非商用）常规体" pitchFamily="50" charset="-122"/>
                </a:rPr>
                <a:t>1995</a:t>
              </a:r>
              <a:r>
                <a:rPr lang="zh-CN" altLang="en-US" sz="2000" spc="100" dirty="0">
                  <a:solidFill>
                    <a:srgbClr val="C00000"/>
                  </a:solidFill>
                  <a:latin typeface="造字工房悦黑（非商用）常规体" pitchFamily="50" charset="-122"/>
                  <a:ea typeface="造字工房悦黑（非商用）常规体" pitchFamily="50" charset="-122"/>
                </a:rPr>
                <a:t>年</a:t>
              </a:r>
              <a:r>
                <a:rPr lang="en-US" altLang="zh-CN" sz="2000" spc="100" dirty="0">
                  <a:solidFill>
                    <a:srgbClr val="C00000"/>
                  </a:solidFill>
                  <a:latin typeface="造字工房悦黑（非商用）常规体" pitchFamily="50" charset="-122"/>
                  <a:ea typeface="造字工房悦黑（非商用）常规体" pitchFamily="50" charset="-122"/>
                </a:rPr>
                <a:t>9</a:t>
              </a:r>
              <a:r>
                <a:rPr lang="zh-CN" altLang="en-US" sz="2000" spc="100" dirty="0">
                  <a:solidFill>
                    <a:srgbClr val="C00000"/>
                  </a:solidFill>
                  <a:latin typeface="造字工房悦黑（非商用）常规体" pitchFamily="50" charset="-122"/>
                  <a:ea typeface="造字工房悦黑（非商用）常规体" pitchFamily="50" charset="-122"/>
                </a:rPr>
                <a:t>月</a:t>
              </a:r>
            </a:p>
          </p:txBody>
        </p:sp>
      </p:grpSp>
      <p:grpSp>
        <p:nvGrpSpPr>
          <p:cNvPr id="141" name="组合 140"/>
          <p:cNvGrpSpPr/>
          <p:nvPr/>
        </p:nvGrpSpPr>
        <p:grpSpPr>
          <a:xfrm>
            <a:off x="6170475" y="2944179"/>
            <a:ext cx="4849949" cy="643802"/>
            <a:chOff x="6943983" y="1348970"/>
            <a:chExt cx="2577284" cy="643802"/>
          </a:xfrm>
        </p:grpSpPr>
        <p:sp>
          <p:nvSpPr>
            <p:cNvPr id="142" name="文本框 21"/>
            <p:cNvSpPr txBox="1"/>
            <p:nvPr/>
          </p:nvSpPr>
          <p:spPr bwMode="auto">
            <a:xfrm>
              <a:off x="6943983" y="1697306"/>
              <a:ext cx="2577284" cy="295466"/>
            </a:xfrm>
            <a:prstGeom prst="rect">
              <a:avLst/>
            </a:prstGeom>
            <a:noFill/>
          </p:spPr>
          <p:txBody>
            <a:bodyPr wrap="square">
              <a:spAutoFit/>
            </a:bodyPr>
            <a:lstStyle/>
            <a:p>
              <a:pP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获省级优秀企业称号，并颁发证荣誉</a:t>
              </a:r>
            </a:p>
          </p:txBody>
        </p:sp>
        <p:sp>
          <p:nvSpPr>
            <p:cNvPr id="143" name="文本框 22"/>
            <p:cNvSpPr txBox="1"/>
            <p:nvPr/>
          </p:nvSpPr>
          <p:spPr bwMode="auto">
            <a:xfrm>
              <a:off x="6943983" y="1348970"/>
              <a:ext cx="2406358" cy="400110"/>
            </a:xfrm>
            <a:prstGeom prst="rect">
              <a:avLst/>
            </a:prstGeom>
            <a:noFill/>
          </p:spPr>
          <p:txBody>
            <a:bodyPr wrap="square">
              <a:spAutoFit/>
            </a:bodyPr>
            <a:lstStyle/>
            <a:p>
              <a:pPr>
                <a:defRPr/>
              </a:pPr>
              <a:r>
                <a:rPr lang="en-US" altLang="zh-CN" sz="2000" spc="100" dirty="0">
                  <a:solidFill>
                    <a:srgbClr val="C00000"/>
                  </a:solidFill>
                  <a:latin typeface="造字工房悦黑（非商用）常规体" pitchFamily="50" charset="-122"/>
                  <a:ea typeface="造字工房悦黑（非商用）常规体" pitchFamily="50" charset="-122"/>
                </a:rPr>
                <a:t>2005</a:t>
              </a:r>
              <a:r>
                <a:rPr lang="zh-CN" altLang="en-US" sz="2000" spc="100" dirty="0">
                  <a:solidFill>
                    <a:srgbClr val="C00000"/>
                  </a:solidFill>
                  <a:latin typeface="造字工房悦黑（非商用）常规体" pitchFamily="50" charset="-122"/>
                  <a:ea typeface="造字工房悦黑（非商用）常规体" pitchFamily="50" charset="-122"/>
                </a:rPr>
                <a:t>年</a:t>
              </a:r>
              <a:r>
                <a:rPr lang="en-US" altLang="zh-CN" sz="2000" spc="100" dirty="0">
                  <a:solidFill>
                    <a:srgbClr val="C00000"/>
                  </a:solidFill>
                  <a:latin typeface="造字工房悦黑（非商用）常规体" pitchFamily="50" charset="-122"/>
                  <a:ea typeface="造字工房悦黑（非商用）常规体" pitchFamily="50" charset="-122"/>
                </a:rPr>
                <a:t>6</a:t>
              </a:r>
              <a:r>
                <a:rPr lang="zh-CN" altLang="en-US" sz="2000" spc="100" dirty="0">
                  <a:solidFill>
                    <a:srgbClr val="C00000"/>
                  </a:solidFill>
                  <a:latin typeface="造字工房悦黑（非商用）常规体" pitchFamily="50" charset="-122"/>
                  <a:ea typeface="造字工房悦黑（非商用）常规体" pitchFamily="50" charset="-122"/>
                </a:rPr>
                <a:t>月</a:t>
              </a:r>
            </a:p>
          </p:txBody>
        </p:sp>
      </p:grpSp>
      <p:grpSp>
        <p:nvGrpSpPr>
          <p:cNvPr id="144" name="组合 143"/>
          <p:cNvGrpSpPr/>
          <p:nvPr/>
        </p:nvGrpSpPr>
        <p:grpSpPr>
          <a:xfrm>
            <a:off x="6170475" y="3664259"/>
            <a:ext cx="4849949" cy="629631"/>
            <a:chOff x="6943983" y="1348970"/>
            <a:chExt cx="2577284" cy="629631"/>
          </a:xfrm>
        </p:grpSpPr>
        <p:sp>
          <p:nvSpPr>
            <p:cNvPr id="145" name="文本框 21"/>
            <p:cNvSpPr txBox="1"/>
            <p:nvPr/>
          </p:nvSpPr>
          <p:spPr bwMode="auto">
            <a:xfrm>
              <a:off x="6943983" y="1697306"/>
              <a:ext cx="2577284" cy="281295"/>
            </a:xfrm>
            <a:prstGeom prst="rect">
              <a:avLst/>
            </a:prstGeom>
            <a:noFill/>
          </p:spPr>
          <p:txBody>
            <a:bodyPr wrap="square">
              <a:spAutoFit/>
            </a:bodyPr>
            <a:lstStyle/>
            <a:p>
              <a:pP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获省级优秀企业称号，并颁发证荣誉，添加自己需要的文字即可</a:t>
              </a:r>
            </a:p>
          </p:txBody>
        </p:sp>
        <p:sp>
          <p:nvSpPr>
            <p:cNvPr id="146" name="文本框 22"/>
            <p:cNvSpPr txBox="1"/>
            <p:nvPr/>
          </p:nvSpPr>
          <p:spPr bwMode="auto">
            <a:xfrm>
              <a:off x="6943983" y="1348970"/>
              <a:ext cx="2406358" cy="400110"/>
            </a:xfrm>
            <a:prstGeom prst="rect">
              <a:avLst/>
            </a:prstGeom>
            <a:noFill/>
          </p:spPr>
          <p:txBody>
            <a:bodyPr wrap="square">
              <a:spAutoFit/>
            </a:bodyPr>
            <a:lstStyle/>
            <a:p>
              <a:pPr>
                <a:defRPr/>
              </a:pPr>
              <a:r>
                <a:rPr lang="en-US" altLang="zh-CN" sz="2000" spc="100" dirty="0">
                  <a:solidFill>
                    <a:srgbClr val="C00000"/>
                  </a:solidFill>
                  <a:latin typeface="造字工房悦黑（非商用）常规体" pitchFamily="50" charset="-122"/>
                  <a:ea typeface="造字工房悦黑（非商用）常规体" pitchFamily="50" charset="-122"/>
                </a:rPr>
                <a:t>2016</a:t>
              </a:r>
              <a:r>
                <a:rPr lang="zh-CN" altLang="en-US" sz="2000" spc="100" dirty="0">
                  <a:solidFill>
                    <a:srgbClr val="C00000"/>
                  </a:solidFill>
                  <a:latin typeface="造字工房悦黑（非商用）常规体" pitchFamily="50" charset="-122"/>
                  <a:ea typeface="造字工房悦黑（非商用）常规体" pitchFamily="50" charset="-122"/>
                </a:rPr>
                <a:t>年</a:t>
              </a:r>
              <a:r>
                <a:rPr lang="en-US" altLang="zh-CN" sz="2000" spc="100" dirty="0">
                  <a:solidFill>
                    <a:srgbClr val="C00000"/>
                  </a:solidFill>
                  <a:latin typeface="造字工房悦黑（非商用）常规体" pitchFamily="50" charset="-122"/>
                  <a:ea typeface="造字工房悦黑（非商用）常规体" pitchFamily="50" charset="-122"/>
                </a:rPr>
                <a:t>2</a:t>
              </a:r>
              <a:r>
                <a:rPr lang="zh-CN" altLang="en-US" sz="2000" spc="100" dirty="0">
                  <a:solidFill>
                    <a:srgbClr val="C00000"/>
                  </a:solidFill>
                  <a:latin typeface="造字工房悦黑（非商用）常规体" pitchFamily="50" charset="-122"/>
                  <a:ea typeface="造字工房悦黑（非商用）常规体" pitchFamily="50" charset="-122"/>
                </a:rPr>
                <a:t>月</a:t>
              </a:r>
            </a:p>
          </p:txBody>
        </p:sp>
      </p:grpSp>
      <p:pic>
        <p:nvPicPr>
          <p:cNvPr id="5123"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r="25780"/>
          <a:stretch/>
        </p:blipFill>
        <p:spPr bwMode="auto">
          <a:xfrm>
            <a:off x="6244349" y="4581922"/>
            <a:ext cx="5076641"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6" name="组合 11"/>
          <p:cNvGrpSpPr>
            <a:grpSpLocks/>
          </p:cNvGrpSpPr>
          <p:nvPr/>
        </p:nvGrpSpPr>
        <p:grpSpPr bwMode="auto">
          <a:xfrm>
            <a:off x="1854716" y="302394"/>
            <a:ext cx="492125" cy="319088"/>
            <a:chOff x="3017520" y="601990"/>
            <a:chExt cx="491490" cy="414010"/>
          </a:xfrm>
        </p:grpSpPr>
        <p:sp>
          <p:nvSpPr>
            <p:cNvPr id="27" name="燕尾形 26"/>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8" name="燕尾形 27"/>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sp>
          <p:nvSpPr>
            <p:cNvPr id="29" name="燕尾形 28"/>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tx1"/>
                </a:solidFill>
              </a:endParaRPr>
            </a:p>
          </p:txBody>
        </p:sp>
      </p:grpSp>
    </p:spTree>
    <p:extLst>
      <p:ext uri="{BB962C8B-B14F-4D97-AF65-F5344CB8AC3E}">
        <p14:creationId xmlns:p14="http://schemas.microsoft.com/office/powerpoint/2010/main" val="3768342389"/>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500"/>
                            </p:stCondLst>
                            <p:childTnLst>
                              <p:par>
                                <p:cTn id="28" presetID="2" presetClass="entr" presetSubtype="8"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0-#ppt_w/2"/>
                                          </p:val>
                                        </p:tav>
                                        <p:tav tm="100000">
                                          <p:val>
                                            <p:strVal val="#ppt_x"/>
                                          </p:val>
                                        </p:tav>
                                      </p:tavLst>
                                    </p:anim>
                                    <p:anim calcmode="lin" valueType="num">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22" presetClass="entr" presetSubtype="8" fill="hold"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wipe(left)">
                                      <p:cBhvr>
                                        <p:cTn id="35" dur="500"/>
                                        <p:tgtEl>
                                          <p:spTgt spid="135"/>
                                        </p:tgtEl>
                                      </p:cBhvr>
                                    </p:animEffect>
                                  </p:childTnLst>
                                </p:cTn>
                              </p:par>
                            </p:childTnLst>
                          </p:cTn>
                        </p:par>
                        <p:par>
                          <p:cTn id="36" fill="hold">
                            <p:stCondLst>
                              <p:cond delay="1500"/>
                            </p:stCondLst>
                            <p:childTnLst>
                              <p:par>
                                <p:cTn id="37" presetID="22" presetClass="entr" presetSubtype="8" fill="hold" nodeType="afterEffect">
                                  <p:stCondLst>
                                    <p:cond delay="0"/>
                                  </p:stCondLst>
                                  <p:childTnLst>
                                    <p:set>
                                      <p:cBhvr>
                                        <p:cTn id="38" dur="1" fill="hold">
                                          <p:stCondLst>
                                            <p:cond delay="0"/>
                                          </p:stCondLst>
                                        </p:cTn>
                                        <p:tgtEl>
                                          <p:spTgt spid="138"/>
                                        </p:tgtEl>
                                        <p:attrNameLst>
                                          <p:attrName>style.visibility</p:attrName>
                                        </p:attrNameLst>
                                      </p:cBhvr>
                                      <p:to>
                                        <p:strVal val="visible"/>
                                      </p:to>
                                    </p:set>
                                    <p:animEffect transition="in" filter="wipe(left)">
                                      <p:cBhvr>
                                        <p:cTn id="39" dur="500"/>
                                        <p:tgtEl>
                                          <p:spTgt spid="138"/>
                                        </p:tgtEl>
                                      </p:cBhvr>
                                    </p:animEffect>
                                  </p:childTnLst>
                                </p:cTn>
                              </p:par>
                            </p:childTnLst>
                          </p:cTn>
                        </p:par>
                        <p:par>
                          <p:cTn id="40" fill="hold">
                            <p:stCondLst>
                              <p:cond delay="2000"/>
                            </p:stCondLst>
                            <p:childTnLst>
                              <p:par>
                                <p:cTn id="41" presetID="22" presetClass="entr" presetSubtype="8" fill="hold" nodeType="afterEffect">
                                  <p:stCondLst>
                                    <p:cond delay="0"/>
                                  </p:stCondLst>
                                  <p:childTnLst>
                                    <p:set>
                                      <p:cBhvr>
                                        <p:cTn id="42" dur="1" fill="hold">
                                          <p:stCondLst>
                                            <p:cond delay="0"/>
                                          </p:stCondLst>
                                        </p:cTn>
                                        <p:tgtEl>
                                          <p:spTgt spid="141"/>
                                        </p:tgtEl>
                                        <p:attrNameLst>
                                          <p:attrName>style.visibility</p:attrName>
                                        </p:attrNameLst>
                                      </p:cBhvr>
                                      <p:to>
                                        <p:strVal val="visible"/>
                                      </p:to>
                                    </p:set>
                                    <p:animEffect transition="in" filter="wipe(left)">
                                      <p:cBhvr>
                                        <p:cTn id="43" dur="500"/>
                                        <p:tgtEl>
                                          <p:spTgt spid="141"/>
                                        </p:tgtEl>
                                      </p:cBhvr>
                                    </p:animEffect>
                                  </p:childTnLst>
                                </p:cTn>
                              </p:par>
                            </p:childTnLst>
                          </p:cTn>
                        </p:par>
                        <p:par>
                          <p:cTn id="44" fill="hold">
                            <p:stCondLst>
                              <p:cond delay="2500"/>
                            </p:stCondLst>
                            <p:childTnLst>
                              <p:par>
                                <p:cTn id="45" presetID="22" presetClass="entr" presetSubtype="8" fill="hold" nodeType="afterEffect">
                                  <p:stCondLst>
                                    <p:cond delay="0"/>
                                  </p:stCondLst>
                                  <p:childTnLst>
                                    <p:set>
                                      <p:cBhvr>
                                        <p:cTn id="46" dur="1" fill="hold">
                                          <p:stCondLst>
                                            <p:cond delay="0"/>
                                          </p:stCondLst>
                                        </p:cTn>
                                        <p:tgtEl>
                                          <p:spTgt spid="144"/>
                                        </p:tgtEl>
                                        <p:attrNameLst>
                                          <p:attrName>style.visibility</p:attrName>
                                        </p:attrNameLst>
                                      </p:cBhvr>
                                      <p:to>
                                        <p:strVal val="visible"/>
                                      </p:to>
                                    </p:set>
                                    <p:animEffect transition="in" filter="wipe(left)">
                                      <p:cBhvr>
                                        <p:cTn id="47" dur="500"/>
                                        <p:tgtEl>
                                          <p:spTgt spid="144"/>
                                        </p:tgtEl>
                                      </p:cBhvr>
                                    </p:animEffect>
                                  </p:childTnLst>
                                </p:cTn>
                              </p:par>
                            </p:childTnLst>
                          </p:cTn>
                        </p:par>
                        <p:par>
                          <p:cTn id="48" fill="hold">
                            <p:stCondLst>
                              <p:cond delay="3000"/>
                            </p:stCondLst>
                            <p:childTnLst>
                              <p:par>
                                <p:cTn id="49" presetID="42" presetClass="entr" presetSubtype="0" fill="hold" nodeType="afterEffect">
                                  <p:stCondLst>
                                    <p:cond delay="0"/>
                                  </p:stCondLst>
                                  <p:childTnLst>
                                    <p:set>
                                      <p:cBhvr>
                                        <p:cTn id="50" dur="1" fill="hold">
                                          <p:stCondLst>
                                            <p:cond delay="0"/>
                                          </p:stCondLst>
                                        </p:cTn>
                                        <p:tgtEl>
                                          <p:spTgt spid="5123"/>
                                        </p:tgtEl>
                                        <p:attrNameLst>
                                          <p:attrName>style.visibility</p:attrName>
                                        </p:attrNameLst>
                                      </p:cBhvr>
                                      <p:to>
                                        <p:strVal val="visible"/>
                                      </p:to>
                                    </p:set>
                                    <p:animEffect transition="in" filter="fade">
                                      <p:cBhvr>
                                        <p:cTn id="51" dur="1000"/>
                                        <p:tgtEl>
                                          <p:spTgt spid="5123"/>
                                        </p:tgtEl>
                                      </p:cBhvr>
                                    </p:animEffect>
                                    <p:anim calcmode="lin" valueType="num">
                                      <p:cBhvr>
                                        <p:cTn id="52" dur="1000" fill="hold"/>
                                        <p:tgtEl>
                                          <p:spTgt spid="5123"/>
                                        </p:tgtEl>
                                        <p:attrNameLst>
                                          <p:attrName>ppt_x</p:attrName>
                                        </p:attrNameLst>
                                      </p:cBhvr>
                                      <p:tavLst>
                                        <p:tav tm="0">
                                          <p:val>
                                            <p:strVal val="#ppt_x"/>
                                          </p:val>
                                        </p:tav>
                                        <p:tav tm="100000">
                                          <p:val>
                                            <p:strVal val="#ppt_x"/>
                                          </p:val>
                                        </p:tav>
                                      </p:tavLst>
                                    </p:anim>
                                    <p:anim calcmode="lin" valueType="num">
                                      <p:cBhvr>
                                        <p:cTn id="53" dur="1000" fill="hold"/>
                                        <p:tgtEl>
                                          <p:spTgt spid="5123"/>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bldLvl="0" animBg="1"/>
      <p:bldP spid="12" grpId="0" bldLvl="0" animBg="1"/>
      <p:bldP spid="13" grpId="0" bldLvl="0" animBg="1"/>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RESOURCE_PATHS_HASH_PRESENTER" val="1e23aa3dfefa2dda7d344b154acf39862a589a"/>
  <p:tag name="ISPRING_ULTRA_SCORM_COURSE_ID" val="19D12169-10B6-4984-8CE8-8968B0B22BA0"/>
  <p:tag name="ISPRING_SCORM_RATE_SLIDES" val="1"/>
  <p:tag name="ISPRING_SCORM_PASSING_SCORE" val="100.0000000000"/>
  <p:tag name="ISPRINGONLINEFOLDERID" val="0"/>
  <p:tag name="ISPRINGONLINEFOLDERPATH" val="Content List"/>
  <p:tag name="ISPRINGCLOUDFOLDERID" val="0"/>
  <p:tag name="ISPRINGCLOUDFOLDERPATH" val="Content List"/>
  <p:tag name="ISPRING_PLAYERS_CUSTOMIZATION" val="UEsDBBQAAgAIACqGsU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qhrF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CqGsU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Koax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Koax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Koax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KoaxSJ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oaxSL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K4axSAXZichKDQAA1SEAABcAAAB1bml2ZXJzYWwvdW5pdmVyc2FsLnBuZ+2a+VdS6/rAqdNpVvNU15xLvXmuOZQnp+NAmROna6UNZk61zLxhgqhoKGLTdUiJopaWiZ6sk+KAqZm6EbBDSR5E6jig4lBxFAXBgRAVkbupzr1r3fVd3z/gLn5gb57ns9/9Ps+73+d5n/1C7rEj/jobjTZCIBAdWIBPMASyBgaBfINcvxbU7Gq6MQGeViUF+3tDKF0mk6CwJvZg4EEIpI6wafnct6C8ISEgNAkC0WVqPqtYyIrzYDs4zOfgicuRkuGjebbyAdYHWdHc6rnV9Trn9ev1U78jntz8/fe7cy7o5+8MWPOuevNPOectLV79c+3W9Tt8bm8pM1Zf+Vn69/0bVNjpLpn7IulHxafSBxc9jydtD/9UTKmUUkRSt4hSSmVL3YMsLlSNla0op5EjGYrhmqZRnDFo0lknP1nFSpDpeTOEH1EPuvyMZKjR1lRm558zhnmpPnWneIOKK41V9vV4qyjsrK/7KlBuQwdl/OFner0bvwaUmu0rCUML4ij14K1/ixN+4DdIuIvFBvB0IMdKI+0iao43AlaDxy1aoAVaoAVaoAVaoAVaoAVaoAVaoAVaoAVaoAVa8L8HUAJz9QJLs2X6HtgK02i8rTRbiuvvaPYOd/p8p9lu3PL/g4/hd/5o4HrxWz/9fvihdSk2UfbGknAJtywwH0WJUL2CKlYooSlMF7yyDzmSJXlhXnszbXmsiaGSBPFbnOI5P4xPI5SVFazM3yTLjy07/M0znmNmXq7jr0svr2SFEahhZpqmYppihBrNGGLkDHbVxIgLMKe6wxvjFw71JKW9mTMXTwTMDSVxG/VmjoSALUryljhIXEMvPgxQryhdpulKaTxP/UEvs99j9tXWMK6Xcipe4EZqGkkTjwOZi2OFSEMXqIPTsAfiFHfgvlRAgNJjhppX3grl1bw3MUMs+qRZxqd3JDYmKInGyFc/mbJbC2nzkscsGn3TMdP5A/c527PqIoDh/VzCZ4/s+jgRkHhy0wlPKQJjX+bszJjFIy+5eFBnD6eOZijieSfPksVx11ux4rDRwUj7csF++HCICRm9wjRfmbnwPXnLvpK8OdI0VtjZdlLWG8MJ68aj5EDFzDFBO1fWSpI6JRoq6uKAM32AKs2Ot4ChsxNFnm9FLyQam6rpAelTdaxBLiHudztl9cPYQJEbvdMhkHDLavg6YAOMudUOVlTje4FqfBeiKDT+bKrxs0ZhW+u5M03oNxIUqnFE+P5YetCJHeTSwl2Prp32DJEn/bNmthj/xvFpFY/Z31BRxmzlsVwYixzn55tjaX5d6eaNmwXCiO5eRwJPRrboCKlbN0ie/8s3kPfwSs9bVC4+rvuzIfGiFmmBysOHmGSU/VcTIye4ZfrIW888Txj9R3mxbSn15gZ0S36IXNbPfuzdnrNtu3H7/phWM5sDtoqN5MzpNAQ3DV+s8BIJ00jSh4hXxEWAPX9y6mrKTdprCKS5SBS+fTi23UlUkNnHaXButEsIFVrrw+z/celZiuCCPFC1HIgrd+5kjWwsjlQM4QPqN6+Vyxz339un2otoeIiLuuEqdkp8p3RNBjII0xaAQvC3ZIUOpE0enB1ZvehhdXj4x/toWXWQaUq3nbrOh7jJyLh6uHkg0RJ9yrjdKXLnIhzNHeYZwgC+g0XHB0C5FvI+LVSW+5P7l3YnVQ8ECFOTQ1YtP9e9HMQbi7bcbHhKPhAsvDbR5fvyYu+uH5LuF3FhwTzCIfhv2CPE0ECobsjfBNhd6OHmmnM8N1gKzc8+zTz7iDUYxgm9tNl2Y4nwlZO4jwmOK2cEK+OkeJqI4vKs2B/eogze2XF9Tb+D2VwplpefjGOmF+9NOo1oTTRqLNnzl3zh05I8fW8b7x5ZsH7cjWr9QFHiqxuYEoDk5nXi/n1haNbNATrvDUb6OLKQ5VHgbkdsnfttj0ROxVl/GZAEEaPicrmo77WmZ/ulQgdf4qZKna66WUzB2CNdpmvnhYujEhQGHsH7YBvjc2cf5ddXO0LSkfli4damW1ccnz4spervFy0BQ9t3ijDTFAchjQBw9CN1MbZUb44veprV0OPQyFCrpmPpCi5A/9rpHagiLOqtnUoUwgDc6F57uAKcgjoaj1tkRyFws3lRUzTS3LKMO9qKX8KUlPfE9zYD4bf45WEGDYiSDFFdj2MXD886zQ5SU8YqMlPh2BrGEiaS8AuiiVLLVck8DgtDDZi+XUctiBBrHs3cXZ43I+NC1erUFQnDYJx9JHUUAqmOIuWVKbGXKxqy9DeKkkShTD6SQVOkiA63GUG9xPaKy4vvr+u94BEgqHxERieAmTdkmtjYhHfy8A7O1EftIQcqHxVgbJHf3jVqX+p36lH17heiR2R3c6zaOkC3z/GeFSPoU5/9BWiyLndJLDO6Z6/z0OHXdxYBfdi4jmKjUSluaXJ+Sd8Ffh8ZO8nNXJGlFGEc8EVNWRv/KnueLerrAB9K6b6eOby466ZVNDa28zg74tF5n7KYzUbiVB7gTkiLTxafN7izxrVFqnKdMmpfkNZ3D7tAIOIUw0zO06yxtUv91Mc4qQUMI2nkgb4kHGNSdFR1qa9NfPxuT+oy3XyajlwY9lB2Mk+Py3yIjn2C+7gWXTbZAkZzBtD1eQGri8MVOJMUnWhs6sCk1BhyBS32MjCryhq8X4uXO370lyweEwjxC4NvHNgX2yXJTJO17SPWAuxuSwtbvZduJ77cvecY+wyhpqB2ftl1D9E2O2Zix7mKLAz33gDYz2Rfh71Fh26mkj/qfNRT3jP/7b4qMTzcRS+B+l8u9WXYe/SFMl0nJ/pzzK8+zrq5Du1FHPQrRpZTavGqgdbCNzl70KGyvmPZj/NnWV8Hz0iEIoxRxjz2EDvZofCWcX6RXgN5VtZ80Cp3LGGiOW+ioPz4qieR1dCFl3rOUOUA15kAXVmwM8MtfOB4KoYaSH62V1Vg+ngWt0NA/Tpx+JYEj99xzh5+OrISK8s1m6MtcVP6jtdeOq7veYY8lOn1aNK158Kiwdlb72ruhrpwvZzyx3YIg8iZvL19nAWFR1T56sM6lns5wmjD9iXaVEBwLR5BmrIg2mLnOqwfmqsm/Plbgh16GjxUn7r5F+GDReVUu/eMzzacPuISlaLJRmeHIzPkvfMNH/bB+xuv0vOtYkx2NyyLnbMvTXDTnxSj1//2CEA7iscHyrPqTGQlO51MtsLgekVG8EE3XfwhfNZxX+LXqXP+0fy2FnA5Hdz7O/liXIn0xRW1aIRACvqDtZdgrDYrJEnpqyCnGWAVUK8Cg8UoJf7n1DvnTWyOM9evc0rO5tsi06cOBjMTkfei0eJoMFcf1ZFFU+JH99ladrTmH/K9fQbaaP+TKlyWP0Zp24+gFlsQe+LKwsyVOVZ3wdU6Ln0Hx/HGlIw2nYGUfcxzQKzMFTISXrfO/LqJz6x0DVNdE484sCZGCLHkqNuPT6QK/swhSxnzA7FCr9mLZLwsoq7MaytvP5tx4LixCq3KsZbLQscXbYzyxf4HXGu/BC+Z1Rhuju4PjIDOrybPRhsWwIvOgNfNzRSh3BvtPCnGYkXZy39U8LxpuwF5HSHAkby1vs8toED/SckQLyozowoXeUs9eTQTwEw8yh7EJ0ixETvenxpWju0YVqIKl345xbCiov6dVWe63Kefl+rzKJ8zVmO6jOPCR6Nyau2IWFNg7EGGWjk6isvzXHe7MpKNFwGIkqcpgkVpKiOdnxyuE7HtzxvPbvu89CxdnvylcJCbG9dXkw1OqCJwYiZJ0lzvBTi2KKVUZK75L/wKe/YkXSVBNnWjhOIySJPoy6iVv9WEDo8dTfDsw50Kr0KYgmPRV7lSxMHoNRj6EHMDEj3RQVfC0NOF0cnTrOMTmhAXjz0meAFvF2GUoi/Xi8BKLY73cp8PEZbaHEi6fr4liObhkMuMp7yw35hQJVUl5td+hJIBgmauNONExdv+s3T7IVtn/ajLrO9gu+XlWOrWppUVBYPRcjAC6sDi5YaJj67iGo+Em/7pMzr8rKKk9e8GnvNbwFyzaON1fWQDEFMKrrmcGMQmE1MYRYQ4nI1lL7OgKyjqweb8ncohNC/iYZR6iSdZ65r6AqqaPNr07SoEepqmeAF6VZxWyAIkX02jw2vVUpngTI+bKzBW0rt/uDUuiItqGhKik61aKp2kb+s/tX2jd0kT/c5ZyV9DL1O00HZ82fpkE8aQZbYa8swrDgrt2MVviRt5PL4tqsAMtOlj3tT97QrNj//cwLm7pctP8BbM7qNQGunp0xoMwAeL9Pfik1EVNfvumQAkat+xE+zkmw6HwRJu7MTo+tJfMfQYykSQ0JrM3CxKNAzArchKkXqHKlCrwbq+jSSxiWeafeyXDInpyyzXEKsWe03sczTPSNXd1gBQ2tEyTdUecvf/ehsoVS/Huq/+/DpQ4ZUoYDswLvlrxHCDXn/EshCqvvgf8ZJj/8PP/zCgVOb1PMNbOS2Lo9Rwa43qdJVoV3SzIQy+oGCoaYtgpA4+0HTQV7bkj76t1nnIUa/KjXsT7L356opGD/M94kPxPnvtX1BLAwQUAAIACAArhrFIKwvAbUoAAABrAAAAGwAAAHVuaXZlcnNhbC91bml2ZXJzYWwucG5nLnhtbLOxr8jNUShLLSrOzM+zVTLUM1Cyt+PlsikoSi3LTC1XqACKGekZQICSQiUqtzwzpSQDKGRgbowQzEjNTM8osVWyMDCFC+oDzQQAUEsBAgAAFAACAAgAKoaxSBUOrShkBAAABxEAAB0AAAAAAAAAAQAAAAAAAAAAAHVuaXZlcnNhbC9jb21tb25fbWVzc2FnZXMubG5nUEsBAgAAFAACAAgAKoaxSAh+CyMpAwAAhgwAACcAAAAAAAAAAQAAAAAAnwQAAHVuaXZlcnNhbC9mbGFzaF9wdWJsaXNoaW5nX3NldHRpbmdzLnhtbFBLAQIAABQAAgAIACqGsUi1/AlkugIAAFUKAAAhAAAAAAAAAAEAAAAAAA0IAAB1bml2ZXJzYWwvZmxhc2hfc2tpbl9zZXR0aW5ncy54bWxQSwECAAAUAAIACAAqhrFIKpYPZ/4CAACXCwAAJgAAAAAAAAABAAAAAAAGCwAAdW5pdmVyc2FsL2h0bWxfcHVibGlzaGluZ19zZXR0aW5ncy54bWxQSwECAAAUAAIACAAqhrFIaHFSkZoBAAAfBgAAHwAAAAAAAAABAAAAAABIDgAAdW5pdmVyc2FsL2h0bWxfc2tpbl9zZXR0aW5ncy5qc1BLAQIAABQAAgAIACqGsUg9PC/RwQAAAOUBAAAaAAAAAAAAAAEAAAAAAB8QAAB1bml2ZXJzYWwvaTE4bl9wcmVzZXRzLnhtbFBLAQIAABQAAgAIACqGsUia+ZZkawAAAGsAAAAcAAAAAAAAAAEAAAAAABgRAAB1bml2ZXJzYWwvbG9jYWxfc2V0dGluZ3MueG1sUEsBAgAAFAACAAgARJRXRyO0Tvv7AgAAsAgAABQAAAAAAAAAAQAAAAAAvREAAHVuaXZlcnNhbC9wbGF5ZXIueG1sUEsBAgAAFAACAAgAKoaxSLCHI/RsAQAA9wIAACkAAAAAAAAAAQAAAAAA6hQAAHVuaXZlcnNhbC9za2luX2N1c3RvbWl6YXRpb25fc2V0dGluZ3MueG1sUEsBAgAAFAACAAgAK4axSAXZichKDQAA1SEAABcAAAAAAAAAAAAAAAAAnRYAAHVuaXZlcnNhbC91bml2ZXJzYWwucG5nUEsBAgAAFAACAAgAK4axSCsLwG1KAAAAawAAABsAAAAAAAAAAQAAAAAAHCQAAHVuaXZlcnNhbC91bml2ZXJzYWwucG5nLnhtbFBLBQYAAAAACwALAEkDAACfJAAAAAA="/>
  <p:tag name="ISPRING_SCORM_ENDPOINT" val="&lt;endpoint&gt;&lt;enable&gt;0&lt;/enable&gt;&lt;lrs&gt;http://&lt;/lrs&gt;&lt;auth&gt;0&lt;/auth&gt;&lt;login&gt;&lt;/login&gt;&lt;password&gt;&lt;/password&gt;&lt;key&gt;&lt;/key&gt;&lt;name&gt;&lt;/name&gt;&lt;email&gt;&lt;/email&gt;&lt;/endpoint&gt;&#10;"/>
  <p:tag name="ISPRING_PRESENTATION_TITLE" val="企业宣传暨产品推广"/>
</p:tagLst>
</file>

<file path=ppt/theme/theme1.xml><?xml version="1.0" encoding="utf-8"?>
<a:theme xmlns:a="http://schemas.openxmlformats.org/drawingml/2006/main" name="第一PPT，www.1ppt.com">
  <a:themeElements>
    <a:clrScheme name="自定义 178">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8615</TotalTime>
  <Words>4797</Words>
  <Application>Microsoft Office PowerPoint</Application>
  <PresentationFormat>自定义</PresentationFormat>
  <Paragraphs>359</Paragraphs>
  <Slides>31</Slides>
  <Notes>30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企业宣传暨产品推广</dc:title>
  <dc:subject>www.1ppt.com</dc:subject>
  <dc:creator>第一PPT</dc:creator>
  <cp:keywords>www.1ppt.com</cp:keywords>
  <dc:description>www.1ppt.com</dc:description>
  <cp:lastModifiedBy>Windows User</cp:lastModifiedBy>
  <cp:revision>1060</cp:revision>
  <dcterms:created xsi:type="dcterms:W3CDTF">2015-04-24T01:01:13Z</dcterms:created>
  <dcterms:modified xsi:type="dcterms:W3CDTF">2019-08-08T15:56:57Z</dcterms:modified>
  <cp:category>www.1ppt.com</cp:category>
</cp:coreProperties>
</file>