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8" r:id="rId3"/>
  </p:sldMasterIdLst>
  <p:notesMasterIdLst>
    <p:notesMasterId r:id="rId5"/>
  </p:notesMasterIdLst>
  <p:sldIdLst>
    <p:sldId id="256" r:id="rId4"/>
    <p:sldId id="257" r:id="rId6"/>
    <p:sldId id="258" r:id="rId7"/>
    <p:sldId id="264" r:id="rId8"/>
    <p:sldId id="272" r:id="rId9"/>
    <p:sldId id="270" r:id="rId10"/>
    <p:sldId id="261" r:id="rId11"/>
    <p:sldId id="262" r:id="rId12"/>
    <p:sldId id="263" r:id="rId13"/>
    <p:sldId id="265" r:id="rId14"/>
    <p:sldId id="266" r:id="rId15"/>
    <p:sldId id="267" r:id="rId16"/>
    <p:sldId id="274" r:id="rId17"/>
    <p:sldId id="260" r:id="rId18"/>
    <p:sldId id="268" r:id="rId19"/>
    <p:sldId id="269" r:id="rId20"/>
    <p:sldId id="271" r:id="rId21"/>
    <p:sldId id="275" r:id="rId22"/>
    <p:sldId id="259" r:id="rId23"/>
    <p:sldId id="273" r:id="rId24"/>
    <p:sldId id="276" r:id="rId25"/>
    <p:sldId id="277" r:id="rId26"/>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9360"/>
    <a:srgbClr val="DB204E"/>
    <a:srgbClr val="7FB34C"/>
    <a:srgbClr val="FFEF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0" Type="http://schemas.openxmlformats.org/officeDocument/2006/relationships/tags" Target="tags/tag113.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800" b="1" i="0" u="none" strike="noStrike" kern="1200" baseline="0">
                <a:solidFill>
                  <a:schemeClr val="tx1"/>
                </a:solidFill>
                <a:latin typeface="+mn-lt"/>
                <a:ea typeface="+mn-ea"/>
                <a:cs typeface="+mn-ea"/>
                <a:sym typeface="+mn-lt"/>
              </a:defRPr>
            </a:pPr>
            <a:r>
              <a:rPr lang="en-US"/>
              <a:t>TITLE</a:t>
            </a:r>
            <a:endParaRPr lang="zh-CN"/>
          </a:p>
        </c:rich>
      </c:tx>
      <c:layout/>
      <c:overlay val="0"/>
      <c:spPr>
        <a:noFill/>
        <a:ln>
          <a:noFill/>
        </a:ln>
        <a:effectLst/>
      </c:spPr>
    </c:title>
    <c:autoTitleDeleted val="0"/>
    <c:plotArea>
      <c:layout/>
      <c:lineChart>
        <c:grouping val="standard"/>
        <c:varyColors val="0"/>
        <c:ser>
          <c:idx val="0"/>
          <c:order val="0"/>
          <c:tx>
            <c:strRef>
              <c:f>Sheet1!$B$1</c:f>
              <c:strCache>
                <c:ptCount val="1"/>
                <c:pt idx="0">
                  <c:v>DATA 1</c:v>
                </c:pt>
              </c:strCache>
            </c:strRef>
          </c:tx>
          <c:spPr>
            <a:ln w="28575" cap="rnd" cmpd="sng" algn="ctr">
              <a:solidFill>
                <a:schemeClr val="accent1">
                  <a:lumMod val="75000"/>
                </a:schemeClr>
              </a:solidFill>
              <a:prstDash val="solid"/>
              <a:round/>
            </a:ln>
            <a:effectLst>
              <a:outerShdw blurRad="50800" dist="50800" dir="5400000" algn="ctr" rotWithShape="0">
                <a:schemeClr val="accent1"/>
              </a:outerShdw>
            </a:effectLst>
          </c:spPr>
          <c:marker>
            <c:symbol val="circle"/>
            <c:size val="7"/>
            <c:spPr>
              <a:solidFill>
                <a:schemeClr val="bg1"/>
              </a:solidFill>
              <a:ln w="9525" cap="flat" cmpd="sng" algn="ctr">
                <a:noFill/>
                <a:prstDash val="solid"/>
                <a:round/>
              </a:ln>
              <a:effectLst>
                <a:outerShdw blurRad="50800" dist="50800" dir="5400000" algn="ctr" rotWithShape="0">
                  <a:schemeClr val="accent1"/>
                </a:outerShdw>
              </a:effectLst>
            </c:spPr>
          </c:marker>
          <c:dLbls>
            <c:delete val="1"/>
          </c:dLbls>
          <c:cat>
            <c:strRef>
              <c:f>Sheet1!$A$2:$A$5</c:f>
              <c:strCache>
                <c:ptCount val="4"/>
                <c:pt idx="0">
                  <c:v>Q1</c:v>
                </c:pt>
                <c:pt idx="1">
                  <c:v>Q2</c:v>
                </c:pt>
                <c:pt idx="2">
                  <c:v>Q3</c:v>
                </c:pt>
                <c:pt idx="3">
                  <c:v>Q4</c:v>
                </c:pt>
              </c:strCache>
            </c:strRef>
          </c:cat>
          <c:val>
            <c:numRef>
              <c:f>Sheet1!$B$2:$B$5</c:f>
              <c:numCache>
                <c:formatCode>General</c:formatCode>
                <c:ptCount val="4"/>
                <c:pt idx="0">
                  <c:v>4.3</c:v>
                </c:pt>
                <c:pt idx="1">
                  <c:v>2.5</c:v>
                </c:pt>
                <c:pt idx="2">
                  <c:v>3.5</c:v>
                </c:pt>
                <c:pt idx="3">
                  <c:v>4.5</c:v>
                </c:pt>
              </c:numCache>
            </c:numRef>
          </c:val>
          <c:smooth val="1"/>
        </c:ser>
        <c:ser>
          <c:idx val="1"/>
          <c:order val="1"/>
          <c:tx>
            <c:strRef>
              <c:f>Sheet1!$C$1</c:f>
              <c:strCache>
                <c:ptCount val="1"/>
                <c:pt idx="0">
                  <c:v>DATA 2</c:v>
                </c:pt>
              </c:strCache>
            </c:strRef>
          </c:tx>
          <c:spPr>
            <a:ln w="28575" cap="rnd" cmpd="sng" algn="ctr">
              <a:solidFill>
                <a:srgbClr val="DB204E"/>
              </a:solidFill>
              <a:prstDash val="solid"/>
              <a:round/>
            </a:ln>
            <a:effectLst/>
          </c:spPr>
          <c:marker>
            <c:symbol val="circle"/>
            <c:size val="7"/>
            <c:spPr>
              <a:solidFill>
                <a:srgbClr val="DB204E"/>
              </a:solidFill>
              <a:ln w="9525" cap="flat" cmpd="sng" algn="ctr">
                <a:noFill/>
                <a:prstDash val="solid"/>
                <a:round/>
              </a:ln>
              <a:effectLst/>
            </c:spPr>
          </c:marker>
          <c:dLbls>
            <c:delete val="1"/>
          </c:dLbls>
          <c:cat>
            <c:strRef>
              <c:f>Sheet1!$A$2:$A$5</c:f>
              <c:strCache>
                <c:ptCount val="4"/>
                <c:pt idx="0">
                  <c:v>Q1</c:v>
                </c:pt>
                <c:pt idx="1">
                  <c:v>Q2</c:v>
                </c:pt>
                <c:pt idx="2">
                  <c:v>Q3</c:v>
                </c:pt>
                <c:pt idx="3">
                  <c:v>Q4</c:v>
                </c:pt>
              </c:strCache>
            </c:strRef>
          </c:cat>
          <c:val>
            <c:numRef>
              <c:f>Sheet1!$C$2:$C$5</c:f>
              <c:numCache>
                <c:formatCode>General</c:formatCode>
                <c:ptCount val="4"/>
                <c:pt idx="0">
                  <c:v>2.4</c:v>
                </c:pt>
                <c:pt idx="1">
                  <c:v>4.4</c:v>
                </c:pt>
                <c:pt idx="2">
                  <c:v>1.8</c:v>
                </c:pt>
                <c:pt idx="3">
                  <c:v>2.8</c:v>
                </c:pt>
              </c:numCache>
            </c:numRef>
          </c:val>
          <c:smooth val="1"/>
        </c:ser>
        <c:ser>
          <c:idx val="2"/>
          <c:order val="2"/>
          <c:tx>
            <c:strRef>
              <c:f>Sheet1!$D$1</c:f>
              <c:strCache>
                <c:ptCount val="1"/>
                <c:pt idx="0">
                  <c:v>系列 3</c:v>
                </c:pt>
              </c:strCache>
            </c:strRef>
          </c:tx>
          <c:spPr>
            <a:ln w="28575" cap="rnd" cmpd="sng" algn="ctr">
              <a:solidFill>
                <a:srgbClr val="E96584"/>
              </a:solidFill>
              <a:prstDash val="solid"/>
              <a:round/>
            </a:ln>
            <a:effectLst/>
          </c:spPr>
          <c:marker>
            <c:symbol val="circle"/>
            <c:size val="7"/>
            <c:spPr>
              <a:solidFill>
                <a:srgbClr val="E96584"/>
              </a:solidFill>
              <a:ln w="9525" cap="flat" cmpd="sng" algn="ctr">
                <a:noFill/>
                <a:prstDash val="solid"/>
                <a:round/>
              </a:ln>
              <a:effectLst/>
            </c:spPr>
          </c:marker>
          <c:dLbls>
            <c:delete val="1"/>
          </c:dLbls>
          <c:cat>
            <c:strRef>
              <c:f>Sheet1!$A$2:$A$5</c:f>
              <c:strCache>
                <c:ptCount val="4"/>
                <c:pt idx="0">
                  <c:v>Q1</c:v>
                </c:pt>
                <c:pt idx="1">
                  <c:v>Q2</c:v>
                </c:pt>
                <c:pt idx="2">
                  <c:v>Q3</c:v>
                </c:pt>
                <c:pt idx="3">
                  <c:v>Q4</c:v>
                </c:pt>
              </c:strCache>
            </c:strRef>
          </c:cat>
          <c:val>
            <c:numRef>
              <c:f>Sheet1!$D$2:$D$5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1"/>
        <c:axId val="537540480"/>
        <c:axId val="539421696"/>
      </c:lineChart>
      <c:catAx>
        <c:axId val="537540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39421696"/>
        <c:crosses val="autoZero"/>
        <c:auto val="1"/>
        <c:lblAlgn val="ctr"/>
        <c:lblOffset val="100"/>
        <c:noMultiLvlLbl val="0"/>
      </c:catAx>
      <c:valAx>
        <c:axId val="539421696"/>
        <c:scaling>
          <c:orientation val="minMax"/>
        </c:scaling>
        <c:delete val="0"/>
        <c:axPos val="l"/>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37540480"/>
        <c:crosses val="autoZero"/>
        <c:crossBetween val="between"/>
      </c:valAx>
      <c:spPr>
        <a:noFill/>
        <a:ln w="25400">
          <a:noFill/>
        </a:ln>
        <a:effectLst/>
      </c:spPr>
    </c:plotArea>
    <c:legend>
      <c:legendPos val="b"/>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legend>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4"/>
              </a:solidFill>
              <a:ln>
                <a:noFill/>
              </a:ln>
              <a:effectLst/>
            </c:spPr>
          </c:dPt>
          <c:dPt>
            <c:idx val="1"/>
            <c:invertIfNegative val="0"/>
            <c:bubble3D val="0"/>
            <c:spPr>
              <a:solidFill>
                <a:schemeClr val="accent5"/>
              </a:solidFill>
              <a:ln>
                <a:noFill/>
              </a:ln>
              <a:effectLst/>
            </c:spPr>
          </c:dPt>
          <c:dPt>
            <c:idx val="2"/>
            <c:invertIfNegative val="0"/>
            <c:bubble3D val="0"/>
            <c:spPr>
              <a:solidFill>
                <a:schemeClr val="accent6"/>
              </a:solidFill>
              <a:ln>
                <a:noFill/>
              </a:ln>
              <a:effectLst/>
            </c:spPr>
          </c:dPt>
          <c:dPt>
            <c:idx val="3"/>
            <c:invertIfNegative val="0"/>
            <c:bubble3D val="0"/>
          </c:dPt>
          <c:dLbls>
            <c:delete val="1"/>
          </c:dLbls>
          <c:cat>
            <c:strRef>
              <c:f>Sheet1!$A$2:$A$5</c:f>
              <c:strCache>
                <c:ptCount val="4"/>
                <c:pt idx="0">
                  <c:v>Coding</c:v>
                </c:pt>
                <c:pt idx="1">
                  <c:v>Design</c:v>
                </c:pt>
                <c:pt idx="2">
                  <c:v>Photography</c:v>
                </c:pt>
                <c:pt idx="3">
                  <c:v>Marketing</c:v>
                </c:pt>
              </c:strCache>
            </c:strRef>
          </c:cat>
          <c:val>
            <c:numRef>
              <c:f>Sheet1!$B$2:$B$5</c:f>
              <c:numCache>
                <c:formatCode>General</c:formatCode>
                <c:ptCount val="4"/>
                <c:pt idx="0">
                  <c:v>6</c:v>
                </c:pt>
                <c:pt idx="1">
                  <c:v>8</c:v>
                </c:pt>
                <c:pt idx="2">
                  <c:v>7.5</c:v>
                </c:pt>
                <c:pt idx="3">
                  <c:v>7</c:v>
                </c:pt>
              </c:numCache>
            </c:numRef>
          </c:val>
        </c:ser>
        <c:dLbls>
          <c:showLegendKey val="0"/>
          <c:showVal val="0"/>
          <c:showCatName val="0"/>
          <c:showSerName val="0"/>
          <c:showPercent val="0"/>
          <c:showBubbleSize val="0"/>
        </c:dLbls>
        <c:gapWidth val="22"/>
        <c:axId val="163562240"/>
        <c:axId val="165725696"/>
      </c:barChart>
      <c:catAx>
        <c:axId val="163562240"/>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165725696"/>
        <c:crosses val="autoZero"/>
        <c:auto val="1"/>
        <c:lblAlgn val="ctr"/>
        <c:lblOffset val="100"/>
        <c:noMultiLvlLbl val="0"/>
      </c:catAx>
      <c:valAx>
        <c:axId val="165725696"/>
        <c:scaling>
          <c:orientation val="minMax"/>
        </c:scaling>
        <c:delete val="0"/>
        <c:axPos val="b"/>
        <c:majorGridlines>
          <c:spPr>
            <a:ln w="9525" cap="flat" cmpd="sng" algn="ctr">
              <a:no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163562240"/>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4"/>
              </a:solidFill>
              <a:ln>
                <a:noFill/>
              </a:ln>
              <a:effectLst/>
            </c:spPr>
          </c:dPt>
          <c:dPt>
            <c:idx val="1"/>
            <c:invertIfNegative val="0"/>
            <c:bubble3D val="0"/>
            <c:spPr>
              <a:solidFill>
                <a:schemeClr val="accent5"/>
              </a:solidFill>
              <a:ln>
                <a:noFill/>
              </a:ln>
              <a:effectLst/>
            </c:spPr>
          </c:dPt>
          <c:dPt>
            <c:idx val="2"/>
            <c:invertIfNegative val="0"/>
            <c:bubble3D val="0"/>
            <c:spPr>
              <a:solidFill>
                <a:schemeClr val="accent6"/>
              </a:solidFill>
              <a:ln>
                <a:noFill/>
              </a:ln>
              <a:effectLst/>
            </c:spPr>
          </c:dPt>
          <c:dPt>
            <c:idx val="3"/>
            <c:invertIfNegative val="0"/>
            <c:bubble3D val="0"/>
          </c:dPt>
          <c:dLbls>
            <c:delete val="1"/>
          </c:dLbls>
          <c:cat>
            <c:strRef>
              <c:f>Sheet1!$A$2:$A$5</c:f>
              <c:strCache>
                <c:ptCount val="4"/>
                <c:pt idx="0">
                  <c:v>Coding</c:v>
                </c:pt>
                <c:pt idx="1">
                  <c:v>Design</c:v>
                </c:pt>
                <c:pt idx="2">
                  <c:v>Photography</c:v>
                </c:pt>
                <c:pt idx="3">
                  <c:v>Marketing</c:v>
                </c:pt>
              </c:strCache>
            </c:strRef>
          </c:cat>
          <c:val>
            <c:numRef>
              <c:f>Sheet1!$B$2:$B$5</c:f>
              <c:numCache>
                <c:formatCode>General</c:formatCode>
                <c:ptCount val="4"/>
                <c:pt idx="0">
                  <c:v>6</c:v>
                </c:pt>
                <c:pt idx="1">
                  <c:v>8</c:v>
                </c:pt>
                <c:pt idx="2">
                  <c:v>7.5</c:v>
                </c:pt>
                <c:pt idx="3">
                  <c:v>7</c:v>
                </c:pt>
              </c:numCache>
            </c:numRef>
          </c:val>
        </c:ser>
        <c:dLbls>
          <c:showLegendKey val="0"/>
          <c:showVal val="0"/>
          <c:showCatName val="0"/>
          <c:showSerName val="0"/>
          <c:showPercent val="0"/>
          <c:showBubbleSize val="0"/>
        </c:dLbls>
        <c:gapWidth val="22"/>
        <c:axId val="563955584"/>
        <c:axId val="564027776"/>
      </c:barChart>
      <c:catAx>
        <c:axId val="563955584"/>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64027776"/>
        <c:crosses val="autoZero"/>
        <c:auto val="1"/>
        <c:lblAlgn val="ctr"/>
        <c:lblOffset val="100"/>
        <c:noMultiLvlLbl val="0"/>
      </c:catAx>
      <c:valAx>
        <c:axId val="564027776"/>
        <c:scaling>
          <c:orientation val="minMax"/>
        </c:scaling>
        <c:delete val="0"/>
        <c:axPos val="b"/>
        <c:majorGridlines>
          <c:spPr>
            <a:ln w="9525" cap="flat" cmpd="sng" algn="ctr">
              <a:no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63955584"/>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tx2">
                <a:lumMod val="60000"/>
                <a:lumOff val="40000"/>
              </a:schemeClr>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1">
                <a:lumMod val="60000"/>
                <a:lumOff val="40000"/>
              </a:schemeClr>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chemeClr val="accent1">
                <a:lumMod val="50000"/>
              </a:schemeClr>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82"/>
        <c:axId val="41127936"/>
        <c:axId val="41129472"/>
      </c:barChart>
      <c:catAx>
        <c:axId val="41127936"/>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41129472"/>
        <c:crosses val="autoZero"/>
        <c:auto val="1"/>
        <c:lblAlgn val="ctr"/>
        <c:lblOffset val="100"/>
        <c:noMultiLvlLbl val="0"/>
      </c:catAx>
      <c:valAx>
        <c:axId val="41129472"/>
        <c:scaling>
          <c:orientation val="minMax"/>
        </c:scaling>
        <c:delete val="0"/>
        <c:axPos val="b"/>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41127936"/>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8E5E47-B976-40BE-B01E-A104C452B90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D54995-338C-4BF2-9FE5-3F8926AD872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7A1C12C-4E7E-4E0C-904D-0A22477A7D0B}" type="slidenum">
              <a:rPr lang="zh-CN" altLang="en-US" smtClean="0">
                <a:latin typeface="Calibri" panose="020F0502020204030204" pitchFamily="34" charset="0"/>
                <a:ea typeface="宋体" panose="02010600030101010101" pitchFamily="2" charset="-122"/>
              </a:rPr>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7B6578-AA21-4CD9-B127-DC71555B4E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7A1C12C-4E7E-4E0C-904D-0A22477A7D0B}" type="slidenum">
              <a:rPr lang="zh-CN" altLang="en-US" smtClean="0">
                <a:latin typeface="Calibri" panose="020F0502020204030204" pitchFamily="34" charset="0"/>
                <a:ea typeface="宋体" panose="02010600030101010101" pitchFamily="2" charset="-122"/>
              </a:rPr>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7A1C12C-4E7E-4E0C-904D-0A22477A7D0B}" type="slidenum">
              <a:rPr lang="zh-CN" altLang="en-US" smtClean="0">
                <a:latin typeface="Calibri" panose="020F0502020204030204" pitchFamily="34" charset="0"/>
                <a:ea typeface="宋体" panose="02010600030101010101" pitchFamily="2" charset="-122"/>
              </a:rPr>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7A1C12C-4E7E-4E0C-904D-0A22477A7D0B}" type="slidenum">
              <a:rPr lang="zh-CN" altLang="en-US" smtClean="0">
                <a:latin typeface="Calibri" panose="020F0502020204030204" pitchFamily="34" charset="0"/>
                <a:ea typeface="宋体" panose="02010600030101010101" pitchFamily="2" charset="-122"/>
              </a:rPr>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D54995-338C-4BF2-9FE5-3F8926AD872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7_Title Slide">
    <p:bg>
      <p:bgPr>
        <a:pattFill prst="pct5">
          <a:fgClr>
            <a:schemeClr val="bg2"/>
          </a:fgClr>
          <a:bgClr>
            <a:schemeClr val="bg1"/>
          </a:bgClr>
        </a:patt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700994" y="1910559"/>
            <a:ext cx="2627617" cy="2969111"/>
          </a:xfrm>
          <a:prstGeom prst="roundRect">
            <a:avLst/>
          </a:prstGeom>
        </p:spPr>
        <p:txBody>
          <a:bodyPr>
            <a:normAutofit/>
          </a:bodyPr>
          <a:lstStyle>
            <a:lvl1pPr>
              <a:defRPr sz="900"/>
            </a:lvl1pPr>
          </a:lstStyle>
          <a:p>
            <a:endParaRPr lang="en-US"/>
          </a:p>
        </p:txBody>
      </p:sp>
    </p:spTree>
  </p:cSld>
  <p:clrMapOvr>
    <a:masterClrMapping/>
  </p:clrMapOvr>
  <p:transition spd="slow" advClick="0" advTm="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transition spd="slow" advClick="0" advTm="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1_Title Slide">
    <p:bg>
      <p:bgPr>
        <a:pattFill prst="pct5">
          <a:fgClr>
            <a:schemeClr val="bg2"/>
          </a:fgClr>
          <a:bgClr>
            <a:schemeClr val="bg1"/>
          </a:bgClr>
        </a:pattFill>
        <a:effectLst/>
      </p:bgPr>
    </p:bg>
    <p:spTree>
      <p:nvGrpSpPr>
        <p:cNvPr id="1" name=""/>
        <p:cNvGrpSpPr/>
        <p:nvPr/>
      </p:nvGrpSpPr>
      <p:grpSpPr>
        <a:xfrm>
          <a:off x="0" y="0"/>
          <a:ext cx="0" cy="0"/>
          <a:chOff x="0" y="0"/>
          <a:chExt cx="0" cy="0"/>
        </a:xfrm>
      </p:grpSpPr>
    </p:spTree>
  </p:cSld>
  <p:clrMapOvr>
    <a:masterClrMapping/>
  </p:clrMapOvr>
  <p:transition spd="slow" advClick="0" advTm="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9_Title Slide">
    <p:bg>
      <p:bgPr>
        <a:pattFill prst="pct5">
          <a:fgClr>
            <a:schemeClr val="bg2"/>
          </a:fgClr>
          <a:bgClr>
            <a:schemeClr val="bg1"/>
          </a:bgClr>
        </a:pattFill>
        <a:effectLst/>
      </p:bgPr>
    </p:bg>
    <p:spTree>
      <p:nvGrpSpPr>
        <p:cNvPr id="1" name=""/>
        <p:cNvGrpSpPr/>
        <p:nvPr/>
      </p:nvGrpSpPr>
      <p:grpSpPr>
        <a:xfrm>
          <a:off x="0" y="0"/>
          <a:ext cx="0" cy="0"/>
          <a:chOff x="0" y="0"/>
          <a:chExt cx="0" cy="0"/>
        </a:xfrm>
      </p:grpSpPr>
      <p:sp>
        <p:nvSpPr>
          <p:cNvPr id="12" name="Picture Placeholder 14"/>
          <p:cNvSpPr>
            <a:spLocks noGrp="1"/>
          </p:cNvSpPr>
          <p:nvPr>
            <p:ph type="pic" sz="quarter" idx="12"/>
          </p:nvPr>
        </p:nvSpPr>
        <p:spPr>
          <a:xfrm>
            <a:off x="1410375" y="2104196"/>
            <a:ext cx="1715819" cy="3072385"/>
          </a:xfrm>
        </p:spPr>
        <p:txBody>
          <a:bodyPr>
            <a:normAutofit/>
          </a:bodyPr>
          <a:lstStyle>
            <a:lvl1pPr>
              <a:defRPr sz="900"/>
            </a:lvl1pPr>
          </a:lstStyle>
          <a:p>
            <a:endParaRPr lang="en-US"/>
          </a:p>
        </p:txBody>
      </p:sp>
      <p:sp>
        <p:nvSpPr>
          <p:cNvPr id="10" name="Picture Placeholder 14"/>
          <p:cNvSpPr>
            <a:spLocks noGrp="1"/>
          </p:cNvSpPr>
          <p:nvPr>
            <p:ph type="pic" sz="quarter" idx="11"/>
          </p:nvPr>
        </p:nvSpPr>
        <p:spPr>
          <a:xfrm>
            <a:off x="2725271" y="1929923"/>
            <a:ext cx="1945341" cy="3427386"/>
          </a:xfrm>
        </p:spPr>
        <p:txBody>
          <a:bodyPr>
            <a:normAutofit/>
          </a:bodyPr>
          <a:lstStyle>
            <a:lvl1pPr>
              <a:defRPr sz="900"/>
            </a:lvl1pPr>
          </a:lstStyle>
          <a:p>
            <a:endParaRPr lang="en-US" dirty="0"/>
          </a:p>
        </p:txBody>
      </p:sp>
    </p:spTree>
  </p:cSld>
  <p:clrMapOvr>
    <a:masterClrMapping/>
  </p:clrMapOvr>
  <p:transition spd="slow" advClick="0" advTm="0">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5_标题幻灯片">
    <p:spTree>
      <p:nvGrpSpPr>
        <p:cNvPr id="1" name=""/>
        <p:cNvGrpSpPr/>
        <p:nvPr/>
      </p:nvGrpSpPr>
      <p:grpSpPr>
        <a:xfrm>
          <a:off x="0" y="0"/>
          <a:ext cx="0" cy="0"/>
          <a:chOff x="0" y="0"/>
          <a:chExt cx="0" cy="0"/>
        </a:xfrm>
      </p:grpSpPr>
      <p:sp>
        <p:nvSpPr>
          <p:cNvPr id="2" name="图片占位符 2"/>
          <p:cNvSpPr>
            <a:spLocks noGrp="1"/>
          </p:cNvSpPr>
          <p:nvPr>
            <p:ph type="pic" sz="quarter" idx="13" hasCustomPrompt="1"/>
          </p:nvPr>
        </p:nvSpPr>
        <p:spPr>
          <a:xfrm>
            <a:off x="1070292" y="1963738"/>
            <a:ext cx="2427287" cy="1518602"/>
          </a:xfrm>
          <a:prstGeom prst="rect">
            <a:avLst/>
          </a:prstGeom>
          <a:solidFill>
            <a:schemeClr val="bg1"/>
          </a:solidFill>
          <a:ln w="19050">
            <a:noFill/>
          </a:ln>
          <a:effectLst>
            <a:innerShdw blurRad="50800" dist="25400" dir="13500000">
              <a:prstClr val="black">
                <a:alpha val="50000"/>
              </a:prstClr>
            </a:innerShdw>
          </a:effectLst>
        </p:spPr>
        <p:txBody>
          <a:bodyPr/>
          <a:lstStyle>
            <a:lvl1pPr marL="0" indent="0" algn="ctr">
              <a:buNone/>
              <a:defRPr sz="1100">
                <a:solidFill>
                  <a:schemeClr val="tx1">
                    <a:lumMod val="75000"/>
                    <a:lumOff val="25000"/>
                  </a:schemeClr>
                </a:solidFill>
                <a:latin typeface="+mn-ea"/>
                <a:ea typeface="+mn-ea"/>
              </a:defRPr>
            </a:lvl1pPr>
          </a:lstStyle>
          <a:p>
            <a:endParaRPr lang="en-US" altLang="zh-CN"/>
          </a:p>
          <a:p>
            <a:r>
              <a:rPr lang="zh-CN" altLang="en-US"/>
              <a:t>点击中间图标插入图片</a:t>
            </a:r>
            <a:endParaRPr lang="zh-CN" altLang="en-US"/>
          </a:p>
        </p:txBody>
      </p:sp>
      <p:sp>
        <p:nvSpPr>
          <p:cNvPr id="3" name="图片占位符 2"/>
          <p:cNvSpPr>
            <a:spLocks noGrp="1"/>
          </p:cNvSpPr>
          <p:nvPr>
            <p:ph type="pic" sz="quarter" idx="14" hasCustomPrompt="1"/>
          </p:nvPr>
        </p:nvSpPr>
        <p:spPr>
          <a:xfrm>
            <a:off x="4820324" y="1963738"/>
            <a:ext cx="2427287" cy="1518602"/>
          </a:xfrm>
          <a:prstGeom prst="rect">
            <a:avLst/>
          </a:prstGeom>
          <a:solidFill>
            <a:schemeClr val="bg1"/>
          </a:solidFill>
          <a:ln w="19050">
            <a:noFill/>
          </a:ln>
          <a:effectLst>
            <a:innerShdw blurRad="50800" dist="25400" dir="13500000">
              <a:prstClr val="black">
                <a:alpha val="50000"/>
              </a:prstClr>
            </a:innerShdw>
          </a:effectLst>
        </p:spPr>
        <p:txBody>
          <a:bodyPr/>
          <a:lstStyle>
            <a:lvl1pPr marL="0" indent="0" algn="ctr">
              <a:buNone/>
              <a:defRPr sz="1100">
                <a:solidFill>
                  <a:schemeClr val="tx1">
                    <a:lumMod val="75000"/>
                    <a:lumOff val="25000"/>
                  </a:schemeClr>
                </a:solidFill>
                <a:latin typeface="+mn-ea"/>
                <a:ea typeface="+mn-ea"/>
              </a:defRPr>
            </a:lvl1pPr>
          </a:lstStyle>
          <a:p>
            <a:endParaRPr lang="en-US" altLang="zh-CN"/>
          </a:p>
          <a:p>
            <a:r>
              <a:rPr lang="zh-CN" altLang="en-US"/>
              <a:t>点击中间图标插入图片</a:t>
            </a:r>
            <a:endParaRPr lang="zh-CN" altLang="en-US"/>
          </a:p>
        </p:txBody>
      </p:sp>
      <p:sp>
        <p:nvSpPr>
          <p:cNvPr id="4" name="图片占位符 2"/>
          <p:cNvSpPr>
            <a:spLocks noGrp="1"/>
          </p:cNvSpPr>
          <p:nvPr>
            <p:ph type="pic" sz="quarter" idx="15" hasCustomPrompt="1"/>
          </p:nvPr>
        </p:nvSpPr>
        <p:spPr>
          <a:xfrm>
            <a:off x="8650803" y="1963738"/>
            <a:ext cx="2427287" cy="1518602"/>
          </a:xfrm>
          <a:prstGeom prst="rect">
            <a:avLst/>
          </a:prstGeom>
          <a:solidFill>
            <a:schemeClr val="bg1"/>
          </a:solidFill>
          <a:ln w="19050">
            <a:noFill/>
          </a:ln>
          <a:effectLst>
            <a:innerShdw blurRad="50800" dist="25400" dir="13500000">
              <a:prstClr val="black">
                <a:alpha val="50000"/>
              </a:prstClr>
            </a:innerShdw>
          </a:effectLst>
        </p:spPr>
        <p:txBody>
          <a:bodyPr/>
          <a:lstStyle>
            <a:lvl1pPr marL="0" indent="0" algn="ctr">
              <a:buNone/>
              <a:defRPr sz="1100">
                <a:solidFill>
                  <a:schemeClr val="tx1">
                    <a:lumMod val="75000"/>
                    <a:lumOff val="25000"/>
                  </a:schemeClr>
                </a:solidFill>
                <a:latin typeface="+mn-ea"/>
                <a:ea typeface="+mn-ea"/>
              </a:defRPr>
            </a:lvl1pPr>
          </a:lstStyle>
          <a:p>
            <a:endParaRPr lang="en-US" altLang="zh-CN"/>
          </a:p>
          <a:p>
            <a:r>
              <a:rPr lang="zh-CN" altLang="en-US"/>
              <a:t>点击中间图标插入图片</a:t>
            </a:r>
            <a:endParaRPr lang="zh-CN" altLang="en-US"/>
          </a:p>
        </p:txBody>
      </p:sp>
    </p:spTree>
  </p:cSld>
  <p:clrMapOvr>
    <a:masterClrMapping/>
  </p:clrMapOvr>
  <p:transition spd="slow" advClick="0" advTm="0">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6_Title Slide">
    <p:bg>
      <p:bgPr>
        <a:pattFill prst="pct5">
          <a:fgClr>
            <a:schemeClr val="bg2"/>
          </a:fgClr>
          <a:bgClr>
            <a:schemeClr val="bg1"/>
          </a:bgClr>
        </a:pattFill>
        <a:effectLst/>
      </p:bgPr>
    </p:bg>
    <p:spTree>
      <p:nvGrpSpPr>
        <p:cNvPr id="1" name=""/>
        <p:cNvGrpSpPr/>
        <p:nvPr/>
      </p:nvGrpSpPr>
      <p:grpSpPr>
        <a:xfrm>
          <a:off x="0" y="0"/>
          <a:ext cx="0" cy="0"/>
          <a:chOff x="0" y="0"/>
          <a:chExt cx="0" cy="0"/>
        </a:xfrm>
      </p:grpSpPr>
      <p:sp>
        <p:nvSpPr>
          <p:cNvPr id="9" name="Picture Placeholder 14"/>
          <p:cNvSpPr>
            <a:spLocks noGrp="1"/>
          </p:cNvSpPr>
          <p:nvPr>
            <p:ph type="pic" sz="quarter" idx="11"/>
          </p:nvPr>
        </p:nvSpPr>
        <p:spPr>
          <a:xfrm>
            <a:off x="1466850" y="1943753"/>
            <a:ext cx="4496451" cy="2539420"/>
          </a:xfrm>
        </p:spPr>
        <p:txBody>
          <a:bodyPr>
            <a:normAutofit/>
          </a:bodyPr>
          <a:lstStyle>
            <a:lvl1pPr>
              <a:defRPr sz="900"/>
            </a:lvl1pPr>
          </a:lstStyle>
          <a:p>
            <a:endParaRPr lang="en-US"/>
          </a:p>
        </p:txBody>
      </p:sp>
    </p:spTree>
  </p:cSld>
  <p:clrMapOvr>
    <a:masterClrMapping/>
  </p:clrMapOvr>
  <p:transition spd="slow" advClick="0" advTm="0">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2_Title Slide">
    <p:bg>
      <p:bgPr>
        <a:pattFill prst="pct5">
          <a:fgClr>
            <a:schemeClr val="bg2"/>
          </a:fgClr>
          <a:bgClr>
            <a:schemeClr val="bg1"/>
          </a:bgClr>
        </a:pattFill>
        <a:effectLst/>
      </p:bgPr>
    </p:bg>
    <p:spTree>
      <p:nvGrpSpPr>
        <p:cNvPr id="1" name=""/>
        <p:cNvGrpSpPr/>
        <p:nvPr/>
      </p:nvGrpSpPr>
      <p:grpSpPr>
        <a:xfrm>
          <a:off x="0" y="0"/>
          <a:ext cx="0" cy="0"/>
          <a:chOff x="0" y="0"/>
          <a:chExt cx="0" cy="0"/>
        </a:xfrm>
      </p:grpSpPr>
      <p:sp>
        <p:nvSpPr>
          <p:cNvPr id="8" name="Rectangle 7"/>
          <p:cNvSpPr/>
          <p:nvPr userDrawn="1"/>
        </p:nvSpPr>
        <p:spPr>
          <a:xfrm>
            <a:off x="0" y="0"/>
            <a:ext cx="12192000" cy="3429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5"/>
          </a:p>
        </p:txBody>
      </p:sp>
      <p:sp>
        <p:nvSpPr>
          <p:cNvPr id="10" name="Picture Placeholder 14"/>
          <p:cNvSpPr>
            <a:spLocks noGrp="1"/>
          </p:cNvSpPr>
          <p:nvPr>
            <p:ph type="pic" sz="quarter" idx="16"/>
          </p:nvPr>
        </p:nvSpPr>
        <p:spPr>
          <a:xfrm>
            <a:off x="5316519" y="2322577"/>
            <a:ext cx="1554182" cy="2709797"/>
          </a:xfrm>
        </p:spPr>
        <p:txBody>
          <a:bodyPr>
            <a:normAutofit/>
          </a:bodyPr>
          <a:lstStyle>
            <a:lvl1pPr>
              <a:defRPr sz="900"/>
            </a:lvl1pPr>
          </a:lstStyle>
          <a:p>
            <a:endParaRPr lang="en-US"/>
          </a:p>
        </p:txBody>
      </p:sp>
    </p:spTree>
  </p:cSld>
  <p:clrMapOvr>
    <a:masterClrMapping/>
  </p:clrMapOvr>
  <p:transition spd="slow" advClick="0" advTm="0">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5_Title Slide">
    <p:bg>
      <p:bgPr>
        <a:pattFill prst="pct5">
          <a:fgClr>
            <a:schemeClr val="bg2"/>
          </a:fgClr>
          <a:bgClr>
            <a:schemeClr val="bg1"/>
          </a:bgClr>
        </a:pattFill>
        <a:effectLst/>
      </p:bgPr>
    </p:bg>
    <p:spTree>
      <p:nvGrpSpPr>
        <p:cNvPr id="1" name=""/>
        <p:cNvGrpSpPr/>
        <p:nvPr/>
      </p:nvGrpSpPr>
      <p:grpSpPr>
        <a:xfrm>
          <a:off x="0" y="0"/>
          <a:ext cx="0" cy="0"/>
          <a:chOff x="0" y="0"/>
          <a:chExt cx="0" cy="0"/>
        </a:xfrm>
      </p:grpSpPr>
      <p:sp>
        <p:nvSpPr>
          <p:cNvPr id="10" name="Picture Placeholder 14"/>
          <p:cNvSpPr>
            <a:spLocks noGrp="1"/>
          </p:cNvSpPr>
          <p:nvPr>
            <p:ph type="pic" sz="quarter" idx="13"/>
          </p:nvPr>
        </p:nvSpPr>
        <p:spPr>
          <a:xfrm>
            <a:off x="2190749" y="1966147"/>
            <a:ext cx="5200651" cy="3233616"/>
          </a:xfrm>
        </p:spPr>
        <p:txBody>
          <a:bodyPr>
            <a:normAutofit/>
          </a:bodyPr>
          <a:lstStyle>
            <a:lvl1pPr>
              <a:defRPr sz="900"/>
            </a:lvl1pPr>
          </a:lstStyle>
          <a:p>
            <a:endParaRPr lang="en-US"/>
          </a:p>
        </p:txBody>
      </p:sp>
      <p:sp>
        <p:nvSpPr>
          <p:cNvPr id="12" name="Picture Placeholder 14"/>
          <p:cNvSpPr>
            <a:spLocks noGrp="1"/>
          </p:cNvSpPr>
          <p:nvPr>
            <p:ph type="pic" sz="quarter" idx="14"/>
          </p:nvPr>
        </p:nvSpPr>
        <p:spPr>
          <a:xfrm>
            <a:off x="6112163" y="3624892"/>
            <a:ext cx="972197" cy="1728820"/>
          </a:xfrm>
        </p:spPr>
        <p:txBody>
          <a:bodyPr>
            <a:normAutofit/>
          </a:bodyPr>
          <a:lstStyle>
            <a:lvl1pPr>
              <a:defRPr sz="900"/>
            </a:lvl1pPr>
          </a:lstStyle>
          <a:p>
            <a:endParaRPr lang="en-US"/>
          </a:p>
        </p:txBody>
      </p:sp>
    </p:spTree>
  </p:cSld>
  <p:clrMapOvr>
    <a:masterClrMapping/>
  </p:clrMapOvr>
  <p:transition spd="slow" advClick="0" advTm="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325228" y="3918339"/>
            <a:ext cx="775136" cy="230832"/>
          </a:xfrm>
          <a:prstGeom prst="rect">
            <a:avLst/>
          </a:prstGeom>
        </p:spPr>
        <p:txBody>
          <a:bodyPr wrap="square">
            <a:spAutoFit/>
          </a:bodyPr>
          <a:lstStyle/>
          <a:p>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模板下载：</a:t>
            </a:r>
            <a:r>
              <a:rPr lang="en-US" altLang="zh-CN" sz="100" dirty="0">
                <a:solidFill>
                  <a:prstClr val="white"/>
                </a:solidFill>
                <a:latin typeface="Calibri" panose="020F0502020204030204"/>
              </a:rPr>
              <a:t>www.1ppt.com/moban/          </a:t>
            </a:r>
            <a:r>
              <a:rPr lang="zh-CN" altLang="en-US" sz="100" dirty="0">
                <a:solidFill>
                  <a:prstClr val="white"/>
                </a:solidFill>
                <a:latin typeface="Calibri" panose="020F0502020204030204"/>
              </a:rPr>
              <a:t>行业</a:t>
            </a:r>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模板：</a:t>
            </a:r>
            <a:r>
              <a:rPr lang="en-US" altLang="zh-CN" sz="100" dirty="0">
                <a:solidFill>
                  <a:prstClr val="white"/>
                </a:solidFill>
                <a:latin typeface="Calibri" panose="020F0502020204030204"/>
              </a:rPr>
              <a:t>www.1ppt.com/hangye/ </a:t>
            </a:r>
            <a:endParaRPr lang="en-US" altLang="zh-CN" sz="100" dirty="0">
              <a:solidFill>
                <a:prstClr val="white"/>
              </a:solidFill>
              <a:latin typeface="Calibri" panose="020F0502020204030204"/>
            </a:endParaRPr>
          </a:p>
          <a:p>
            <a:r>
              <a:rPr lang="zh-CN" altLang="en-US" sz="100" dirty="0">
                <a:solidFill>
                  <a:prstClr val="white"/>
                </a:solidFill>
                <a:latin typeface="Calibri" panose="020F0502020204030204"/>
              </a:rPr>
              <a:t>节日</a:t>
            </a:r>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模板：</a:t>
            </a:r>
            <a:r>
              <a:rPr lang="en-US" altLang="zh-CN" sz="100" dirty="0">
                <a:solidFill>
                  <a:prstClr val="white"/>
                </a:solidFill>
                <a:latin typeface="Calibri" panose="020F0502020204030204"/>
              </a:rPr>
              <a:t>www.1ppt.com/jieri/          PPT</a:t>
            </a:r>
            <a:r>
              <a:rPr lang="zh-CN" altLang="en-US" sz="100" dirty="0">
                <a:solidFill>
                  <a:prstClr val="white"/>
                </a:solidFill>
                <a:latin typeface="Calibri" panose="020F0502020204030204"/>
              </a:rPr>
              <a:t>素材：</a:t>
            </a:r>
            <a:r>
              <a:rPr lang="en-US" altLang="zh-CN" sz="100" dirty="0">
                <a:solidFill>
                  <a:prstClr val="white"/>
                </a:solidFill>
                <a:latin typeface="Calibri" panose="020F0502020204030204"/>
              </a:rPr>
              <a:t>www.1ppt.com/sucai/</a:t>
            </a:r>
            <a:endParaRPr lang="en-US" altLang="zh-CN" sz="100" dirty="0">
              <a:solidFill>
                <a:prstClr val="white"/>
              </a:solidFill>
              <a:latin typeface="Calibri" panose="020F0502020204030204"/>
            </a:endParaRPr>
          </a:p>
          <a:p>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背景图片：</a:t>
            </a:r>
            <a:r>
              <a:rPr lang="en-US" altLang="zh-CN" sz="100" dirty="0">
                <a:solidFill>
                  <a:prstClr val="white"/>
                </a:solidFill>
                <a:latin typeface="Calibri" panose="020F0502020204030204"/>
              </a:rPr>
              <a:t>www.1ppt.com/beijing/        PPT</a:t>
            </a:r>
            <a:r>
              <a:rPr lang="zh-CN" altLang="en-US" sz="100" dirty="0">
                <a:solidFill>
                  <a:prstClr val="white"/>
                </a:solidFill>
                <a:latin typeface="Calibri" panose="020F0502020204030204"/>
              </a:rPr>
              <a:t>图表：</a:t>
            </a:r>
            <a:r>
              <a:rPr lang="en-US" altLang="zh-CN" sz="100" dirty="0">
                <a:solidFill>
                  <a:prstClr val="white"/>
                </a:solidFill>
                <a:latin typeface="Calibri" panose="020F0502020204030204"/>
              </a:rPr>
              <a:t>www.1ppt.com/tubiao/      </a:t>
            </a:r>
            <a:endParaRPr lang="en-US" altLang="zh-CN" sz="100" dirty="0">
              <a:solidFill>
                <a:prstClr val="white"/>
              </a:solidFill>
              <a:latin typeface="Calibri" panose="020F0502020204030204"/>
            </a:endParaRPr>
          </a:p>
          <a:p>
            <a:r>
              <a:rPr lang="zh-CN" altLang="en-US" sz="100" dirty="0">
                <a:solidFill>
                  <a:prstClr val="white"/>
                </a:solidFill>
                <a:latin typeface="Calibri" panose="020F0502020204030204"/>
              </a:rPr>
              <a:t>精美</a:t>
            </a:r>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下载：</a:t>
            </a:r>
            <a:r>
              <a:rPr lang="en-US" altLang="zh-CN" sz="100" dirty="0">
                <a:solidFill>
                  <a:prstClr val="white"/>
                </a:solidFill>
                <a:latin typeface="Calibri" panose="020F0502020204030204"/>
              </a:rPr>
              <a:t>www.1ppt.com/xiazai/         PPT</a:t>
            </a:r>
            <a:r>
              <a:rPr lang="zh-CN" altLang="en-US" sz="100" dirty="0">
                <a:solidFill>
                  <a:prstClr val="white"/>
                </a:solidFill>
                <a:latin typeface="Calibri" panose="020F0502020204030204"/>
              </a:rPr>
              <a:t>教程： </a:t>
            </a:r>
            <a:r>
              <a:rPr lang="en-US" altLang="zh-CN" sz="100" dirty="0">
                <a:solidFill>
                  <a:prstClr val="white"/>
                </a:solidFill>
                <a:latin typeface="Calibri" panose="020F0502020204030204"/>
              </a:rPr>
              <a:t>www.1ppt.com/powerpoint/      </a:t>
            </a:r>
            <a:endParaRPr lang="en-US" altLang="zh-CN" sz="100" dirty="0">
              <a:solidFill>
                <a:prstClr val="white"/>
              </a:solidFill>
              <a:latin typeface="Calibri" panose="020F0502020204030204"/>
            </a:endParaRPr>
          </a:p>
          <a:p>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课件：</a:t>
            </a:r>
            <a:r>
              <a:rPr lang="en-US" altLang="zh-CN" sz="100" dirty="0">
                <a:solidFill>
                  <a:prstClr val="white"/>
                </a:solidFill>
                <a:latin typeface="Calibri" panose="020F0502020204030204"/>
              </a:rPr>
              <a:t>www.1ppt.com/kejian/             </a:t>
            </a:r>
            <a:r>
              <a:rPr lang="zh-CN" altLang="en-US" sz="100" dirty="0">
                <a:solidFill>
                  <a:prstClr val="white"/>
                </a:solidFill>
                <a:latin typeface="Calibri" panose="020F0502020204030204"/>
              </a:rPr>
              <a:t>字体下载：</a:t>
            </a:r>
            <a:r>
              <a:rPr lang="en-US" altLang="zh-CN" sz="100" dirty="0">
                <a:solidFill>
                  <a:prstClr val="white"/>
                </a:solidFill>
                <a:latin typeface="Calibri" panose="020F0502020204030204"/>
              </a:rPr>
              <a:t>www.1ppt.com/ziti/</a:t>
            </a:r>
            <a:endParaRPr lang="en-US" altLang="zh-CN" sz="100" dirty="0">
              <a:solidFill>
                <a:prstClr val="white"/>
              </a:solidFill>
              <a:latin typeface="Calibri" panose="020F0502020204030204"/>
            </a:endParaRPr>
          </a:p>
          <a:p>
            <a:r>
              <a:rPr lang="zh-CN" altLang="en-US" sz="100" dirty="0">
                <a:solidFill>
                  <a:prstClr val="white"/>
                </a:solidFill>
                <a:latin typeface="Calibri" panose="020F0502020204030204"/>
              </a:rPr>
              <a:t>工作总结</a:t>
            </a:r>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a:t>
            </a:r>
            <a:r>
              <a:rPr lang="en-US" altLang="zh-CN" sz="100" dirty="0">
                <a:solidFill>
                  <a:prstClr val="white"/>
                </a:solidFill>
                <a:latin typeface="Calibri" panose="020F0502020204030204"/>
              </a:rPr>
              <a:t>www.1ppt.com/xiazai/zongjie/ </a:t>
            </a:r>
            <a:r>
              <a:rPr lang="zh-CN" altLang="en-US" sz="100" dirty="0">
                <a:solidFill>
                  <a:prstClr val="white"/>
                </a:solidFill>
                <a:latin typeface="Calibri" panose="020F0502020204030204"/>
              </a:rPr>
              <a:t>工作计划：</a:t>
            </a:r>
            <a:r>
              <a:rPr lang="en-US" altLang="zh-CN" sz="100" dirty="0">
                <a:solidFill>
                  <a:prstClr val="white"/>
                </a:solidFill>
                <a:latin typeface="Calibri" panose="020F0502020204030204"/>
              </a:rPr>
              <a:t>www.1ppt.com/xiazai/jihua/</a:t>
            </a:r>
            <a:endParaRPr lang="en-US" altLang="zh-CN" sz="100" dirty="0">
              <a:solidFill>
                <a:prstClr val="white"/>
              </a:solidFill>
              <a:latin typeface="Calibri" panose="020F0502020204030204"/>
            </a:endParaRPr>
          </a:p>
          <a:p>
            <a:r>
              <a:rPr lang="zh-CN" altLang="en-US" sz="100" dirty="0">
                <a:solidFill>
                  <a:prstClr val="white"/>
                </a:solidFill>
                <a:latin typeface="Calibri" panose="020F0502020204030204"/>
              </a:rPr>
              <a:t>商务</a:t>
            </a:r>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模板：</a:t>
            </a:r>
            <a:r>
              <a:rPr lang="en-US" altLang="zh-CN" sz="100" dirty="0">
                <a:solidFill>
                  <a:prstClr val="white"/>
                </a:solidFill>
                <a:latin typeface="Calibri" panose="020F0502020204030204"/>
              </a:rPr>
              <a:t>www.1ppt.com/moban/shangwu/  </a:t>
            </a:r>
            <a:r>
              <a:rPr lang="zh-CN" altLang="en-US" sz="100" dirty="0">
                <a:solidFill>
                  <a:prstClr val="white"/>
                </a:solidFill>
                <a:latin typeface="Calibri" panose="020F0502020204030204"/>
              </a:rPr>
              <a:t>个人简历</a:t>
            </a:r>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a:t>
            </a:r>
            <a:r>
              <a:rPr lang="en-US" altLang="zh-CN" sz="100" dirty="0">
                <a:solidFill>
                  <a:prstClr val="white"/>
                </a:solidFill>
                <a:latin typeface="Calibri" panose="020F0502020204030204"/>
              </a:rPr>
              <a:t>www.1ppt.com/xiazai/jianli/  </a:t>
            </a:r>
            <a:endParaRPr lang="en-US" altLang="zh-CN" sz="100" dirty="0">
              <a:solidFill>
                <a:prstClr val="white"/>
              </a:solidFill>
              <a:latin typeface="Calibri" panose="020F0502020204030204"/>
            </a:endParaRPr>
          </a:p>
          <a:p>
            <a:r>
              <a:rPr lang="zh-CN" altLang="en-US" sz="100" dirty="0">
                <a:solidFill>
                  <a:prstClr val="white"/>
                </a:solidFill>
                <a:latin typeface="Calibri" panose="020F0502020204030204"/>
              </a:rPr>
              <a:t>毕业答辩</a:t>
            </a:r>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a:t>
            </a:r>
            <a:r>
              <a:rPr lang="en-US" altLang="zh-CN" sz="100" dirty="0">
                <a:solidFill>
                  <a:prstClr val="white"/>
                </a:solidFill>
                <a:latin typeface="Calibri" panose="020F0502020204030204"/>
              </a:rPr>
              <a:t>www.1ppt.com/xiazai/dabian/  </a:t>
            </a:r>
            <a:r>
              <a:rPr lang="zh-CN" altLang="en-US" sz="100" dirty="0">
                <a:solidFill>
                  <a:prstClr val="white"/>
                </a:solidFill>
                <a:latin typeface="Calibri" panose="020F0502020204030204"/>
              </a:rPr>
              <a:t>工作汇报</a:t>
            </a:r>
            <a:r>
              <a:rPr lang="en-US" altLang="zh-CN" sz="100" dirty="0">
                <a:solidFill>
                  <a:prstClr val="white"/>
                </a:solidFill>
                <a:latin typeface="Calibri" panose="020F0502020204030204"/>
              </a:rPr>
              <a:t>PPT</a:t>
            </a:r>
            <a:r>
              <a:rPr lang="zh-CN" altLang="en-US" sz="100" dirty="0">
                <a:solidFill>
                  <a:prstClr val="white"/>
                </a:solidFill>
                <a:latin typeface="Calibri" panose="020F0502020204030204"/>
              </a:rPr>
              <a:t>：</a:t>
            </a:r>
            <a:r>
              <a:rPr lang="en-US" altLang="zh-CN" sz="100" dirty="0">
                <a:solidFill>
                  <a:prstClr val="white"/>
                </a:solidFill>
                <a:latin typeface="Calibri" panose="020F0502020204030204"/>
              </a:rPr>
              <a:t>www.1ppt.com/xiazai/huibao/    </a:t>
            </a:r>
            <a:endParaRPr lang="en-US" altLang="zh-CN" sz="100" dirty="0">
              <a:solidFill>
                <a:prstClr val="white"/>
              </a:solidFill>
              <a:latin typeface="Calibri" panose="020F0502020204030204"/>
            </a:endParaRPr>
          </a:p>
          <a:p>
            <a:r>
              <a:rPr lang="en-US" altLang="zh-CN" sz="100" dirty="0">
                <a:solidFill>
                  <a:prstClr val="white"/>
                </a:solidFill>
                <a:latin typeface="Calibri" panose="020F0502020204030204"/>
              </a:rPr>
              <a:t> </a:t>
            </a:r>
            <a:endParaRPr lang="en-US" altLang="zh-CN" sz="100" dirty="0">
              <a:solidFill>
                <a:prstClr val="white"/>
              </a:solidFill>
              <a:latin typeface="Calibri" panose="020F0502020204030204"/>
            </a:endParaRPr>
          </a:p>
        </p:txBody>
      </p:sp>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B751EED-D953-440D-837D-18CE6D19057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6AA856-8919-45F1-80A4-17BCB2221ADA}" type="slidenum">
              <a:rPr lang="zh-CN" altLang="en-US" smtClean="0"/>
            </a:fld>
            <a:endParaRPr lang="zh-CN" altLang="en-US"/>
          </a:p>
        </p:txBody>
      </p:sp>
    </p:spTree>
  </p:cSld>
  <p:clrMapOvr>
    <a:masterClrMapping/>
  </p:clrMapOvr>
  <p:transition spd="slow" advClick="0" advTm="0">
    <p:push dir="u"/>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8.xml"/><Relationship Id="rId8" Type="http://schemas.openxmlformats.org/officeDocument/2006/relationships/slideLayout" Target="../slideLayouts/slideLayout27.xml"/><Relationship Id="rId7" Type="http://schemas.openxmlformats.org/officeDocument/2006/relationships/slideLayout" Target="../slideLayouts/slideLayout26.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3" Type="http://schemas.openxmlformats.org/officeDocument/2006/relationships/slideLayout" Target="../slideLayouts/slideLayout22.xml"/><Relationship Id="rId2" Type="http://schemas.openxmlformats.org/officeDocument/2006/relationships/slideLayout" Target="../slideLayouts/slideLayout21.xml"/><Relationship Id="rId12" Type="http://schemas.openxmlformats.org/officeDocument/2006/relationships/theme" Target="../theme/theme2.xml"/><Relationship Id="rId11" Type="http://schemas.openxmlformats.org/officeDocument/2006/relationships/slideLayout" Target="../slideLayouts/slideLayout30.xml"/><Relationship Id="rId10" Type="http://schemas.openxmlformats.org/officeDocument/2006/relationships/slideLayout" Target="../slideLayouts/slideLayout29.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751EED-D953-440D-837D-18CE6D19057F}"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6AA856-8919-45F1-80A4-17BCB2221AD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ransition spd="slow" advClick="0" advTm="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hemeOverride" Target="../theme/themeOverride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image" Target="../media/image21.png"/><Relationship Id="rId3" Type="http://schemas.openxmlformats.org/officeDocument/2006/relationships/image" Target="../media/image20.jpeg"/><Relationship Id="rId24" Type="http://schemas.openxmlformats.org/officeDocument/2006/relationships/notesSlide" Target="../notesSlides/notesSlide10.xml"/><Relationship Id="rId23" Type="http://schemas.openxmlformats.org/officeDocument/2006/relationships/slideLayout" Target="../slideLayouts/slideLayout15.xml"/><Relationship Id="rId22" Type="http://schemas.openxmlformats.org/officeDocument/2006/relationships/themeOverride" Target="../theme/themeOverride10.xml"/><Relationship Id="rId21" Type="http://schemas.openxmlformats.org/officeDocument/2006/relationships/tags" Target="../tags/tag53.xml"/><Relationship Id="rId20" Type="http://schemas.openxmlformats.org/officeDocument/2006/relationships/tags" Target="../tags/tag52.xml"/><Relationship Id="rId2" Type="http://schemas.openxmlformats.org/officeDocument/2006/relationships/image" Target="../media/image19.png"/><Relationship Id="rId19" Type="http://schemas.openxmlformats.org/officeDocument/2006/relationships/image" Target="../media/image22.png"/><Relationship Id="rId18" Type="http://schemas.openxmlformats.org/officeDocument/2006/relationships/tags" Target="../tags/tag51.xml"/><Relationship Id="rId17" Type="http://schemas.openxmlformats.org/officeDocument/2006/relationships/tags" Target="../tags/tag50.xml"/><Relationship Id="rId16" Type="http://schemas.openxmlformats.org/officeDocument/2006/relationships/tags" Target="../tags/tag49.xml"/><Relationship Id="rId15" Type="http://schemas.openxmlformats.org/officeDocument/2006/relationships/tags" Target="../tags/tag48.xml"/><Relationship Id="rId14" Type="http://schemas.openxmlformats.org/officeDocument/2006/relationships/tags" Target="../tags/tag47.xml"/><Relationship Id="rId13" Type="http://schemas.openxmlformats.org/officeDocument/2006/relationships/tags" Target="../tags/tag46.xml"/><Relationship Id="rId12" Type="http://schemas.openxmlformats.org/officeDocument/2006/relationships/tags" Target="../tags/tag45.xml"/><Relationship Id="rId11" Type="http://schemas.openxmlformats.org/officeDocument/2006/relationships/tags" Target="../tags/tag44.xml"/><Relationship Id="rId10" Type="http://schemas.openxmlformats.org/officeDocument/2006/relationships/tags" Target="../tags/tag43.xml"/><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7.xml"/><Relationship Id="rId6" Type="http://schemas.openxmlformats.org/officeDocument/2006/relationships/themeOverride" Target="../theme/themeOverride11.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themeOverride" Target="../theme/themeOverride12.xml"/><Relationship Id="rId1" Type="http://schemas.openxmlformats.org/officeDocument/2006/relationships/image" Target="../media/image23.jpeg"/></Relationships>
</file>

<file path=ppt/slides/_rels/slide13.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0" Type="http://schemas.openxmlformats.org/officeDocument/2006/relationships/notesSlide" Target="../notesSlides/notesSlide13.xml"/><Relationship Id="rId2" Type="http://schemas.openxmlformats.org/officeDocument/2006/relationships/image" Target="../media/image14.png"/><Relationship Id="rId19" Type="http://schemas.openxmlformats.org/officeDocument/2006/relationships/slideLayout" Target="../slideLayouts/slideLayout18.xml"/><Relationship Id="rId18" Type="http://schemas.openxmlformats.org/officeDocument/2006/relationships/themeOverride" Target="../theme/themeOverride13.xml"/><Relationship Id="rId17" Type="http://schemas.openxmlformats.org/officeDocument/2006/relationships/tags" Target="../tags/tag72.xml"/><Relationship Id="rId16" Type="http://schemas.openxmlformats.org/officeDocument/2006/relationships/image" Target="../media/image24.jpeg"/><Relationship Id="rId15" Type="http://schemas.openxmlformats.org/officeDocument/2006/relationships/tags" Target="../tags/tag71.xml"/><Relationship Id="rId14" Type="http://schemas.openxmlformats.org/officeDocument/2006/relationships/tags" Target="../tags/tag70.xml"/><Relationship Id="rId13" Type="http://schemas.openxmlformats.org/officeDocument/2006/relationships/tags" Target="../tags/tag69.xml"/><Relationship Id="rId12" Type="http://schemas.openxmlformats.org/officeDocument/2006/relationships/tags" Target="../tags/tag68.xml"/><Relationship Id="rId11" Type="http://schemas.openxmlformats.org/officeDocument/2006/relationships/tags" Target="../tags/tag67.xml"/><Relationship Id="rId10" Type="http://schemas.openxmlformats.org/officeDocument/2006/relationships/tags" Target="../tags/tag66.xml"/><Relationship Id="rId1" Type="http://schemas.openxmlformats.org/officeDocument/2006/relationships/tags" Target="../tags/tag58.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themeOverride" Target="../theme/themeOverride14.xml"/><Relationship Id="rId1" Type="http://schemas.openxmlformats.org/officeDocument/2006/relationships/image" Target="../media/image25.jpeg"/></Relationships>
</file>

<file path=ppt/slides/_rels/slide15.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image" Target="../media/image26.png"/><Relationship Id="rId3" Type="http://schemas.openxmlformats.org/officeDocument/2006/relationships/tags" Target="../tags/tag74.xml"/><Relationship Id="rId24" Type="http://schemas.openxmlformats.org/officeDocument/2006/relationships/notesSlide" Target="../notesSlides/notesSlide15.xml"/><Relationship Id="rId23" Type="http://schemas.openxmlformats.org/officeDocument/2006/relationships/slideLayout" Target="../slideLayouts/slideLayout16.xml"/><Relationship Id="rId22" Type="http://schemas.openxmlformats.org/officeDocument/2006/relationships/themeOverride" Target="../theme/themeOverride15.xml"/><Relationship Id="rId21" Type="http://schemas.openxmlformats.org/officeDocument/2006/relationships/tags" Target="../tags/tag87.xml"/><Relationship Id="rId20" Type="http://schemas.openxmlformats.org/officeDocument/2006/relationships/image" Target="../media/image30.jpeg"/><Relationship Id="rId2" Type="http://schemas.openxmlformats.org/officeDocument/2006/relationships/image" Target="../media/image9.jpeg"/><Relationship Id="rId19" Type="http://schemas.openxmlformats.org/officeDocument/2006/relationships/tags" Target="../tags/tag86.xml"/><Relationship Id="rId18" Type="http://schemas.openxmlformats.org/officeDocument/2006/relationships/image" Target="../media/image29.jpeg"/><Relationship Id="rId17" Type="http://schemas.openxmlformats.org/officeDocument/2006/relationships/tags" Target="../tags/tag85.xml"/><Relationship Id="rId16" Type="http://schemas.openxmlformats.org/officeDocument/2006/relationships/image" Target="../media/image28.jpeg"/><Relationship Id="rId15" Type="http://schemas.openxmlformats.org/officeDocument/2006/relationships/image" Target="../media/image27.jpeg"/><Relationship Id="rId14" Type="http://schemas.openxmlformats.org/officeDocument/2006/relationships/tags" Target="../tags/tag84.xml"/><Relationship Id="rId13" Type="http://schemas.openxmlformats.org/officeDocument/2006/relationships/tags" Target="../tags/tag83.xml"/><Relationship Id="rId12" Type="http://schemas.openxmlformats.org/officeDocument/2006/relationships/tags" Target="../tags/tag8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tags" Target="../tags/tag73.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xml"/><Relationship Id="rId3" Type="http://schemas.openxmlformats.org/officeDocument/2006/relationships/themeOverride" Target="../theme/themeOverride16.xml"/><Relationship Id="rId2" Type="http://schemas.openxmlformats.org/officeDocument/2006/relationships/image" Target="../media/image23.jpeg"/><Relationship Id="rId1" Type="http://schemas.openxmlformats.org/officeDocument/2006/relationships/chart" Target="../charts/chart4.xml"/></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7.xml"/><Relationship Id="rId6" Type="http://schemas.openxmlformats.org/officeDocument/2006/relationships/themeOverride" Target="../theme/themeOverride17.xml"/><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image" Target="../media/image33.jpeg"/><Relationship Id="rId7" Type="http://schemas.openxmlformats.org/officeDocument/2006/relationships/image" Target="../media/image32.png"/><Relationship Id="rId6" Type="http://schemas.openxmlformats.org/officeDocument/2006/relationships/tags" Target="../tags/tag94.xml"/><Relationship Id="rId5" Type="http://schemas.openxmlformats.org/officeDocument/2006/relationships/image" Target="../media/image11.jpeg"/><Relationship Id="rId4" Type="http://schemas.openxmlformats.org/officeDocument/2006/relationships/tags" Target="../tags/tag93.xml"/><Relationship Id="rId3" Type="http://schemas.openxmlformats.org/officeDocument/2006/relationships/image" Target="../media/image31.png"/><Relationship Id="rId2" Type="http://schemas.openxmlformats.org/officeDocument/2006/relationships/tags" Target="../tags/tag92.xml"/><Relationship Id="rId15" Type="http://schemas.openxmlformats.org/officeDocument/2006/relationships/notesSlide" Target="../notesSlides/notesSlide18.xml"/><Relationship Id="rId14" Type="http://schemas.openxmlformats.org/officeDocument/2006/relationships/slideLayout" Target="../slideLayouts/slideLayout19.xml"/><Relationship Id="rId13" Type="http://schemas.openxmlformats.org/officeDocument/2006/relationships/themeOverride" Target="../theme/themeOverride18.xml"/><Relationship Id="rId12" Type="http://schemas.openxmlformats.org/officeDocument/2006/relationships/tags" Target="../tags/tag98.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image" Target="../media/image9.jpeg"/></Relationships>
</file>

<file path=ppt/slides/_rels/slide19.xml.rels><?xml version="1.0" encoding="UTF-8" standalone="yes"?>
<Relationships xmlns="http://schemas.openxmlformats.org/package/2006/relationships"><Relationship Id="rId9" Type="http://schemas.openxmlformats.org/officeDocument/2006/relationships/tags" Target="../tags/tag103.xml"/><Relationship Id="rId8" Type="http://schemas.openxmlformats.org/officeDocument/2006/relationships/tags" Target="../tags/tag102.xml"/><Relationship Id="rId7" Type="http://schemas.openxmlformats.org/officeDocument/2006/relationships/tags" Target="../tags/tag101.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image" Target="../media/image35.png"/><Relationship Id="rId3" Type="http://schemas.openxmlformats.org/officeDocument/2006/relationships/image" Target="../media/image11.jpeg"/><Relationship Id="rId2" Type="http://schemas.openxmlformats.org/officeDocument/2006/relationships/image" Target="../media/image34.jpeg"/><Relationship Id="rId15" Type="http://schemas.openxmlformats.org/officeDocument/2006/relationships/notesSlide" Target="../notesSlides/notesSlide19.xml"/><Relationship Id="rId14" Type="http://schemas.openxmlformats.org/officeDocument/2006/relationships/slideLayout" Target="../slideLayouts/slideLayout12.xml"/><Relationship Id="rId13" Type="http://schemas.openxmlformats.org/officeDocument/2006/relationships/themeOverride" Target="../theme/themeOverride19.xml"/><Relationship Id="rId12" Type="http://schemas.openxmlformats.org/officeDocument/2006/relationships/image" Target="../media/image36.png"/><Relationship Id="rId11" Type="http://schemas.openxmlformats.org/officeDocument/2006/relationships/tags" Target="../tags/tag105.xml"/><Relationship Id="rId10" Type="http://schemas.openxmlformats.org/officeDocument/2006/relationships/tags" Target="../tags/tag104.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themeOverride" Target="../theme/themeOverride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image" Target="../media/image42.png"/><Relationship Id="rId7" Type="http://schemas.openxmlformats.org/officeDocument/2006/relationships/image" Target="../media/image41.png"/><Relationship Id="rId6" Type="http://schemas.openxmlformats.org/officeDocument/2006/relationships/image" Target="../media/image40.png"/><Relationship Id="rId5" Type="http://schemas.openxmlformats.org/officeDocument/2006/relationships/tags" Target="../tags/tag106.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7" Type="http://schemas.openxmlformats.org/officeDocument/2006/relationships/notesSlide" Target="../notesSlides/notesSlide20.xml"/><Relationship Id="rId16" Type="http://schemas.openxmlformats.org/officeDocument/2006/relationships/slideLayout" Target="../slideLayouts/slideLayout13.xml"/><Relationship Id="rId15" Type="http://schemas.openxmlformats.org/officeDocument/2006/relationships/themeOverride" Target="../theme/themeOverride20.xml"/><Relationship Id="rId14" Type="http://schemas.openxmlformats.org/officeDocument/2006/relationships/tags" Target="../tags/tag112.xml"/><Relationship Id="rId13" Type="http://schemas.openxmlformats.org/officeDocument/2006/relationships/tags" Target="../tags/tag111.xml"/><Relationship Id="rId12" Type="http://schemas.openxmlformats.org/officeDocument/2006/relationships/tags" Target="../tags/tag110.xml"/><Relationship Id="rId11" Type="http://schemas.openxmlformats.org/officeDocument/2006/relationships/tags" Target="../tags/tag109.xml"/><Relationship Id="rId10" Type="http://schemas.openxmlformats.org/officeDocument/2006/relationships/tags" Target="../tags/tag108.xml"/><Relationship Id="rId1" Type="http://schemas.openxmlformats.org/officeDocument/2006/relationships/image" Target="../media/image23.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themeOverride" Target="../theme/themeOverride21.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9" Type="http://schemas.openxmlformats.org/officeDocument/2006/relationships/hyperlink" Target="http://www.1ppt.com/word/" TargetMode="External"/><Relationship Id="rId8" Type="http://schemas.openxmlformats.org/officeDocument/2006/relationships/hyperlink" Target="http://www.1ppt.com/powerpoint/" TargetMode="External"/><Relationship Id="rId7" Type="http://schemas.openxmlformats.org/officeDocument/2006/relationships/hyperlink" Target="http://www.1ppt.com/xiazai/" TargetMode="External"/><Relationship Id="rId6" Type="http://schemas.openxmlformats.org/officeDocument/2006/relationships/hyperlink" Target="http://www.1ppt.com/tubiao/" TargetMode="External"/><Relationship Id="rId5" Type="http://schemas.openxmlformats.org/officeDocument/2006/relationships/hyperlink" Target="http://www.1ppt.com/beijing/" TargetMode="External"/><Relationship Id="rId4" Type="http://schemas.openxmlformats.org/officeDocument/2006/relationships/hyperlink" Target="http://www.1ppt.com/sucai/" TargetMode="External"/><Relationship Id="rId3" Type="http://schemas.openxmlformats.org/officeDocument/2006/relationships/hyperlink" Target="http://www.1ppt.com/jieri/" TargetMode="External"/><Relationship Id="rId2" Type="http://schemas.openxmlformats.org/officeDocument/2006/relationships/hyperlink" Target="http://www.1ppt.com/hangye/" TargetMode="External"/><Relationship Id="rId18" Type="http://schemas.openxmlformats.org/officeDocument/2006/relationships/slideLayout" Target="../slideLayouts/slideLayout21.xml"/><Relationship Id="rId17" Type="http://schemas.openxmlformats.org/officeDocument/2006/relationships/image" Target="../media/image43.png"/><Relationship Id="rId16" Type="http://schemas.openxmlformats.org/officeDocument/2006/relationships/hyperlink" Target="http://www.1ppt.com/ziti/" TargetMode="External"/><Relationship Id="rId15" Type="http://schemas.openxmlformats.org/officeDocument/2006/relationships/hyperlink" Target="http://www.1ppt.com/jiaoan/" TargetMode="External"/><Relationship Id="rId14" Type="http://schemas.openxmlformats.org/officeDocument/2006/relationships/hyperlink" Target="http://www.1ppt.com/shiti/" TargetMode="External"/><Relationship Id="rId13" Type="http://schemas.openxmlformats.org/officeDocument/2006/relationships/hyperlink" Target="http://www.1ppt.com/shouchaobao/" TargetMode="External"/><Relationship Id="rId12" Type="http://schemas.openxmlformats.org/officeDocument/2006/relationships/hyperlink" Target="http://www.1ppt.com/kejian/" TargetMode="External"/><Relationship Id="rId11" Type="http://schemas.openxmlformats.org/officeDocument/2006/relationships/hyperlink" Target="http://www.1ppt.com/jianli/" TargetMode="External"/><Relationship Id="rId10" Type="http://schemas.openxmlformats.org/officeDocument/2006/relationships/hyperlink" Target="http://www.1ppt.com/excel/" TargetMode="External"/><Relationship Id="rId1" Type="http://schemas.openxmlformats.org/officeDocument/2006/relationships/hyperlink" Target="http://www.1ppt.com/moban/" TargetMode="Externa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7.xml"/><Relationship Id="rId6" Type="http://schemas.openxmlformats.org/officeDocument/2006/relationships/themeOverride" Target="../theme/themeOverride3.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2.xml"/><Relationship Id="rId7" Type="http://schemas.openxmlformats.org/officeDocument/2006/relationships/themeOverride" Target="../theme/themeOverride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themeOverride" Target="../theme/themeOverride5.xml"/><Relationship Id="rId2" Type="http://schemas.openxmlformats.org/officeDocument/2006/relationships/image" Target="../media/image9.jpeg"/><Relationship Id="rId1" Type="http://schemas.openxmlformats.org/officeDocument/2006/relationships/chart" Target="../charts/chart1.xml"/></Relationships>
</file>

<file path=ppt/slides/_rels/slide6.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image" Target="../media/image12.jpeg"/><Relationship Id="rId6" Type="http://schemas.openxmlformats.org/officeDocument/2006/relationships/image" Target="../media/image11.jpeg"/><Relationship Id="rId5" Type="http://schemas.openxmlformats.org/officeDocument/2006/relationships/tags" Target="../tags/tag6.xml"/><Relationship Id="rId4" Type="http://schemas.openxmlformats.org/officeDocument/2006/relationships/image" Target="../media/image10.png"/><Relationship Id="rId3" Type="http://schemas.openxmlformats.org/officeDocument/2006/relationships/tags" Target="../tags/tag5.xml"/><Relationship Id="rId2" Type="http://schemas.openxmlformats.org/officeDocument/2006/relationships/image" Target="../media/image3.jpeg"/><Relationship Id="rId19" Type="http://schemas.openxmlformats.org/officeDocument/2006/relationships/notesSlide" Target="../notesSlides/notesSlide6.xml"/><Relationship Id="rId18" Type="http://schemas.openxmlformats.org/officeDocument/2006/relationships/slideLayout" Target="../slideLayouts/slideLayout17.xml"/><Relationship Id="rId17" Type="http://schemas.openxmlformats.org/officeDocument/2006/relationships/themeOverride" Target="../theme/themeOverride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chart" Target="../charts/chart2.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14.xml"/><Relationship Id="rId6" Type="http://schemas.openxmlformats.org/officeDocument/2006/relationships/themeOverride" Target="../theme/themeOverride7.xml"/><Relationship Id="rId5" Type="http://schemas.openxmlformats.org/officeDocument/2006/relationships/image" Target="../media/image16.jpeg"/><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chart" Target="../charts/chart3.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7.xml"/><Relationship Id="rId6" Type="http://schemas.openxmlformats.org/officeDocument/2006/relationships/themeOverride" Target="../theme/themeOverride8.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image" Target="../media/image18.png"/><Relationship Id="rId4" Type="http://schemas.openxmlformats.org/officeDocument/2006/relationships/tags" Target="../tags/tag21.xml"/><Relationship Id="rId3" Type="http://schemas.openxmlformats.org/officeDocument/2006/relationships/image" Target="../media/image17.png"/><Relationship Id="rId24" Type="http://schemas.openxmlformats.org/officeDocument/2006/relationships/notesSlide" Target="../notesSlides/notesSlide9.xml"/><Relationship Id="rId23" Type="http://schemas.openxmlformats.org/officeDocument/2006/relationships/slideLayout" Target="../slideLayouts/slideLayout2.xml"/><Relationship Id="rId22" Type="http://schemas.openxmlformats.org/officeDocument/2006/relationships/themeOverride" Target="../theme/themeOverride9.xml"/><Relationship Id="rId21" Type="http://schemas.openxmlformats.org/officeDocument/2006/relationships/tags" Target="../tags/tag37.xml"/><Relationship Id="rId20" Type="http://schemas.openxmlformats.org/officeDocument/2006/relationships/tags" Target="../tags/tag36.xml"/><Relationship Id="rId2" Type="http://schemas.openxmlformats.org/officeDocument/2006/relationships/tags" Target="../tags/tag20.xml"/><Relationship Id="rId19" Type="http://schemas.openxmlformats.org/officeDocument/2006/relationships/tags" Target="../tags/tag35.xml"/><Relationship Id="rId18" Type="http://schemas.openxmlformats.org/officeDocument/2006/relationships/tags" Target="../tags/tag34.xml"/><Relationship Id="rId17" Type="http://schemas.openxmlformats.org/officeDocument/2006/relationships/tags" Target="../tags/tag33.xml"/><Relationship Id="rId16" Type="http://schemas.openxmlformats.org/officeDocument/2006/relationships/tags" Target="../tags/tag32.xml"/><Relationship Id="rId15" Type="http://schemas.openxmlformats.org/officeDocument/2006/relationships/tags" Target="../tags/tag31.xml"/><Relationship Id="rId14" Type="http://schemas.openxmlformats.org/officeDocument/2006/relationships/tags" Target="../tags/tag30.xml"/><Relationship Id="rId13" Type="http://schemas.openxmlformats.org/officeDocument/2006/relationships/tags" Target="../tags/tag29.xml"/><Relationship Id="rId12" Type="http://schemas.openxmlformats.org/officeDocument/2006/relationships/tags" Target="../tags/tag28.xml"/><Relationship Id="rId11" Type="http://schemas.openxmlformats.org/officeDocument/2006/relationships/tags" Target="../tags/tag27.xml"/><Relationship Id="rId10" Type="http://schemas.openxmlformats.org/officeDocument/2006/relationships/tags" Target="../tags/tag26.xml"/><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EFE5"/>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12" name="圆角矩形 18"/>
          <p:cNvSpPr/>
          <p:nvPr/>
        </p:nvSpPr>
        <p:spPr>
          <a:xfrm>
            <a:off x="5605884" y="3450215"/>
            <a:ext cx="965200" cy="290287"/>
          </a:xfrm>
          <a:prstGeom prst="roundRect">
            <a:avLst>
              <a:gd name="adj" fmla="val 50000"/>
            </a:avLst>
          </a:prstGeom>
          <a:solidFill>
            <a:srgbClr val="DB2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2437416" y="1743111"/>
            <a:ext cx="7327537" cy="923330"/>
          </a:xfrm>
          <a:prstGeom prst="rect">
            <a:avLst/>
          </a:prstGeom>
          <a:noFill/>
        </p:spPr>
        <p:txBody>
          <a:bodyPr wrap="square" rtlCol="0">
            <a:spAutoFit/>
          </a:bodyPr>
          <a:lstStyle>
            <a:defPPr>
              <a:defRPr lang="zh-CN"/>
            </a:defPPr>
            <a:lvl1pPr algn="ctr">
              <a:defRPr sz="4400">
                <a:solidFill>
                  <a:schemeClr val="bg1"/>
                </a:solidFill>
                <a:latin typeface="华文细黑" panose="02010600040101010101" pitchFamily="2" charset="-122"/>
                <a:ea typeface="华文细黑" panose="02010600040101010101" pitchFamily="2" charset="-122"/>
              </a:defRPr>
            </a:lvl1pPr>
          </a:lstStyle>
          <a:p>
            <a:r>
              <a:rPr lang="zh-CN" altLang="en-US" sz="5400" dirty="0">
                <a:solidFill>
                  <a:schemeClr val="tx1"/>
                </a:solidFill>
                <a:latin typeface="+mn-lt"/>
                <a:ea typeface="+mn-ea"/>
                <a:cs typeface="+mn-ea"/>
                <a:sym typeface="+mn-lt"/>
              </a:rPr>
              <a:t>韩</a:t>
            </a:r>
            <a:r>
              <a:rPr lang="zh-CN" altLang="en-US" sz="5400" dirty="0" smtClean="0">
                <a:solidFill>
                  <a:schemeClr val="tx1"/>
                </a:solidFill>
                <a:latin typeface="+mn-lt"/>
                <a:ea typeface="+mn-ea"/>
                <a:cs typeface="+mn-ea"/>
                <a:sym typeface="+mn-lt"/>
              </a:rPr>
              <a:t>范清新</a:t>
            </a:r>
            <a:r>
              <a:rPr lang="en-US" altLang="zh-CN" sz="5400" dirty="0" smtClean="0">
                <a:latin typeface="+mn-lt"/>
                <a:ea typeface="+mn-ea"/>
                <a:cs typeface="+mn-ea"/>
                <a:sym typeface="+mn-lt"/>
              </a:rPr>
              <a:t> </a:t>
            </a:r>
            <a:r>
              <a:rPr lang="zh-CN" altLang="en-US" sz="5400" dirty="0">
                <a:solidFill>
                  <a:srgbClr val="DB204E"/>
                </a:solidFill>
                <a:latin typeface="+mn-lt"/>
                <a:ea typeface="+mn-ea"/>
                <a:cs typeface="+mn-ea"/>
                <a:sym typeface="+mn-lt"/>
              </a:rPr>
              <a:t>植物花</a:t>
            </a:r>
            <a:r>
              <a:rPr lang="zh-CN" altLang="en-US" sz="5400" dirty="0" smtClean="0">
                <a:solidFill>
                  <a:srgbClr val="DB204E"/>
                </a:solidFill>
                <a:latin typeface="+mn-lt"/>
                <a:ea typeface="+mn-ea"/>
                <a:cs typeface="+mn-ea"/>
                <a:sym typeface="+mn-lt"/>
              </a:rPr>
              <a:t>卉</a:t>
            </a:r>
            <a:endParaRPr lang="zh-CN" altLang="en-US" sz="5400" dirty="0">
              <a:solidFill>
                <a:srgbClr val="DB204E"/>
              </a:solidFill>
              <a:latin typeface="+mn-lt"/>
              <a:ea typeface="+mn-ea"/>
              <a:cs typeface="+mn-ea"/>
              <a:sym typeface="+mn-lt"/>
            </a:endParaRPr>
          </a:p>
        </p:txBody>
      </p:sp>
      <p:sp>
        <p:nvSpPr>
          <p:cNvPr id="8" name="矩形 4"/>
          <p:cNvSpPr>
            <a:spLocks noChangeArrowheads="1"/>
          </p:cNvSpPr>
          <p:nvPr/>
        </p:nvSpPr>
        <p:spPr bwMode="auto">
          <a:xfrm>
            <a:off x="2953853" y="3061966"/>
            <a:ext cx="62946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900" dirty="0">
                <a:solidFill>
                  <a:srgbClr val="799360"/>
                </a:solidFill>
                <a:cs typeface="+mn-ea"/>
                <a:sym typeface="+mn-lt"/>
              </a:rPr>
              <a:t> Youth is not a time of life; it is a state of mind; it is not a matter of rosy cheeks, red lips and supple knees; it is a matter of the will, a quality of the imagination.</a:t>
            </a:r>
            <a:endParaRPr lang="zh-CN" altLang="en-US" sz="900" dirty="0">
              <a:solidFill>
                <a:srgbClr val="799360"/>
              </a:solidFill>
              <a:cs typeface="+mn-ea"/>
              <a:sym typeface="+mn-lt"/>
            </a:endParaRPr>
          </a:p>
        </p:txBody>
      </p:sp>
      <p:sp>
        <p:nvSpPr>
          <p:cNvPr id="11" name="文本框 10"/>
          <p:cNvSpPr txBox="1"/>
          <p:nvPr/>
        </p:nvSpPr>
        <p:spPr>
          <a:xfrm>
            <a:off x="5605884" y="3426081"/>
            <a:ext cx="1062809" cy="584775"/>
          </a:xfrm>
          <a:prstGeom prst="rect">
            <a:avLst/>
          </a:prstGeom>
          <a:noFill/>
        </p:spPr>
        <p:txBody>
          <a:bodyPr wrap="square" rtlCol="0">
            <a:spAutoFit/>
          </a:bodyPr>
          <a:lstStyle/>
          <a:p>
            <a:r>
              <a:rPr lang="en-US" altLang="zh-CN" sz="1600" dirty="0">
                <a:solidFill>
                  <a:schemeClr val="bg1"/>
                </a:solidFill>
                <a:cs typeface="+mn-ea"/>
                <a:sym typeface="+mn-lt"/>
              </a:rPr>
              <a:t>START&lt;&lt;</a:t>
            </a:r>
            <a:endParaRPr lang="zh-CN" altLang="en-US" sz="1600" dirty="0">
              <a:solidFill>
                <a:schemeClr val="bg1"/>
              </a:solidFill>
              <a:cs typeface="+mn-ea"/>
              <a:sym typeface="+mn-lt"/>
            </a:endParaRPr>
          </a:p>
        </p:txBody>
      </p:sp>
      <p:cxnSp>
        <p:nvCxnSpPr>
          <p:cNvPr id="13" name="直接连接符 12"/>
          <p:cNvCxnSpPr/>
          <p:nvPr/>
        </p:nvCxnSpPr>
        <p:spPr>
          <a:xfrm>
            <a:off x="2815084" y="2955828"/>
            <a:ext cx="17126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7695656" y="2941314"/>
            <a:ext cx="1552860" cy="132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537632" y="2828525"/>
            <a:ext cx="3199311" cy="276999"/>
          </a:xfrm>
          <a:prstGeom prst="rect">
            <a:avLst/>
          </a:prstGeom>
          <a:noFill/>
        </p:spPr>
        <p:txBody>
          <a:bodyPr wrap="square" rtlCol="0">
            <a:spAutoFit/>
          </a:bodyPr>
          <a:lstStyle/>
          <a:p>
            <a:pPr algn="dist"/>
            <a:r>
              <a:rPr lang="en-US" altLang="zh-CN" sz="1200" dirty="0">
                <a:cs typeface="+mn-ea"/>
                <a:sym typeface="+mn-lt"/>
              </a:rPr>
              <a:t>DESIGNED BY </a:t>
            </a:r>
            <a:r>
              <a:rPr lang="en-US" altLang="zh-CN" sz="1200" dirty="0" smtClean="0">
                <a:cs typeface="+mn-ea"/>
                <a:sym typeface="+mn-lt"/>
              </a:rPr>
              <a:t>1PPT</a:t>
            </a:r>
            <a:endParaRPr lang="zh-CN" altLang="en-US" sz="12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4500">
        <p:blinds dir="vert"/>
      </p:transition>
    </mc:Choice>
    <mc:Fallback>
      <p:transition spd="slow" advClick="0" advTm="45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1" nodeType="with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set>
                                      <p:cBhvr>
                                        <p:cTn id="7" dur="455" fill="hold">
                                          <p:stCondLst>
                                            <p:cond delay="0"/>
                                          </p:stCondLst>
                                        </p:cTn>
                                        <p:tgtEl>
                                          <p:spTgt spid="7"/>
                                        </p:tgtEl>
                                        <p:attrNameLst>
                                          <p:attrName>style.rotation</p:attrName>
                                        </p:attrNameLst>
                                      </p:cBhvr>
                                      <p:to>
                                        <p:strVal val="-45.0"/>
                                      </p:to>
                                    </p:set>
                                    <p:anim calcmode="lin" valueType="num">
                                      <p:cBhvr>
                                        <p:cTn id="8"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par>
                                <p:cTn id="12" presetID="6" presetClass="emph" presetSubtype="0" accel="100000" fill="hold" grpId="0" nodeType="withEffect">
                                  <p:stCondLst>
                                    <p:cond delay="300"/>
                                  </p:stCondLst>
                                  <p:iterate type="lt">
                                    <p:tmPct val="10000"/>
                                  </p:iterate>
                                  <p:childTnLst>
                                    <p:animScale>
                                      <p:cBhvr>
                                        <p:cTn id="13" dur="1000" fill="hold"/>
                                        <p:tgtEl>
                                          <p:spTgt spid="7"/>
                                        </p:tgtEl>
                                      </p:cBhvr>
                                      <p:by x="105000" y="105000"/>
                                    </p:animScale>
                                  </p:childTnLst>
                                </p:cTn>
                              </p:par>
                              <p:par>
                                <p:cTn id="14" presetID="2" presetClass="entr" presetSubtype="8" accel="100000" fill="hold" nodeType="withEffect">
                                  <p:stCondLst>
                                    <p:cond delay="3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0-#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2" accel="100000" fill="hold" nodeType="withEffect">
                                  <p:stCondLst>
                                    <p:cond delay="3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1+#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37" presetClass="entr" presetSubtype="0" fill="hold" grpId="0" nodeType="withEffect">
                                  <p:stCondLst>
                                    <p:cond delay="3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900" decel="100000" fill="hold"/>
                                        <p:tgtEl>
                                          <p:spTgt spid="15"/>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8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900" decel="100000" fill="hold"/>
                                        <p:tgtEl>
                                          <p:spTgt spid="8"/>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34" presetID="2" presetClass="entr" presetSubtype="4" accel="100000" fill="hold" grpId="0" nodeType="withEffect">
                                  <p:stCondLst>
                                    <p:cond delay="80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1500" fill="hold"/>
                                        <p:tgtEl>
                                          <p:spTgt spid="12"/>
                                        </p:tgtEl>
                                        <p:attrNameLst>
                                          <p:attrName>ppt_x</p:attrName>
                                        </p:attrNameLst>
                                      </p:cBhvr>
                                      <p:tavLst>
                                        <p:tav tm="0">
                                          <p:val>
                                            <p:strVal val="#ppt_x"/>
                                          </p:val>
                                        </p:tav>
                                        <p:tav tm="100000">
                                          <p:val>
                                            <p:strVal val="#ppt_x"/>
                                          </p:val>
                                        </p:tav>
                                      </p:tavLst>
                                    </p:anim>
                                    <p:anim calcmode="lin" valueType="num">
                                      <p:cBhvr additive="base">
                                        <p:cTn id="37" dur="1500" fill="hold"/>
                                        <p:tgtEl>
                                          <p:spTgt spid="12"/>
                                        </p:tgtEl>
                                        <p:attrNameLst>
                                          <p:attrName>ppt_y</p:attrName>
                                        </p:attrNameLst>
                                      </p:cBhvr>
                                      <p:tavLst>
                                        <p:tav tm="0">
                                          <p:val>
                                            <p:strVal val="1+#ppt_h/2"/>
                                          </p:val>
                                        </p:tav>
                                        <p:tav tm="100000">
                                          <p:val>
                                            <p:strVal val="#ppt_y"/>
                                          </p:val>
                                        </p:tav>
                                      </p:tavLst>
                                    </p:anim>
                                  </p:childTnLst>
                                </p:cTn>
                              </p:par>
                              <p:par>
                                <p:cTn id="38" presetID="10" presetClass="entr" presetSubtype="0" fill="hold" grpId="0" nodeType="withEffect">
                                  <p:stCondLst>
                                    <p:cond delay="210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700"/>
                                        <p:tgtEl>
                                          <p:spTgt spid="11"/>
                                        </p:tgtEl>
                                      </p:cBhvr>
                                    </p:animEffect>
                                  </p:childTnLst>
                                </p:cTn>
                              </p:par>
                            </p:childTnLst>
                          </p:cTn>
                        </p:par>
                        <p:par>
                          <p:cTn id="41" fill="hold">
                            <p:stCondLst>
                              <p:cond delay="0"/>
                            </p:stCondLst>
                            <p:childTnLst>
                              <p:par>
                                <p:cTn id="42" presetID="10" presetClass="exit" presetSubtype="0" fill="hold" grpId="2" nodeType="afterEffect">
                                  <p:stCondLst>
                                    <p:cond delay="0"/>
                                  </p:stCondLst>
                                  <p:iterate type="lt">
                                    <p:tmPct val="0"/>
                                  </p:iterate>
                                  <p:childTnLst>
                                    <p:animEffect transition="out" filter="fade">
                                      <p:cBhvr>
                                        <p:cTn id="43" dur="500"/>
                                        <p:tgtEl>
                                          <p:spTgt spid="7"/>
                                        </p:tgtEl>
                                      </p:cBhvr>
                                    </p:animEffect>
                                    <p:set>
                                      <p:cBhvr>
                                        <p:cTn id="44" dur="1" fill="hold">
                                          <p:stCondLst>
                                            <p:cond delay="499"/>
                                          </p:stCondLst>
                                        </p:cTn>
                                        <p:tgtEl>
                                          <p:spTgt spid="7"/>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8"/>
                                        </p:tgtEl>
                                      </p:cBhvr>
                                    </p:animEffect>
                                    <p:set>
                                      <p:cBhvr>
                                        <p:cTn id="47" dur="1" fill="hold">
                                          <p:stCondLst>
                                            <p:cond delay="499"/>
                                          </p:stCondLst>
                                        </p:cTn>
                                        <p:tgtEl>
                                          <p:spTgt spid="8"/>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15"/>
                                        </p:tgtEl>
                                      </p:cBhvr>
                                    </p:animEffect>
                                    <p:set>
                                      <p:cBhvr>
                                        <p:cTn id="53" dur="1" fill="hold">
                                          <p:stCondLst>
                                            <p:cond delay="499"/>
                                          </p:stCondLst>
                                        </p:cTn>
                                        <p:tgtEl>
                                          <p:spTgt spid="15"/>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2"/>
                                        </p:tgtEl>
                                      </p:cBhvr>
                                    </p:animEffect>
                                    <p:set>
                                      <p:cBhvr>
                                        <p:cTn id="56" dur="1" fill="hold">
                                          <p:stCondLst>
                                            <p:cond delay="499"/>
                                          </p:stCondLst>
                                        </p:cTn>
                                        <p:tgtEl>
                                          <p:spTgt spid="12"/>
                                        </p:tgtEl>
                                        <p:attrNameLst>
                                          <p:attrName>style.visibility</p:attrName>
                                        </p:attrNameLst>
                                      </p:cBhvr>
                                      <p:to>
                                        <p:strVal val="hidden"/>
                                      </p:to>
                                    </p:set>
                                  </p:childTnLst>
                                </p:cTn>
                              </p:par>
                            </p:childTnLst>
                          </p:cTn>
                        </p:par>
                        <p:par>
                          <p:cTn id="57" fill="hold">
                            <p:stCondLst>
                              <p:cond delay="500"/>
                            </p:stCondLst>
                            <p:childTnLst>
                              <p:par>
                                <p:cTn id="58" presetID="2" presetClass="exit" presetSubtype="8" accel="100000" fill="hold" nodeType="afterEffect">
                                  <p:stCondLst>
                                    <p:cond delay="0"/>
                                  </p:stCondLst>
                                  <p:childTnLst>
                                    <p:anim calcmode="lin" valueType="num">
                                      <p:cBhvr additive="base">
                                        <p:cTn id="59" dur="500"/>
                                        <p:tgtEl>
                                          <p:spTgt spid="14"/>
                                        </p:tgtEl>
                                        <p:attrNameLst>
                                          <p:attrName>ppt_x</p:attrName>
                                        </p:attrNameLst>
                                      </p:cBhvr>
                                      <p:tavLst>
                                        <p:tav tm="0">
                                          <p:val>
                                            <p:strVal val="ppt_x"/>
                                          </p:val>
                                        </p:tav>
                                        <p:tav tm="100000">
                                          <p:val>
                                            <p:strVal val="0-ppt_w/2"/>
                                          </p:val>
                                        </p:tav>
                                      </p:tavLst>
                                    </p:anim>
                                    <p:anim calcmode="lin" valueType="num">
                                      <p:cBhvr additive="base">
                                        <p:cTn id="60" dur="500"/>
                                        <p:tgtEl>
                                          <p:spTgt spid="14"/>
                                        </p:tgtEl>
                                        <p:attrNameLst>
                                          <p:attrName>ppt_y</p:attrName>
                                        </p:attrNameLst>
                                      </p:cBhvr>
                                      <p:tavLst>
                                        <p:tav tm="0">
                                          <p:val>
                                            <p:strVal val="ppt_y"/>
                                          </p:val>
                                        </p:tav>
                                        <p:tav tm="100000">
                                          <p:val>
                                            <p:strVal val="ppt_y"/>
                                          </p:val>
                                        </p:tav>
                                      </p:tavLst>
                                    </p:anim>
                                    <p:set>
                                      <p:cBhvr>
                                        <p:cTn id="61" dur="1" fill="hold">
                                          <p:stCondLst>
                                            <p:cond delay="499"/>
                                          </p:stCondLst>
                                        </p:cTn>
                                        <p:tgtEl>
                                          <p:spTgt spid="14"/>
                                        </p:tgtEl>
                                        <p:attrNameLst>
                                          <p:attrName>style.visibility</p:attrName>
                                        </p:attrNameLst>
                                      </p:cBhvr>
                                      <p:to>
                                        <p:strVal val="hidden"/>
                                      </p:to>
                                    </p:set>
                                  </p:childTnLst>
                                </p:cTn>
                              </p:par>
                              <p:par>
                                <p:cTn id="62" presetID="2" presetClass="exit" presetSubtype="2" accel="100000" fill="hold" nodeType="withEffect">
                                  <p:stCondLst>
                                    <p:cond delay="0"/>
                                  </p:stCondLst>
                                  <p:childTnLst>
                                    <p:anim calcmode="lin" valueType="num">
                                      <p:cBhvr additive="base">
                                        <p:cTn id="63" dur="500"/>
                                        <p:tgtEl>
                                          <p:spTgt spid="13"/>
                                        </p:tgtEl>
                                        <p:attrNameLst>
                                          <p:attrName>ppt_x</p:attrName>
                                        </p:attrNameLst>
                                      </p:cBhvr>
                                      <p:tavLst>
                                        <p:tav tm="0">
                                          <p:val>
                                            <p:strVal val="ppt_x"/>
                                          </p:val>
                                        </p:tav>
                                        <p:tav tm="100000">
                                          <p:val>
                                            <p:strVal val="1+ppt_w/2"/>
                                          </p:val>
                                        </p:tav>
                                      </p:tavLst>
                                    </p:anim>
                                    <p:anim calcmode="lin" valueType="num">
                                      <p:cBhvr additive="base">
                                        <p:cTn id="64" dur="500"/>
                                        <p:tgtEl>
                                          <p:spTgt spid="13"/>
                                        </p:tgtEl>
                                        <p:attrNameLst>
                                          <p:attrName>ppt_y</p:attrName>
                                        </p:attrNameLst>
                                      </p:cBhvr>
                                      <p:tavLst>
                                        <p:tav tm="0">
                                          <p:val>
                                            <p:strVal val="ppt_y"/>
                                          </p:val>
                                        </p:tav>
                                        <p:tav tm="100000">
                                          <p:val>
                                            <p:strVal val="ppt_y"/>
                                          </p:val>
                                        </p:tav>
                                      </p:tavLst>
                                    </p:anim>
                                    <p:set>
                                      <p:cBhvr>
                                        <p:cTn id="65"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7" grpId="0"/>
      <p:bldP spid="7" grpId="1"/>
      <p:bldP spid="7" grpId="2"/>
      <p:bldP spid="8" grpId="0"/>
      <p:bldP spid="8" grpId="1"/>
      <p:bldP spid="11" grpId="0"/>
      <p:bldP spid="11" grpId="1"/>
      <p:bldP spid="15" grpId="0"/>
      <p:bldP spid="15"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 y="6"/>
            <a:ext cx="12191980" cy="6857988"/>
          </a:xfrm>
          <a:prstGeom prst="rect">
            <a:avLst/>
          </a:prstGeom>
        </p:spPr>
      </p:pic>
      <p:pic>
        <p:nvPicPr>
          <p:cNvPr id="5" name="Picture 4"/>
          <p:cNvPicPr>
            <a:picLocks noChangeAspect="1"/>
          </p:cNvPicPr>
          <p:nvPr/>
        </p:nvPicPr>
        <p:blipFill>
          <a:blip r:embed="rId2" cstate="screen"/>
          <a:stretch>
            <a:fillRect/>
          </a:stretch>
        </p:blipFill>
        <p:spPr>
          <a:xfrm>
            <a:off x="1297788" y="1733883"/>
            <a:ext cx="1967368" cy="3837498"/>
          </a:xfrm>
          <a:prstGeom prst="rect">
            <a:avLst/>
          </a:prstGeom>
        </p:spPr>
      </p:pic>
      <p:pic>
        <p:nvPicPr>
          <p:cNvPr id="11" name="图片占位符 10"/>
          <p:cNvPicPr>
            <a:picLocks noGrp="1" noChangeAspect="1"/>
          </p:cNvPicPr>
          <p:nvPr>
            <p:ph type="pic" sz="quarter" idx="12"/>
          </p:nvPr>
        </p:nvPicPr>
        <p:blipFill>
          <a:blip r:embed="rId3" cstate="screen"/>
          <a:srcRect/>
          <a:stretch>
            <a:fillRect/>
          </a:stretch>
        </p:blipFill>
        <p:spPr/>
      </p:pic>
      <p:pic>
        <p:nvPicPr>
          <p:cNvPr id="3" name="Picture 2"/>
          <p:cNvPicPr>
            <a:picLocks noChangeAspect="1"/>
          </p:cNvPicPr>
          <p:nvPr/>
        </p:nvPicPr>
        <p:blipFill>
          <a:blip r:embed="rId4" cstate="screen"/>
          <a:stretch>
            <a:fillRect/>
          </a:stretch>
        </p:blipFill>
        <p:spPr>
          <a:xfrm>
            <a:off x="2604939" y="1514724"/>
            <a:ext cx="2198454" cy="4257924"/>
          </a:xfrm>
          <a:prstGeom prst="rect">
            <a:avLst/>
          </a:prstGeom>
        </p:spPr>
      </p:pic>
      <p:sp>
        <p:nvSpPr>
          <p:cNvPr id="34" name="PA_文本框 33"/>
          <p:cNvSpPr txBox="1"/>
          <p:nvPr>
            <p:custDataLst>
              <p:tags r:id="rId5"/>
            </p:custDataLst>
          </p:nvPr>
        </p:nvSpPr>
        <p:spPr>
          <a:xfrm>
            <a:off x="5873276" y="2871016"/>
            <a:ext cx="1973233" cy="313932"/>
          </a:xfrm>
          <a:prstGeom prst="rect">
            <a:avLst/>
          </a:prstGeom>
          <a:noFill/>
        </p:spPr>
        <p:txBody>
          <a:bodyPr wrap="square" rtlCol="0">
            <a:spAutoFit/>
          </a:bodyPr>
          <a:lstStyle/>
          <a:p>
            <a:r>
              <a:rPr lang="en-US" sz="1440" b="1" dirty="0">
                <a:cs typeface="+mn-ea"/>
                <a:sym typeface="+mn-lt"/>
              </a:rPr>
              <a:t>Fit Size</a:t>
            </a:r>
            <a:endParaRPr lang="en-US" sz="945" b="1" dirty="0">
              <a:cs typeface="+mn-ea"/>
              <a:sym typeface="+mn-lt"/>
            </a:endParaRPr>
          </a:p>
        </p:txBody>
      </p:sp>
      <p:sp>
        <p:nvSpPr>
          <p:cNvPr id="35" name="PA_文本框 34"/>
          <p:cNvSpPr txBox="1"/>
          <p:nvPr>
            <p:custDataLst>
              <p:tags r:id="rId6"/>
            </p:custDataLst>
          </p:nvPr>
        </p:nvSpPr>
        <p:spPr>
          <a:xfrm>
            <a:off x="5425602" y="3138442"/>
            <a:ext cx="2038214" cy="689869"/>
          </a:xfrm>
          <a:prstGeom prst="rect">
            <a:avLst/>
          </a:prstGeom>
          <a:noFill/>
        </p:spPr>
        <p:txBody>
          <a:bodyPr wrap="square" rtlCol="0">
            <a:spAutoFit/>
          </a:bodyPr>
          <a:lstStyle/>
          <a:p>
            <a:pPr>
              <a:lnSpc>
                <a:spcPct val="150000"/>
              </a:lnSpc>
            </a:pPr>
            <a:r>
              <a:rPr lang="en-US" sz="900" dirty="0">
                <a:cs typeface="+mn-ea"/>
                <a:sym typeface="+mn-lt"/>
              </a:rPr>
              <a:t>Everyone here works hard to get clients trust. Fast response always be our priority, cause fast response</a:t>
            </a:r>
            <a:endParaRPr lang="en-US" sz="900" dirty="0">
              <a:cs typeface="+mn-ea"/>
              <a:sym typeface="+mn-lt"/>
            </a:endParaRPr>
          </a:p>
        </p:txBody>
      </p:sp>
      <p:sp>
        <p:nvSpPr>
          <p:cNvPr id="36" name="PA_内容占位符 11"/>
          <p:cNvSpPr txBox="1"/>
          <p:nvPr>
            <p:custDataLst>
              <p:tags r:id="rId7"/>
            </p:custDataLst>
          </p:nvPr>
        </p:nvSpPr>
        <p:spPr>
          <a:xfrm>
            <a:off x="5425602" y="2026662"/>
            <a:ext cx="5632012" cy="84435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990" dirty="0">
                <a:cs typeface="+mn-ea"/>
                <a:sym typeface="+mn-lt"/>
              </a:rPr>
              <a:t>Suitable for all categories business and personal presentation, eaque ipsa quae ab illo inventore veritatis et quasi architecto beatae vitae dicta sunt explicabo. Suitable for all categories business and personal presentation</a:t>
            </a:r>
            <a:r>
              <a:rPr lang="en-US" sz="990" dirty="0">
                <a:cs typeface="+mn-ea"/>
                <a:sym typeface="+mn-lt"/>
              </a:rPr>
              <a:t>.</a:t>
            </a:r>
            <a:endParaRPr lang="en-US" sz="990" dirty="0">
              <a:cs typeface="+mn-ea"/>
              <a:sym typeface="+mn-lt"/>
            </a:endParaRPr>
          </a:p>
        </p:txBody>
      </p:sp>
      <p:sp>
        <p:nvSpPr>
          <p:cNvPr id="37" name="PA_文本框 36"/>
          <p:cNvSpPr txBox="1"/>
          <p:nvPr>
            <p:custDataLst>
              <p:tags r:id="rId8"/>
            </p:custDataLst>
          </p:nvPr>
        </p:nvSpPr>
        <p:spPr>
          <a:xfrm>
            <a:off x="5425604" y="1555764"/>
            <a:ext cx="4308724" cy="480131"/>
          </a:xfrm>
          <a:prstGeom prst="rect">
            <a:avLst/>
          </a:prstGeom>
          <a:noFill/>
        </p:spPr>
        <p:txBody>
          <a:bodyPr wrap="square" rtlCol="0">
            <a:spAutoFit/>
          </a:bodyPr>
          <a:lstStyle/>
          <a:p>
            <a:r>
              <a:rPr lang="en-ID" sz="2520" b="1" dirty="0">
                <a:solidFill>
                  <a:schemeClr val="accent6"/>
                </a:solidFill>
                <a:cs typeface="+mn-ea"/>
                <a:sym typeface="+mn-lt"/>
              </a:rPr>
              <a:t>Application Features</a:t>
            </a:r>
            <a:endParaRPr lang="id-ID" sz="2520" b="1" dirty="0">
              <a:solidFill>
                <a:schemeClr val="accent6"/>
              </a:solidFill>
              <a:cs typeface="+mn-ea"/>
              <a:sym typeface="+mn-lt"/>
            </a:endParaRPr>
          </a:p>
        </p:txBody>
      </p:sp>
      <p:sp>
        <p:nvSpPr>
          <p:cNvPr id="38" name="PA_文本框 37"/>
          <p:cNvSpPr txBox="1"/>
          <p:nvPr>
            <p:custDataLst>
              <p:tags r:id="rId9"/>
            </p:custDataLst>
          </p:nvPr>
        </p:nvSpPr>
        <p:spPr>
          <a:xfrm>
            <a:off x="5425603" y="4199594"/>
            <a:ext cx="2247119" cy="689869"/>
          </a:xfrm>
          <a:prstGeom prst="rect">
            <a:avLst/>
          </a:prstGeom>
          <a:noFill/>
        </p:spPr>
        <p:txBody>
          <a:bodyPr wrap="square" rtlCol="0">
            <a:spAutoFit/>
          </a:bodyPr>
          <a:lstStyle/>
          <a:p>
            <a:pPr>
              <a:lnSpc>
                <a:spcPct val="150000"/>
              </a:lnSpc>
            </a:pPr>
            <a:r>
              <a:rPr lang="en-US" sz="900" dirty="0">
                <a:cs typeface="+mn-ea"/>
                <a:sym typeface="+mn-lt"/>
              </a:rPr>
              <a:t>Everyone here works hard to get clients trust. Fast response always be our priority, cause fast response</a:t>
            </a:r>
            <a:endParaRPr lang="en-US" sz="900" dirty="0">
              <a:cs typeface="+mn-ea"/>
              <a:sym typeface="+mn-lt"/>
            </a:endParaRPr>
          </a:p>
        </p:txBody>
      </p:sp>
      <p:sp>
        <p:nvSpPr>
          <p:cNvPr id="39" name="PA_文本框 38"/>
          <p:cNvSpPr txBox="1"/>
          <p:nvPr>
            <p:custDataLst>
              <p:tags r:id="rId10"/>
            </p:custDataLst>
          </p:nvPr>
        </p:nvSpPr>
        <p:spPr>
          <a:xfrm>
            <a:off x="5814229" y="3932167"/>
            <a:ext cx="1973233" cy="313932"/>
          </a:xfrm>
          <a:prstGeom prst="rect">
            <a:avLst/>
          </a:prstGeom>
          <a:noFill/>
        </p:spPr>
        <p:txBody>
          <a:bodyPr wrap="square" rtlCol="0">
            <a:spAutoFit/>
          </a:bodyPr>
          <a:lstStyle/>
          <a:p>
            <a:r>
              <a:rPr lang="en-US" sz="1440" b="1" dirty="0">
                <a:cs typeface="+mn-ea"/>
                <a:sym typeface="+mn-lt"/>
              </a:rPr>
              <a:t>Nice Transition</a:t>
            </a:r>
            <a:endParaRPr lang="en-US" sz="945" b="1" dirty="0">
              <a:cs typeface="+mn-ea"/>
              <a:sym typeface="+mn-lt"/>
            </a:endParaRPr>
          </a:p>
        </p:txBody>
      </p:sp>
      <p:sp>
        <p:nvSpPr>
          <p:cNvPr id="40" name="PA_文本框 39"/>
          <p:cNvSpPr txBox="1"/>
          <p:nvPr>
            <p:custDataLst>
              <p:tags r:id="rId11"/>
            </p:custDataLst>
          </p:nvPr>
        </p:nvSpPr>
        <p:spPr>
          <a:xfrm>
            <a:off x="8090506" y="3138442"/>
            <a:ext cx="2267800" cy="689869"/>
          </a:xfrm>
          <a:prstGeom prst="rect">
            <a:avLst/>
          </a:prstGeom>
          <a:noFill/>
        </p:spPr>
        <p:txBody>
          <a:bodyPr wrap="square" rtlCol="0">
            <a:spAutoFit/>
          </a:bodyPr>
          <a:lstStyle/>
          <a:p>
            <a:pPr>
              <a:lnSpc>
                <a:spcPct val="150000"/>
              </a:lnSpc>
            </a:pPr>
            <a:r>
              <a:rPr lang="en-US" sz="900" dirty="0">
                <a:cs typeface="+mn-ea"/>
                <a:sym typeface="+mn-lt"/>
              </a:rPr>
              <a:t>Everyone here works hard to get clients trust. Fast response always be our priority, cause fast response</a:t>
            </a:r>
            <a:endParaRPr lang="en-US" sz="900" dirty="0">
              <a:cs typeface="+mn-ea"/>
              <a:sym typeface="+mn-lt"/>
            </a:endParaRPr>
          </a:p>
        </p:txBody>
      </p:sp>
      <p:sp>
        <p:nvSpPr>
          <p:cNvPr id="41" name="PA_文本框 40"/>
          <p:cNvSpPr txBox="1"/>
          <p:nvPr>
            <p:custDataLst>
              <p:tags r:id="rId12"/>
            </p:custDataLst>
          </p:nvPr>
        </p:nvSpPr>
        <p:spPr>
          <a:xfrm>
            <a:off x="8538180" y="2871016"/>
            <a:ext cx="1973233" cy="313932"/>
          </a:xfrm>
          <a:prstGeom prst="rect">
            <a:avLst/>
          </a:prstGeom>
          <a:noFill/>
        </p:spPr>
        <p:txBody>
          <a:bodyPr wrap="square" rtlCol="0">
            <a:spAutoFit/>
          </a:bodyPr>
          <a:lstStyle/>
          <a:p>
            <a:r>
              <a:rPr lang="en-US" sz="1440" b="1" dirty="0">
                <a:cs typeface="+mn-ea"/>
                <a:sym typeface="+mn-lt"/>
              </a:rPr>
              <a:t>Customable</a:t>
            </a:r>
            <a:endParaRPr lang="en-US" sz="945" b="1" dirty="0">
              <a:cs typeface="+mn-ea"/>
              <a:sym typeface="+mn-lt"/>
            </a:endParaRPr>
          </a:p>
        </p:txBody>
      </p:sp>
      <p:sp>
        <p:nvSpPr>
          <p:cNvPr id="42" name="PA_文本框 41"/>
          <p:cNvSpPr txBox="1"/>
          <p:nvPr>
            <p:custDataLst>
              <p:tags r:id="rId13"/>
            </p:custDataLst>
          </p:nvPr>
        </p:nvSpPr>
        <p:spPr>
          <a:xfrm>
            <a:off x="8090506" y="4199594"/>
            <a:ext cx="2420906" cy="689869"/>
          </a:xfrm>
          <a:prstGeom prst="rect">
            <a:avLst/>
          </a:prstGeom>
          <a:noFill/>
        </p:spPr>
        <p:txBody>
          <a:bodyPr wrap="square" rtlCol="0">
            <a:spAutoFit/>
          </a:bodyPr>
          <a:lstStyle/>
          <a:p>
            <a:pPr>
              <a:lnSpc>
                <a:spcPct val="150000"/>
              </a:lnSpc>
            </a:pPr>
            <a:r>
              <a:rPr lang="en-US" sz="900" dirty="0">
                <a:cs typeface="+mn-ea"/>
                <a:sym typeface="+mn-lt"/>
              </a:rPr>
              <a:t>Everyone here works hard to get clients trust. Fast response always be our priority, cause fast response</a:t>
            </a:r>
            <a:endParaRPr lang="en-US" sz="900" dirty="0">
              <a:cs typeface="+mn-ea"/>
              <a:sym typeface="+mn-lt"/>
            </a:endParaRPr>
          </a:p>
        </p:txBody>
      </p:sp>
      <p:sp>
        <p:nvSpPr>
          <p:cNvPr id="43" name="PA_文本框 42"/>
          <p:cNvSpPr txBox="1"/>
          <p:nvPr>
            <p:custDataLst>
              <p:tags r:id="rId14"/>
            </p:custDataLst>
          </p:nvPr>
        </p:nvSpPr>
        <p:spPr>
          <a:xfrm>
            <a:off x="8538180" y="3932167"/>
            <a:ext cx="1973233" cy="313932"/>
          </a:xfrm>
          <a:prstGeom prst="rect">
            <a:avLst/>
          </a:prstGeom>
          <a:noFill/>
        </p:spPr>
        <p:txBody>
          <a:bodyPr wrap="square" rtlCol="0">
            <a:spAutoFit/>
          </a:bodyPr>
          <a:lstStyle/>
          <a:p>
            <a:r>
              <a:rPr lang="en-ID" sz="1440" b="1" dirty="0">
                <a:cs typeface="+mn-ea"/>
                <a:sym typeface="+mn-lt"/>
              </a:rPr>
              <a:t>Good Profile</a:t>
            </a:r>
            <a:endParaRPr lang="en-US" sz="945" b="1" dirty="0">
              <a:cs typeface="+mn-ea"/>
              <a:sym typeface="+mn-lt"/>
            </a:endParaRPr>
          </a:p>
        </p:txBody>
      </p:sp>
      <p:sp>
        <p:nvSpPr>
          <p:cNvPr id="44" name="PA_内容占位符 11"/>
          <p:cNvSpPr txBox="1"/>
          <p:nvPr>
            <p:custDataLst>
              <p:tags r:id="rId15"/>
            </p:custDataLst>
          </p:nvPr>
        </p:nvSpPr>
        <p:spPr>
          <a:xfrm>
            <a:off x="5425602" y="4946641"/>
            <a:ext cx="5632012" cy="84435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990" dirty="0">
                <a:cs typeface="+mn-ea"/>
                <a:sym typeface="+mn-lt"/>
              </a:rPr>
              <a:t>Suitable for all categories business and personal presentation, eaque ipsa quae ab illo inventore veritatis et quasi architecto beatae vitae dicta sunt explicabo. Suitable for all categories business and personal presentation</a:t>
            </a:r>
            <a:r>
              <a:rPr lang="en-US" sz="990" dirty="0">
                <a:cs typeface="+mn-ea"/>
                <a:sym typeface="+mn-lt"/>
              </a:rPr>
              <a:t>.</a:t>
            </a:r>
            <a:endParaRPr lang="en-US" sz="990" dirty="0">
              <a:cs typeface="+mn-ea"/>
              <a:sym typeface="+mn-lt"/>
            </a:endParaRPr>
          </a:p>
        </p:txBody>
      </p:sp>
      <p:sp>
        <p:nvSpPr>
          <p:cNvPr id="46" name="PA_任意多边形 67"/>
          <p:cNvSpPr>
            <a:spLocks noEditPoints="1"/>
          </p:cNvSpPr>
          <p:nvPr>
            <p:custDataLst>
              <p:tags r:id="rId16"/>
            </p:custDataLst>
          </p:nvPr>
        </p:nvSpPr>
        <p:spPr bwMode="auto">
          <a:xfrm>
            <a:off x="8176395" y="2895346"/>
            <a:ext cx="288607" cy="262890"/>
          </a:xfrm>
          <a:custGeom>
            <a:avLst/>
            <a:gdLst>
              <a:gd name="T0" fmla="*/ 172 w 176"/>
              <a:gd name="T1" fmla="*/ 136 h 160"/>
              <a:gd name="T2" fmla="*/ 96 w 176"/>
              <a:gd name="T3" fmla="*/ 136 h 160"/>
              <a:gd name="T4" fmla="*/ 76 w 176"/>
              <a:gd name="T5" fmla="*/ 120 h 160"/>
              <a:gd name="T6" fmla="*/ 56 w 176"/>
              <a:gd name="T7" fmla="*/ 136 h 160"/>
              <a:gd name="T8" fmla="*/ 4 w 176"/>
              <a:gd name="T9" fmla="*/ 136 h 160"/>
              <a:gd name="T10" fmla="*/ 0 w 176"/>
              <a:gd name="T11" fmla="*/ 140 h 160"/>
              <a:gd name="T12" fmla="*/ 4 w 176"/>
              <a:gd name="T13" fmla="*/ 144 h 160"/>
              <a:gd name="T14" fmla="*/ 56 w 176"/>
              <a:gd name="T15" fmla="*/ 144 h 160"/>
              <a:gd name="T16" fmla="*/ 76 w 176"/>
              <a:gd name="T17" fmla="*/ 160 h 160"/>
              <a:gd name="T18" fmla="*/ 96 w 176"/>
              <a:gd name="T19" fmla="*/ 144 h 160"/>
              <a:gd name="T20" fmla="*/ 172 w 176"/>
              <a:gd name="T21" fmla="*/ 144 h 160"/>
              <a:gd name="T22" fmla="*/ 176 w 176"/>
              <a:gd name="T23" fmla="*/ 140 h 160"/>
              <a:gd name="T24" fmla="*/ 172 w 176"/>
              <a:gd name="T25" fmla="*/ 136 h 160"/>
              <a:gd name="T26" fmla="*/ 76 w 176"/>
              <a:gd name="T27" fmla="*/ 152 h 160"/>
              <a:gd name="T28" fmla="*/ 64 w 176"/>
              <a:gd name="T29" fmla="*/ 140 h 160"/>
              <a:gd name="T30" fmla="*/ 76 w 176"/>
              <a:gd name="T31" fmla="*/ 128 h 160"/>
              <a:gd name="T32" fmla="*/ 88 w 176"/>
              <a:gd name="T33" fmla="*/ 140 h 160"/>
              <a:gd name="T34" fmla="*/ 76 w 176"/>
              <a:gd name="T35" fmla="*/ 152 h 160"/>
              <a:gd name="T36" fmla="*/ 4 w 176"/>
              <a:gd name="T37" fmla="*/ 24 h 160"/>
              <a:gd name="T38" fmla="*/ 24 w 176"/>
              <a:gd name="T39" fmla="*/ 24 h 160"/>
              <a:gd name="T40" fmla="*/ 44 w 176"/>
              <a:gd name="T41" fmla="*/ 40 h 160"/>
              <a:gd name="T42" fmla="*/ 64 w 176"/>
              <a:gd name="T43" fmla="*/ 24 h 160"/>
              <a:gd name="T44" fmla="*/ 172 w 176"/>
              <a:gd name="T45" fmla="*/ 24 h 160"/>
              <a:gd name="T46" fmla="*/ 176 w 176"/>
              <a:gd name="T47" fmla="*/ 20 h 160"/>
              <a:gd name="T48" fmla="*/ 172 w 176"/>
              <a:gd name="T49" fmla="*/ 16 h 160"/>
              <a:gd name="T50" fmla="*/ 64 w 176"/>
              <a:gd name="T51" fmla="*/ 16 h 160"/>
              <a:gd name="T52" fmla="*/ 44 w 176"/>
              <a:gd name="T53" fmla="*/ 0 h 160"/>
              <a:gd name="T54" fmla="*/ 24 w 176"/>
              <a:gd name="T55" fmla="*/ 16 h 160"/>
              <a:gd name="T56" fmla="*/ 4 w 176"/>
              <a:gd name="T57" fmla="*/ 16 h 160"/>
              <a:gd name="T58" fmla="*/ 0 w 176"/>
              <a:gd name="T59" fmla="*/ 20 h 160"/>
              <a:gd name="T60" fmla="*/ 4 w 176"/>
              <a:gd name="T61" fmla="*/ 24 h 160"/>
              <a:gd name="T62" fmla="*/ 44 w 176"/>
              <a:gd name="T63" fmla="*/ 8 h 160"/>
              <a:gd name="T64" fmla="*/ 56 w 176"/>
              <a:gd name="T65" fmla="*/ 20 h 160"/>
              <a:gd name="T66" fmla="*/ 44 w 176"/>
              <a:gd name="T67" fmla="*/ 32 h 160"/>
              <a:gd name="T68" fmla="*/ 32 w 176"/>
              <a:gd name="T69" fmla="*/ 20 h 160"/>
              <a:gd name="T70" fmla="*/ 44 w 176"/>
              <a:gd name="T71" fmla="*/ 8 h 160"/>
              <a:gd name="T72" fmla="*/ 172 w 176"/>
              <a:gd name="T73" fmla="*/ 76 h 160"/>
              <a:gd name="T74" fmla="*/ 160 w 176"/>
              <a:gd name="T75" fmla="*/ 76 h 160"/>
              <a:gd name="T76" fmla="*/ 140 w 176"/>
              <a:gd name="T77" fmla="*/ 60 h 160"/>
              <a:gd name="T78" fmla="*/ 120 w 176"/>
              <a:gd name="T79" fmla="*/ 76 h 160"/>
              <a:gd name="T80" fmla="*/ 4 w 176"/>
              <a:gd name="T81" fmla="*/ 76 h 160"/>
              <a:gd name="T82" fmla="*/ 0 w 176"/>
              <a:gd name="T83" fmla="*/ 80 h 160"/>
              <a:gd name="T84" fmla="*/ 4 w 176"/>
              <a:gd name="T85" fmla="*/ 84 h 160"/>
              <a:gd name="T86" fmla="*/ 120 w 176"/>
              <a:gd name="T87" fmla="*/ 84 h 160"/>
              <a:gd name="T88" fmla="*/ 140 w 176"/>
              <a:gd name="T89" fmla="*/ 100 h 160"/>
              <a:gd name="T90" fmla="*/ 160 w 176"/>
              <a:gd name="T91" fmla="*/ 84 h 160"/>
              <a:gd name="T92" fmla="*/ 172 w 176"/>
              <a:gd name="T93" fmla="*/ 84 h 160"/>
              <a:gd name="T94" fmla="*/ 176 w 176"/>
              <a:gd name="T95" fmla="*/ 80 h 160"/>
              <a:gd name="T96" fmla="*/ 172 w 176"/>
              <a:gd name="T97" fmla="*/ 76 h 160"/>
              <a:gd name="T98" fmla="*/ 140 w 176"/>
              <a:gd name="T99" fmla="*/ 92 h 160"/>
              <a:gd name="T100" fmla="*/ 128 w 176"/>
              <a:gd name="T101" fmla="*/ 80 h 160"/>
              <a:gd name="T102" fmla="*/ 140 w 176"/>
              <a:gd name="T103" fmla="*/ 68 h 160"/>
              <a:gd name="T104" fmla="*/ 152 w 176"/>
              <a:gd name="T105" fmla="*/ 80 h 160"/>
              <a:gd name="T106" fmla="*/ 140 w 176"/>
              <a:gd name="T10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60">
                <a:moveTo>
                  <a:pt x="172" y="136"/>
                </a:moveTo>
                <a:cubicBezTo>
                  <a:pt x="96" y="136"/>
                  <a:pt x="96" y="136"/>
                  <a:pt x="96" y="136"/>
                </a:cubicBezTo>
                <a:cubicBezTo>
                  <a:pt x="94" y="127"/>
                  <a:pt x="86" y="120"/>
                  <a:pt x="76" y="120"/>
                </a:cubicBezTo>
                <a:cubicBezTo>
                  <a:pt x="66" y="120"/>
                  <a:pt x="58" y="127"/>
                  <a:pt x="56" y="136"/>
                </a:cubicBezTo>
                <a:cubicBezTo>
                  <a:pt x="4" y="136"/>
                  <a:pt x="4" y="136"/>
                  <a:pt x="4" y="136"/>
                </a:cubicBezTo>
                <a:cubicBezTo>
                  <a:pt x="2" y="136"/>
                  <a:pt x="0" y="138"/>
                  <a:pt x="0" y="140"/>
                </a:cubicBezTo>
                <a:cubicBezTo>
                  <a:pt x="0" y="142"/>
                  <a:pt x="2" y="144"/>
                  <a:pt x="4" y="144"/>
                </a:cubicBezTo>
                <a:cubicBezTo>
                  <a:pt x="56" y="144"/>
                  <a:pt x="56" y="144"/>
                  <a:pt x="56" y="144"/>
                </a:cubicBezTo>
                <a:cubicBezTo>
                  <a:pt x="58" y="153"/>
                  <a:pt x="66" y="160"/>
                  <a:pt x="76" y="160"/>
                </a:cubicBezTo>
                <a:cubicBezTo>
                  <a:pt x="86" y="160"/>
                  <a:pt x="94" y="153"/>
                  <a:pt x="96" y="144"/>
                </a:cubicBezTo>
                <a:cubicBezTo>
                  <a:pt x="172" y="144"/>
                  <a:pt x="172" y="144"/>
                  <a:pt x="172" y="144"/>
                </a:cubicBezTo>
                <a:cubicBezTo>
                  <a:pt x="174" y="144"/>
                  <a:pt x="176" y="142"/>
                  <a:pt x="176" y="140"/>
                </a:cubicBezTo>
                <a:cubicBezTo>
                  <a:pt x="176" y="138"/>
                  <a:pt x="174" y="136"/>
                  <a:pt x="172" y="136"/>
                </a:cubicBezTo>
                <a:moveTo>
                  <a:pt x="76" y="152"/>
                </a:moveTo>
                <a:cubicBezTo>
                  <a:pt x="69" y="152"/>
                  <a:pt x="64" y="147"/>
                  <a:pt x="64" y="140"/>
                </a:cubicBezTo>
                <a:cubicBezTo>
                  <a:pt x="64" y="133"/>
                  <a:pt x="69" y="128"/>
                  <a:pt x="76" y="128"/>
                </a:cubicBezTo>
                <a:cubicBezTo>
                  <a:pt x="83" y="128"/>
                  <a:pt x="88" y="133"/>
                  <a:pt x="88" y="140"/>
                </a:cubicBezTo>
                <a:cubicBezTo>
                  <a:pt x="88" y="147"/>
                  <a:pt x="83" y="152"/>
                  <a:pt x="76" y="152"/>
                </a:cubicBezTo>
                <a:moveTo>
                  <a:pt x="4" y="24"/>
                </a:moveTo>
                <a:cubicBezTo>
                  <a:pt x="24" y="24"/>
                  <a:pt x="24" y="24"/>
                  <a:pt x="24" y="24"/>
                </a:cubicBezTo>
                <a:cubicBezTo>
                  <a:pt x="26" y="33"/>
                  <a:pt x="34" y="40"/>
                  <a:pt x="44" y="40"/>
                </a:cubicBezTo>
                <a:cubicBezTo>
                  <a:pt x="54" y="40"/>
                  <a:pt x="62" y="33"/>
                  <a:pt x="64" y="24"/>
                </a:cubicBezTo>
                <a:cubicBezTo>
                  <a:pt x="172" y="24"/>
                  <a:pt x="172" y="24"/>
                  <a:pt x="172" y="24"/>
                </a:cubicBezTo>
                <a:cubicBezTo>
                  <a:pt x="174" y="24"/>
                  <a:pt x="176" y="22"/>
                  <a:pt x="176" y="20"/>
                </a:cubicBezTo>
                <a:cubicBezTo>
                  <a:pt x="176" y="18"/>
                  <a:pt x="174" y="16"/>
                  <a:pt x="172" y="16"/>
                </a:cubicBezTo>
                <a:cubicBezTo>
                  <a:pt x="64" y="16"/>
                  <a:pt x="64" y="16"/>
                  <a:pt x="64" y="16"/>
                </a:cubicBezTo>
                <a:cubicBezTo>
                  <a:pt x="62" y="7"/>
                  <a:pt x="54" y="0"/>
                  <a:pt x="44" y="0"/>
                </a:cubicBezTo>
                <a:cubicBezTo>
                  <a:pt x="34" y="0"/>
                  <a:pt x="26" y="7"/>
                  <a:pt x="24" y="16"/>
                </a:cubicBezTo>
                <a:cubicBezTo>
                  <a:pt x="4" y="16"/>
                  <a:pt x="4" y="16"/>
                  <a:pt x="4" y="16"/>
                </a:cubicBezTo>
                <a:cubicBezTo>
                  <a:pt x="2" y="16"/>
                  <a:pt x="0" y="18"/>
                  <a:pt x="0" y="20"/>
                </a:cubicBezTo>
                <a:cubicBezTo>
                  <a:pt x="0" y="22"/>
                  <a:pt x="2" y="24"/>
                  <a:pt x="4" y="24"/>
                </a:cubicBezTo>
                <a:moveTo>
                  <a:pt x="44" y="8"/>
                </a:moveTo>
                <a:cubicBezTo>
                  <a:pt x="51" y="8"/>
                  <a:pt x="56" y="13"/>
                  <a:pt x="56" y="20"/>
                </a:cubicBezTo>
                <a:cubicBezTo>
                  <a:pt x="56" y="27"/>
                  <a:pt x="51" y="32"/>
                  <a:pt x="44" y="32"/>
                </a:cubicBezTo>
                <a:cubicBezTo>
                  <a:pt x="37" y="32"/>
                  <a:pt x="32" y="27"/>
                  <a:pt x="32" y="20"/>
                </a:cubicBezTo>
                <a:cubicBezTo>
                  <a:pt x="32" y="13"/>
                  <a:pt x="37" y="8"/>
                  <a:pt x="44" y="8"/>
                </a:cubicBezTo>
                <a:moveTo>
                  <a:pt x="172" y="76"/>
                </a:moveTo>
                <a:cubicBezTo>
                  <a:pt x="160" y="76"/>
                  <a:pt x="160" y="76"/>
                  <a:pt x="160" y="76"/>
                </a:cubicBezTo>
                <a:cubicBezTo>
                  <a:pt x="158" y="67"/>
                  <a:pt x="150" y="60"/>
                  <a:pt x="140" y="60"/>
                </a:cubicBezTo>
                <a:cubicBezTo>
                  <a:pt x="130" y="60"/>
                  <a:pt x="122" y="67"/>
                  <a:pt x="120" y="76"/>
                </a:cubicBezTo>
                <a:cubicBezTo>
                  <a:pt x="4" y="76"/>
                  <a:pt x="4" y="76"/>
                  <a:pt x="4" y="76"/>
                </a:cubicBezTo>
                <a:cubicBezTo>
                  <a:pt x="2" y="76"/>
                  <a:pt x="0" y="78"/>
                  <a:pt x="0" y="80"/>
                </a:cubicBezTo>
                <a:cubicBezTo>
                  <a:pt x="0" y="82"/>
                  <a:pt x="2" y="84"/>
                  <a:pt x="4" y="84"/>
                </a:cubicBezTo>
                <a:cubicBezTo>
                  <a:pt x="120" y="84"/>
                  <a:pt x="120" y="84"/>
                  <a:pt x="120" y="84"/>
                </a:cubicBezTo>
                <a:cubicBezTo>
                  <a:pt x="122" y="93"/>
                  <a:pt x="130" y="100"/>
                  <a:pt x="140" y="100"/>
                </a:cubicBezTo>
                <a:cubicBezTo>
                  <a:pt x="150" y="100"/>
                  <a:pt x="158" y="93"/>
                  <a:pt x="160" y="84"/>
                </a:cubicBezTo>
                <a:cubicBezTo>
                  <a:pt x="172" y="84"/>
                  <a:pt x="172" y="84"/>
                  <a:pt x="172" y="84"/>
                </a:cubicBezTo>
                <a:cubicBezTo>
                  <a:pt x="174" y="84"/>
                  <a:pt x="176" y="82"/>
                  <a:pt x="176" y="80"/>
                </a:cubicBezTo>
                <a:cubicBezTo>
                  <a:pt x="176" y="78"/>
                  <a:pt x="174" y="76"/>
                  <a:pt x="172" y="76"/>
                </a:cubicBezTo>
                <a:moveTo>
                  <a:pt x="140" y="92"/>
                </a:moveTo>
                <a:cubicBezTo>
                  <a:pt x="133" y="92"/>
                  <a:pt x="128" y="87"/>
                  <a:pt x="128" y="80"/>
                </a:cubicBezTo>
                <a:cubicBezTo>
                  <a:pt x="128" y="73"/>
                  <a:pt x="133" y="68"/>
                  <a:pt x="140" y="68"/>
                </a:cubicBezTo>
                <a:cubicBezTo>
                  <a:pt x="147" y="68"/>
                  <a:pt x="152" y="73"/>
                  <a:pt x="152" y="80"/>
                </a:cubicBezTo>
                <a:cubicBezTo>
                  <a:pt x="152" y="87"/>
                  <a:pt x="147" y="92"/>
                  <a:pt x="140" y="92"/>
                </a:cubicBezTo>
              </a:path>
            </a:pathLst>
          </a:custGeom>
          <a:solidFill>
            <a:schemeClr val="accent6"/>
          </a:solidFill>
          <a:ln>
            <a:noFill/>
          </a:ln>
        </p:spPr>
        <p:txBody>
          <a:bodyPr vert="horz" wrap="square" lIns="82296" tIns="41148" rIns="82296" bIns="41148" numCol="1" anchor="t" anchorCtr="0" compatLnSpc="1"/>
          <a:lstStyle/>
          <a:p>
            <a:endParaRPr lang="en-US" sz="1265">
              <a:cs typeface="+mn-ea"/>
              <a:sym typeface="+mn-lt"/>
            </a:endParaRPr>
          </a:p>
        </p:txBody>
      </p:sp>
      <p:sp>
        <p:nvSpPr>
          <p:cNvPr id="50" name="PA_任意多边形 56"/>
          <p:cNvSpPr>
            <a:spLocks noEditPoints="1"/>
          </p:cNvSpPr>
          <p:nvPr>
            <p:custDataLst>
              <p:tags r:id="rId17"/>
            </p:custDataLst>
          </p:nvPr>
        </p:nvSpPr>
        <p:spPr bwMode="auto">
          <a:xfrm>
            <a:off x="8164061" y="3862788"/>
            <a:ext cx="374118" cy="355870"/>
          </a:xfrm>
          <a:custGeom>
            <a:avLst/>
            <a:gdLst>
              <a:gd name="T0" fmla="*/ 331 w 332"/>
              <a:gd name="T1" fmla="*/ 120 h 316"/>
              <a:gd name="T2" fmla="*/ 313 w 332"/>
              <a:gd name="T3" fmla="*/ 110 h 316"/>
              <a:gd name="T4" fmla="*/ 223 w 332"/>
              <a:gd name="T5" fmla="*/ 110 h 316"/>
              <a:gd name="T6" fmla="*/ 208 w 332"/>
              <a:gd name="T7" fmla="*/ 99 h 316"/>
              <a:gd name="T8" fmla="*/ 180 w 332"/>
              <a:gd name="T9" fmla="*/ 14 h 316"/>
              <a:gd name="T10" fmla="*/ 166 w 332"/>
              <a:gd name="T11" fmla="*/ 0 h 316"/>
              <a:gd name="T12" fmla="*/ 152 w 332"/>
              <a:gd name="T13" fmla="*/ 14 h 316"/>
              <a:gd name="T14" fmla="*/ 124 w 332"/>
              <a:gd name="T15" fmla="*/ 99 h 316"/>
              <a:gd name="T16" fmla="*/ 108 w 332"/>
              <a:gd name="T17" fmla="*/ 110 h 316"/>
              <a:gd name="T18" fmla="*/ 19 w 332"/>
              <a:gd name="T19" fmla="*/ 110 h 316"/>
              <a:gd name="T20" fmla="*/ 1 w 332"/>
              <a:gd name="T21" fmla="*/ 120 h 316"/>
              <a:gd name="T22" fmla="*/ 10 w 332"/>
              <a:gd name="T23" fmla="*/ 138 h 316"/>
              <a:gd name="T24" fmla="*/ 82 w 332"/>
              <a:gd name="T25" fmla="*/ 191 h 316"/>
              <a:gd name="T26" fmla="*/ 88 w 332"/>
              <a:gd name="T27" fmla="*/ 209 h 316"/>
              <a:gd name="T28" fmla="*/ 60 w 332"/>
              <a:gd name="T29" fmla="*/ 294 h 316"/>
              <a:gd name="T30" fmla="*/ 62 w 332"/>
              <a:gd name="T31" fmla="*/ 311 h 316"/>
              <a:gd name="T32" fmla="*/ 71 w 332"/>
              <a:gd name="T33" fmla="*/ 316 h 316"/>
              <a:gd name="T34" fmla="*/ 84 w 332"/>
              <a:gd name="T35" fmla="*/ 311 h 316"/>
              <a:gd name="T36" fmla="*/ 156 w 332"/>
              <a:gd name="T37" fmla="*/ 258 h 316"/>
              <a:gd name="T38" fmla="*/ 166 w 332"/>
              <a:gd name="T39" fmla="*/ 255 h 316"/>
              <a:gd name="T40" fmla="*/ 175 w 332"/>
              <a:gd name="T41" fmla="*/ 258 h 316"/>
              <a:gd name="T42" fmla="*/ 248 w 332"/>
              <a:gd name="T43" fmla="*/ 311 h 316"/>
              <a:gd name="T44" fmla="*/ 260 w 332"/>
              <a:gd name="T45" fmla="*/ 316 h 316"/>
              <a:gd name="T46" fmla="*/ 270 w 332"/>
              <a:gd name="T47" fmla="*/ 311 h 316"/>
              <a:gd name="T48" fmla="*/ 271 w 332"/>
              <a:gd name="T49" fmla="*/ 294 h 316"/>
              <a:gd name="T50" fmla="*/ 244 w 332"/>
              <a:gd name="T51" fmla="*/ 209 h 316"/>
              <a:gd name="T52" fmla="*/ 249 w 332"/>
              <a:gd name="T53" fmla="*/ 191 h 316"/>
              <a:gd name="T54" fmla="*/ 322 w 332"/>
              <a:gd name="T55" fmla="*/ 138 h 316"/>
              <a:gd name="T56" fmla="*/ 331 w 332"/>
              <a:gd name="T57" fmla="*/ 120 h 316"/>
              <a:gd name="T58" fmla="*/ 239 w 332"/>
              <a:gd name="T59" fmla="*/ 176 h 316"/>
              <a:gd name="T60" fmla="*/ 226 w 332"/>
              <a:gd name="T61" fmla="*/ 214 h 316"/>
              <a:gd name="T62" fmla="*/ 251 w 332"/>
              <a:gd name="T63" fmla="*/ 290 h 316"/>
              <a:gd name="T64" fmla="*/ 186 w 332"/>
              <a:gd name="T65" fmla="*/ 243 h 316"/>
              <a:gd name="T66" fmla="*/ 166 w 332"/>
              <a:gd name="T67" fmla="*/ 237 h 316"/>
              <a:gd name="T68" fmla="*/ 146 w 332"/>
              <a:gd name="T69" fmla="*/ 243 h 316"/>
              <a:gd name="T70" fmla="*/ 81 w 332"/>
              <a:gd name="T71" fmla="*/ 290 h 316"/>
              <a:gd name="T72" fmla="*/ 106 w 332"/>
              <a:gd name="T73" fmla="*/ 214 h 316"/>
              <a:gd name="T74" fmla="*/ 93 w 332"/>
              <a:gd name="T75" fmla="*/ 176 h 316"/>
              <a:gd name="T76" fmla="*/ 28 w 332"/>
              <a:gd name="T77" fmla="*/ 129 h 316"/>
              <a:gd name="T78" fmla="*/ 108 w 332"/>
              <a:gd name="T79" fmla="*/ 129 h 316"/>
              <a:gd name="T80" fmla="*/ 141 w 332"/>
              <a:gd name="T81" fmla="*/ 105 h 316"/>
              <a:gd name="T82" fmla="*/ 166 w 332"/>
              <a:gd name="T83" fmla="*/ 29 h 316"/>
              <a:gd name="T84" fmla="*/ 191 w 332"/>
              <a:gd name="T85" fmla="*/ 105 h 316"/>
              <a:gd name="T86" fmla="*/ 223 w 332"/>
              <a:gd name="T87" fmla="*/ 129 h 316"/>
              <a:gd name="T88" fmla="*/ 303 w 332"/>
              <a:gd name="T89" fmla="*/ 129 h 316"/>
              <a:gd name="T90" fmla="*/ 239 w 332"/>
              <a:gd name="T91" fmla="*/ 176 h 316"/>
              <a:gd name="T92" fmla="*/ 239 w 332"/>
              <a:gd name="T93" fmla="*/ 176 h 316"/>
              <a:gd name="T94" fmla="*/ 239 w 332"/>
              <a:gd name="T95" fmla="*/ 176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2" h="316">
                <a:moveTo>
                  <a:pt x="331" y="120"/>
                </a:moveTo>
                <a:cubicBezTo>
                  <a:pt x="330" y="116"/>
                  <a:pt x="326" y="110"/>
                  <a:pt x="313" y="110"/>
                </a:cubicBezTo>
                <a:cubicBezTo>
                  <a:pt x="223" y="110"/>
                  <a:pt x="223" y="110"/>
                  <a:pt x="223" y="110"/>
                </a:cubicBezTo>
                <a:cubicBezTo>
                  <a:pt x="217" y="110"/>
                  <a:pt x="210" y="105"/>
                  <a:pt x="208" y="99"/>
                </a:cubicBezTo>
                <a:cubicBezTo>
                  <a:pt x="180" y="14"/>
                  <a:pt x="180" y="14"/>
                  <a:pt x="180" y="14"/>
                </a:cubicBezTo>
                <a:cubicBezTo>
                  <a:pt x="177" y="2"/>
                  <a:pt x="170" y="0"/>
                  <a:pt x="166" y="0"/>
                </a:cubicBezTo>
                <a:cubicBezTo>
                  <a:pt x="162" y="0"/>
                  <a:pt x="155" y="2"/>
                  <a:pt x="152" y="14"/>
                </a:cubicBezTo>
                <a:cubicBezTo>
                  <a:pt x="124" y="99"/>
                  <a:pt x="124" y="99"/>
                  <a:pt x="124" y="99"/>
                </a:cubicBezTo>
                <a:cubicBezTo>
                  <a:pt x="122" y="105"/>
                  <a:pt x="115" y="110"/>
                  <a:pt x="108" y="110"/>
                </a:cubicBezTo>
                <a:cubicBezTo>
                  <a:pt x="19" y="110"/>
                  <a:pt x="19" y="110"/>
                  <a:pt x="19" y="110"/>
                </a:cubicBezTo>
                <a:cubicBezTo>
                  <a:pt x="6" y="110"/>
                  <a:pt x="2" y="116"/>
                  <a:pt x="1" y="120"/>
                </a:cubicBezTo>
                <a:cubicBezTo>
                  <a:pt x="0" y="123"/>
                  <a:pt x="0" y="130"/>
                  <a:pt x="10" y="138"/>
                </a:cubicBezTo>
                <a:cubicBezTo>
                  <a:pt x="82" y="191"/>
                  <a:pt x="82" y="191"/>
                  <a:pt x="82" y="191"/>
                </a:cubicBezTo>
                <a:cubicBezTo>
                  <a:pt x="87" y="194"/>
                  <a:pt x="90" y="203"/>
                  <a:pt x="88" y="209"/>
                </a:cubicBezTo>
                <a:cubicBezTo>
                  <a:pt x="60" y="294"/>
                  <a:pt x="60" y="294"/>
                  <a:pt x="60" y="294"/>
                </a:cubicBezTo>
                <a:cubicBezTo>
                  <a:pt x="58" y="301"/>
                  <a:pt x="59" y="307"/>
                  <a:pt x="62" y="311"/>
                </a:cubicBezTo>
                <a:cubicBezTo>
                  <a:pt x="64" y="314"/>
                  <a:pt x="67" y="316"/>
                  <a:pt x="71" y="316"/>
                </a:cubicBezTo>
                <a:cubicBezTo>
                  <a:pt x="75" y="316"/>
                  <a:pt x="79" y="314"/>
                  <a:pt x="84" y="311"/>
                </a:cubicBezTo>
                <a:cubicBezTo>
                  <a:pt x="156" y="258"/>
                  <a:pt x="156" y="258"/>
                  <a:pt x="156" y="258"/>
                </a:cubicBezTo>
                <a:cubicBezTo>
                  <a:pt x="159" y="256"/>
                  <a:pt x="162" y="255"/>
                  <a:pt x="166" y="255"/>
                </a:cubicBezTo>
                <a:cubicBezTo>
                  <a:pt x="170" y="255"/>
                  <a:pt x="173" y="256"/>
                  <a:pt x="175" y="258"/>
                </a:cubicBezTo>
                <a:cubicBezTo>
                  <a:pt x="248" y="311"/>
                  <a:pt x="248" y="311"/>
                  <a:pt x="248" y="311"/>
                </a:cubicBezTo>
                <a:cubicBezTo>
                  <a:pt x="253" y="314"/>
                  <a:pt x="257" y="316"/>
                  <a:pt x="260" y="316"/>
                </a:cubicBezTo>
                <a:cubicBezTo>
                  <a:pt x="264" y="316"/>
                  <a:pt x="268" y="314"/>
                  <a:pt x="270" y="311"/>
                </a:cubicBezTo>
                <a:cubicBezTo>
                  <a:pt x="273" y="307"/>
                  <a:pt x="274" y="301"/>
                  <a:pt x="271" y="294"/>
                </a:cubicBezTo>
                <a:cubicBezTo>
                  <a:pt x="244" y="209"/>
                  <a:pt x="244" y="209"/>
                  <a:pt x="244" y="209"/>
                </a:cubicBezTo>
                <a:cubicBezTo>
                  <a:pt x="242" y="203"/>
                  <a:pt x="245" y="194"/>
                  <a:pt x="249" y="191"/>
                </a:cubicBezTo>
                <a:cubicBezTo>
                  <a:pt x="322" y="138"/>
                  <a:pt x="322" y="138"/>
                  <a:pt x="322" y="138"/>
                </a:cubicBezTo>
                <a:cubicBezTo>
                  <a:pt x="332" y="130"/>
                  <a:pt x="332" y="123"/>
                  <a:pt x="331" y="120"/>
                </a:cubicBezTo>
                <a:close/>
                <a:moveTo>
                  <a:pt x="239" y="176"/>
                </a:moveTo>
                <a:cubicBezTo>
                  <a:pt x="227" y="184"/>
                  <a:pt x="222" y="201"/>
                  <a:pt x="226" y="214"/>
                </a:cubicBezTo>
                <a:cubicBezTo>
                  <a:pt x="251" y="290"/>
                  <a:pt x="251" y="290"/>
                  <a:pt x="251" y="290"/>
                </a:cubicBezTo>
                <a:cubicBezTo>
                  <a:pt x="186" y="243"/>
                  <a:pt x="186" y="243"/>
                  <a:pt x="186" y="243"/>
                </a:cubicBezTo>
                <a:cubicBezTo>
                  <a:pt x="181" y="239"/>
                  <a:pt x="173" y="237"/>
                  <a:pt x="166" y="237"/>
                </a:cubicBezTo>
                <a:cubicBezTo>
                  <a:pt x="158" y="237"/>
                  <a:pt x="151" y="239"/>
                  <a:pt x="146" y="243"/>
                </a:cubicBezTo>
                <a:cubicBezTo>
                  <a:pt x="81" y="290"/>
                  <a:pt x="81" y="290"/>
                  <a:pt x="81" y="290"/>
                </a:cubicBezTo>
                <a:cubicBezTo>
                  <a:pt x="106" y="214"/>
                  <a:pt x="106" y="214"/>
                  <a:pt x="106" y="214"/>
                </a:cubicBezTo>
                <a:cubicBezTo>
                  <a:pt x="110" y="201"/>
                  <a:pt x="105" y="184"/>
                  <a:pt x="93" y="176"/>
                </a:cubicBezTo>
                <a:cubicBezTo>
                  <a:pt x="28" y="129"/>
                  <a:pt x="28" y="129"/>
                  <a:pt x="28" y="129"/>
                </a:cubicBezTo>
                <a:cubicBezTo>
                  <a:pt x="108" y="129"/>
                  <a:pt x="108" y="129"/>
                  <a:pt x="108" y="129"/>
                </a:cubicBezTo>
                <a:cubicBezTo>
                  <a:pt x="122" y="129"/>
                  <a:pt x="137" y="118"/>
                  <a:pt x="141" y="105"/>
                </a:cubicBezTo>
                <a:cubicBezTo>
                  <a:pt x="166" y="29"/>
                  <a:pt x="166" y="29"/>
                  <a:pt x="166" y="29"/>
                </a:cubicBezTo>
                <a:cubicBezTo>
                  <a:pt x="191" y="105"/>
                  <a:pt x="191" y="105"/>
                  <a:pt x="191" y="105"/>
                </a:cubicBezTo>
                <a:cubicBezTo>
                  <a:pt x="195" y="118"/>
                  <a:pt x="209" y="129"/>
                  <a:pt x="223" y="129"/>
                </a:cubicBezTo>
                <a:cubicBezTo>
                  <a:pt x="303" y="129"/>
                  <a:pt x="303" y="129"/>
                  <a:pt x="303" y="129"/>
                </a:cubicBezTo>
                <a:lnTo>
                  <a:pt x="239" y="176"/>
                </a:lnTo>
                <a:close/>
                <a:moveTo>
                  <a:pt x="239" y="176"/>
                </a:moveTo>
                <a:cubicBezTo>
                  <a:pt x="239" y="176"/>
                  <a:pt x="239" y="176"/>
                  <a:pt x="239" y="176"/>
                </a:cubicBezTo>
              </a:path>
            </a:pathLst>
          </a:custGeom>
          <a:solidFill>
            <a:schemeClr val="accent4"/>
          </a:solidFill>
          <a:ln>
            <a:noFill/>
          </a:ln>
        </p:spPr>
        <p:txBody>
          <a:bodyPr vert="horz" wrap="square" lIns="82296" tIns="41148" rIns="82296" bIns="41148" numCol="1" anchor="t" anchorCtr="0" compatLnSpc="1"/>
          <a:lstStyle/>
          <a:p>
            <a:endParaRPr lang="en-US" sz="1265">
              <a:cs typeface="+mn-ea"/>
              <a:sym typeface="+mn-lt"/>
            </a:endParaRPr>
          </a:p>
        </p:txBody>
      </p:sp>
      <p:sp>
        <p:nvSpPr>
          <p:cNvPr id="24" name="PA_文本框 1"/>
          <p:cNvSpPr txBox="1"/>
          <p:nvPr>
            <p:custDataLst>
              <p:tags r:id="rId18"/>
            </p:custDataLst>
          </p:nvPr>
        </p:nvSpPr>
        <p:spPr>
          <a:xfrm>
            <a:off x="4089409" y="898102"/>
            <a:ext cx="4013182" cy="584775"/>
          </a:xfrm>
          <a:prstGeom prst="rect">
            <a:avLst/>
          </a:prstGeom>
          <a:noFill/>
        </p:spPr>
        <p:txBody>
          <a:bodyPr wrap="square" rtlCol="0">
            <a:spAutoFit/>
          </a:bodyPr>
          <a:lstStyle/>
          <a:p>
            <a:pPr algn="ctr">
              <a:defRPr/>
            </a:pPr>
            <a:r>
              <a:rPr lang="zh-CN" altLang="en-US" sz="3200" kern="0" dirty="0">
                <a:cs typeface="+mn-ea"/>
                <a:sym typeface="+mn-lt"/>
              </a:rPr>
              <a:t>点击添加标题</a:t>
            </a:r>
            <a:endParaRPr lang="zh-CN" altLang="en-US" sz="3200" kern="0" dirty="0">
              <a:cs typeface="+mn-ea"/>
              <a:sym typeface="+mn-lt"/>
            </a:endParaRPr>
          </a:p>
        </p:txBody>
      </p:sp>
      <p:pic>
        <p:nvPicPr>
          <p:cNvPr id="7" name="图片占位符 6"/>
          <p:cNvPicPr>
            <a:picLocks noGrp="1" noChangeAspect="1"/>
          </p:cNvPicPr>
          <p:nvPr>
            <p:ph type="pic" sz="quarter" idx="11"/>
          </p:nvPr>
        </p:nvPicPr>
        <p:blipFill>
          <a:blip r:embed="rId19" cstate="screen"/>
          <a:srcRect/>
          <a:stretch>
            <a:fillRect/>
          </a:stretch>
        </p:blipFill>
        <p:spPr/>
      </p:pic>
      <p:sp>
        <p:nvSpPr>
          <p:cNvPr id="45" name="PA_任意多边形 38"/>
          <p:cNvSpPr>
            <a:spLocks noEditPoints="1"/>
          </p:cNvSpPr>
          <p:nvPr>
            <p:custDataLst>
              <p:tags r:id="rId20"/>
            </p:custDataLst>
          </p:nvPr>
        </p:nvSpPr>
        <p:spPr bwMode="auto">
          <a:xfrm>
            <a:off x="5525621" y="2908704"/>
            <a:ext cx="288607" cy="235745"/>
          </a:xfrm>
          <a:custGeom>
            <a:avLst/>
            <a:gdLst>
              <a:gd name="T0" fmla="*/ 168 w 176"/>
              <a:gd name="T1" fmla="*/ 32 h 144"/>
              <a:gd name="T2" fmla="*/ 40 w 176"/>
              <a:gd name="T3" fmla="*/ 32 h 144"/>
              <a:gd name="T4" fmla="*/ 32 w 176"/>
              <a:gd name="T5" fmla="*/ 40 h 144"/>
              <a:gd name="T6" fmla="*/ 32 w 176"/>
              <a:gd name="T7" fmla="*/ 136 h 144"/>
              <a:gd name="T8" fmla="*/ 40 w 176"/>
              <a:gd name="T9" fmla="*/ 144 h 144"/>
              <a:gd name="T10" fmla="*/ 168 w 176"/>
              <a:gd name="T11" fmla="*/ 144 h 144"/>
              <a:gd name="T12" fmla="*/ 176 w 176"/>
              <a:gd name="T13" fmla="*/ 136 h 144"/>
              <a:gd name="T14" fmla="*/ 176 w 176"/>
              <a:gd name="T15" fmla="*/ 40 h 144"/>
              <a:gd name="T16" fmla="*/ 168 w 176"/>
              <a:gd name="T17" fmla="*/ 32 h 144"/>
              <a:gd name="T18" fmla="*/ 168 w 176"/>
              <a:gd name="T19" fmla="*/ 136 h 144"/>
              <a:gd name="T20" fmla="*/ 40 w 176"/>
              <a:gd name="T21" fmla="*/ 136 h 144"/>
              <a:gd name="T22" fmla="*/ 40 w 176"/>
              <a:gd name="T23" fmla="*/ 40 h 144"/>
              <a:gd name="T24" fmla="*/ 168 w 176"/>
              <a:gd name="T25" fmla="*/ 40 h 144"/>
              <a:gd name="T26" fmla="*/ 168 w 176"/>
              <a:gd name="T27" fmla="*/ 136 h 144"/>
              <a:gd name="T28" fmla="*/ 20 w 176"/>
              <a:gd name="T29" fmla="*/ 104 h 144"/>
              <a:gd name="T30" fmla="*/ 8 w 176"/>
              <a:gd name="T31" fmla="*/ 104 h 144"/>
              <a:gd name="T32" fmla="*/ 8 w 176"/>
              <a:gd name="T33" fmla="*/ 8 h 144"/>
              <a:gd name="T34" fmla="*/ 136 w 176"/>
              <a:gd name="T35" fmla="*/ 8 h 144"/>
              <a:gd name="T36" fmla="*/ 136 w 176"/>
              <a:gd name="T37" fmla="*/ 20 h 144"/>
              <a:gd name="T38" fmla="*/ 140 w 176"/>
              <a:gd name="T39" fmla="*/ 24 h 144"/>
              <a:gd name="T40" fmla="*/ 144 w 176"/>
              <a:gd name="T41" fmla="*/ 20 h 144"/>
              <a:gd name="T42" fmla="*/ 144 w 176"/>
              <a:gd name="T43" fmla="*/ 8 h 144"/>
              <a:gd name="T44" fmla="*/ 136 w 176"/>
              <a:gd name="T45" fmla="*/ 0 h 144"/>
              <a:gd name="T46" fmla="*/ 8 w 176"/>
              <a:gd name="T47" fmla="*/ 0 h 144"/>
              <a:gd name="T48" fmla="*/ 0 w 176"/>
              <a:gd name="T49" fmla="*/ 8 h 144"/>
              <a:gd name="T50" fmla="*/ 0 w 176"/>
              <a:gd name="T51" fmla="*/ 104 h 144"/>
              <a:gd name="T52" fmla="*/ 8 w 176"/>
              <a:gd name="T53" fmla="*/ 112 h 144"/>
              <a:gd name="T54" fmla="*/ 20 w 176"/>
              <a:gd name="T55" fmla="*/ 112 h 144"/>
              <a:gd name="T56" fmla="*/ 24 w 176"/>
              <a:gd name="T57" fmla="*/ 108 h 144"/>
              <a:gd name="T58" fmla="*/ 20 w 176"/>
              <a:gd name="T59"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6" h="144">
                <a:moveTo>
                  <a:pt x="168" y="32"/>
                </a:moveTo>
                <a:cubicBezTo>
                  <a:pt x="40" y="32"/>
                  <a:pt x="40" y="32"/>
                  <a:pt x="40" y="32"/>
                </a:cubicBezTo>
                <a:cubicBezTo>
                  <a:pt x="36" y="32"/>
                  <a:pt x="32" y="36"/>
                  <a:pt x="32" y="40"/>
                </a:cubicBezTo>
                <a:cubicBezTo>
                  <a:pt x="32" y="136"/>
                  <a:pt x="32" y="136"/>
                  <a:pt x="32" y="136"/>
                </a:cubicBezTo>
                <a:cubicBezTo>
                  <a:pt x="32" y="140"/>
                  <a:pt x="36" y="144"/>
                  <a:pt x="40" y="144"/>
                </a:cubicBezTo>
                <a:cubicBezTo>
                  <a:pt x="168" y="144"/>
                  <a:pt x="168" y="144"/>
                  <a:pt x="168" y="144"/>
                </a:cubicBezTo>
                <a:cubicBezTo>
                  <a:pt x="172" y="144"/>
                  <a:pt x="176" y="140"/>
                  <a:pt x="176" y="136"/>
                </a:cubicBezTo>
                <a:cubicBezTo>
                  <a:pt x="176" y="40"/>
                  <a:pt x="176" y="40"/>
                  <a:pt x="176" y="40"/>
                </a:cubicBezTo>
                <a:cubicBezTo>
                  <a:pt x="176" y="36"/>
                  <a:pt x="172" y="32"/>
                  <a:pt x="168" y="32"/>
                </a:cubicBezTo>
                <a:moveTo>
                  <a:pt x="168" y="136"/>
                </a:moveTo>
                <a:cubicBezTo>
                  <a:pt x="40" y="136"/>
                  <a:pt x="40" y="136"/>
                  <a:pt x="40" y="136"/>
                </a:cubicBezTo>
                <a:cubicBezTo>
                  <a:pt x="40" y="40"/>
                  <a:pt x="40" y="40"/>
                  <a:pt x="40" y="40"/>
                </a:cubicBezTo>
                <a:cubicBezTo>
                  <a:pt x="168" y="40"/>
                  <a:pt x="168" y="40"/>
                  <a:pt x="168" y="40"/>
                </a:cubicBezTo>
                <a:lnTo>
                  <a:pt x="168" y="136"/>
                </a:lnTo>
                <a:close/>
                <a:moveTo>
                  <a:pt x="20" y="104"/>
                </a:moveTo>
                <a:cubicBezTo>
                  <a:pt x="8" y="104"/>
                  <a:pt x="8" y="104"/>
                  <a:pt x="8" y="104"/>
                </a:cubicBezTo>
                <a:cubicBezTo>
                  <a:pt x="8" y="8"/>
                  <a:pt x="8" y="8"/>
                  <a:pt x="8" y="8"/>
                </a:cubicBezTo>
                <a:cubicBezTo>
                  <a:pt x="136" y="8"/>
                  <a:pt x="136" y="8"/>
                  <a:pt x="136" y="8"/>
                </a:cubicBezTo>
                <a:cubicBezTo>
                  <a:pt x="136" y="20"/>
                  <a:pt x="136" y="20"/>
                  <a:pt x="136" y="20"/>
                </a:cubicBezTo>
                <a:cubicBezTo>
                  <a:pt x="136" y="22"/>
                  <a:pt x="138" y="24"/>
                  <a:pt x="140" y="24"/>
                </a:cubicBezTo>
                <a:cubicBezTo>
                  <a:pt x="142" y="24"/>
                  <a:pt x="144" y="22"/>
                  <a:pt x="144" y="20"/>
                </a:cubicBezTo>
                <a:cubicBezTo>
                  <a:pt x="144" y="8"/>
                  <a:pt x="144" y="8"/>
                  <a:pt x="144" y="8"/>
                </a:cubicBezTo>
                <a:cubicBezTo>
                  <a:pt x="144" y="4"/>
                  <a:pt x="140" y="0"/>
                  <a:pt x="136" y="0"/>
                </a:cubicBezTo>
                <a:cubicBezTo>
                  <a:pt x="8" y="0"/>
                  <a:pt x="8" y="0"/>
                  <a:pt x="8" y="0"/>
                </a:cubicBezTo>
                <a:cubicBezTo>
                  <a:pt x="4" y="0"/>
                  <a:pt x="0" y="4"/>
                  <a:pt x="0" y="8"/>
                </a:cubicBezTo>
                <a:cubicBezTo>
                  <a:pt x="0" y="104"/>
                  <a:pt x="0" y="104"/>
                  <a:pt x="0" y="104"/>
                </a:cubicBezTo>
                <a:cubicBezTo>
                  <a:pt x="0" y="108"/>
                  <a:pt x="4" y="112"/>
                  <a:pt x="8" y="112"/>
                </a:cubicBezTo>
                <a:cubicBezTo>
                  <a:pt x="20" y="112"/>
                  <a:pt x="20" y="112"/>
                  <a:pt x="20" y="112"/>
                </a:cubicBezTo>
                <a:cubicBezTo>
                  <a:pt x="22" y="112"/>
                  <a:pt x="24" y="110"/>
                  <a:pt x="24" y="108"/>
                </a:cubicBezTo>
                <a:cubicBezTo>
                  <a:pt x="24" y="106"/>
                  <a:pt x="22" y="104"/>
                  <a:pt x="20" y="104"/>
                </a:cubicBezTo>
              </a:path>
            </a:pathLst>
          </a:custGeom>
          <a:solidFill>
            <a:schemeClr val="accent1"/>
          </a:solidFill>
          <a:ln>
            <a:noFill/>
          </a:ln>
        </p:spPr>
        <p:txBody>
          <a:bodyPr vert="horz" wrap="square" lIns="82296" tIns="41148" rIns="82296" bIns="41148" numCol="1" anchor="t" anchorCtr="0" compatLnSpc="1"/>
          <a:lstStyle/>
          <a:p>
            <a:endParaRPr lang="en-US" sz="1265">
              <a:cs typeface="+mn-ea"/>
              <a:sym typeface="+mn-lt"/>
            </a:endParaRPr>
          </a:p>
        </p:txBody>
      </p:sp>
      <p:grpSp>
        <p:nvGrpSpPr>
          <p:cNvPr id="47" name="PA_组合 46"/>
          <p:cNvGrpSpPr/>
          <p:nvPr>
            <p:custDataLst>
              <p:tags r:id="rId21"/>
            </p:custDataLst>
          </p:nvPr>
        </p:nvGrpSpPr>
        <p:grpSpPr>
          <a:xfrm>
            <a:off x="5525620" y="3877734"/>
            <a:ext cx="216764" cy="340924"/>
            <a:chOff x="11630026" y="5680075"/>
            <a:chExt cx="501650" cy="788988"/>
          </a:xfrm>
          <a:solidFill>
            <a:schemeClr val="accent5"/>
          </a:solidFill>
        </p:grpSpPr>
        <p:sp>
          <p:nvSpPr>
            <p:cNvPr id="48" name="Freeform 42"/>
            <p:cNvSpPr>
              <a:spLocks noEditPoints="1"/>
            </p:cNvSpPr>
            <p:nvPr/>
          </p:nvSpPr>
          <p:spPr bwMode="auto">
            <a:xfrm>
              <a:off x="11631613" y="5680075"/>
              <a:ext cx="404813" cy="314325"/>
            </a:xfrm>
            <a:custGeom>
              <a:avLst/>
              <a:gdLst>
                <a:gd name="T0" fmla="*/ 19 w 172"/>
                <a:gd name="T1" fmla="*/ 133 h 134"/>
                <a:gd name="T2" fmla="*/ 24 w 172"/>
                <a:gd name="T3" fmla="*/ 132 h 134"/>
                <a:gd name="T4" fmla="*/ 27 w 172"/>
                <a:gd name="T5" fmla="*/ 120 h 134"/>
                <a:gd name="T6" fmla="*/ 18 w 172"/>
                <a:gd name="T7" fmla="*/ 86 h 134"/>
                <a:gd name="T8" fmla="*/ 86 w 172"/>
                <a:gd name="T9" fmla="*/ 18 h 134"/>
                <a:gd name="T10" fmla="*/ 154 w 172"/>
                <a:gd name="T11" fmla="*/ 86 h 134"/>
                <a:gd name="T12" fmla="*/ 145 w 172"/>
                <a:gd name="T13" fmla="*/ 119 h 134"/>
                <a:gd name="T14" fmla="*/ 149 w 172"/>
                <a:gd name="T15" fmla="*/ 132 h 134"/>
                <a:gd name="T16" fmla="*/ 161 w 172"/>
                <a:gd name="T17" fmla="*/ 128 h 134"/>
                <a:gd name="T18" fmla="*/ 172 w 172"/>
                <a:gd name="T19" fmla="*/ 86 h 134"/>
                <a:gd name="T20" fmla="*/ 86 w 172"/>
                <a:gd name="T21" fmla="*/ 0 h 134"/>
                <a:gd name="T22" fmla="*/ 0 w 172"/>
                <a:gd name="T23" fmla="*/ 86 h 134"/>
                <a:gd name="T24" fmla="*/ 11 w 172"/>
                <a:gd name="T25" fmla="*/ 129 h 134"/>
                <a:gd name="T26" fmla="*/ 19 w 172"/>
                <a:gd name="T27" fmla="*/ 133 h 134"/>
                <a:gd name="T28" fmla="*/ 19 w 172"/>
                <a:gd name="T29" fmla="*/ 133 h 134"/>
                <a:gd name="T30" fmla="*/ 19 w 172"/>
                <a:gd name="T31" fmla="*/ 13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34">
                  <a:moveTo>
                    <a:pt x="19" y="133"/>
                  </a:moveTo>
                  <a:cubicBezTo>
                    <a:pt x="21" y="133"/>
                    <a:pt x="22" y="133"/>
                    <a:pt x="24" y="132"/>
                  </a:cubicBezTo>
                  <a:cubicBezTo>
                    <a:pt x="28" y="130"/>
                    <a:pt x="30" y="124"/>
                    <a:pt x="27" y="120"/>
                  </a:cubicBezTo>
                  <a:cubicBezTo>
                    <a:pt x="21" y="110"/>
                    <a:pt x="18" y="98"/>
                    <a:pt x="18" y="86"/>
                  </a:cubicBezTo>
                  <a:cubicBezTo>
                    <a:pt x="18" y="49"/>
                    <a:pt x="49" y="18"/>
                    <a:pt x="86" y="18"/>
                  </a:cubicBezTo>
                  <a:cubicBezTo>
                    <a:pt x="124" y="18"/>
                    <a:pt x="154" y="49"/>
                    <a:pt x="154" y="86"/>
                  </a:cubicBezTo>
                  <a:cubicBezTo>
                    <a:pt x="154" y="98"/>
                    <a:pt x="151" y="109"/>
                    <a:pt x="145" y="119"/>
                  </a:cubicBezTo>
                  <a:cubicBezTo>
                    <a:pt x="143" y="124"/>
                    <a:pt x="144" y="129"/>
                    <a:pt x="149" y="132"/>
                  </a:cubicBezTo>
                  <a:cubicBezTo>
                    <a:pt x="153" y="134"/>
                    <a:pt x="159" y="133"/>
                    <a:pt x="161" y="128"/>
                  </a:cubicBezTo>
                  <a:cubicBezTo>
                    <a:pt x="169" y="115"/>
                    <a:pt x="172" y="101"/>
                    <a:pt x="172" y="86"/>
                  </a:cubicBezTo>
                  <a:cubicBezTo>
                    <a:pt x="172" y="38"/>
                    <a:pt x="134" y="0"/>
                    <a:pt x="86" y="0"/>
                  </a:cubicBezTo>
                  <a:cubicBezTo>
                    <a:pt x="38" y="0"/>
                    <a:pt x="0" y="38"/>
                    <a:pt x="0" y="86"/>
                  </a:cubicBezTo>
                  <a:cubicBezTo>
                    <a:pt x="0" y="101"/>
                    <a:pt x="4" y="116"/>
                    <a:pt x="11" y="129"/>
                  </a:cubicBezTo>
                  <a:cubicBezTo>
                    <a:pt x="13" y="132"/>
                    <a:pt x="16" y="133"/>
                    <a:pt x="19" y="133"/>
                  </a:cubicBezTo>
                  <a:close/>
                  <a:moveTo>
                    <a:pt x="19" y="133"/>
                  </a:moveTo>
                  <a:cubicBezTo>
                    <a:pt x="19" y="133"/>
                    <a:pt x="19" y="133"/>
                    <a:pt x="19"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en-US" sz="1265">
                <a:cs typeface="+mn-ea"/>
                <a:sym typeface="+mn-lt"/>
              </a:endParaRPr>
            </a:p>
          </p:txBody>
        </p:sp>
        <p:sp>
          <p:nvSpPr>
            <p:cNvPr id="49" name="Freeform 43"/>
            <p:cNvSpPr>
              <a:spLocks noEditPoints="1"/>
            </p:cNvSpPr>
            <p:nvPr/>
          </p:nvSpPr>
          <p:spPr bwMode="auto">
            <a:xfrm>
              <a:off x="11630026" y="5861050"/>
              <a:ext cx="501650" cy="608013"/>
            </a:xfrm>
            <a:custGeom>
              <a:avLst/>
              <a:gdLst>
                <a:gd name="T0" fmla="*/ 176 w 213"/>
                <a:gd name="T1" fmla="*/ 98 h 259"/>
                <a:gd name="T2" fmla="*/ 124 w 213"/>
                <a:gd name="T3" fmla="*/ 88 h 259"/>
                <a:gd name="T4" fmla="*/ 124 w 213"/>
                <a:gd name="T5" fmla="*/ 33 h 259"/>
                <a:gd name="T6" fmla="*/ 91 w 213"/>
                <a:gd name="T7" fmla="*/ 0 h 259"/>
                <a:gd name="T8" fmla="*/ 58 w 213"/>
                <a:gd name="T9" fmla="*/ 33 h 259"/>
                <a:gd name="T10" fmla="*/ 58 w 213"/>
                <a:gd name="T11" fmla="*/ 82 h 259"/>
                <a:gd name="T12" fmla="*/ 38 w 213"/>
                <a:gd name="T13" fmla="*/ 76 h 259"/>
                <a:gd name="T14" fmla="*/ 23 w 213"/>
                <a:gd name="T15" fmla="*/ 79 h 259"/>
                <a:gd name="T16" fmla="*/ 7 w 213"/>
                <a:gd name="T17" fmla="*/ 123 h 259"/>
                <a:gd name="T18" fmla="*/ 42 w 213"/>
                <a:gd name="T19" fmla="*/ 240 h 259"/>
                <a:gd name="T20" fmla="*/ 69 w 213"/>
                <a:gd name="T21" fmla="*/ 259 h 259"/>
                <a:gd name="T22" fmla="*/ 180 w 213"/>
                <a:gd name="T23" fmla="*/ 259 h 259"/>
                <a:gd name="T24" fmla="*/ 198 w 213"/>
                <a:gd name="T25" fmla="*/ 239 h 259"/>
                <a:gd name="T26" fmla="*/ 213 w 213"/>
                <a:gd name="T27" fmla="*/ 138 h 259"/>
                <a:gd name="T28" fmla="*/ 213 w 213"/>
                <a:gd name="T29" fmla="*/ 137 h 259"/>
                <a:gd name="T30" fmla="*/ 176 w 213"/>
                <a:gd name="T31" fmla="*/ 98 h 259"/>
                <a:gd name="T32" fmla="*/ 180 w 213"/>
                <a:gd name="T33" fmla="*/ 234 h 259"/>
                <a:gd name="T34" fmla="*/ 178 w 213"/>
                <a:gd name="T35" fmla="*/ 240 h 259"/>
                <a:gd name="T36" fmla="*/ 69 w 213"/>
                <a:gd name="T37" fmla="*/ 240 h 259"/>
                <a:gd name="T38" fmla="*/ 59 w 213"/>
                <a:gd name="T39" fmla="*/ 233 h 259"/>
                <a:gd name="T40" fmla="*/ 25 w 213"/>
                <a:gd name="T41" fmla="*/ 117 h 259"/>
                <a:gd name="T42" fmla="*/ 25 w 213"/>
                <a:gd name="T43" fmla="*/ 116 h 259"/>
                <a:gd name="T44" fmla="*/ 24 w 213"/>
                <a:gd name="T45" fmla="*/ 116 h 259"/>
                <a:gd name="T46" fmla="*/ 31 w 213"/>
                <a:gd name="T47" fmla="*/ 95 h 259"/>
                <a:gd name="T48" fmla="*/ 38 w 213"/>
                <a:gd name="T49" fmla="*/ 94 h 259"/>
                <a:gd name="T50" fmla="*/ 51 w 213"/>
                <a:gd name="T51" fmla="*/ 102 h 259"/>
                <a:gd name="T52" fmla="*/ 65 w 213"/>
                <a:gd name="T53" fmla="*/ 120 h 259"/>
                <a:gd name="T54" fmla="*/ 65 w 213"/>
                <a:gd name="T55" fmla="*/ 120 h 259"/>
                <a:gd name="T56" fmla="*/ 67 w 213"/>
                <a:gd name="T57" fmla="*/ 120 h 259"/>
                <a:gd name="T58" fmla="*/ 68 w 213"/>
                <a:gd name="T59" fmla="*/ 120 h 259"/>
                <a:gd name="T60" fmla="*/ 76 w 213"/>
                <a:gd name="T61" fmla="*/ 104 h 259"/>
                <a:gd name="T62" fmla="*/ 76 w 213"/>
                <a:gd name="T63" fmla="*/ 104 h 259"/>
                <a:gd name="T64" fmla="*/ 76 w 213"/>
                <a:gd name="T65" fmla="*/ 33 h 259"/>
                <a:gd name="T66" fmla="*/ 91 w 213"/>
                <a:gd name="T67" fmla="*/ 18 h 259"/>
                <a:gd name="T68" fmla="*/ 106 w 213"/>
                <a:gd name="T69" fmla="*/ 33 h 259"/>
                <a:gd name="T70" fmla="*/ 106 w 213"/>
                <a:gd name="T71" fmla="*/ 95 h 259"/>
                <a:gd name="T72" fmla="*/ 116 w 213"/>
                <a:gd name="T73" fmla="*/ 106 h 259"/>
                <a:gd name="T74" fmla="*/ 194 w 213"/>
                <a:gd name="T75" fmla="*/ 137 h 259"/>
                <a:gd name="T76" fmla="*/ 180 w 213"/>
                <a:gd name="T77" fmla="*/ 234 h 259"/>
                <a:gd name="T78" fmla="*/ 180 w 213"/>
                <a:gd name="T79" fmla="*/ 234 h 259"/>
                <a:gd name="T80" fmla="*/ 180 w 213"/>
                <a:gd name="T81" fmla="*/ 234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3" h="259">
                  <a:moveTo>
                    <a:pt x="176" y="98"/>
                  </a:moveTo>
                  <a:cubicBezTo>
                    <a:pt x="162" y="92"/>
                    <a:pt x="143" y="89"/>
                    <a:pt x="124" y="88"/>
                  </a:cubicBezTo>
                  <a:cubicBezTo>
                    <a:pt x="124" y="33"/>
                    <a:pt x="124" y="33"/>
                    <a:pt x="124" y="33"/>
                  </a:cubicBezTo>
                  <a:cubicBezTo>
                    <a:pt x="124" y="15"/>
                    <a:pt x="109" y="0"/>
                    <a:pt x="91" y="0"/>
                  </a:cubicBezTo>
                  <a:cubicBezTo>
                    <a:pt x="73" y="0"/>
                    <a:pt x="58" y="15"/>
                    <a:pt x="58" y="33"/>
                  </a:cubicBezTo>
                  <a:cubicBezTo>
                    <a:pt x="58" y="82"/>
                    <a:pt x="58" y="82"/>
                    <a:pt x="58" y="82"/>
                  </a:cubicBezTo>
                  <a:cubicBezTo>
                    <a:pt x="52" y="78"/>
                    <a:pt x="45" y="76"/>
                    <a:pt x="38" y="76"/>
                  </a:cubicBezTo>
                  <a:cubicBezTo>
                    <a:pt x="32" y="76"/>
                    <a:pt x="27" y="77"/>
                    <a:pt x="23" y="79"/>
                  </a:cubicBezTo>
                  <a:cubicBezTo>
                    <a:pt x="6" y="87"/>
                    <a:pt x="0" y="107"/>
                    <a:pt x="7" y="123"/>
                  </a:cubicBezTo>
                  <a:cubicBezTo>
                    <a:pt x="10" y="132"/>
                    <a:pt x="30" y="209"/>
                    <a:pt x="42" y="240"/>
                  </a:cubicBezTo>
                  <a:cubicBezTo>
                    <a:pt x="48" y="255"/>
                    <a:pt x="60" y="259"/>
                    <a:pt x="69" y="259"/>
                  </a:cubicBezTo>
                  <a:cubicBezTo>
                    <a:pt x="180" y="259"/>
                    <a:pt x="180" y="259"/>
                    <a:pt x="180" y="259"/>
                  </a:cubicBezTo>
                  <a:cubicBezTo>
                    <a:pt x="193" y="259"/>
                    <a:pt x="197" y="244"/>
                    <a:pt x="198" y="239"/>
                  </a:cubicBezTo>
                  <a:cubicBezTo>
                    <a:pt x="206" y="209"/>
                    <a:pt x="212" y="141"/>
                    <a:pt x="213" y="138"/>
                  </a:cubicBezTo>
                  <a:cubicBezTo>
                    <a:pt x="213" y="137"/>
                    <a:pt x="213" y="137"/>
                    <a:pt x="213" y="137"/>
                  </a:cubicBezTo>
                  <a:cubicBezTo>
                    <a:pt x="213" y="125"/>
                    <a:pt x="206" y="109"/>
                    <a:pt x="176" y="98"/>
                  </a:cubicBezTo>
                  <a:close/>
                  <a:moveTo>
                    <a:pt x="180" y="234"/>
                  </a:moveTo>
                  <a:cubicBezTo>
                    <a:pt x="180" y="238"/>
                    <a:pt x="179" y="240"/>
                    <a:pt x="178" y="240"/>
                  </a:cubicBezTo>
                  <a:cubicBezTo>
                    <a:pt x="69" y="240"/>
                    <a:pt x="69" y="240"/>
                    <a:pt x="69" y="240"/>
                  </a:cubicBezTo>
                  <a:cubicBezTo>
                    <a:pt x="63" y="240"/>
                    <a:pt x="61" y="238"/>
                    <a:pt x="59" y="233"/>
                  </a:cubicBezTo>
                  <a:cubicBezTo>
                    <a:pt x="47" y="202"/>
                    <a:pt x="25" y="118"/>
                    <a:pt x="25" y="117"/>
                  </a:cubicBezTo>
                  <a:cubicBezTo>
                    <a:pt x="25" y="116"/>
                    <a:pt x="25" y="116"/>
                    <a:pt x="25" y="116"/>
                  </a:cubicBezTo>
                  <a:cubicBezTo>
                    <a:pt x="24" y="116"/>
                    <a:pt x="24" y="116"/>
                    <a:pt x="24" y="116"/>
                  </a:cubicBezTo>
                  <a:cubicBezTo>
                    <a:pt x="20" y="108"/>
                    <a:pt x="23" y="99"/>
                    <a:pt x="31" y="95"/>
                  </a:cubicBezTo>
                  <a:cubicBezTo>
                    <a:pt x="33" y="94"/>
                    <a:pt x="35" y="94"/>
                    <a:pt x="38" y="94"/>
                  </a:cubicBezTo>
                  <a:cubicBezTo>
                    <a:pt x="43" y="94"/>
                    <a:pt x="48" y="97"/>
                    <a:pt x="51" y="102"/>
                  </a:cubicBezTo>
                  <a:cubicBezTo>
                    <a:pt x="55" y="114"/>
                    <a:pt x="58" y="120"/>
                    <a:pt x="65" y="120"/>
                  </a:cubicBezTo>
                  <a:cubicBezTo>
                    <a:pt x="65" y="120"/>
                    <a:pt x="65" y="120"/>
                    <a:pt x="65" y="120"/>
                  </a:cubicBezTo>
                  <a:cubicBezTo>
                    <a:pt x="67" y="120"/>
                    <a:pt x="67" y="120"/>
                    <a:pt x="67" y="120"/>
                  </a:cubicBezTo>
                  <a:cubicBezTo>
                    <a:pt x="68" y="120"/>
                    <a:pt x="68" y="120"/>
                    <a:pt x="68" y="120"/>
                  </a:cubicBezTo>
                  <a:cubicBezTo>
                    <a:pt x="74" y="118"/>
                    <a:pt x="77" y="113"/>
                    <a:pt x="76" y="104"/>
                  </a:cubicBezTo>
                  <a:cubicBezTo>
                    <a:pt x="76" y="104"/>
                    <a:pt x="76" y="104"/>
                    <a:pt x="76" y="104"/>
                  </a:cubicBezTo>
                  <a:cubicBezTo>
                    <a:pt x="76" y="33"/>
                    <a:pt x="76" y="33"/>
                    <a:pt x="76" y="33"/>
                  </a:cubicBezTo>
                  <a:cubicBezTo>
                    <a:pt x="76" y="25"/>
                    <a:pt x="83" y="18"/>
                    <a:pt x="91" y="18"/>
                  </a:cubicBezTo>
                  <a:cubicBezTo>
                    <a:pt x="99" y="18"/>
                    <a:pt x="106" y="25"/>
                    <a:pt x="106" y="33"/>
                  </a:cubicBezTo>
                  <a:cubicBezTo>
                    <a:pt x="106" y="95"/>
                    <a:pt x="106" y="95"/>
                    <a:pt x="106" y="95"/>
                  </a:cubicBezTo>
                  <a:cubicBezTo>
                    <a:pt x="106" y="102"/>
                    <a:pt x="111" y="106"/>
                    <a:pt x="116" y="106"/>
                  </a:cubicBezTo>
                  <a:cubicBezTo>
                    <a:pt x="149" y="106"/>
                    <a:pt x="194" y="117"/>
                    <a:pt x="194" y="137"/>
                  </a:cubicBezTo>
                  <a:cubicBezTo>
                    <a:pt x="194" y="143"/>
                    <a:pt x="187" y="208"/>
                    <a:pt x="180" y="234"/>
                  </a:cubicBezTo>
                  <a:close/>
                  <a:moveTo>
                    <a:pt x="180" y="234"/>
                  </a:moveTo>
                  <a:cubicBezTo>
                    <a:pt x="180" y="234"/>
                    <a:pt x="180" y="234"/>
                    <a:pt x="180" y="2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en-US" sz="1265">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5000">
        <p14:gallery dir="l"/>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ppt_x"/>
                                          </p:val>
                                        </p:tav>
                                        <p:tav tm="100000">
                                          <p:val>
                                            <p:strVal val="#ppt_x"/>
                                          </p:val>
                                        </p:tav>
                                      </p:tavLst>
                                    </p:anim>
                                    <p:anim calcmode="lin" valueType="num">
                                      <p:cBhvr additive="base">
                                        <p:cTn id="28" dur="500" fill="hold"/>
                                        <p:tgtEl>
                                          <p:spTgt spid="3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4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ppt_x"/>
                                          </p:val>
                                        </p:tav>
                                        <p:tav tm="100000">
                                          <p:val>
                                            <p:strVal val="#ppt_x"/>
                                          </p:val>
                                        </p:tav>
                                      </p:tavLst>
                                    </p:anim>
                                    <p:anim calcmode="lin" valueType="num">
                                      <p:cBhvr additive="base">
                                        <p:cTn id="32" dur="5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6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8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ppt_x"/>
                                          </p:val>
                                        </p:tav>
                                        <p:tav tm="100000">
                                          <p:val>
                                            <p:strVal val="#ppt_x"/>
                                          </p:val>
                                        </p:tav>
                                      </p:tavLst>
                                    </p:anim>
                                    <p:anim calcmode="lin" valueType="num">
                                      <p:cBhvr additive="base">
                                        <p:cTn id="40" dur="5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100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20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fill="hold"/>
                                        <p:tgtEl>
                                          <p:spTgt spid="46"/>
                                        </p:tgtEl>
                                        <p:attrNameLst>
                                          <p:attrName>ppt_x</p:attrName>
                                        </p:attrNameLst>
                                      </p:cBhvr>
                                      <p:tavLst>
                                        <p:tav tm="0">
                                          <p:val>
                                            <p:strVal val="#ppt_x"/>
                                          </p:val>
                                        </p:tav>
                                        <p:tav tm="100000">
                                          <p:val>
                                            <p:strVal val="#ppt_x"/>
                                          </p:val>
                                        </p:tav>
                                      </p:tavLst>
                                    </p:anim>
                                    <p:anim calcmode="lin" valueType="num">
                                      <p:cBhvr additive="base">
                                        <p:cTn id="48" dur="500" fill="hold"/>
                                        <p:tgtEl>
                                          <p:spTgt spid="4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40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fill="hold"/>
                                        <p:tgtEl>
                                          <p:spTgt spid="41"/>
                                        </p:tgtEl>
                                        <p:attrNameLst>
                                          <p:attrName>ppt_x</p:attrName>
                                        </p:attrNameLst>
                                      </p:cBhvr>
                                      <p:tavLst>
                                        <p:tav tm="0">
                                          <p:val>
                                            <p:strVal val="#ppt_x"/>
                                          </p:val>
                                        </p:tav>
                                        <p:tav tm="100000">
                                          <p:val>
                                            <p:strVal val="#ppt_x"/>
                                          </p:val>
                                        </p:tav>
                                      </p:tavLst>
                                    </p:anim>
                                    <p:anim calcmode="lin" valueType="num">
                                      <p:cBhvr additive="base">
                                        <p:cTn id="52" dur="500" fill="hold"/>
                                        <p:tgtEl>
                                          <p:spTgt spid="4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160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ppt_x"/>
                                          </p:val>
                                        </p:tav>
                                        <p:tav tm="100000">
                                          <p:val>
                                            <p:strVal val="#ppt_x"/>
                                          </p:val>
                                        </p:tav>
                                      </p:tavLst>
                                    </p:anim>
                                    <p:anim calcmode="lin" valueType="num">
                                      <p:cBhvr additive="base">
                                        <p:cTn id="56" dur="500" fill="hold"/>
                                        <p:tgtEl>
                                          <p:spTgt spid="4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800"/>
                                  </p:stCondLst>
                                  <p:childTnLst>
                                    <p:set>
                                      <p:cBhvr>
                                        <p:cTn id="58" dur="1" fill="hold">
                                          <p:stCondLst>
                                            <p:cond delay="0"/>
                                          </p:stCondLst>
                                        </p:cTn>
                                        <p:tgtEl>
                                          <p:spTgt spid="47"/>
                                        </p:tgtEl>
                                        <p:attrNameLst>
                                          <p:attrName>style.visibility</p:attrName>
                                        </p:attrNameLst>
                                      </p:cBhvr>
                                      <p:to>
                                        <p:strVal val="visible"/>
                                      </p:to>
                                    </p:set>
                                    <p:anim calcmode="lin" valueType="num">
                                      <p:cBhvr additive="base">
                                        <p:cTn id="59" dur="500" fill="hold"/>
                                        <p:tgtEl>
                                          <p:spTgt spid="47"/>
                                        </p:tgtEl>
                                        <p:attrNameLst>
                                          <p:attrName>ppt_x</p:attrName>
                                        </p:attrNameLst>
                                      </p:cBhvr>
                                      <p:tavLst>
                                        <p:tav tm="0">
                                          <p:val>
                                            <p:strVal val="#ppt_x"/>
                                          </p:val>
                                        </p:tav>
                                        <p:tav tm="100000">
                                          <p:val>
                                            <p:strVal val="#ppt_x"/>
                                          </p:val>
                                        </p:tav>
                                      </p:tavLst>
                                    </p:anim>
                                    <p:anim calcmode="lin" valueType="num">
                                      <p:cBhvr additive="base">
                                        <p:cTn id="60" dur="500" fill="hold"/>
                                        <p:tgtEl>
                                          <p:spTgt spid="4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500" fill="hold"/>
                                        <p:tgtEl>
                                          <p:spTgt spid="39"/>
                                        </p:tgtEl>
                                        <p:attrNameLst>
                                          <p:attrName>ppt_x</p:attrName>
                                        </p:attrNameLst>
                                      </p:cBhvr>
                                      <p:tavLst>
                                        <p:tav tm="0">
                                          <p:val>
                                            <p:strVal val="#ppt_x"/>
                                          </p:val>
                                        </p:tav>
                                        <p:tav tm="100000">
                                          <p:val>
                                            <p:strVal val="#ppt_x"/>
                                          </p:val>
                                        </p:tav>
                                      </p:tavLst>
                                    </p:anim>
                                    <p:anim calcmode="lin" valueType="num">
                                      <p:cBhvr additive="base">
                                        <p:cTn id="64" dur="500" fill="hold"/>
                                        <p:tgtEl>
                                          <p:spTgt spid="3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220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fill="hold"/>
                                        <p:tgtEl>
                                          <p:spTgt spid="38"/>
                                        </p:tgtEl>
                                        <p:attrNameLst>
                                          <p:attrName>ppt_x</p:attrName>
                                        </p:attrNameLst>
                                      </p:cBhvr>
                                      <p:tavLst>
                                        <p:tav tm="0">
                                          <p:val>
                                            <p:strVal val="#ppt_x"/>
                                          </p:val>
                                        </p:tav>
                                        <p:tav tm="100000">
                                          <p:val>
                                            <p:strVal val="#ppt_x"/>
                                          </p:val>
                                        </p:tav>
                                      </p:tavLst>
                                    </p:anim>
                                    <p:anim calcmode="lin" valueType="num">
                                      <p:cBhvr additive="base">
                                        <p:cTn id="68" dur="500" fill="hold"/>
                                        <p:tgtEl>
                                          <p:spTgt spid="3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240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ppt_x"/>
                                          </p:val>
                                        </p:tav>
                                        <p:tav tm="100000">
                                          <p:val>
                                            <p:strVal val="#ppt_x"/>
                                          </p:val>
                                        </p:tav>
                                      </p:tavLst>
                                    </p:anim>
                                    <p:anim calcmode="lin" valueType="num">
                                      <p:cBhvr additive="base">
                                        <p:cTn id="72" dur="500" fill="hold"/>
                                        <p:tgtEl>
                                          <p:spTgt spid="50"/>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260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2800"/>
                                  </p:stCondLst>
                                  <p:childTnLst>
                                    <p:set>
                                      <p:cBhvr>
                                        <p:cTn id="78" dur="1" fill="hold">
                                          <p:stCondLst>
                                            <p:cond delay="0"/>
                                          </p:stCondLst>
                                        </p:cTn>
                                        <p:tgtEl>
                                          <p:spTgt spid="42"/>
                                        </p:tgtEl>
                                        <p:attrNameLst>
                                          <p:attrName>style.visibility</p:attrName>
                                        </p:attrNameLst>
                                      </p:cBhvr>
                                      <p:to>
                                        <p:strVal val="visible"/>
                                      </p:to>
                                    </p:set>
                                    <p:anim calcmode="lin" valueType="num">
                                      <p:cBhvr additive="base">
                                        <p:cTn id="79" dur="500" fill="hold"/>
                                        <p:tgtEl>
                                          <p:spTgt spid="42"/>
                                        </p:tgtEl>
                                        <p:attrNameLst>
                                          <p:attrName>ppt_x</p:attrName>
                                        </p:attrNameLst>
                                      </p:cBhvr>
                                      <p:tavLst>
                                        <p:tav tm="0">
                                          <p:val>
                                            <p:strVal val="#ppt_x"/>
                                          </p:val>
                                        </p:tav>
                                        <p:tav tm="100000">
                                          <p:val>
                                            <p:strVal val="#ppt_x"/>
                                          </p:val>
                                        </p:tav>
                                      </p:tavLst>
                                    </p:anim>
                                    <p:anim calcmode="lin" valueType="num">
                                      <p:cBhvr additive="base">
                                        <p:cTn id="80" dur="500" fill="hold"/>
                                        <p:tgtEl>
                                          <p:spTgt spid="42"/>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3000"/>
                                  </p:stCondLst>
                                  <p:childTnLst>
                                    <p:set>
                                      <p:cBhvr>
                                        <p:cTn id="82" dur="1" fill="hold">
                                          <p:stCondLst>
                                            <p:cond delay="0"/>
                                          </p:stCondLst>
                                        </p:cTn>
                                        <p:tgtEl>
                                          <p:spTgt spid="44"/>
                                        </p:tgtEl>
                                        <p:attrNameLst>
                                          <p:attrName>style.visibility</p:attrName>
                                        </p:attrNameLst>
                                      </p:cBhvr>
                                      <p:to>
                                        <p:strVal val="visible"/>
                                      </p:to>
                                    </p:set>
                                    <p:anim calcmode="lin" valueType="num">
                                      <p:cBhvr additive="base">
                                        <p:cTn id="83" dur="500" fill="hold"/>
                                        <p:tgtEl>
                                          <p:spTgt spid="44"/>
                                        </p:tgtEl>
                                        <p:attrNameLst>
                                          <p:attrName>ppt_x</p:attrName>
                                        </p:attrNameLst>
                                      </p:cBhvr>
                                      <p:tavLst>
                                        <p:tav tm="0">
                                          <p:val>
                                            <p:strVal val="#ppt_x"/>
                                          </p:val>
                                        </p:tav>
                                        <p:tav tm="100000">
                                          <p:val>
                                            <p:strVal val="#ppt_x"/>
                                          </p:val>
                                        </p:tav>
                                      </p:tavLst>
                                    </p:anim>
                                    <p:anim calcmode="lin" valueType="num">
                                      <p:cBhvr additive="base">
                                        <p:cTn id="8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P spid="42" grpId="0"/>
      <p:bldP spid="43" grpId="0"/>
      <p:bldP spid="44" grpId="0"/>
      <p:bldP spid="46" grpId="0" animBg="1"/>
      <p:bldP spid="50" grpId="0" animBg="1"/>
      <p:bldP spid="24" grpId="0"/>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 y="6"/>
            <a:ext cx="12191980" cy="6857988"/>
          </a:xfrm>
          <a:prstGeom prst="rect">
            <a:avLst/>
          </a:prstGeom>
        </p:spPr>
      </p:pic>
      <p:sp>
        <p:nvSpPr>
          <p:cNvPr id="2" name="矩形 1"/>
          <p:cNvSpPr/>
          <p:nvPr/>
        </p:nvSpPr>
        <p:spPr>
          <a:xfrm>
            <a:off x="3604128" y="3314495"/>
            <a:ext cx="4983746" cy="12971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cs typeface="+mn-ea"/>
              <a:sym typeface="+mn-lt"/>
            </a:endParaRPr>
          </a:p>
        </p:txBody>
      </p:sp>
      <p:sp>
        <p:nvSpPr>
          <p:cNvPr id="5" name="标题 5"/>
          <p:cNvSpPr txBox="1"/>
          <p:nvPr>
            <p:custDataLst>
              <p:tags r:id="rId2"/>
            </p:custDataLst>
          </p:nvPr>
        </p:nvSpPr>
        <p:spPr>
          <a:xfrm>
            <a:off x="4077412" y="3398796"/>
            <a:ext cx="4312443" cy="707246"/>
          </a:xfrm>
          <a:prstGeom prst="rect">
            <a:avLst/>
          </a:prstGeom>
          <a:noFill/>
        </p:spPr>
        <p:txBody>
          <a:bodyPr wrap="square" lIns="0" tIns="68263" rIns="0" bIns="68263"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kern="0" dirty="0">
                <a:latin typeface="+mn-lt"/>
                <a:ea typeface="+mn-ea"/>
                <a:cs typeface="+mn-ea"/>
                <a:sym typeface="+mn-lt"/>
              </a:rPr>
              <a:t>点击添加标题</a:t>
            </a:r>
            <a:endParaRPr lang="zh-CN" altLang="en-US" kern="0" dirty="0">
              <a:latin typeface="+mn-lt"/>
              <a:ea typeface="+mn-ea"/>
              <a:cs typeface="+mn-ea"/>
              <a:sym typeface="+mn-lt"/>
            </a:endParaRPr>
          </a:p>
        </p:txBody>
      </p:sp>
      <p:sp>
        <p:nvSpPr>
          <p:cNvPr id="6" name="文本占位符 6"/>
          <p:cNvSpPr txBox="1"/>
          <p:nvPr>
            <p:custDataLst>
              <p:tags r:id="rId3"/>
            </p:custDataLst>
          </p:nvPr>
        </p:nvSpPr>
        <p:spPr>
          <a:xfrm>
            <a:off x="4077413" y="4090533"/>
            <a:ext cx="4037178" cy="359202"/>
          </a:xfrm>
          <a:prstGeom prst="rect">
            <a:avLst/>
          </a:prstGeom>
          <a:noFill/>
        </p:spPr>
        <p:txBody>
          <a:bodyPr wrap="square" lIns="0" tIns="68263" rIns="0" bIns="68263"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00" kern="0">
                <a:solidFill>
                  <a:schemeClr val="accent1"/>
                </a:solidFill>
                <a:cs typeface="+mn-ea"/>
                <a:sym typeface="+mn-lt"/>
              </a:rPr>
              <a:t>CLICK TO ADD CAPTION TEXT</a:t>
            </a:r>
            <a:endParaRPr lang="en-US" altLang="zh-CN" sz="1600" kern="0">
              <a:solidFill>
                <a:schemeClr val="accent1"/>
              </a:solidFill>
              <a:cs typeface="+mn-ea"/>
              <a:sym typeface="+mn-lt"/>
            </a:endParaRPr>
          </a:p>
        </p:txBody>
      </p:sp>
      <p:sp>
        <p:nvSpPr>
          <p:cNvPr id="7" name="文本占位符 4"/>
          <p:cNvSpPr txBox="1"/>
          <p:nvPr>
            <p:custDataLst>
              <p:tags r:id="rId4"/>
            </p:custDataLst>
          </p:nvPr>
        </p:nvSpPr>
        <p:spPr bwMode="auto">
          <a:xfrm>
            <a:off x="4429290" y="965190"/>
            <a:ext cx="2990522"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685800" indent="-22860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16600" dirty="0" smtClean="0">
                <a:solidFill>
                  <a:schemeClr val="accent1"/>
                </a:solidFill>
                <a:latin typeface="Agency FB" panose="020B0503020202020204" pitchFamily="34" charset="0"/>
                <a:ea typeface="+mn-ea"/>
                <a:cs typeface="+mn-ea"/>
                <a:sym typeface="+mn-lt"/>
              </a:rPr>
              <a:t>3</a:t>
            </a:r>
            <a:endParaRPr lang="zh-CN" altLang="en-US" sz="16600" dirty="0">
              <a:solidFill>
                <a:schemeClr val="accent1"/>
              </a:solidFill>
              <a:latin typeface="Agency FB" panose="020B0503020202020204" pitchFamily="34" charset="0"/>
              <a:ea typeface="+mn-ea"/>
              <a:cs typeface="+mn-ea"/>
              <a:sym typeface="+mn-lt"/>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250" advClick="0" advTm="3000">
        <p14:switch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par>
                                <p:cTn id="12" presetID="6" presetClass="emph" presetSubtype="0" accel="100000" fill="hold" grpId="1" nodeType="withEffect">
                                  <p:stCondLst>
                                    <p:cond delay="500"/>
                                  </p:stCondLst>
                                  <p:iterate type="lt">
                                    <p:tmPct val="10000"/>
                                  </p:iterate>
                                  <p:childTnLst>
                                    <p:animScale>
                                      <p:cBhvr>
                                        <p:cTn id="13" dur="1000" fill="hold"/>
                                        <p:tgtEl>
                                          <p:spTgt spid="5"/>
                                        </p:tgtEl>
                                      </p:cBhvr>
                                      <p:by x="105000" y="105000"/>
                                    </p:animScale>
                                  </p:childTnLst>
                                </p:cTn>
                              </p:par>
                              <p:par>
                                <p:cTn id="14" presetID="38" presetClass="entr" presetSubtype="0" accel="50000" fill="hold" grpId="0" nodeType="with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set>
                                      <p:cBhvr>
                                        <p:cTn id="16" dur="455" fill="hold">
                                          <p:stCondLst>
                                            <p:cond delay="0"/>
                                          </p:stCondLst>
                                        </p:cTn>
                                        <p:tgtEl>
                                          <p:spTgt spid="6"/>
                                        </p:tgtEl>
                                        <p:attrNameLst>
                                          <p:attrName>style.rotation</p:attrName>
                                        </p:attrNameLst>
                                      </p:cBhvr>
                                      <p:to>
                                        <p:strVal val="-45.0"/>
                                      </p:to>
                                    </p:set>
                                    <p:anim calcmode="lin" valueType="num">
                                      <p:cBhvr>
                                        <p:cTn id="17"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par>
                                <p:cTn id="21" presetID="6" presetClass="emph" presetSubtype="0" accel="100000" fill="hold" grpId="1" nodeType="withEffect">
                                  <p:stCondLst>
                                    <p:cond delay="500"/>
                                  </p:stCondLst>
                                  <p:iterate type="lt">
                                    <p:tmPct val="10000"/>
                                  </p:iterate>
                                  <p:childTnLst>
                                    <p:animScale>
                                      <p:cBhvr>
                                        <p:cTn id="22" dur="1000" fill="hold"/>
                                        <p:tgtEl>
                                          <p:spTgt spid="6"/>
                                        </p:tgtEl>
                                      </p:cBhvr>
                                      <p:by x="105000" y="105000"/>
                                    </p:animScale>
                                  </p:childTnLst>
                                </p:cTn>
                              </p:par>
                              <p:par>
                                <p:cTn id="23" presetID="41" presetClass="entr" presetSubtype="0" fill="hold" grpId="0" nodeType="withEffect">
                                  <p:stCondLst>
                                    <p:cond delay="1500"/>
                                  </p:stCondLst>
                                  <p:iterate type="lt">
                                    <p:tmPct val="37500"/>
                                  </p:iterate>
                                  <p:childTnLst>
                                    <p:set>
                                      <p:cBhvr>
                                        <p:cTn id="24" dur="1" fill="hold">
                                          <p:stCondLst>
                                            <p:cond delay="0"/>
                                          </p:stCondLst>
                                        </p:cTn>
                                        <p:tgtEl>
                                          <p:spTgt spid="7"/>
                                        </p:tgtEl>
                                        <p:attrNameLst>
                                          <p:attrName>style.visibility</p:attrName>
                                        </p:attrNameLst>
                                      </p:cBhvr>
                                      <p:to>
                                        <p:strVal val="visible"/>
                                      </p:to>
                                    </p:set>
                                    <p:anim calcmode="lin" valueType="num">
                                      <p:cBhvr>
                                        <p:cTn id="25" dur="8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800" fill="hold"/>
                                        <p:tgtEl>
                                          <p:spTgt spid="7"/>
                                        </p:tgtEl>
                                        <p:attrNameLst>
                                          <p:attrName>ppt_y</p:attrName>
                                        </p:attrNameLst>
                                      </p:cBhvr>
                                      <p:tavLst>
                                        <p:tav tm="0">
                                          <p:val>
                                            <p:strVal val="#ppt_y"/>
                                          </p:val>
                                        </p:tav>
                                        <p:tav tm="100000">
                                          <p:val>
                                            <p:strVal val="#ppt_y"/>
                                          </p:val>
                                        </p:tav>
                                      </p:tavLst>
                                    </p:anim>
                                    <p:anim calcmode="lin" valueType="num">
                                      <p:cBhvr>
                                        <p:cTn id="27" dur="8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8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800" tmFilter="0,0; .5, 1; 1, 1"/>
                                        <p:tgtEl>
                                          <p:spTgt spid="7"/>
                                        </p:tgtEl>
                                      </p:cBhvr>
                                    </p:animEffect>
                                  </p:childTnLst>
                                </p:cTn>
                              </p:par>
                              <p:par>
                                <p:cTn id="30" presetID="6" presetClass="emph" presetSubtype="0" accel="100000" fill="hold" grpId="1" nodeType="withEffect">
                                  <p:stCondLst>
                                    <p:cond delay="1500"/>
                                  </p:stCondLst>
                                  <p:iterate type="lt">
                                    <p:tmPct val="44444"/>
                                  </p:iterate>
                                  <p:childTnLst>
                                    <p:animScale>
                                      <p:cBhvr>
                                        <p:cTn id="31" dur="900"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1" cstate="screen"/>
          <a:srcRect/>
          <a:stretch>
            <a:fillRect/>
          </a:stretch>
        </p:blipFill>
        <p:spPr>
          <a:xfrm>
            <a:off x="20" y="10"/>
            <a:ext cx="12191980" cy="6857990"/>
          </a:xfrm>
          <a:prstGeom prst="rect">
            <a:avLst/>
          </a:prstGeom>
        </p:spPr>
      </p:pic>
      <p:cxnSp>
        <p:nvCxnSpPr>
          <p:cNvPr id="2" name="直接连接符 1"/>
          <p:cNvCxnSpPr/>
          <p:nvPr/>
        </p:nvCxnSpPr>
        <p:spPr>
          <a:xfrm>
            <a:off x="3406377" y="3303299"/>
            <a:ext cx="0" cy="1343603"/>
          </a:xfrm>
          <a:prstGeom prst="line">
            <a:avLst/>
          </a:prstGeom>
          <a:ln w="9525" cmpd="sng">
            <a:solidFill>
              <a:srgbClr val="0D111A">
                <a:alpha val="62000"/>
              </a:srgbClr>
            </a:solidFill>
          </a:ln>
          <a:effectLst/>
        </p:spPr>
        <p:style>
          <a:lnRef idx="2">
            <a:schemeClr val="accent1"/>
          </a:lnRef>
          <a:fillRef idx="0">
            <a:schemeClr val="accent1"/>
          </a:fillRef>
          <a:effectRef idx="1">
            <a:schemeClr val="accent1"/>
          </a:effectRef>
          <a:fontRef idx="minor">
            <a:schemeClr val="tx1"/>
          </a:fontRef>
        </p:style>
      </p:cxnSp>
      <p:cxnSp>
        <p:nvCxnSpPr>
          <p:cNvPr id="3" name="直接连接符 2"/>
          <p:cNvCxnSpPr/>
          <p:nvPr/>
        </p:nvCxnSpPr>
        <p:spPr>
          <a:xfrm>
            <a:off x="6235937" y="3303299"/>
            <a:ext cx="0" cy="1343603"/>
          </a:xfrm>
          <a:prstGeom prst="line">
            <a:avLst/>
          </a:prstGeom>
          <a:ln w="9525" cmpd="sng">
            <a:solidFill>
              <a:srgbClr val="0D111A">
                <a:alpha val="62000"/>
              </a:srgbClr>
            </a:solidFill>
          </a:ln>
          <a:effectLst/>
        </p:spPr>
        <p:style>
          <a:lnRef idx="2">
            <a:schemeClr val="accent1"/>
          </a:lnRef>
          <a:fillRef idx="0">
            <a:schemeClr val="accent1"/>
          </a:fillRef>
          <a:effectRef idx="1">
            <a:schemeClr val="accent1"/>
          </a:effectRef>
          <a:fontRef idx="minor">
            <a:schemeClr val="tx1"/>
          </a:fontRef>
        </p:style>
      </p:cxnSp>
      <p:sp>
        <p:nvSpPr>
          <p:cNvPr id="4" name="Freeform 9"/>
          <p:cNvSpPr>
            <a:spLocks noEditPoints="1"/>
          </p:cNvSpPr>
          <p:nvPr/>
        </p:nvSpPr>
        <p:spPr bwMode="auto">
          <a:xfrm>
            <a:off x="2036399" y="3303300"/>
            <a:ext cx="484716" cy="436033"/>
          </a:xfrm>
          <a:custGeom>
            <a:avLst/>
            <a:gdLst>
              <a:gd name="T0" fmla="*/ 0 w 94"/>
              <a:gd name="T1" fmla="*/ 58 h 84"/>
              <a:gd name="T2" fmla="*/ 24 w 94"/>
              <a:gd name="T3" fmla="*/ 58 h 84"/>
              <a:gd name="T4" fmla="*/ 24 w 94"/>
              <a:gd name="T5" fmla="*/ 84 h 84"/>
              <a:gd name="T6" fmla="*/ 0 w 94"/>
              <a:gd name="T7" fmla="*/ 84 h 84"/>
              <a:gd name="T8" fmla="*/ 0 w 94"/>
              <a:gd name="T9" fmla="*/ 58 h 84"/>
              <a:gd name="T10" fmla="*/ 62 w 94"/>
              <a:gd name="T11" fmla="*/ 7 h 84"/>
              <a:gd name="T12" fmla="*/ 55 w 94"/>
              <a:gd name="T13" fmla="*/ 20 h 84"/>
              <a:gd name="T14" fmla="*/ 48 w 94"/>
              <a:gd name="T15" fmla="*/ 32 h 84"/>
              <a:gd name="T16" fmla="*/ 43 w 94"/>
              <a:gd name="T17" fmla="*/ 24 h 84"/>
              <a:gd name="T18" fmla="*/ 6 w 94"/>
              <a:gd name="T19" fmla="*/ 46 h 84"/>
              <a:gd name="T20" fmla="*/ 1 w 94"/>
              <a:gd name="T21" fmla="*/ 38 h 84"/>
              <a:gd name="T22" fmla="*/ 38 w 94"/>
              <a:gd name="T23" fmla="*/ 16 h 84"/>
              <a:gd name="T24" fmla="*/ 33 w 94"/>
              <a:gd name="T25" fmla="*/ 8 h 84"/>
              <a:gd name="T26" fmla="*/ 47 w 94"/>
              <a:gd name="T27" fmla="*/ 8 h 84"/>
              <a:gd name="T28" fmla="*/ 62 w 94"/>
              <a:gd name="T29" fmla="*/ 7 h 84"/>
              <a:gd name="T30" fmla="*/ 78 w 94"/>
              <a:gd name="T31" fmla="*/ 0 h 84"/>
              <a:gd name="T32" fmla="*/ 68 w 94"/>
              <a:gd name="T33" fmla="*/ 9 h 84"/>
              <a:gd name="T34" fmla="*/ 78 w 94"/>
              <a:gd name="T35" fmla="*/ 19 h 84"/>
              <a:gd name="T36" fmla="*/ 87 w 94"/>
              <a:gd name="T37" fmla="*/ 9 h 84"/>
              <a:gd name="T38" fmla="*/ 78 w 94"/>
              <a:gd name="T39" fmla="*/ 0 h 84"/>
              <a:gd name="T40" fmla="*/ 61 w 94"/>
              <a:gd name="T41" fmla="*/ 46 h 84"/>
              <a:gd name="T42" fmla="*/ 67 w 94"/>
              <a:gd name="T43" fmla="*/ 50 h 84"/>
              <a:gd name="T44" fmla="*/ 66 w 94"/>
              <a:gd name="T45" fmla="*/ 84 h 84"/>
              <a:gd name="T46" fmla="*/ 74 w 94"/>
              <a:gd name="T47" fmla="*/ 84 h 84"/>
              <a:gd name="T48" fmla="*/ 76 w 94"/>
              <a:gd name="T49" fmla="*/ 55 h 84"/>
              <a:gd name="T50" fmla="*/ 79 w 94"/>
              <a:gd name="T51" fmla="*/ 55 h 84"/>
              <a:gd name="T52" fmla="*/ 81 w 94"/>
              <a:gd name="T53" fmla="*/ 84 h 84"/>
              <a:gd name="T54" fmla="*/ 89 w 94"/>
              <a:gd name="T55" fmla="*/ 84 h 84"/>
              <a:gd name="T56" fmla="*/ 88 w 94"/>
              <a:gd name="T57" fmla="*/ 50 h 84"/>
              <a:gd name="T58" fmla="*/ 94 w 94"/>
              <a:gd name="T59" fmla="*/ 46 h 84"/>
              <a:gd name="T60" fmla="*/ 89 w 94"/>
              <a:gd name="T61" fmla="*/ 21 h 84"/>
              <a:gd name="T62" fmla="*/ 66 w 94"/>
              <a:gd name="T63" fmla="*/ 21 h 84"/>
              <a:gd name="T64" fmla="*/ 61 w 94"/>
              <a:gd name="T65" fmla="*/ 46 h 84"/>
              <a:gd name="T66" fmla="*/ 32 w 94"/>
              <a:gd name="T67" fmla="*/ 44 h 84"/>
              <a:gd name="T68" fmla="*/ 32 w 94"/>
              <a:gd name="T69" fmla="*/ 84 h 84"/>
              <a:gd name="T70" fmla="*/ 55 w 94"/>
              <a:gd name="T71" fmla="*/ 84 h 84"/>
              <a:gd name="T72" fmla="*/ 55 w 94"/>
              <a:gd name="T73" fmla="*/ 44 h 84"/>
              <a:gd name="T74" fmla="*/ 32 w 94"/>
              <a:gd name="T75"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 h="84">
                <a:moveTo>
                  <a:pt x="0" y="58"/>
                </a:moveTo>
                <a:cubicBezTo>
                  <a:pt x="24" y="58"/>
                  <a:pt x="24" y="58"/>
                  <a:pt x="24" y="58"/>
                </a:cubicBezTo>
                <a:cubicBezTo>
                  <a:pt x="24" y="84"/>
                  <a:pt x="24" y="84"/>
                  <a:pt x="24" y="84"/>
                </a:cubicBezTo>
                <a:cubicBezTo>
                  <a:pt x="0" y="84"/>
                  <a:pt x="0" y="84"/>
                  <a:pt x="0" y="84"/>
                </a:cubicBezTo>
                <a:cubicBezTo>
                  <a:pt x="0" y="58"/>
                  <a:pt x="0" y="58"/>
                  <a:pt x="0" y="58"/>
                </a:cubicBezTo>
                <a:close/>
                <a:moveTo>
                  <a:pt x="62" y="7"/>
                </a:moveTo>
                <a:cubicBezTo>
                  <a:pt x="55" y="20"/>
                  <a:pt x="55" y="20"/>
                  <a:pt x="55" y="20"/>
                </a:cubicBezTo>
                <a:cubicBezTo>
                  <a:pt x="48" y="32"/>
                  <a:pt x="48" y="32"/>
                  <a:pt x="48" y="32"/>
                </a:cubicBezTo>
                <a:cubicBezTo>
                  <a:pt x="43" y="24"/>
                  <a:pt x="43" y="24"/>
                  <a:pt x="43" y="24"/>
                </a:cubicBezTo>
                <a:cubicBezTo>
                  <a:pt x="6" y="46"/>
                  <a:pt x="6" y="46"/>
                  <a:pt x="6" y="46"/>
                </a:cubicBezTo>
                <a:cubicBezTo>
                  <a:pt x="1" y="38"/>
                  <a:pt x="1" y="38"/>
                  <a:pt x="1" y="38"/>
                </a:cubicBezTo>
                <a:cubicBezTo>
                  <a:pt x="38" y="16"/>
                  <a:pt x="38" y="16"/>
                  <a:pt x="38" y="16"/>
                </a:cubicBezTo>
                <a:cubicBezTo>
                  <a:pt x="33" y="8"/>
                  <a:pt x="33" y="8"/>
                  <a:pt x="33" y="8"/>
                </a:cubicBezTo>
                <a:cubicBezTo>
                  <a:pt x="47" y="8"/>
                  <a:pt x="47" y="8"/>
                  <a:pt x="47" y="8"/>
                </a:cubicBezTo>
                <a:cubicBezTo>
                  <a:pt x="62" y="7"/>
                  <a:pt x="62" y="7"/>
                  <a:pt x="62" y="7"/>
                </a:cubicBezTo>
                <a:close/>
                <a:moveTo>
                  <a:pt x="78" y="0"/>
                </a:moveTo>
                <a:cubicBezTo>
                  <a:pt x="72" y="0"/>
                  <a:pt x="68" y="4"/>
                  <a:pt x="68" y="9"/>
                </a:cubicBezTo>
                <a:cubicBezTo>
                  <a:pt x="68" y="14"/>
                  <a:pt x="72" y="19"/>
                  <a:pt x="78" y="19"/>
                </a:cubicBezTo>
                <a:cubicBezTo>
                  <a:pt x="83" y="19"/>
                  <a:pt x="87" y="14"/>
                  <a:pt x="87" y="9"/>
                </a:cubicBezTo>
                <a:cubicBezTo>
                  <a:pt x="87" y="4"/>
                  <a:pt x="83" y="0"/>
                  <a:pt x="78" y="0"/>
                </a:cubicBezTo>
                <a:close/>
                <a:moveTo>
                  <a:pt x="61" y="46"/>
                </a:moveTo>
                <a:cubicBezTo>
                  <a:pt x="63" y="47"/>
                  <a:pt x="65" y="49"/>
                  <a:pt x="67" y="50"/>
                </a:cubicBezTo>
                <a:cubicBezTo>
                  <a:pt x="66" y="84"/>
                  <a:pt x="66" y="84"/>
                  <a:pt x="66" y="84"/>
                </a:cubicBezTo>
                <a:cubicBezTo>
                  <a:pt x="74" y="84"/>
                  <a:pt x="74" y="84"/>
                  <a:pt x="74" y="84"/>
                </a:cubicBezTo>
                <a:cubicBezTo>
                  <a:pt x="76" y="55"/>
                  <a:pt x="76" y="55"/>
                  <a:pt x="76" y="55"/>
                </a:cubicBezTo>
                <a:cubicBezTo>
                  <a:pt x="79" y="55"/>
                  <a:pt x="79" y="55"/>
                  <a:pt x="79" y="55"/>
                </a:cubicBezTo>
                <a:cubicBezTo>
                  <a:pt x="81" y="84"/>
                  <a:pt x="81" y="84"/>
                  <a:pt x="81" y="84"/>
                </a:cubicBezTo>
                <a:cubicBezTo>
                  <a:pt x="89" y="84"/>
                  <a:pt x="89" y="84"/>
                  <a:pt x="89" y="84"/>
                </a:cubicBezTo>
                <a:cubicBezTo>
                  <a:pt x="88" y="50"/>
                  <a:pt x="88" y="50"/>
                  <a:pt x="88" y="50"/>
                </a:cubicBezTo>
                <a:cubicBezTo>
                  <a:pt x="94" y="46"/>
                  <a:pt x="94" y="46"/>
                  <a:pt x="94" y="46"/>
                </a:cubicBezTo>
                <a:cubicBezTo>
                  <a:pt x="89" y="21"/>
                  <a:pt x="89" y="21"/>
                  <a:pt x="89" y="21"/>
                </a:cubicBezTo>
                <a:cubicBezTo>
                  <a:pt x="64" y="21"/>
                  <a:pt x="91" y="21"/>
                  <a:pt x="66" y="21"/>
                </a:cubicBezTo>
                <a:cubicBezTo>
                  <a:pt x="61" y="46"/>
                  <a:pt x="61" y="46"/>
                  <a:pt x="61" y="46"/>
                </a:cubicBezTo>
                <a:close/>
                <a:moveTo>
                  <a:pt x="32" y="44"/>
                </a:moveTo>
                <a:cubicBezTo>
                  <a:pt x="32" y="84"/>
                  <a:pt x="32" y="84"/>
                  <a:pt x="32" y="84"/>
                </a:cubicBezTo>
                <a:cubicBezTo>
                  <a:pt x="55" y="84"/>
                  <a:pt x="55" y="84"/>
                  <a:pt x="55" y="84"/>
                </a:cubicBezTo>
                <a:cubicBezTo>
                  <a:pt x="55" y="44"/>
                  <a:pt x="55" y="44"/>
                  <a:pt x="55" y="44"/>
                </a:cubicBezTo>
                <a:lnTo>
                  <a:pt x="32" y="44"/>
                </a:lnTo>
                <a:close/>
              </a:path>
            </a:pathLst>
          </a:custGeom>
          <a:solidFill>
            <a:schemeClr val="accent1"/>
          </a:solidFill>
          <a:ln>
            <a:noFill/>
          </a:ln>
        </p:spPr>
        <p:txBody>
          <a:bodyPr vert="horz" wrap="square" lIns="121920" tIns="60960" rIns="121920" bIns="60960" numCol="1" anchor="t" anchorCtr="0" compatLnSpc="1"/>
          <a:lstStyle/>
          <a:p>
            <a:pPr defTabSz="609600"/>
            <a:endParaRPr lang="zh-CN" altLang="en-US" sz="2400">
              <a:solidFill>
                <a:prstClr val="black"/>
              </a:solidFill>
              <a:cs typeface="+mn-ea"/>
              <a:sym typeface="+mn-lt"/>
            </a:endParaRPr>
          </a:p>
        </p:txBody>
      </p:sp>
      <p:sp>
        <p:nvSpPr>
          <p:cNvPr id="5" name="Freeform 21"/>
          <p:cNvSpPr>
            <a:spLocks noEditPoints="1"/>
          </p:cNvSpPr>
          <p:nvPr/>
        </p:nvSpPr>
        <p:spPr bwMode="auto">
          <a:xfrm>
            <a:off x="4540298" y="3339282"/>
            <a:ext cx="537633" cy="412751"/>
          </a:xfrm>
          <a:custGeom>
            <a:avLst/>
            <a:gdLst>
              <a:gd name="T0" fmla="*/ 16 w 104"/>
              <a:gd name="T1" fmla="*/ 2 h 79"/>
              <a:gd name="T2" fmla="*/ 27 w 104"/>
              <a:gd name="T3" fmla="*/ 4 h 79"/>
              <a:gd name="T4" fmla="*/ 19 w 104"/>
              <a:gd name="T5" fmla="*/ 48 h 79"/>
              <a:gd name="T6" fmla="*/ 4 w 104"/>
              <a:gd name="T7" fmla="*/ 45 h 79"/>
              <a:gd name="T8" fmla="*/ 16 w 104"/>
              <a:gd name="T9" fmla="*/ 2 h 79"/>
              <a:gd name="T10" fmla="*/ 18 w 104"/>
              <a:gd name="T11" fmla="*/ 65 h 79"/>
              <a:gd name="T12" fmla="*/ 16 w 104"/>
              <a:gd name="T13" fmla="*/ 72 h 79"/>
              <a:gd name="T14" fmla="*/ 101 w 104"/>
              <a:gd name="T15" fmla="*/ 72 h 79"/>
              <a:gd name="T16" fmla="*/ 104 w 104"/>
              <a:gd name="T17" fmla="*/ 72 h 79"/>
              <a:gd name="T18" fmla="*/ 104 w 104"/>
              <a:gd name="T19" fmla="*/ 68 h 79"/>
              <a:gd name="T20" fmla="*/ 104 w 104"/>
              <a:gd name="T21" fmla="*/ 26 h 79"/>
              <a:gd name="T22" fmla="*/ 104 w 104"/>
              <a:gd name="T23" fmla="*/ 24 h 79"/>
              <a:gd name="T24" fmla="*/ 103 w 104"/>
              <a:gd name="T25" fmla="*/ 23 h 79"/>
              <a:gd name="T26" fmla="*/ 90 w 104"/>
              <a:gd name="T27" fmla="*/ 10 h 79"/>
              <a:gd name="T28" fmla="*/ 89 w 104"/>
              <a:gd name="T29" fmla="*/ 9 h 79"/>
              <a:gd name="T30" fmla="*/ 87 w 104"/>
              <a:gd name="T31" fmla="*/ 9 h 79"/>
              <a:gd name="T32" fmla="*/ 31 w 104"/>
              <a:gd name="T33" fmla="*/ 9 h 79"/>
              <a:gd name="T34" fmla="*/ 31 w 104"/>
              <a:gd name="T35" fmla="*/ 17 h 79"/>
              <a:gd name="T36" fmla="*/ 84 w 104"/>
              <a:gd name="T37" fmla="*/ 17 h 79"/>
              <a:gd name="T38" fmla="*/ 83 w 104"/>
              <a:gd name="T39" fmla="*/ 28 h 79"/>
              <a:gd name="T40" fmla="*/ 83 w 104"/>
              <a:gd name="T41" fmla="*/ 30 h 79"/>
              <a:gd name="T42" fmla="*/ 85 w 104"/>
              <a:gd name="T43" fmla="*/ 30 h 79"/>
              <a:gd name="T44" fmla="*/ 97 w 104"/>
              <a:gd name="T45" fmla="*/ 29 h 79"/>
              <a:gd name="T46" fmla="*/ 97 w 104"/>
              <a:gd name="T47" fmla="*/ 65 h 79"/>
              <a:gd name="T48" fmla="*/ 18 w 104"/>
              <a:gd name="T49" fmla="*/ 65 h 79"/>
              <a:gd name="T50" fmla="*/ 95 w 104"/>
              <a:gd name="T51" fmla="*/ 26 h 79"/>
              <a:gd name="T52" fmla="*/ 86 w 104"/>
              <a:gd name="T53" fmla="*/ 26 h 79"/>
              <a:gd name="T54" fmla="*/ 87 w 104"/>
              <a:gd name="T55" fmla="*/ 18 h 79"/>
              <a:gd name="T56" fmla="*/ 95 w 104"/>
              <a:gd name="T57" fmla="*/ 26 h 79"/>
              <a:gd name="T58" fmla="*/ 32 w 104"/>
              <a:gd name="T59" fmla="*/ 43 h 79"/>
              <a:gd name="T60" fmla="*/ 74 w 104"/>
              <a:gd name="T61" fmla="*/ 43 h 79"/>
              <a:gd name="T62" fmla="*/ 74 w 104"/>
              <a:gd name="T63" fmla="*/ 45 h 79"/>
              <a:gd name="T64" fmla="*/ 32 w 104"/>
              <a:gd name="T65" fmla="*/ 45 h 79"/>
              <a:gd name="T66" fmla="*/ 32 w 104"/>
              <a:gd name="T67" fmla="*/ 43 h 79"/>
              <a:gd name="T68" fmla="*/ 32 w 104"/>
              <a:gd name="T69" fmla="*/ 32 h 79"/>
              <a:gd name="T70" fmla="*/ 71 w 104"/>
              <a:gd name="T71" fmla="*/ 32 h 79"/>
              <a:gd name="T72" fmla="*/ 71 w 104"/>
              <a:gd name="T73" fmla="*/ 35 h 79"/>
              <a:gd name="T74" fmla="*/ 32 w 104"/>
              <a:gd name="T75" fmla="*/ 35 h 79"/>
              <a:gd name="T76" fmla="*/ 32 w 104"/>
              <a:gd name="T77" fmla="*/ 32 h 79"/>
              <a:gd name="T78" fmla="*/ 32 w 104"/>
              <a:gd name="T79" fmla="*/ 22 h 79"/>
              <a:gd name="T80" fmla="*/ 71 w 104"/>
              <a:gd name="T81" fmla="*/ 22 h 79"/>
              <a:gd name="T82" fmla="*/ 71 w 104"/>
              <a:gd name="T83" fmla="*/ 25 h 79"/>
              <a:gd name="T84" fmla="*/ 32 w 104"/>
              <a:gd name="T85" fmla="*/ 25 h 79"/>
              <a:gd name="T86" fmla="*/ 32 w 104"/>
              <a:gd name="T87" fmla="*/ 22 h 79"/>
              <a:gd name="T88" fmla="*/ 3 w 104"/>
              <a:gd name="T89" fmla="*/ 66 h 79"/>
              <a:gd name="T90" fmla="*/ 9 w 104"/>
              <a:gd name="T91" fmla="*/ 68 h 79"/>
              <a:gd name="T92" fmla="*/ 9 w 104"/>
              <a:gd name="T93" fmla="*/ 74 h 79"/>
              <a:gd name="T94" fmla="*/ 5 w 104"/>
              <a:gd name="T95" fmla="*/ 79 h 79"/>
              <a:gd name="T96" fmla="*/ 2 w 104"/>
              <a:gd name="T97" fmla="*/ 78 h 79"/>
              <a:gd name="T98" fmla="*/ 0 w 104"/>
              <a:gd name="T99" fmla="*/ 72 h 79"/>
              <a:gd name="T100" fmla="*/ 3 w 104"/>
              <a:gd name="T101" fmla="*/ 66 h 79"/>
              <a:gd name="T102" fmla="*/ 4 w 104"/>
              <a:gd name="T103" fmla="*/ 48 h 79"/>
              <a:gd name="T104" fmla="*/ 2 w 104"/>
              <a:gd name="T105" fmla="*/ 65 h 79"/>
              <a:gd name="T106" fmla="*/ 12 w 104"/>
              <a:gd name="T107" fmla="*/ 67 h 79"/>
              <a:gd name="T108" fmla="*/ 17 w 104"/>
              <a:gd name="T109" fmla="*/ 51 h 79"/>
              <a:gd name="T110" fmla="*/ 4 w 104"/>
              <a:gd name="T111"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accent1"/>
          </a:solidFill>
          <a:ln>
            <a:noFill/>
          </a:ln>
        </p:spPr>
        <p:txBody>
          <a:bodyPr vert="horz" wrap="square" lIns="121920" tIns="60960" rIns="121920" bIns="60960" numCol="1" anchor="t" anchorCtr="0" compatLnSpc="1"/>
          <a:lstStyle/>
          <a:p>
            <a:pPr defTabSz="609600"/>
            <a:endParaRPr lang="zh-CN" altLang="en-US" sz="2400">
              <a:solidFill>
                <a:prstClr val="black"/>
              </a:solidFill>
              <a:cs typeface="+mn-ea"/>
              <a:sym typeface="+mn-lt"/>
            </a:endParaRPr>
          </a:p>
        </p:txBody>
      </p:sp>
      <p:sp>
        <p:nvSpPr>
          <p:cNvPr id="6" name="Freeform 13"/>
          <p:cNvSpPr>
            <a:spLocks noEditPoints="1"/>
          </p:cNvSpPr>
          <p:nvPr/>
        </p:nvSpPr>
        <p:spPr bwMode="auto">
          <a:xfrm>
            <a:off x="7189184" y="3339281"/>
            <a:ext cx="575733" cy="400051"/>
          </a:xfrm>
          <a:custGeom>
            <a:avLst/>
            <a:gdLst>
              <a:gd name="T0" fmla="*/ 56 w 112"/>
              <a:gd name="T1" fmla="*/ 20 h 77"/>
              <a:gd name="T2" fmla="*/ 15 w 112"/>
              <a:gd name="T3" fmla="*/ 49 h 77"/>
              <a:gd name="T4" fmla="*/ 10 w 112"/>
              <a:gd name="T5" fmla="*/ 52 h 77"/>
              <a:gd name="T6" fmla="*/ 4 w 112"/>
              <a:gd name="T7" fmla="*/ 66 h 77"/>
              <a:gd name="T8" fmla="*/ 4 w 112"/>
              <a:gd name="T9" fmla="*/ 37 h 77"/>
              <a:gd name="T10" fmla="*/ 0 w 112"/>
              <a:gd name="T11" fmla="*/ 46 h 77"/>
              <a:gd name="T12" fmla="*/ 13 w 112"/>
              <a:gd name="T13" fmla="*/ 29 h 77"/>
              <a:gd name="T14" fmla="*/ 15 w 112"/>
              <a:gd name="T15" fmla="*/ 49 h 77"/>
              <a:gd name="T16" fmla="*/ 15 w 112"/>
              <a:gd name="T17" fmla="*/ 25 h 77"/>
              <a:gd name="T18" fmla="*/ 3 w 112"/>
              <a:gd name="T19" fmla="*/ 22 h 77"/>
              <a:gd name="T20" fmla="*/ 96 w 112"/>
              <a:gd name="T21" fmla="*/ 66 h 77"/>
              <a:gd name="T22" fmla="*/ 102 w 112"/>
              <a:gd name="T23" fmla="*/ 52 h 77"/>
              <a:gd name="T24" fmla="*/ 107 w 112"/>
              <a:gd name="T25" fmla="*/ 49 h 77"/>
              <a:gd name="T26" fmla="*/ 107 w 112"/>
              <a:gd name="T27" fmla="*/ 37 h 77"/>
              <a:gd name="T28" fmla="*/ 112 w 112"/>
              <a:gd name="T29" fmla="*/ 33 h 77"/>
              <a:gd name="T30" fmla="*/ 98 w 112"/>
              <a:gd name="T31" fmla="*/ 31 h 77"/>
              <a:gd name="T32" fmla="*/ 101 w 112"/>
              <a:gd name="T33" fmla="*/ 15 h 77"/>
              <a:gd name="T34" fmla="*/ 97 w 112"/>
              <a:gd name="T35" fmla="*/ 26 h 77"/>
              <a:gd name="T36" fmla="*/ 101 w 112"/>
              <a:gd name="T37" fmla="*/ 15 h 77"/>
              <a:gd name="T38" fmla="*/ 80 w 112"/>
              <a:gd name="T39" fmla="*/ 72 h 77"/>
              <a:gd name="T40" fmla="*/ 82 w 112"/>
              <a:gd name="T41" fmla="*/ 72 h 77"/>
              <a:gd name="T42" fmla="*/ 87 w 112"/>
              <a:gd name="T43" fmla="*/ 47 h 77"/>
              <a:gd name="T44" fmla="*/ 88 w 112"/>
              <a:gd name="T45" fmla="*/ 47 h 77"/>
              <a:gd name="T46" fmla="*/ 88 w 112"/>
              <a:gd name="T47" fmla="*/ 26 h 77"/>
              <a:gd name="T48" fmla="*/ 77 w 112"/>
              <a:gd name="T49" fmla="*/ 51 h 77"/>
              <a:gd name="T50" fmla="*/ 65 w 112"/>
              <a:gd name="T51" fmla="*/ 32 h 77"/>
              <a:gd name="T52" fmla="*/ 64 w 112"/>
              <a:gd name="T53" fmla="*/ 50 h 77"/>
              <a:gd name="T54" fmla="*/ 57 w 112"/>
              <a:gd name="T55" fmla="*/ 55 h 77"/>
              <a:gd name="T56" fmla="*/ 48 w 112"/>
              <a:gd name="T57" fmla="*/ 77 h 77"/>
              <a:gd name="T58" fmla="*/ 48 w 112"/>
              <a:gd name="T59" fmla="*/ 32 h 77"/>
              <a:gd name="T60" fmla="*/ 41 w 112"/>
              <a:gd name="T61" fmla="*/ 47 h 77"/>
              <a:gd name="T62" fmla="*/ 65 w 112"/>
              <a:gd name="T63" fmla="*/ 21 h 77"/>
              <a:gd name="T64" fmla="*/ 65 w 112"/>
              <a:gd name="T65" fmla="*/ 47 h 77"/>
              <a:gd name="T66" fmla="*/ 31 w 112"/>
              <a:gd name="T67" fmla="*/ 72 h 77"/>
              <a:gd name="T68" fmla="*/ 30 w 112"/>
              <a:gd name="T69" fmla="*/ 72 h 77"/>
              <a:gd name="T70" fmla="*/ 24 w 112"/>
              <a:gd name="T71" fmla="*/ 47 h 77"/>
              <a:gd name="T72" fmla="*/ 23 w 112"/>
              <a:gd name="T73" fmla="*/ 47 h 77"/>
              <a:gd name="T74" fmla="*/ 23 w 112"/>
              <a:gd name="T75" fmla="*/ 26 h 77"/>
              <a:gd name="T76" fmla="*/ 35 w 112"/>
              <a:gd name="T77" fmla="*/ 51 h 77"/>
              <a:gd name="T78" fmla="*/ 39 w 112"/>
              <a:gd name="T79" fmla="*/ 17 h 77"/>
              <a:gd name="T80" fmla="*/ 31 w 112"/>
              <a:gd name="T81" fmla="*/ 25 h 77"/>
              <a:gd name="T82" fmla="*/ 81 w 112"/>
              <a:gd name="T83" fmla="*/ 9 h 77"/>
              <a:gd name="T84" fmla="*/ 75 w 112"/>
              <a:gd name="T85" fmla="*/ 23 h 77"/>
              <a:gd name="T86" fmla="*/ 81 w 112"/>
              <a:gd name="T87" fmla="*/ 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1"/>
          </a:solidFill>
          <a:ln>
            <a:noFill/>
          </a:ln>
        </p:spPr>
        <p:txBody>
          <a:bodyPr vert="horz" wrap="square" lIns="121920" tIns="60960" rIns="121920" bIns="60960" numCol="1" anchor="t" anchorCtr="0" compatLnSpc="1"/>
          <a:lstStyle/>
          <a:p>
            <a:pPr defTabSz="609600"/>
            <a:endParaRPr lang="zh-CN" altLang="en-US" sz="2400">
              <a:solidFill>
                <a:prstClr val="black"/>
              </a:solidFill>
              <a:cs typeface="+mn-ea"/>
              <a:sym typeface="+mn-lt"/>
            </a:endParaRPr>
          </a:p>
        </p:txBody>
      </p:sp>
      <p:sp>
        <p:nvSpPr>
          <p:cNvPr id="7" name="Freeform 9"/>
          <p:cNvSpPr>
            <a:spLocks noEditPoints="1"/>
          </p:cNvSpPr>
          <p:nvPr/>
        </p:nvSpPr>
        <p:spPr bwMode="auto">
          <a:xfrm>
            <a:off x="9912672" y="3326582"/>
            <a:ext cx="540373" cy="407391"/>
          </a:xfrm>
          <a:custGeom>
            <a:avLst/>
            <a:gdLst>
              <a:gd name="T0" fmla="*/ 52 w 105"/>
              <a:gd name="T1" fmla="*/ 14 h 78"/>
              <a:gd name="T2" fmla="*/ 84 w 105"/>
              <a:gd name="T3" fmla="*/ 46 h 78"/>
              <a:gd name="T4" fmla="*/ 84 w 105"/>
              <a:gd name="T5" fmla="*/ 50 h 78"/>
              <a:gd name="T6" fmla="*/ 72 w 105"/>
              <a:gd name="T7" fmla="*/ 54 h 78"/>
              <a:gd name="T8" fmla="*/ 61 w 105"/>
              <a:gd name="T9" fmla="*/ 55 h 78"/>
              <a:gd name="T10" fmla="*/ 56 w 105"/>
              <a:gd name="T11" fmla="*/ 52 h 78"/>
              <a:gd name="T12" fmla="*/ 49 w 105"/>
              <a:gd name="T13" fmla="*/ 52 h 78"/>
              <a:gd name="T14" fmla="*/ 43 w 105"/>
              <a:gd name="T15" fmla="*/ 58 h 78"/>
              <a:gd name="T16" fmla="*/ 43 w 105"/>
              <a:gd name="T17" fmla="*/ 58 h 78"/>
              <a:gd name="T18" fmla="*/ 49 w 105"/>
              <a:gd name="T19" fmla="*/ 64 h 78"/>
              <a:gd name="T20" fmla="*/ 56 w 105"/>
              <a:gd name="T21" fmla="*/ 64 h 78"/>
              <a:gd name="T22" fmla="*/ 61 w 105"/>
              <a:gd name="T23" fmla="*/ 60 h 78"/>
              <a:gd name="T24" fmla="*/ 73 w 105"/>
              <a:gd name="T25" fmla="*/ 59 h 78"/>
              <a:gd name="T26" fmla="*/ 82 w 105"/>
              <a:gd name="T27" fmla="*/ 56 h 78"/>
              <a:gd name="T28" fmla="*/ 52 w 105"/>
              <a:gd name="T29" fmla="*/ 78 h 78"/>
              <a:gd name="T30" fmla="*/ 20 w 105"/>
              <a:gd name="T31" fmla="*/ 46 h 78"/>
              <a:gd name="T32" fmla="*/ 52 w 105"/>
              <a:gd name="T33" fmla="*/ 14 h 78"/>
              <a:gd name="T34" fmla="*/ 52 w 105"/>
              <a:gd name="T35" fmla="*/ 0 h 78"/>
              <a:gd name="T36" fmla="*/ 20 w 105"/>
              <a:gd name="T37" fmla="*/ 14 h 78"/>
              <a:gd name="T38" fmla="*/ 8 w 105"/>
              <a:gd name="T39" fmla="*/ 33 h 78"/>
              <a:gd name="T40" fmla="*/ 6 w 105"/>
              <a:gd name="T41" fmla="*/ 33 h 78"/>
              <a:gd name="T42" fmla="*/ 0 w 105"/>
              <a:gd name="T43" fmla="*/ 40 h 78"/>
              <a:gd name="T44" fmla="*/ 0 w 105"/>
              <a:gd name="T45" fmla="*/ 51 h 78"/>
              <a:gd name="T46" fmla="*/ 6 w 105"/>
              <a:gd name="T47" fmla="*/ 57 h 78"/>
              <a:gd name="T48" fmla="*/ 15 w 105"/>
              <a:gd name="T49" fmla="*/ 57 h 78"/>
              <a:gd name="T50" fmla="*/ 15 w 105"/>
              <a:gd name="T51" fmla="*/ 34 h 78"/>
              <a:gd name="T52" fmla="*/ 25 w 105"/>
              <a:gd name="T53" fmla="*/ 19 h 78"/>
              <a:gd name="T54" fmla="*/ 52 w 105"/>
              <a:gd name="T55" fmla="*/ 7 h 78"/>
              <a:gd name="T56" fmla="*/ 80 w 105"/>
              <a:gd name="T57" fmla="*/ 19 h 78"/>
              <a:gd name="T58" fmla="*/ 89 w 105"/>
              <a:gd name="T59" fmla="*/ 33 h 78"/>
              <a:gd name="T60" fmla="*/ 89 w 105"/>
              <a:gd name="T61" fmla="*/ 57 h 78"/>
              <a:gd name="T62" fmla="*/ 98 w 105"/>
              <a:gd name="T63" fmla="*/ 57 h 78"/>
              <a:gd name="T64" fmla="*/ 105 w 105"/>
              <a:gd name="T65" fmla="*/ 51 h 78"/>
              <a:gd name="T66" fmla="*/ 105 w 105"/>
              <a:gd name="T67" fmla="*/ 40 h 78"/>
              <a:gd name="T68" fmla="*/ 98 w 105"/>
              <a:gd name="T69" fmla="*/ 33 h 78"/>
              <a:gd name="T70" fmla="*/ 96 w 105"/>
              <a:gd name="T71" fmla="*/ 33 h 78"/>
              <a:gd name="T72" fmla="*/ 85 w 105"/>
              <a:gd name="T73" fmla="*/ 14 h 78"/>
              <a:gd name="T74" fmla="*/ 52 w 105"/>
              <a:gd name="T7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78">
                <a:moveTo>
                  <a:pt x="52" y="14"/>
                </a:moveTo>
                <a:cubicBezTo>
                  <a:pt x="70" y="14"/>
                  <a:pt x="84" y="29"/>
                  <a:pt x="84" y="46"/>
                </a:cubicBezTo>
                <a:cubicBezTo>
                  <a:pt x="84" y="47"/>
                  <a:pt x="84" y="49"/>
                  <a:pt x="84" y="50"/>
                </a:cubicBezTo>
                <a:cubicBezTo>
                  <a:pt x="80" y="51"/>
                  <a:pt x="76" y="53"/>
                  <a:pt x="72" y="54"/>
                </a:cubicBezTo>
                <a:cubicBezTo>
                  <a:pt x="68" y="55"/>
                  <a:pt x="65" y="55"/>
                  <a:pt x="61" y="55"/>
                </a:cubicBezTo>
                <a:cubicBezTo>
                  <a:pt x="60" y="54"/>
                  <a:pt x="58" y="52"/>
                  <a:pt x="56" y="52"/>
                </a:cubicBezTo>
                <a:cubicBezTo>
                  <a:pt x="49" y="52"/>
                  <a:pt x="49" y="52"/>
                  <a:pt x="49" y="52"/>
                </a:cubicBezTo>
                <a:cubicBezTo>
                  <a:pt x="46" y="52"/>
                  <a:pt x="43" y="55"/>
                  <a:pt x="43" y="58"/>
                </a:cubicBezTo>
                <a:cubicBezTo>
                  <a:pt x="43" y="58"/>
                  <a:pt x="43" y="58"/>
                  <a:pt x="43" y="58"/>
                </a:cubicBezTo>
                <a:cubicBezTo>
                  <a:pt x="43" y="61"/>
                  <a:pt x="46" y="64"/>
                  <a:pt x="49" y="64"/>
                </a:cubicBezTo>
                <a:cubicBezTo>
                  <a:pt x="56" y="64"/>
                  <a:pt x="56" y="64"/>
                  <a:pt x="56" y="64"/>
                </a:cubicBezTo>
                <a:cubicBezTo>
                  <a:pt x="58" y="64"/>
                  <a:pt x="60" y="62"/>
                  <a:pt x="61" y="60"/>
                </a:cubicBezTo>
                <a:cubicBezTo>
                  <a:pt x="65" y="60"/>
                  <a:pt x="69" y="59"/>
                  <a:pt x="73" y="59"/>
                </a:cubicBezTo>
                <a:cubicBezTo>
                  <a:pt x="76" y="58"/>
                  <a:pt x="79" y="57"/>
                  <a:pt x="82" y="56"/>
                </a:cubicBezTo>
                <a:cubicBezTo>
                  <a:pt x="78" y="69"/>
                  <a:pt x="66" y="78"/>
                  <a:pt x="52" y="78"/>
                </a:cubicBezTo>
                <a:cubicBezTo>
                  <a:pt x="34" y="78"/>
                  <a:pt x="20" y="64"/>
                  <a:pt x="20" y="46"/>
                </a:cubicBezTo>
                <a:cubicBezTo>
                  <a:pt x="20" y="29"/>
                  <a:pt x="34" y="14"/>
                  <a:pt x="52" y="14"/>
                </a:cubicBezTo>
                <a:close/>
                <a:moveTo>
                  <a:pt x="52" y="0"/>
                </a:moveTo>
                <a:cubicBezTo>
                  <a:pt x="39" y="0"/>
                  <a:pt x="28" y="5"/>
                  <a:pt x="20" y="14"/>
                </a:cubicBezTo>
                <a:cubicBezTo>
                  <a:pt x="14" y="19"/>
                  <a:pt x="10" y="26"/>
                  <a:pt x="8" y="33"/>
                </a:cubicBezTo>
                <a:cubicBezTo>
                  <a:pt x="6" y="33"/>
                  <a:pt x="6" y="33"/>
                  <a:pt x="6" y="33"/>
                </a:cubicBezTo>
                <a:cubicBezTo>
                  <a:pt x="3" y="33"/>
                  <a:pt x="0" y="36"/>
                  <a:pt x="0" y="40"/>
                </a:cubicBezTo>
                <a:cubicBezTo>
                  <a:pt x="0" y="51"/>
                  <a:pt x="0" y="51"/>
                  <a:pt x="0" y="51"/>
                </a:cubicBezTo>
                <a:cubicBezTo>
                  <a:pt x="0" y="54"/>
                  <a:pt x="3" y="57"/>
                  <a:pt x="6" y="57"/>
                </a:cubicBezTo>
                <a:cubicBezTo>
                  <a:pt x="15" y="57"/>
                  <a:pt x="15" y="57"/>
                  <a:pt x="15" y="57"/>
                </a:cubicBezTo>
                <a:cubicBezTo>
                  <a:pt x="15" y="34"/>
                  <a:pt x="15" y="34"/>
                  <a:pt x="15" y="34"/>
                </a:cubicBezTo>
                <a:cubicBezTo>
                  <a:pt x="17" y="28"/>
                  <a:pt x="20" y="23"/>
                  <a:pt x="25" y="19"/>
                </a:cubicBezTo>
                <a:cubicBezTo>
                  <a:pt x="32" y="12"/>
                  <a:pt x="41" y="7"/>
                  <a:pt x="52" y="7"/>
                </a:cubicBezTo>
                <a:cubicBezTo>
                  <a:pt x="63" y="7"/>
                  <a:pt x="73" y="12"/>
                  <a:pt x="80" y="19"/>
                </a:cubicBezTo>
                <a:cubicBezTo>
                  <a:pt x="84" y="23"/>
                  <a:pt x="87" y="28"/>
                  <a:pt x="89" y="33"/>
                </a:cubicBezTo>
                <a:cubicBezTo>
                  <a:pt x="89" y="57"/>
                  <a:pt x="89" y="57"/>
                  <a:pt x="89" y="57"/>
                </a:cubicBezTo>
                <a:cubicBezTo>
                  <a:pt x="98" y="57"/>
                  <a:pt x="98" y="57"/>
                  <a:pt x="98" y="57"/>
                </a:cubicBezTo>
                <a:cubicBezTo>
                  <a:pt x="102" y="57"/>
                  <a:pt x="105" y="54"/>
                  <a:pt x="105" y="51"/>
                </a:cubicBezTo>
                <a:cubicBezTo>
                  <a:pt x="105" y="40"/>
                  <a:pt x="105" y="40"/>
                  <a:pt x="105" y="40"/>
                </a:cubicBezTo>
                <a:cubicBezTo>
                  <a:pt x="105" y="36"/>
                  <a:pt x="102" y="33"/>
                  <a:pt x="98" y="33"/>
                </a:cubicBezTo>
                <a:cubicBezTo>
                  <a:pt x="96" y="33"/>
                  <a:pt x="96" y="33"/>
                  <a:pt x="96" y="33"/>
                </a:cubicBezTo>
                <a:cubicBezTo>
                  <a:pt x="94" y="26"/>
                  <a:pt x="90" y="19"/>
                  <a:pt x="85" y="14"/>
                </a:cubicBezTo>
                <a:cubicBezTo>
                  <a:pt x="76" y="5"/>
                  <a:pt x="65" y="0"/>
                  <a:pt x="52" y="0"/>
                </a:cubicBezTo>
                <a:close/>
              </a:path>
            </a:pathLst>
          </a:custGeom>
          <a:solidFill>
            <a:schemeClr val="accent1"/>
          </a:solidFill>
          <a:ln>
            <a:noFill/>
          </a:ln>
        </p:spPr>
        <p:txBody>
          <a:bodyPr vert="horz" wrap="square" lIns="121920" tIns="60960" rIns="121920" bIns="60960" numCol="1" anchor="t" anchorCtr="0" compatLnSpc="1"/>
          <a:lstStyle/>
          <a:p>
            <a:pPr defTabSz="609600"/>
            <a:endParaRPr lang="zh-CN" altLang="en-US" sz="2400">
              <a:solidFill>
                <a:prstClr val="black"/>
              </a:solidFill>
              <a:cs typeface="+mn-ea"/>
              <a:sym typeface="+mn-lt"/>
            </a:endParaRPr>
          </a:p>
        </p:txBody>
      </p:sp>
      <p:sp>
        <p:nvSpPr>
          <p:cNvPr id="8" name="文本框 7"/>
          <p:cNvSpPr txBox="1"/>
          <p:nvPr/>
        </p:nvSpPr>
        <p:spPr>
          <a:xfrm>
            <a:off x="1503959" y="3975100"/>
            <a:ext cx="1549596" cy="523220"/>
          </a:xfrm>
          <a:prstGeom prst="rect">
            <a:avLst/>
          </a:prstGeom>
          <a:noFill/>
        </p:spPr>
        <p:txBody>
          <a:bodyPr wrap="square" rtlCol="0">
            <a:spAutoFit/>
          </a:bodyPr>
          <a:lstStyle/>
          <a:p>
            <a:pPr defTabSz="609600"/>
            <a:r>
              <a:rPr kumimoji="1" lang="en-US" altLang="zh-CN" sz="1400" dirty="0">
                <a:solidFill>
                  <a:srgbClr val="0D111A"/>
                </a:solidFill>
                <a:cs typeface="+mn-ea"/>
                <a:sym typeface="+mn-lt"/>
              </a:rPr>
              <a:t> put your text here</a:t>
            </a:r>
            <a:endParaRPr kumimoji="1" lang="en-US" altLang="zh-CN" sz="1400" dirty="0">
              <a:solidFill>
                <a:srgbClr val="0D111A"/>
              </a:solidFill>
              <a:cs typeface="+mn-ea"/>
              <a:sym typeface="+mn-lt"/>
            </a:endParaRPr>
          </a:p>
        </p:txBody>
      </p:sp>
      <p:sp>
        <p:nvSpPr>
          <p:cNvPr id="9" name="文本框 8"/>
          <p:cNvSpPr txBox="1"/>
          <p:nvPr/>
        </p:nvSpPr>
        <p:spPr>
          <a:xfrm>
            <a:off x="1029217" y="4210869"/>
            <a:ext cx="2499081" cy="666977"/>
          </a:xfrm>
          <a:prstGeom prst="rect">
            <a:avLst/>
          </a:prstGeom>
          <a:noFill/>
        </p:spPr>
        <p:txBody>
          <a:bodyPr wrap="square" rtlCol="0">
            <a:spAutoFit/>
          </a:bodyPr>
          <a:lstStyle/>
          <a:p>
            <a:pPr defTabSz="609600"/>
            <a:r>
              <a:rPr kumimoji="1" lang="en-US" altLang="zh-CN" sz="1865" dirty="0">
                <a:solidFill>
                  <a:prstClr val="black">
                    <a:lumMod val="95000"/>
                    <a:lumOff val="5000"/>
                  </a:prstClr>
                </a:solidFill>
                <a:cs typeface="+mn-ea"/>
                <a:sym typeface="+mn-lt"/>
              </a:rPr>
              <a:t> BUSINESS REPORT</a:t>
            </a:r>
            <a:endParaRPr kumimoji="1" lang="en-US" altLang="zh-CN" sz="1865" dirty="0">
              <a:solidFill>
                <a:prstClr val="black">
                  <a:lumMod val="95000"/>
                  <a:lumOff val="5000"/>
                </a:prstClr>
              </a:solidFill>
              <a:cs typeface="+mn-ea"/>
              <a:sym typeface="+mn-lt"/>
            </a:endParaRPr>
          </a:p>
        </p:txBody>
      </p:sp>
      <p:sp>
        <p:nvSpPr>
          <p:cNvPr id="10" name="文本框 9"/>
          <p:cNvSpPr txBox="1"/>
          <p:nvPr/>
        </p:nvSpPr>
        <p:spPr>
          <a:xfrm>
            <a:off x="4059207" y="3975100"/>
            <a:ext cx="1549596" cy="523220"/>
          </a:xfrm>
          <a:prstGeom prst="rect">
            <a:avLst/>
          </a:prstGeom>
          <a:noFill/>
        </p:spPr>
        <p:txBody>
          <a:bodyPr wrap="square" rtlCol="0">
            <a:spAutoFit/>
          </a:bodyPr>
          <a:lstStyle/>
          <a:p>
            <a:pPr defTabSz="609600"/>
            <a:r>
              <a:rPr kumimoji="1" lang="en-US" altLang="zh-CN" sz="1400" dirty="0">
                <a:solidFill>
                  <a:srgbClr val="0D111A"/>
                </a:solidFill>
                <a:cs typeface="+mn-ea"/>
                <a:sym typeface="+mn-lt"/>
              </a:rPr>
              <a:t> put your text here</a:t>
            </a:r>
            <a:endParaRPr kumimoji="1" lang="en-US" altLang="zh-CN" sz="1400" dirty="0">
              <a:solidFill>
                <a:srgbClr val="0D111A"/>
              </a:solidFill>
              <a:cs typeface="+mn-ea"/>
              <a:sym typeface="+mn-lt"/>
            </a:endParaRPr>
          </a:p>
        </p:txBody>
      </p:sp>
      <p:sp>
        <p:nvSpPr>
          <p:cNvPr id="11" name="文本框 10"/>
          <p:cNvSpPr txBox="1"/>
          <p:nvPr/>
        </p:nvSpPr>
        <p:spPr>
          <a:xfrm>
            <a:off x="3584465" y="4210869"/>
            <a:ext cx="2499081" cy="666977"/>
          </a:xfrm>
          <a:prstGeom prst="rect">
            <a:avLst/>
          </a:prstGeom>
          <a:noFill/>
        </p:spPr>
        <p:txBody>
          <a:bodyPr wrap="square" rtlCol="0">
            <a:spAutoFit/>
          </a:bodyPr>
          <a:lstStyle/>
          <a:p>
            <a:pPr defTabSz="609600"/>
            <a:r>
              <a:rPr kumimoji="1" lang="en-US" altLang="zh-CN" sz="1865" dirty="0">
                <a:solidFill>
                  <a:prstClr val="black">
                    <a:lumMod val="95000"/>
                    <a:lumOff val="5000"/>
                  </a:prstClr>
                </a:solidFill>
                <a:cs typeface="+mn-ea"/>
                <a:sym typeface="+mn-lt"/>
              </a:rPr>
              <a:t> BUSINESS REPORT</a:t>
            </a:r>
            <a:endParaRPr kumimoji="1" lang="en-US" altLang="zh-CN" sz="1865" dirty="0">
              <a:solidFill>
                <a:prstClr val="black">
                  <a:lumMod val="95000"/>
                  <a:lumOff val="5000"/>
                </a:prstClr>
              </a:solidFill>
              <a:cs typeface="+mn-ea"/>
              <a:sym typeface="+mn-lt"/>
            </a:endParaRPr>
          </a:p>
        </p:txBody>
      </p:sp>
      <p:cxnSp>
        <p:nvCxnSpPr>
          <p:cNvPr id="12" name="直接连接符 11"/>
          <p:cNvCxnSpPr/>
          <p:nvPr/>
        </p:nvCxnSpPr>
        <p:spPr>
          <a:xfrm>
            <a:off x="8877537" y="3303299"/>
            <a:ext cx="0" cy="1343603"/>
          </a:xfrm>
          <a:prstGeom prst="line">
            <a:avLst/>
          </a:prstGeom>
          <a:ln w="9525" cmpd="sng">
            <a:solidFill>
              <a:srgbClr val="0D111A">
                <a:alpha val="62000"/>
              </a:srgbClr>
            </a:solidFill>
          </a:ln>
          <a:effectLst/>
        </p:spPr>
        <p:style>
          <a:lnRef idx="2">
            <a:schemeClr val="accent1"/>
          </a:lnRef>
          <a:fillRef idx="0">
            <a:schemeClr val="accent1"/>
          </a:fillRef>
          <a:effectRef idx="1">
            <a:schemeClr val="accent1"/>
          </a:effectRef>
          <a:fontRef idx="minor">
            <a:schemeClr val="tx1"/>
          </a:fontRef>
        </p:style>
      </p:cxnSp>
      <p:sp>
        <p:nvSpPr>
          <p:cNvPr id="13" name="文本框 12"/>
          <p:cNvSpPr txBox="1"/>
          <p:nvPr/>
        </p:nvSpPr>
        <p:spPr>
          <a:xfrm>
            <a:off x="6702254" y="3975100"/>
            <a:ext cx="1549596" cy="523220"/>
          </a:xfrm>
          <a:prstGeom prst="rect">
            <a:avLst/>
          </a:prstGeom>
          <a:noFill/>
        </p:spPr>
        <p:txBody>
          <a:bodyPr wrap="square" rtlCol="0">
            <a:spAutoFit/>
          </a:bodyPr>
          <a:lstStyle/>
          <a:p>
            <a:pPr defTabSz="609600"/>
            <a:r>
              <a:rPr kumimoji="1" lang="en-US" altLang="zh-CN" sz="1400" dirty="0">
                <a:solidFill>
                  <a:srgbClr val="0D111A"/>
                </a:solidFill>
                <a:cs typeface="+mn-ea"/>
                <a:sym typeface="+mn-lt"/>
              </a:rPr>
              <a:t> put your text here</a:t>
            </a:r>
            <a:endParaRPr kumimoji="1" lang="en-US" altLang="zh-CN" sz="1400" dirty="0">
              <a:solidFill>
                <a:srgbClr val="0D111A"/>
              </a:solidFill>
              <a:cs typeface="+mn-ea"/>
              <a:sym typeface="+mn-lt"/>
            </a:endParaRPr>
          </a:p>
        </p:txBody>
      </p:sp>
      <p:sp>
        <p:nvSpPr>
          <p:cNvPr id="14" name="文本框 13"/>
          <p:cNvSpPr txBox="1"/>
          <p:nvPr/>
        </p:nvSpPr>
        <p:spPr>
          <a:xfrm>
            <a:off x="6227512" y="4210869"/>
            <a:ext cx="2499081" cy="666977"/>
          </a:xfrm>
          <a:prstGeom prst="rect">
            <a:avLst/>
          </a:prstGeom>
          <a:noFill/>
        </p:spPr>
        <p:txBody>
          <a:bodyPr wrap="square" rtlCol="0">
            <a:spAutoFit/>
          </a:bodyPr>
          <a:lstStyle/>
          <a:p>
            <a:pPr defTabSz="609600"/>
            <a:r>
              <a:rPr kumimoji="1" lang="en-US" altLang="zh-CN" sz="1865" dirty="0">
                <a:solidFill>
                  <a:prstClr val="black">
                    <a:lumMod val="95000"/>
                    <a:lumOff val="5000"/>
                  </a:prstClr>
                </a:solidFill>
                <a:cs typeface="+mn-ea"/>
                <a:sym typeface="+mn-lt"/>
              </a:rPr>
              <a:t> BUSINESS REPORT</a:t>
            </a:r>
            <a:endParaRPr kumimoji="1" lang="en-US" altLang="zh-CN" sz="1865" dirty="0">
              <a:solidFill>
                <a:prstClr val="black">
                  <a:lumMod val="95000"/>
                  <a:lumOff val="5000"/>
                </a:prstClr>
              </a:solidFill>
              <a:cs typeface="+mn-ea"/>
              <a:sym typeface="+mn-lt"/>
            </a:endParaRPr>
          </a:p>
        </p:txBody>
      </p:sp>
      <p:sp>
        <p:nvSpPr>
          <p:cNvPr id="15" name="文本框 14"/>
          <p:cNvSpPr txBox="1"/>
          <p:nvPr/>
        </p:nvSpPr>
        <p:spPr>
          <a:xfrm>
            <a:off x="9408062" y="3975100"/>
            <a:ext cx="1549596" cy="523220"/>
          </a:xfrm>
          <a:prstGeom prst="rect">
            <a:avLst/>
          </a:prstGeom>
          <a:noFill/>
        </p:spPr>
        <p:txBody>
          <a:bodyPr wrap="square" rtlCol="0">
            <a:spAutoFit/>
          </a:bodyPr>
          <a:lstStyle/>
          <a:p>
            <a:pPr defTabSz="609600"/>
            <a:r>
              <a:rPr kumimoji="1" lang="en-US" altLang="zh-CN" sz="1400" dirty="0">
                <a:solidFill>
                  <a:srgbClr val="0D111A"/>
                </a:solidFill>
                <a:cs typeface="+mn-ea"/>
                <a:sym typeface="+mn-lt"/>
              </a:rPr>
              <a:t> put your text here</a:t>
            </a:r>
            <a:endParaRPr kumimoji="1" lang="en-US" altLang="zh-CN" sz="1400" dirty="0">
              <a:solidFill>
                <a:srgbClr val="0D111A"/>
              </a:solidFill>
              <a:cs typeface="+mn-ea"/>
              <a:sym typeface="+mn-lt"/>
            </a:endParaRPr>
          </a:p>
        </p:txBody>
      </p:sp>
      <p:sp>
        <p:nvSpPr>
          <p:cNvPr id="16" name="文本框 15"/>
          <p:cNvSpPr txBox="1"/>
          <p:nvPr/>
        </p:nvSpPr>
        <p:spPr>
          <a:xfrm>
            <a:off x="8933320" y="4210869"/>
            <a:ext cx="2499081" cy="666977"/>
          </a:xfrm>
          <a:prstGeom prst="rect">
            <a:avLst/>
          </a:prstGeom>
          <a:noFill/>
        </p:spPr>
        <p:txBody>
          <a:bodyPr wrap="square" rtlCol="0">
            <a:spAutoFit/>
          </a:bodyPr>
          <a:lstStyle/>
          <a:p>
            <a:pPr defTabSz="609600"/>
            <a:r>
              <a:rPr kumimoji="1" lang="en-US" altLang="zh-CN" sz="1865" dirty="0">
                <a:solidFill>
                  <a:prstClr val="black">
                    <a:lumMod val="95000"/>
                    <a:lumOff val="5000"/>
                  </a:prstClr>
                </a:solidFill>
                <a:cs typeface="+mn-ea"/>
                <a:sym typeface="+mn-lt"/>
              </a:rPr>
              <a:t> BUSINESS REPORT</a:t>
            </a:r>
            <a:endParaRPr kumimoji="1" lang="en-US" altLang="zh-CN" sz="1865" dirty="0">
              <a:solidFill>
                <a:prstClr val="black">
                  <a:lumMod val="95000"/>
                  <a:lumOff val="5000"/>
                </a:prstClr>
              </a:solidFill>
              <a:cs typeface="+mn-ea"/>
              <a:sym typeface="+mn-lt"/>
            </a:endParaRPr>
          </a:p>
        </p:txBody>
      </p:sp>
      <p:sp>
        <p:nvSpPr>
          <p:cNvPr id="17" name="TextBox 1"/>
          <p:cNvSpPr txBox="1"/>
          <p:nvPr/>
        </p:nvSpPr>
        <p:spPr>
          <a:xfrm>
            <a:off x="4619793" y="458724"/>
            <a:ext cx="2952414" cy="646331"/>
          </a:xfrm>
          <a:prstGeom prst="rect">
            <a:avLst/>
          </a:prstGeom>
          <a:noFill/>
        </p:spPr>
        <p:txBody>
          <a:bodyPr wrap="square" rtlCol="0">
            <a:spAutoFit/>
          </a:bodyPr>
          <a:lstStyle/>
          <a:p>
            <a:pPr>
              <a:defRPr/>
            </a:pPr>
            <a:r>
              <a:rPr lang="zh-CN" altLang="en-US" sz="3600" kern="0" dirty="0">
                <a:cs typeface="+mn-ea"/>
                <a:sym typeface="+mn-lt"/>
              </a:rPr>
              <a:t>点击添加标题</a:t>
            </a:r>
            <a:endParaRPr lang="zh-CN" altLang="en-US" sz="3600" kern="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3000">
        <p14:doors dir="vert"/>
      </p:transition>
    </mc:Choice>
    <mc:Fallback>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26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26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26000">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26000">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14:bounceEnd="26000">
                                          <p:cBhvr additive="base">
                                            <p:cTn id="12" dur="500" fill="hold"/>
                                            <p:tgtEl>
                                              <p:spTgt spid="3"/>
                                            </p:tgtEl>
                                            <p:attrNameLst>
                                              <p:attrName>ppt_x</p:attrName>
                                            </p:attrNameLst>
                                          </p:cBhvr>
                                          <p:tavLst>
                                            <p:tav tm="0">
                                              <p:val>
                                                <p:strVal val="#ppt_x"/>
                                              </p:val>
                                            </p:tav>
                                            <p:tav tm="100000">
                                              <p:val>
                                                <p:strVal val="#ppt_x"/>
                                              </p:val>
                                            </p:tav>
                                          </p:tavLst>
                                        </p:anim>
                                        <p:anim calcmode="lin" valueType="num" p14:bounceEnd="26000">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14:presetBounceEnd="26000">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14:bounceEnd="26000">
                                          <p:cBhvr additive="base">
                                            <p:cTn id="17" dur="500" fill="hold"/>
                                            <p:tgtEl>
                                              <p:spTgt spid="12"/>
                                            </p:tgtEl>
                                            <p:attrNameLst>
                                              <p:attrName>ppt_x</p:attrName>
                                            </p:attrNameLst>
                                          </p:cBhvr>
                                          <p:tavLst>
                                            <p:tav tm="0">
                                              <p:val>
                                                <p:strVal val="#ppt_x"/>
                                              </p:val>
                                            </p:tav>
                                            <p:tav tm="100000">
                                              <p:val>
                                                <p:strVal val="#ppt_x"/>
                                              </p:val>
                                            </p:tav>
                                          </p:tavLst>
                                        </p:anim>
                                        <p:anim calcmode="lin" valueType="num" p14:bounceEnd="26000">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anim calcmode="lin" valueType="num">
                                          <p:cBhvr>
                                            <p:cTn id="49" dur="500" fill="hold"/>
                                            <p:tgtEl>
                                              <p:spTgt spid="9"/>
                                            </p:tgtEl>
                                            <p:attrNameLst>
                                              <p:attrName>ppt_x</p:attrName>
                                            </p:attrNameLst>
                                          </p:cBhvr>
                                          <p:tavLst>
                                            <p:tav tm="0">
                                              <p:val>
                                                <p:strVal val="#ppt_x"/>
                                              </p:val>
                                            </p:tav>
                                            <p:tav tm="100000">
                                              <p:val>
                                                <p:strVal val="#ppt_x"/>
                                              </p:val>
                                            </p:tav>
                                          </p:tavLst>
                                        </p:anim>
                                        <p:anim calcmode="lin" valueType="num">
                                          <p:cBhvr>
                                            <p:cTn id="50" dur="500" fill="hold"/>
                                            <p:tgtEl>
                                              <p:spTgt spid="9"/>
                                            </p:tgtEl>
                                            <p:attrNameLst>
                                              <p:attrName>ppt_y</p:attrName>
                                            </p:attrNameLst>
                                          </p:cBhvr>
                                          <p:tavLst>
                                            <p:tav tm="0">
                                              <p:val>
                                                <p:strVal val="#ppt_y+.1"/>
                                              </p:val>
                                            </p:tav>
                                            <p:tav tm="100000">
                                              <p:val>
                                                <p:strVal val="#ppt_y"/>
                                              </p:val>
                                            </p:tav>
                                          </p:tavLst>
                                        </p:anim>
                                      </p:childTnLst>
                                    </p:cTn>
                                  </p:par>
                                </p:childTnLst>
                              </p:cTn>
                            </p:par>
                            <p:par>
                              <p:cTn id="51" fill="hold">
                                <p:stCondLst>
                                  <p:cond delay="2500"/>
                                </p:stCondLst>
                                <p:childTnLst>
                                  <p:par>
                                    <p:cTn id="52" presetID="42"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anim calcmode="lin" valueType="num">
                                          <p:cBhvr>
                                            <p:cTn id="55" dur="500" fill="hold"/>
                                            <p:tgtEl>
                                              <p:spTgt spid="10"/>
                                            </p:tgtEl>
                                            <p:attrNameLst>
                                              <p:attrName>ppt_x</p:attrName>
                                            </p:attrNameLst>
                                          </p:cBhvr>
                                          <p:tavLst>
                                            <p:tav tm="0">
                                              <p:val>
                                                <p:strVal val="#ppt_x"/>
                                              </p:val>
                                            </p:tav>
                                            <p:tav tm="100000">
                                              <p:val>
                                                <p:strVal val="#ppt_x"/>
                                              </p:val>
                                            </p:tav>
                                          </p:tavLst>
                                        </p:anim>
                                        <p:anim calcmode="lin" valueType="num">
                                          <p:cBhvr>
                                            <p:cTn id="56" dur="500" fill="hold"/>
                                            <p:tgtEl>
                                              <p:spTgt spid="10"/>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42" presetClass="entr" presetSubtype="0"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anim calcmode="lin" valueType="num">
                                          <p:cBhvr>
                                            <p:cTn id="61" dur="500" fill="hold"/>
                                            <p:tgtEl>
                                              <p:spTgt spid="11"/>
                                            </p:tgtEl>
                                            <p:attrNameLst>
                                              <p:attrName>ppt_x</p:attrName>
                                            </p:attrNameLst>
                                          </p:cBhvr>
                                          <p:tavLst>
                                            <p:tav tm="0">
                                              <p:val>
                                                <p:strVal val="#ppt_x"/>
                                              </p:val>
                                            </p:tav>
                                            <p:tav tm="100000">
                                              <p:val>
                                                <p:strVal val="#ppt_x"/>
                                              </p:val>
                                            </p:tav>
                                          </p:tavLst>
                                        </p:anim>
                                        <p:anim calcmode="lin" valueType="num">
                                          <p:cBhvr>
                                            <p:cTn id="62" dur="500" fill="hold"/>
                                            <p:tgtEl>
                                              <p:spTgt spid="11"/>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anim calcmode="lin" valueType="num">
                                          <p:cBhvr>
                                            <p:cTn id="67" dur="500" fill="hold"/>
                                            <p:tgtEl>
                                              <p:spTgt spid="13"/>
                                            </p:tgtEl>
                                            <p:attrNameLst>
                                              <p:attrName>ppt_x</p:attrName>
                                            </p:attrNameLst>
                                          </p:cBhvr>
                                          <p:tavLst>
                                            <p:tav tm="0">
                                              <p:val>
                                                <p:strVal val="#ppt_x"/>
                                              </p:val>
                                            </p:tav>
                                            <p:tav tm="100000">
                                              <p:val>
                                                <p:strVal val="#ppt_x"/>
                                              </p:val>
                                            </p:tav>
                                          </p:tavLst>
                                        </p:anim>
                                        <p:anim calcmode="lin" valueType="num">
                                          <p:cBhvr>
                                            <p:cTn id="68" dur="500" fill="hold"/>
                                            <p:tgtEl>
                                              <p:spTgt spid="13"/>
                                            </p:tgtEl>
                                            <p:attrNameLst>
                                              <p:attrName>ppt_y</p:attrName>
                                            </p:attrNameLst>
                                          </p:cBhvr>
                                          <p:tavLst>
                                            <p:tav tm="0">
                                              <p:val>
                                                <p:strVal val="#ppt_y+.1"/>
                                              </p:val>
                                            </p:tav>
                                            <p:tav tm="100000">
                                              <p:val>
                                                <p:strVal val="#ppt_y"/>
                                              </p:val>
                                            </p:tav>
                                          </p:tavLst>
                                        </p:anim>
                                      </p:childTnLst>
                                    </p:cTn>
                                  </p:par>
                                </p:childTnLst>
                              </p:cTn>
                            </p:par>
                            <p:par>
                              <p:cTn id="69" fill="hold">
                                <p:stCondLst>
                                  <p:cond delay="400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4500"/>
                                </p:stCondLst>
                                <p:childTnLst>
                                  <p:par>
                                    <p:cTn id="76" presetID="42" presetClass="entr" presetSubtype="0" fill="hold" grpId="0" nodeType="after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500"/>
                                            <p:tgtEl>
                                              <p:spTgt spid="15"/>
                                            </p:tgtEl>
                                          </p:cBhvr>
                                        </p:animEffect>
                                        <p:anim calcmode="lin" valueType="num">
                                          <p:cBhvr>
                                            <p:cTn id="79" dur="500" fill="hold"/>
                                            <p:tgtEl>
                                              <p:spTgt spid="15"/>
                                            </p:tgtEl>
                                            <p:attrNameLst>
                                              <p:attrName>ppt_x</p:attrName>
                                            </p:attrNameLst>
                                          </p:cBhvr>
                                          <p:tavLst>
                                            <p:tav tm="0">
                                              <p:val>
                                                <p:strVal val="#ppt_x"/>
                                              </p:val>
                                            </p:tav>
                                            <p:tav tm="100000">
                                              <p:val>
                                                <p:strVal val="#ppt_x"/>
                                              </p:val>
                                            </p:tav>
                                          </p:tavLst>
                                        </p:anim>
                                        <p:anim calcmode="lin" valueType="num">
                                          <p:cBhvr>
                                            <p:cTn id="80" dur="500" fill="hold"/>
                                            <p:tgtEl>
                                              <p:spTgt spid="15"/>
                                            </p:tgtEl>
                                            <p:attrNameLst>
                                              <p:attrName>ppt_y</p:attrName>
                                            </p:attrNameLst>
                                          </p:cBhvr>
                                          <p:tavLst>
                                            <p:tav tm="0">
                                              <p:val>
                                                <p:strVal val="#ppt_y+.1"/>
                                              </p:val>
                                            </p:tav>
                                            <p:tav tm="100000">
                                              <p:val>
                                                <p:strVal val="#ppt_y"/>
                                              </p:val>
                                            </p:tav>
                                          </p:tavLst>
                                        </p:anim>
                                      </p:childTnLst>
                                    </p:cTn>
                                  </p:par>
                                </p:childTnLst>
                              </p:cTn>
                            </p:par>
                            <p:par>
                              <p:cTn id="81" fill="hold">
                                <p:stCondLst>
                                  <p:cond delay="5000"/>
                                </p:stCondLst>
                                <p:childTnLst>
                                  <p:par>
                                    <p:cTn id="82" presetID="42" presetClass="entr" presetSubtype="0"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500"/>
                                            <p:tgtEl>
                                              <p:spTgt spid="16"/>
                                            </p:tgtEl>
                                          </p:cBhvr>
                                        </p:animEffect>
                                        <p:anim calcmode="lin" valueType="num">
                                          <p:cBhvr>
                                            <p:cTn id="85" dur="500" fill="hold"/>
                                            <p:tgtEl>
                                              <p:spTgt spid="16"/>
                                            </p:tgtEl>
                                            <p:attrNameLst>
                                              <p:attrName>ppt_x</p:attrName>
                                            </p:attrNameLst>
                                          </p:cBhvr>
                                          <p:tavLst>
                                            <p:tav tm="0">
                                              <p:val>
                                                <p:strVal val="#ppt_x"/>
                                              </p:val>
                                            </p:tav>
                                            <p:tav tm="100000">
                                              <p:val>
                                                <p:strVal val="#ppt_x"/>
                                              </p:val>
                                            </p:tav>
                                          </p:tavLst>
                                        </p:anim>
                                        <p:anim calcmode="lin" valueType="num">
                                          <p:cBhvr>
                                            <p:cTn id="86"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13" grpId="0"/>
          <p:bldP spid="14" grpId="0"/>
          <p:bldP spid="15" grpId="0"/>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anim calcmode="lin" valueType="num">
                                          <p:cBhvr>
                                            <p:cTn id="49" dur="500" fill="hold"/>
                                            <p:tgtEl>
                                              <p:spTgt spid="9"/>
                                            </p:tgtEl>
                                            <p:attrNameLst>
                                              <p:attrName>ppt_x</p:attrName>
                                            </p:attrNameLst>
                                          </p:cBhvr>
                                          <p:tavLst>
                                            <p:tav tm="0">
                                              <p:val>
                                                <p:strVal val="#ppt_x"/>
                                              </p:val>
                                            </p:tav>
                                            <p:tav tm="100000">
                                              <p:val>
                                                <p:strVal val="#ppt_x"/>
                                              </p:val>
                                            </p:tav>
                                          </p:tavLst>
                                        </p:anim>
                                        <p:anim calcmode="lin" valueType="num">
                                          <p:cBhvr>
                                            <p:cTn id="50" dur="500" fill="hold"/>
                                            <p:tgtEl>
                                              <p:spTgt spid="9"/>
                                            </p:tgtEl>
                                            <p:attrNameLst>
                                              <p:attrName>ppt_y</p:attrName>
                                            </p:attrNameLst>
                                          </p:cBhvr>
                                          <p:tavLst>
                                            <p:tav tm="0">
                                              <p:val>
                                                <p:strVal val="#ppt_y+.1"/>
                                              </p:val>
                                            </p:tav>
                                            <p:tav tm="100000">
                                              <p:val>
                                                <p:strVal val="#ppt_y"/>
                                              </p:val>
                                            </p:tav>
                                          </p:tavLst>
                                        </p:anim>
                                      </p:childTnLst>
                                    </p:cTn>
                                  </p:par>
                                </p:childTnLst>
                              </p:cTn>
                            </p:par>
                            <p:par>
                              <p:cTn id="51" fill="hold">
                                <p:stCondLst>
                                  <p:cond delay="2500"/>
                                </p:stCondLst>
                                <p:childTnLst>
                                  <p:par>
                                    <p:cTn id="52" presetID="42"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anim calcmode="lin" valueType="num">
                                          <p:cBhvr>
                                            <p:cTn id="55" dur="500" fill="hold"/>
                                            <p:tgtEl>
                                              <p:spTgt spid="10"/>
                                            </p:tgtEl>
                                            <p:attrNameLst>
                                              <p:attrName>ppt_x</p:attrName>
                                            </p:attrNameLst>
                                          </p:cBhvr>
                                          <p:tavLst>
                                            <p:tav tm="0">
                                              <p:val>
                                                <p:strVal val="#ppt_x"/>
                                              </p:val>
                                            </p:tav>
                                            <p:tav tm="100000">
                                              <p:val>
                                                <p:strVal val="#ppt_x"/>
                                              </p:val>
                                            </p:tav>
                                          </p:tavLst>
                                        </p:anim>
                                        <p:anim calcmode="lin" valueType="num">
                                          <p:cBhvr>
                                            <p:cTn id="56" dur="500" fill="hold"/>
                                            <p:tgtEl>
                                              <p:spTgt spid="10"/>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42" presetClass="entr" presetSubtype="0"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anim calcmode="lin" valueType="num">
                                          <p:cBhvr>
                                            <p:cTn id="61" dur="500" fill="hold"/>
                                            <p:tgtEl>
                                              <p:spTgt spid="11"/>
                                            </p:tgtEl>
                                            <p:attrNameLst>
                                              <p:attrName>ppt_x</p:attrName>
                                            </p:attrNameLst>
                                          </p:cBhvr>
                                          <p:tavLst>
                                            <p:tav tm="0">
                                              <p:val>
                                                <p:strVal val="#ppt_x"/>
                                              </p:val>
                                            </p:tav>
                                            <p:tav tm="100000">
                                              <p:val>
                                                <p:strVal val="#ppt_x"/>
                                              </p:val>
                                            </p:tav>
                                          </p:tavLst>
                                        </p:anim>
                                        <p:anim calcmode="lin" valueType="num">
                                          <p:cBhvr>
                                            <p:cTn id="62" dur="500" fill="hold"/>
                                            <p:tgtEl>
                                              <p:spTgt spid="11"/>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anim calcmode="lin" valueType="num">
                                          <p:cBhvr>
                                            <p:cTn id="67" dur="500" fill="hold"/>
                                            <p:tgtEl>
                                              <p:spTgt spid="13"/>
                                            </p:tgtEl>
                                            <p:attrNameLst>
                                              <p:attrName>ppt_x</p:attrName>
                                            </p:attrNameLst>
                                          </p:cBhvr>
                                          <p:tavLst>
                                            <p:tav tm="0">
                                              <p:val>
                                                <p:strVal val="#ppt_x"/>
                                              </p:val>
                                            </p:tav>
                                            <p:tav tm="100000">
                                              <p:val>
                                                <p:strVal val="#ppt_x"/>
                                              </p:val>
                                            </p:tav>
                                          </p:tavLst>
                                        </p:anim>
                                        <p:anim calcmode="lin" valueType="num">
                                          <p:cBhvr>
                                            <p:cTn id="68" dur="500" fill="hold"/>
                                            <p:tgtEl>
                                              <p:spTgt spid="13"/>
                                            </p:tgtEl>
                                            <p:attrNameLst>
                                              <p:attrName>ppt_y</p:attrName>
                                            </p:attrNameLst>
                                          </p:cBhvr>
                                          <p:tavLst>
                                            <p:tav tm="0">
                                              <p:val>
                                                <p:strVal val="#ppt_y+.1"/>
                                              </p:val>
                                            </p:tav>
                                            <p:tav tm="100000">
                                              <p:val>
                                                <p:strVal val="#ppt_y"/>
                                              </p:val>
                                            </p:tav>
                                          </p:tavLst>
                                        </p:anim>
                                      </p:childTnLst>
                                    </p:cTn>
                                  </p:par>
                                </p:childTnLst>
                              </p:cTn>
                            </p:par>
                            <p:par>
                              <p:cTn id="69" fill="hold">
                                <p:stCondLst>
                                  <p:cond delay="400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4500"/>
                                </p:stCondLst>
                                <p:childTnLst>
                                  <p:par>
                                    <p:cTn id="76" presetID="42" presetClass="entr" presetSubtype="0" fill="hold" grpId="0" nodeType="after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500"/>
                                            <p:tgtEl>
                                              <p:spTgt spid="15"/>
                                            </p:tgtEl>
                                          </p:cBhvr>
                                        </p:animEffect>
                                        <p:anim calcmode="lin" valueType="num">
                                          <p:cBhvr>
                                            <p:cTn id="79" dur="500" fill="hold"/>
                                            <p:tgtEl>
                                              <p:spTgt spid="15"/>
                                            </p:tgtEl>
                                            <p:attrNameLst>
                                              <p:attrName>ppt_x</p:attrName>
                                            </p:attrNameLst>
                                          </p:cBhvr>
                                          <p:tavLst>
                                            <p:tav tm="0">
                                              <p:val>
                                                <p:strVal val="#ppt_x"/>
                                              </p:val>
                                            </p:tav>
                                            <p:tav tm="100000">
                                              <p:val>
                                                <p:strVal val="#ppt_x"/>
                                              </p:val>
                                            </p:tav>
                                          </p:tavLst>
                                        </p:anim>
                                        <p:anim calcmode="lin" valueType="num">
                                          <p:cBhvr>
                                            <p:cTn id="80" dur="500" fill="hold"/>
                                            <p:tgtEl>
                                              <p:spTgt spid="15"/>
                                            </p:tgtEl>
                                            <p:attrNameLst>
                                              <p:attrName>ppt_y</p:attrName>
                                            </p:attrNameLst>
                                          </p:cBhvr>
                                          <p:tavLst>
                                            <p:tav tm="0">
                                              <p:val>
                                                <p:strVal val="#ppt_y+.1"/>
                                              </p:val>
                                            </p:tav>
                                            <p:tav tm="100000">
                                              <p:val>
                                                <p:strVal val="#ppt_y"/>
                                              </p:val>
                                            </p:tav>
                                          </p:tavLst>
                                        </p:anim>
                                      </p:childTnLst>
                                    </p:cTn>
                                  </p:par>
                                </p:childTnLst>
                              </p:cTn>
                            </p:par>
                            <p:par>
                              <p:cTn id="81" fill="hold">
                                <p:stCondLst>
                                  <p:cond delay="5000"/>
                                </p:stCondLst>
                                <p:childTnLst>
                                  <p:par>
                                    <p:cTn id="82" presetID="42" presetClass="entr" presetSubtype="0"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500"/>
                                            <p:tgtEl>
                                              <p:spTgt spid="16"/>
                                            </p:tgtEl>
                                          </p:cBhvr>
                                        </p:animEffect>
                                        <p:anim calcmode="lin" valueType="num">
                                          <p:cBhvr>
                                            <p:cTn id="85" dur="500" fill="hold"/>
                                            <p:tgtEl>
                                              <p:spTgt spid="16"/>
                                            </p:tgtEl>
                                            <p:attrNameLst>
                                              <p:attrName>ppt_x</p:attrName>
                                            </p:attrNameLst>
                                          </p:cBhvr>
                                          <p:tavLst>
                                            <p:tav tm="0">
                                              <p:val>
                                                <p:strVal val="#ppt_x"/>
                                              </p:val>
                                            </p:tav>
                                            <p:tav tm="100000">
                                              <p:val>
                                                <p:strVal val="#ppt_x"/>
                                              </p:val>
                                            </p:tav>
                                          </p:tavLst>
                                        </p:anim>
                                        <p:anim calcmode="lin" valueType="num">
                                          <p:cBhvr>
                                            <p:cTn id="86"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13" grpId="0"/>
          <p:bldP spid="14" grpId="0"/>
          <p:bldP spid="15" grpId="0"/>
          <p:bldP spid="16"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_图片 4"/>
          <p:cNvPicPr>
            <a:picLocks noChangeAspect="1"/>
          </p:cNvPicPr>
          <p:nvPr>
            <p:custDataLst>
              <p:tags r:id="rId1"/>
            </p:custDataLst>
          </p:nvPr>
        </p:nvPicPr>
        <p:blipFill>
          <a:blip r:embed="rId2"/>
          <a:stretch>
            <a:fillRect/>
          </a:stretch>
        </p:blipFill>
        <p:spPr>
          <a:xfrm>
            <a:off x="5209654" y="1810294"/>
            <a:ext cx="1772693" cy="3985872"/>
          </a:xfrm>
          <a:prstGeom prst="rect">
            <a:avLst/>
          </a:prstGeom>
        </p:spPr>
      </p:pic>
      <p:sp>
        <p:nvSpPr>
          <p:cNvPr id="10" name="PA_任意多边形 52"/>
          <p:cNvSpPr>
            <a:spLocks noEditPoints="1"/>
          </p:cNvSpPr>
          <p:nvPr>
            <p:custDataLst>
              <p:tags r:id="rId3"/>
            </p:custDataLst>
          </p:nvPr>
        </p:nvSpPr>
        <p:spPr bwMode="auto">
          <a:xfrm>
            <a:off x="3794194" y="2464152"/>
            <a:ext cx="774103" cy="594079"/>
          </a:xfrm>
          <a:custGeom>
            <a:avLst/>
            <a:gdLst>
              <a:gd name="T0" fmla="*/ 113 w 128"/>
              <a:gd name="T1" fmla="*/ 0 h 98"/>
              <a:gd name="T2" fmla="*/ 98 w 128"/>
              <a:gd name="T3" fmla="*/ 15 h 98"/>
              <a:gd name="T4" fmla="*/ 103 w 128"/>
              <a:gd name="T5" fmla="*/ 26 h 98"/>
              <a:gd name="T6" fmla="*/ 84 w 128"/>
              <a:gd name="T7" fmla="*/ 54 h 98"/>
              <a:gd name="T8" fmla="*/ 79 w 128"/>
              <a:gd name="T9" fmla="*/ 52 h 98"/>
              <a:gd name="T10" fmla="*/ 66 w 128"/>
              <a:gd name="T11" fmla="*/ 60 h 98"/>
              <a:gd name="T12" fmla="*/ 55 w 128"/>
              <a:gd name="T13" fmla="*/ 54 h 98"/>
              <a:gd name="T14" fmla="*/ 56 w 128"/>
              <a:gd name="T15" fmla="*/ 49 h 98"/>
              <a:gd name="T16" fmla="*/ 41 w 128"/>
              <a:gd name="T17" fmla="*/ 34 h 98"/>
              <a:gd name="T18" fmla="*/ 26 w 128"/>
              <a:gd name="T19" fmla="*/ 49 h 98"/>
              <a:gd name="T20" fmla="*/ 31 w 128"/>
              <a:gd name="T21" fmla="*/ 60 h 98"/>
              <a:gd name="T22" fmla="*/ 23 w 128"/>
              <a:gd name="T23" fmla="*/ 70 h 98"/>
              <a:gd name="T24" fmla="*/ 15 w 128"/>
              <a:gd name="T25" fmla="*/ 68 h 98"/>
              <a:gd name="T26" fmla="*/ 0 w 128"/>
              <a:gd name="T27" fmla="*/ 83 h 98"/>
              <a:gd name="T28" fmla="*/ 15 w 128"/>
              <a:gd name="T29" fmla="*/ 98 h 98"/>
              <a:gd name="T30" fmla="*/ 30 w 128"/>
              <a:gd name="T31" fmla="*/ 83 h 98"/>
              <a:gd name="T32" fmla="*/ 26 w 128"/>
              <a:gd name="T33" fmla="*/ 73 h 98"/>
              <a:gd name="T34" fmla="*/ 34 w 128"/>
              <a:gd name="T35" fmla="*/ 62 h 98"/>
              <a:gd name="T36" fmla="*/ 41 w 128"/>
              <a:gd name="T37" fmla="*/ 64 h 98"/>
              <a:gd name="T38" fmla="*/ 53 w 128"/>
              <a:gd name="T39" fmla="*/ 57 h 98"/>
              <a:gd name="T40" fmla="*/ 64 w 128"/>
              <a:gd name="T41" fmla="*/ 64 h 98"/>
              <a:gd name="T42" fmla="*/ 64 w 128"/>
              <a:gd name="T43" fmla="*/ 68 h 98"/>
              <a:gd name="T44" fmla="*/ 79 w 128"/>
              <a:gd name="T45" fmla="*/ 83 h 98"/>
              <a:gd name="T46" fmla="*/ 94 w 128"/>
              <a:gd name="T47" fmla="*/ 68 h 98"/>
              <a:gd name="T48" fmla="*/ 88 w 128"/>
              <a:gd name="T49" fmla="*/ 56 h 98"/>
              <a:gd name="T50" fmla="*/ 106 w 128"/>
              <a:gd name="T51" fmla="*/ 28 h 98"/>
              <a:gd name="T52" fmla="*/ 113 w 128"/>
              <a:gd name="T53" fmla="*/ 30 h 98"/>
              <a:gd name="T54" fmla="*/ 128 w 128"/>
              <a:gd name="T55" fmla="*/ 15 h 98"/>
              <a:gd name="T56" fmla="*/ 113 w 128"/>
              <a:gd name="T57" fmla="*/ 0 h 98"/>
              <a:gd name="T58" fmla="*/ 15 w 128"/>
              <a:gd name="T59" fmla="*/ 90 h 98"/>
              <a:gd name="T60" fmla="*/ 7 w 128"/>
              <a:gd name="T61" fmla="*/ 83 h 98"/>
              <a:gd name="T62" fmla="*/ 15 w 128"/>
              <a:gd name="T63" fmla="*/ 75 h 98"/>
              <a:gd name="T64" fmla="*/ 22 w 128"/>
              <a:gd name="T65" fmla="*/ 83 h 98"/>
              <a:gd name="T66" fmla="*/ 15 w 128"/>
              <a:gd name="T67" fmla="*/ 90 h 98"/>
              <a:gd name="T68" fmla="*/ 41 w 128"/>
              <a:gd name="T69" fmla="*/ 56 h 98"/>
              <a:gd name="T70" fmla="*/ 34 w 128"/>
              <a:gd name="T71" fmla="*/ 49 h 98"/>
              <a:gd name="T72" fmla="*/ 41 w 128"/>
              <a:gd name="T73" fmla="*/ 41 h 98"/>
              <a:gd name="T74" fmla="*/ 49 w 128"/>
              <a:gd name="T75" fmla="*/ 49 h 98"/>
              <a:gd name="T76" fmla="*/ 41 w 128"/>
              <a:gd name="T77" fmla="*/ 56 h 98"/>
              <a:gd name="T78" fmla="*/ 79 w 128"/>
              <a:gd name="T79" fmla="*/ 75 h 98"/>
              <a:gd name="T80" fmla="*/ 71 w 128"/>
              <a:gd name="T81" fmla="*/ 68 h 98"/>
              <a:gd name="T82" fmla="*/ 79 w 128"/>
              <a:gd name="T83" fmla="*/ 60 h 98"/>
              <a:gd name="T84" fmla="*/ 86 w 128"/>
              <a:gd name="T85" fmla="*/ 68 h 98"/>
              <a:gd name="T86" fmla="*/ 79 w 128"/>
              <a:gd name="T87" fmla="*/ 75 h 98"/>
              <a:gd name="T88" fmla="*/ 113 w 128"/>
              <a:gd name="T89" fmla="*/ 22 h 98"/>
              <a:gd name="T90" fmla="*/ 105 w 128"/>
              <a:gd name="T91" fmla="*/ 15 h 98"/>
              <a:gd name="T92" fmla="*/ 113 w 128"/>
              <a:gd name="T93" fmla="*/ 7 h 98"/>
              <a:gd name="T94" fmla="*/ 120 w 128"/>
              <a:gd name="T95" fmla="*/ 15 h 98"/>
              <a:gd name="T96" fmla="*/ 113 w 128"/>
              <a:gd name="T97" fmla="*/ 2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98">
                <a:moveTo>
                  <a:pt x="113" y="0"/>
                </a:moveTo>
                <a:cubicBezTo>
                  <a:pt x="104" y="0"/>
                  <a:pt x="98" y="7"/>
                  <a:pt x="98" y="15"/>
                </a:cubicBezTo>
                <a:cubicBezTo>
                  <a:pt x="98" y="19"/>
                  <a:pt x="100" y="23"/>
                  <a:pt x="103" y="26"/>
                </a:cubicBezTo>
                <a:cubicBezTo>
                  <a:pt x="84" y="54"/>
                  <a:pt x="84" y="54"/>
                  <a:pt x="84" y="54"/>
                </a:cubicBezTo>
                <a:cubicBezTo>
                  <a:pt x="83" y="53"/>
                  <a:pt x="81" y="52"/>
                  <a:pt x="79" y="52"/>
                </a:cubicBezTo>
                <a:cubicBezTo>
                  <a:pt x="73" y="52"/>
                  <a:pt x="68" y="56"/>
                  <a:pt x="66" y="60"/>
                </a:cubicBezTo>
                <a:cubicBezTo>
                  <a:pt x="55" y="54"/>
                  <a:pt x="55" y="54"/>
                  <a:pt x="55" y="54"/>
                </a:cubicBezTo>
                <a:cubicBezTo>
                  <a:pt x="56" y="53"/>
                  <a:pt x="56" y="51"/>
                  <a:pt x="56" y="49"/>
                </a:cubicBezTo>
                <a:cubicBezTo>
                  <a:pt x="56" y="40"/>
                  <a:pt x="49" y="34"/>
                  <a:pt x="41" y="34"/>
                </a:cubicBezTo>
                <a:cubicBezTo>
                  <a:pt x="33" y="34"/>
                  <a:pt x="26" y="40"/>
                  <a:pt x="26" y="49"/>
                </a:cubicBezTo>
                <a:cubicBezTo>
                  <a:pt x="26" y="53"/>
                  <a:pt x="28" y="57"/>
                  <a:pt x="31" y="60"/>
                </a:cubicBezTo>
                <a:cubicBezTo>
                  <a:pt x="23" y="70"/>
                  <a:pt x="23" y="70"/>
                  <a:pt x="23" y="70"/>
                </a:cubicBezTo>
                <a:cubicBezTo>
                  <a:pt x="21" y="69"/>
                  <a:pt x="18" y="68"/>
                  <a:pt x="15" y="68"/>
                </a:cubicBezTo>
                <a:cubicBezTo>
                  <a:pt x="6" y="68"/>
                  <a:pt x="0" y="74"/>
                  <a:pt x="0" y="83"/>
                </a:cubicBezTo>
                <a:cubicBezTo>
                  <a:pt x="0" y="91"/>
                  <a:pt x="6" y="98"/>
                  <a:pt x="15" y="98"/>
                </a:cubicBezTo>
                <a:cubicBezTo>
                  <a:pt x="23" y="98"/>
                  <a:pt x="30" y="91"/>
                  <a:pt x="30" y="83"/>
                </a:cubicBezTo>
                <a:cubicBezTo>
                  <a:pt x="30" y="79"/>
                  <a:pt x="28" y="76"/>
                  <a:pt x="26" y="73"/>
                </a:cubicBezTo>
                <a:cubicBezTo>
                  <a:pt x="34" y="62"/>
                  <a:pt x="34" y="62"/>
                  <a:pt x="34" y="62"/>
                </a:cubicBezTo>
                <a:cubicBezTo>
                  <a:pt x="36" y="63"/>
                  <a:pt x="39" y="64"/>
                  <a:pt x="41" y="64"/>
                </a:cubicBezTo>
                <a:cubicBezTo>
                  <a:pt x="46" y="64"/>
                  <a:pt x="51" y="61"/>
                  <a:pt x="53" y="57"/>
                </a:cubicBezTo>
                <a:cubicBezTo>
                  <a:pt x="64" y="64"/>
                  <a:pt x="64" y="64"/>
                  <a:pt x="64" y="64"/>
                </a:cubicBezTo>
                <a:cubicBezTo>
                  <a:pt x="64" y="65"/>
                  <a:pt x="64" y="66"/>
                  <a:pt x="64" y="68"/>
                </a:cubicBezTo>
                <a:cubicBezTo>
                  <a:pt x="64" y="76"/>
                  <a:pt x="70" y="83"/>
                  <a:pt x="79" y="83"/>
                </a:cubicBezTo>
                <a:cubicBezTo>
                  <a:pt x="87" y="83"/>
                  <a:pt x="94" y="76"/>
                  <a:pt x="94" y="68"/>
                </a:cubicBezTo>
                <a:cubicBezTo>
                  <a:pt x="94" y="63"/>
                  <a:pt x="91" y="58"/>
                  <a:pt x="88" y="56"/>
                </a:cubicBezTo>
                <a:cubicBezTo>
                  <a:pt x="106" y="28"/>
                  <a:pt x="106" y="28"/>
                  <a:pt x="106" y="28"/>
                </a:cubicBezTo>
                <a:cubicBezTo>
                  <a:pt x="108" y="29"/>
                  <a:pt x="110" y="30"/>
                  <a:pt x="113" y="30"/>
                </a:cubicBezTo>
                <a:cubicBezTo>
                  <a:pt x="121" y="30"/>
                  <a:pt x="128" y="23"/>
                  <a:pt x="128" y="15"/>
                </a:cubicBezTo>
                <a:cubicBezTo>
                  <a:pt x="128" y="7"/>
                  <a:pt x="121" y="0"/>
                  <a:pt x="113" y="0"/>
                </a:cubicBezTo>
                <a:close/>
                <a:moveTo>
                  <a:pt x="15" y="90"/>
                </a:moveTo>
                <a:cubicBezTo>
                  <a:pt x="11" y="90"/>
                  <a:pt x="7" y="87"/>
                  <a:pt x="7" y="83"/>
                </a:cubicBezTo>
                <a:cubicBezTo>
                  <a:pt x="7" y="78"/>
                  <a:pt x="11" y="75"/>
                  <a:pt x="15" y="75"/>
                </a:cubicBezTo>
                <a:cubicBezTo>
                  <a:pt x="19" y="75"/>
                  <a:pt x="22" y="78"/>
                  <a:pt x="22" y="83"/>
                </a:cubicBezTo>
                <a:cubicBezTo>
                  <a:pt x="22" y="87"/>
                  <a:pt x="19" y="90"/>
                  <a:pt x="15" y="90"/>
                </a:cubicBezTo>
                <a:close/>
                <a:moveTo>
                  <a:pt x="41" y="56"/>
                </a:moveTo>
                <a:cubicBezTo>
                  <a:pt x="37" y="56"/>
                  <a:pt x="34" y="53"/>
                  <a:pt x="34" y="49"/>
                </a:cubicBezTo>
                <a:cubicBezTo>
                  <a:pt x="34" y="45"/>
                  <a:pt x="37" y="41"/>
                  <a:pt x="41" y="41"/>
                </a:cubicBezTo>
                <a:cubicBezTo>
                  <a:pt x="45" y="41"/>
                  <a:pt x="49" y="45"/>
                  <a:pt x="49" y="49"/>
                </a:cubicBezTo>
                <a:cubicBezTo>
                  <a:pt x="49" y="53"/>
                  <a:pt x="45" y="56"/>
                  <a:pt x="41" y="56"/>
                </a:cubicBezTo>
                <a:close/>
                <a:moveTo>
                  <a:pt x="79" y="75"/>
                </a:moveTo>
                <a:cubicBezTo>
                  <a:pt x="75" y="75"/>
                  <a:pt x="71" y="72"/>
                  <a:pt x="71" y="68"/>
                </a:cubicBezTo>
                <a:cubicBezTo>
                  <a:pt x="71" y="63"/>
                  <a:pt x="75" y="60"/>
                  <a:pt x="79" y="60"/>
                </a:cubicBezTo>
                <a:cubicBezTo>
                  <a:pt x="83" y="60"/>
                  <a:pt x="86" y="63"/>
                  <a:pt x="86" y="68"/>
                </a:cubicBezTo>
                <a:cubicBezTo>
                  <a:pt x="86" y="72"/>
                  <a:pt x="83" y="75"/>
                  <a:pt x="79" y="75"/>
                </a:cubicBezTo>
                <a:close/>
                <a:moveTo>
                  <a:pt x="113" y="22"/>
                </a:moveTo>
                <a:cubicBezTo>
                  <a:pt x="108" y="22"/>
                  <a:pt x="105" y="19"/>
                  <a:pt x="105" y="15"/>
                </a:cubicBezTo>
                <a:cubicBezTo>
                  <a:pt x="105" y="11"/>
                  <a:pt x="108" y="7"/>
                  <a:pt x="113" y="7"/>
                </a:cubicBezTo>
                <a:cubicBezTo>
                  <a:pt x="117" y="7"/>
                  <a:pt x="120" y="11"/>
                  <a:pt x="120" y="15"/>
                </a:cubicBezTo>
                <a:cubicBezTo>
                  <a:pt x="120" y="19"/>
                  <a:pt x="117" y="22"/>
                  <a:pt x="113" y="22"/>
                </a:cubicBezTo>
                <a:close/>
              </a:path>
            </a:pathLst>
          </a:custGeom>
          <a:solidFill>
            <a:schemeClr val="bg1"/>
          </a:solidFill>
          <a:ln>
            <a:noFill/>
          </a:ln>
        </p:spPr>
        <p:txBody>
          <a:bodyPr vert="horz" wrap="square" lIns="82296" tIns="41148" rIns="82296" bIns="41148" numCol="1" anchor="t" anchorCtr="0" compatLnSpc="1"/>
          <a:lstStyle/>
          <a:p>
            <a:endParaRPr lang="id-ID" sz="1265">
              <a:ln w="0"/>
              <a:effectLst>
                <a:outerShdw blurRad="38100" dist="19050" dir="2700000" algn="tl" rotWithShape="0">
                  <a:schemeClr val="dk1">
                    <a:alpha val="40000"/>
                  </a:schemeClr>
                </a:outerShdw>
              </a:effectLst>
              <a:cs typeface="+mn-ea"/>
              <a:sym typeface="+mn-lt"/>
            </a:endParaRPr>
          </a:p>
        </p:txBody>
      </p:sp>
      <p:grpSp>
        <p:nvGrpSpPr>
          <p:cNvPr id="11" name="PA_组合 10"/>
          <p:cNvGrpSpPr/>
          <p:nvPr>
            <p:custDataLst>
              <p:tags r:id="rId4"/>
            </p:custDataLst>
          </p:nvPr>
        </p:nvGrpSpPr>
        <p:grpSpPr>
          <a:xfrm>
            <a:off x="1823900" y="2534362"/>
            <a:ext cx="752500" cy="457260"/>
            <a:chOff x="1672386" y="2301438"/>
            <a:chExt cx="379368" cy="230525"/>
          </a:xfrm>
          <a:solidFill>
            <a:schemeClr val="bg1"/>
          </a:solidFill>
        </p:grpSpPr>
        <p:sp>
          <p:nvSpPr>
            <p:cNvPr id="12" name="Freeform 54"/>
            <p:cNvSpPr>
              <a:spLocks noEditPoints="1"/>
            </p:cNvSpPr>
            <p:nvPr/>
          </p:nvSpPr>
          <p:spPr bwMode="auto">
            <a:xfrm>
              <a:off x="1672386" y="2301438"/>
              <a:ext cx="379368" cy="230525"/>
            </a:xfrm>
            <a:custGeom>
              <a:avLst/>
              <a:gdLst>
                <a:gd name="T0" fmla="*/ 62 w 124"/>
                <a:gd name="T1" fmla="*/ 0 h 76"/>
                <a:gd name="T2" fmla="*/ 123 w 124"/>
                <a:gd name="T3" fmla="*/ 37 h 76"/>
                <a:gd name="T4" fmla="*/ 123 w 124"/>
                <a:gd name="T5" fmla="*/ 42 h 76"/>
                <a:gd name="T6" fmla="*/ 62 w 124"/>
                <a:gd name="T7" fmla="*/ 76 h 76"/>
                <a:gd name="T8" fmla="*/ 1 w 124"/>
                <a:gd name="T9" fmla="*/ 42 h 76"/>
                <a:gd name="T10" fmla="*/ 1 w 124"/>
                <a:gd name="T11" fmla="*/ 37 h 76"/>
                <a:gd name="T12" fmla="*/ 62 w 124"/>
                <a:gd name="T13" fmla="*/ 0 h 76"/>
                <a:gd name="T14" fmla="*/ 62 w 124"/>
                <a:gd name="T15" fmla="*/ 8 h 76"/>
                <a:gd name="T16" fmla="*/ 10 w 124"/>
                <a:gd name="T17" fmla="*/ 40 h 76"/>
                <a:gd name="T18" fmla="*/ 62 w 124"/>
                <a:gd name="T19" fmla="*/ 68 h 76"/>
                <a:gd name="T20" fmla="*/ 114 w 124"/>
                <a:gd name="T21" fmla="*/ 40 h 76"/>
                <a:gd name="T22" fmla="*/ 62 w 124"/>
                <a:gd name="T23"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76">
                  <a:moveTo>
                    <a:pt x="62" y="0"/>
                  </a:moveTo>
                  <a:cubicBezTo>
                    <a:pt x="90" y="0"/>
                    <a:pt x="106" y="19"/>
                    <a:pt x="123" y="37"/>
                  </a:cubicBezTo>
                  <a:cubicBezTo>
                    <a:pt x="124" y="39"/>
                    <a:pt x="124" y="41"/>
                    <a:pt x="123" y="42"/>
                  </a:cubicBezTo>
                  <a:cubicBezTo>
                    <a:pt x="109" y="58"/>
                    <a:pt x="90" y="76"/>
                    <a:pt x="62" y="76"/>
                  </a:cubicBezTo>
                  <a:cubicBezTo>
                    <a:pt x="33" y="76"/>
                    <a:pt x="14" y="58"/>
                    <a:pt x="1" y="42"/>
                  </a:cubicBezTo>
                  <a:cubicBezTo>
                    <a:pt x="0" y="41"/>
                    <a:pt x="0" y="39"/>
                    <a:pt x="1" y="37"/>
                  </a:cubicBezTo>
                  <a:cubicBezTo>
                    <a:pt x="16" y="20"/>
                    <a:pt x="33" y="0"/>
                    <a:pt x="62" y="0"/>
                  </a:cubicBezTo>
                  <a:close/>
                  <a:moveTo>
                    <a:pt x="62" y="8"/>
                  </a:moveTo>
                  <a:cubicBezTo>
                    <a:pt x="38" y="8"/>
                    <a:pt x="22" y="25"/>
                    <a:pt x="10" y="40"/>
                  </a:cubicBezTo>
                  <a:cubicBezTo>
                    <a:pt x="21" y="54"/>
                    <a:pt x="38" y="68"/>
                    <a:pt x="62" y="68"/>
                  </a:cubicBezTo>
                  <a:cubicBezTo>
                    <a:pt x="85" y="68"/>
                    <a:pt x="102" y="54"/>
                    <a:pt x="114" y="40"/>
                  </a:cubicBezTo>
                  <a:cubicBezTo>
                    <a:pt x="100" y="24"/>
                    <a:pt x="85" y="8"/>
                    <a:pt x="6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id-ID" sz="1265">
                <a:solidFill>
                  <a:schemeClr val="accent1"/>
                </a:solidFill>
                <a:cs typeface="+mn-ea"/>
                <a:sym typeface="+mn-lt"/>
              </a:endParaRPr>
            </a:p>
          </p:txBody>
        </p:sp>
        <p:sp>
          <p:nvSpPr>
            <p:cNvPr id="13" name="Freeform 55"/>
            <p:cNvSpPr>
              <a:spLocks noEditPoints="1"/>
            </p:cNvSpPr>
            <p:nvPr/>
          </p:nvSpPr>
          <p:spPr bwMode="auto">
            <a:xfrm>
              <a:off x="1804893" y="2357708"/>
              <a:ext cx="116170" cy="116170"/>
            </a:xfrm>
            <a:custGeom>
              <a:avLst/>
              <a:gdLst>
                <a:gd name="T0" fmla="*/ 19 w 38"/>
                <a:gd name="T1" fmla="*/ 38 h 38"/>
                <a:gd name="T2" fmla="*/ 0 w 38"/>
                <a:gd name="T3" fmla="*/ 19 h 38"/>
                <a:gd name="T4" fmla="*/ 19 w 38"/>
                <a:gd name="T5" fmla="*/ 0 h 38"/>
                <a:gd name="T6" fmla="*/ 38 w 38"/>
                <a:gd name="T7" fmla="*/ 19 h 38"/>
                <a:gd name="T8" fmla="*/ 19 w 38"/>
                <a:gd name="T9" fmla="*/ 38 h 38"/>
                <a:gd name="T10" fmla="*/ 19 w 38"/>
                <a:gd name="T11" fmla="*/ 4 h 38"/>
                <a:gd name="T12" fmla="*/ 4 w 38"/>
                <a:gd name="T13" fmla="*/ 19 h 38"/>
                <a:gd name="T14" fmla="*/ 19 w 38"/>
                <a:gd name="T15" fmla="*/ 34 h 38"/>
                <a:gd name="T16" fmla="*/ 34 w 38"/>
                <a:gd name="T17" fmla="*/ 19 h 38"/>
                <a:gd name="T18" fmla="*/ 19 w 38"/>
                <a:gd name="T1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8">
                  <a:moveTo>
                    <a:pt x="19" y="38"/>
                  </a:moveTo>
                  <a:cubicBezTo>
                    <a:pt x="8" y="38"/>
                    <a:pt x="0" y="30"/>
                    <a:pt x="0" y="19"/>
                  </a:cubicBezTo>
                  <a:cubicBezTo>
                    <a:pt x="0" y="8"/>
                    <a:pt x="8" y="0"/>
                    <a:pt x="19" y="0"/>
                  </a:cubicBezTo>
                  <a:cubicBezTo>
                    <a:pt x="30" y="0"/>
                    <a:pt x="38" y="8"/>
                    <a:pt x="38" y="19"/>
                  </a:cubicBezTo>
                  <a:cubicBezTo>
                    <a:pt x="38" y="30"/>
                    <a:pt x="30" y="38"/>
                    <a:pt x="19" y="38"/>
                  </a:cubicBezTo>
                  <a:close/>
                  <a:moveTo>
                    <a:pt x="19" y="4"/>
                  </a:moveTo>
                  <a:cubicBezTo>
                    <a:pt x="11" y="4"/>
                    <a:pt x="4" y="11"/>
                    <a:pt x="4" y="19"/>
                  </a:cubicBezTo>
                  <a:cubicBezTo>
                    <a:pt x="4" y="27"/>
                    <a:pt x="11" y="34"/>
                    <a:pt x="19" y="34"/>
                  </a:cubicBezTo>
                  <a:cubicBezTo>
                    <a:pt x="27" y="34"/>
                    <a:pt x="34" y="27"/>
                    <a:pt x="34" y="19"/>
                  </a:cubicBezTo>
                  <a:cubicBezTo>
                    <a:pt x="34" y="11"/>
                    <a:pt x="27" y="4"/>
                    <a:pt x="1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id-ID" sz="1265">
                <a:solidFill>
                  <a:schemeClr val="accent1"/>
                </a:solidFill>
                <a:cs typeface="+mn-ea"/>
                <a:sym typeface="+mn-lt"/>
              </a:endParaRPr>
            </a:p>
          </p:txBody>
        </p:sp>
      </p:grpSp>
      <p:grpSp>
        <p:nvGrpSpPr>
          <p:cNvPr id="14" name="PA_组合 13"/>
          <p:cNvGrpSpPr/>
          <p:nvPr>
            <p:custDataLst>
              <p:tags r:id="rId5"/>
            </p:custDataLst>
          </p:nvPr>
        </p:nvGrpSpPr>
        <p:grpSpPr>
          <a:xfrm>
            <a:off x="7717691" y="2368598"/>
            <a:ext cx="676889" cy="676889"/>
            <a:chOff x="1692353" y="3027500"/>
            <a:chExt cx="341249" cy="341249"/>
          </a:xfrm>
          <a:solidFill>
            <a:schemeClr val="bg1"/>
          </a:solidFill>
        </p:grpSpPr>
        <p:sp>
          <p:nvSpPr>
            <p:cNvPr id="15" name="Freeform 93"/>
            <p:cNvSpPr>
              <a:spLocks noEditPoints="1"/>
            </p:cNvSpPr>
            <p:nvPr/>
          </p:nvSpPr>
          <p:spPr bwMode="auto">
            <a:xfrm>
              <a:off x="1692353" y="3027500"/>
              <a:ext cx="341249" cy="341249"/>
            </a:xfrm>
            <a:custGeom>
              <a:avLst/>
              <a:gdLst>
                <a:gd name="T0" fmla="*/ 64 w 112"/>
                <a:gd name="T1" fmla="*/ 12 h 112"/>
                <a:gd name="T2" fmla="*/ 78 w 112"/>
                <a:gd name="T3" fmla="*/ 23 h 112"/>
                <a:gd name="T4" fmla="*/ 84 w 112"/>
                <a:gd name="T5" fmla="*/ 18 h 112"/>
                <a:gd name="T6" fmla="*/ 93 w 112"/>
                <a:gd name="T7" fmla="*/ 25 h 112"/>
                <a:gd name="T8" fmla="*/ 89 w 112"/>
                <a:gd name="T9" fmla="*/ 34 h 112"/>
                <a:gd name="T10" fmla="*/ 100 w 112"/>
                <a:gd name="T11" fmla="*/ 48 h 112"/>
                <a:gd name="T12" fmla="*/ 104 w 112"/>
                <a:gd name="T13" fmla="*/ 60 h 112"/>
                <a:gd name="T14" fmla="*/ 95 w 112"/>
                <a:gd name="T15" fmla="*/ 64 h 112"/>
                <a:gd name="T16" fmla="*/ 93 w 112"/>
                <a:gd name="T17" fmla="*/ 81 h 112"/>
                <a:gd name="T18" fmla="*/ 87 w 112"/>
                <a:gd name="T19" fmla="*/ 93 h 112"/>
                <a:gd name="T20" fmla="*/ 81 w 112"/>
                <a:gd name="T21" fmla="*/ 93 h 112"/>
                <a:gd name="T22" fmla="*/ 64 w 112"/>
                <a:gd name="T23" fmla="*/ 95 h 112"/>
                <a:gd name="T24" fmla="*/ 60 w 112"/>
                <a:gd name="T25" fmla="*/ 104 h 112"/>
                <a:gd name="T26" fmla="*/ 48 w 112"/>
                <a:gd name="T27" fmla="*/ 100 h 112"/>
                <a:gd name="T28" fmla="*/ 34 w 112"/>
                <a:gd name="T29" fmla="*/ 89 h 112"/>
                <a:gd name="T30" fmla="*/ 28 w 112"/>
                <a:gd name="T31" fmla="*/ 94 h 112"/>
                <a:gd name="T32" fmla="*/ 19 w 112"/>
                <a:gd name="T33" fmla="*/ 87 h 112"/>
                <a:gd name="T34" fmla="*/ 23 w 112"/>
                <a:gd name="T35" fmla="*/ 78 h 112"/>
                <a:gd name="T36" fmla="*/ 12 w 112"/>
                <a:gd name="T37" fmla="*/ 64 h 112"/>
                <a:gd name="T38" fmla="*/ 8 w 112"/>
                <a:gd name="T39" fmla="*/ 52 h 112"/>
                <a:gd name="T40" fmla="*/ 17 w 112"/>
                <a:gd name="T41" fmla="*/ 48 h 112"/>
                <a:gd name="T42" fmla="*/ 19 w 112"/>
                <a:gd name="T43" fmla="*/ 31 h 112"/>
                <a:gd name="T44" fmla="*/ 25 w 112"/>
                <a:gd name="T45" fmla="*/ 19 h 112"/>
                <a:gd name="T46" fmla="*/ 31 w 112"/>
                <a:gd name="T47" fmla="*/ 19 h 112"/>
                <a:gd name="T48" fmla="*/ 48 w 112"/>
                <a:gd name="T49" fmla="*/ 17 h 112"/>
                <a:gd name="T50" fmla="*/ 52 w 112"/>
                <a:gd name="T51" fmla="*/ 8 h 112"/>
                <a:gd name="T52" fmla="*/ 60 w 112"/>
                <a:gd name="T53" fmla="*/ 0 h 112"/>
                <a:gd name="T54" fmla="*/ 40 w 112"/>
                <a:gd name="T55" fmla="*/ 11 h 112"/>
                <a:gd name="T56" fmla="*/ 28 w 112"/>
                <a:gd name="T57" fmla="*/ 10 h 112"/>
                <a:gd name="T58" fmla="*/ 14 w 112"/>
                <a:gd name="T59" fmla="*/ 19 h 112"/>
                <a:gd name="T60" fmla="*/ 13 w 112"/>
                <a:gd name="T61" fmla="*/ 35 h 112"/>
                <a:gd name="T62" fmla="*/ 0 w 112"/>
                <a:gd name="T63" fmla="*/ 52 h 112"/>
                <a:gd name="T64" fmla="*/ 11 w 112"/>
                <a:gd name="T65" fmla="*/ 72 h 112"/>
                <a:gd name="T66" fmla="*/ 10 w 112"/>
                <a:gd name="T67" fmla="*/ 84 h 112"/>
                <a:gd name="T68" fmla="*/ 19 w 112"/>
                <a:gd name="T69" fmla="*/ 98 h 112"/>
                <a:gd name="T70" fmla="*/ 35 w 112"/>
                <a:gd name="T71" fmla="*/ 99 h 112"/>
                <a:gd name="T72" fmla="*/ 52 w 112"/>
                <a:gd name="T73" fmla="*/ 112 h 112"/>
                <a:gd name="T74" fmla="*/ 72 w 112"/>
                <a:gd name="T75" fmla="*/ 101 h 112"/>
                <a:gd name="T76" fmla="*/ 84 w 112"/>
                <a:gd name="T77" fmla="*/ 102 h 112"/>
                <a:gd name="T78" fmla="*/ 98 w 112"/>
                <a:gd name="T79" fmla="*/ 93 h 112"/>
                <a:gd name="T80" fmla="*/ 99 w 112"/>
                <a:gd name="T81" fmla="*/ 77 h 112"/>
                <a:gd name="T82" fmla="*/ 112 w 112"/>
                <a:gd name="T83" fmla="*/ 60 h 112"/>
                <a:gd name="T84" fmla="*/ 101 w 112"/>
                <a:gd name="T85" fmla="*/ 40 h 112"/>
                <a:gd name="T86" fmla="*/ 102 w 112"/>
                <a:gd name="T87" fmla="*/ 28 h 112"/>
                <a:gd name="T88" fmla="*/ 93 w 112"/>
                <a:gd name="T89" fmla="*/ 14 h 112"/>
                <a:gd name="T90" fmla="*/ 77 w 112"/>
                <a:gd name="T91" fmla="*/ 13 h 112"/>
                <a:gd name="T92" fmla="*/ 60 w 112"/>
                <a:gd name="T9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112">
                  <a:moveTo>
                    <a:pt x="60" y="8"/>
                  </a:moveTo>
                  <a:cubicBezTo>
                    <a:pt x="62" y="8"/>
                    <a:pt x="64" y="10"/>
                    <a:pt x="64" y="12"/>
                  </a:cubicBezTo>
                  <a:cubicBezTo>
                    <a:pt x="64" y="17"/>
                    <a:pt x="64" y="17"/>
                    <a:pt x="64" y="17"/>
                  </a:cubicBezTo>
                  <a:cubicBezTo>
                    <a:pt x="69" y="18"/>
                    <a:pt x="74" y="20"/>
                    <a:pt x="78" y="23"/>
                  </a:cubicBezTo>
                  <a:cubicBezTo>
                    <a:pt x="81" y="19"/>
                    <a:pt x="81" y="19"/>
                    <a:pt x="81" y="19"/>
                  </a:cubicBezTo>
                  <a:cubicBezTo>
                    <a:pt x="82" y="18"/>
                    <a:pt x="83" y="18"/>
                    <a:pt x="84" y="18"/>
                  </a:cubicBezTo>
                  <a:cubicBezTo>
                    <a:pt x="85" y="18"/>
                    <a:pt x="86" y="18"/>
                    <a:pt x="87" y="19"/>
                  </a:cubicBezTo>
                  <a:cubicBezTo>
                    <a:pt x="93" y="25"/>
                    <a:pt x="93" y="25"/>
                    <a:pt x="93" y="25"/>
                  </a:cubicBezTo>
                  <a:cubicBezTo>
                    <a:pt x="94" y="26"/>
                    <a:pt x="94" y="29"/>
                    <a:pt x="93" y="31"/>
                  </a:cubicBezTo>
                  <a:cubicBezTo>
                    <a:pt x="89" y="34"/>
                    <a:pt x="89" y="34"/>
                    <a:pt x="89" y="34"/>
                  </a:cubicBezTo>
                  <a:cubicBezTo>
                    <a:pt x="92" y="38"/>
                    <a:pt x="94" y="43"/>
                    <a:pt x="95" y="48"/>
                  </a:cubicBezTo>
                  <a:cubicBezTo>
                    <a:pt x="100" y="48"/>
                    <a:pt x="100" y="48"/>
                    <a:pt x="100" y="48"/>
                  </a:cubicBezTo>
                  <a:cubicBezTo>
                    <a:pt x="102" y="48"/>
                    <a:pt x="104" y="50"/>
                    <a:pt x="104" y="52"/>
                  </a:cubicBezTo>
                  <a:cubicBezTo>
                    <a:pt x="104" y="60"/>
                    <a:pt x="104" y="60"/>
                    <a:pt x="104" y="60"/>
                  </a:cubicBezTo>
                  <a:cubicBezTo>
                    <a:pt x="104" y="62"/>
                    <a:pt x="102" y="64"/>
                    <a:pt x="100" y="64"/>
                  </a:cubicBezTo>
                  <a:cubicBezTo>
                    <a:pt x="95" y="64"/>
                    <a:pt x="95" y="64"/>
                    <a:pt x="95" y="64"/>
                  </a:cubicBezTo>
                  <a:cubicBezTo>
                    <a:pt x="94" y="69"/>
                    <a:pt x="92" y="74"/>
                    <a:pt x="89" y="78"/>
                  </a:cubicBezTo>
                  <a:cubicBezTo>
                    <a:pt x="93" y="81"/>
                    <a:pt x="93" y="81"/>
                    <a:pt x="93" y="81"/>
                  </a:cubicBezTo>
                  <a:cubicBezTo>
                    <a:pt x="94" y="83"/>
                    <a:pt x="94" y="86"/>
                    <a:pt x="93" y="87"/>
                  </a:cubicBezTo>
                  <a:cubicBezTo>
                    <a:pt x="87" y="93"/>
                    <a:pt x="87" y="93"/>
                    <a:pt x="87" y="93"/>
                  </a:cubicBezTo>
                  <a:cubicBezTo>
                    <a:pt x="86" y="94"/>
                    <a:pt x="85" y="94"/>
                    <a:pt x="84" y="94"/>
                  </a:cubicBezTo>
                  <a:cubicBezTo>
                    <a:pt x="83" y="94"/>
                    <a:pt x="82" y="94"/>
                    <a:pt x="81" y="93"/>
                  </a:cubicBezTo>
                  <a:cubicBezTo>
                    <a:pt x="78" y="89"/>
                    <a:pt x="78" y="89"/>
                    <a:pt x="78" y="89"/>
                  </a:cubicBezTo>
                  <a:cubicBezTo>
                    <a:pt x="74" y="92"/>
                    <a:pt x="69" y="94"/>
                    <a:pt x="64" y="95"/>
                  </a:cubicBezTo>
                  <a:cubicBezTo>
                    <a:pt x="64" y="100"/>
                    <a:pt x="64" y="100"/>
                    <a:pt x="64" y="100"/>
                  </a:cubicBezTo>
                  <a:cubicBezTo>
                    <a:pt x="64" y="102"/>
                    <a:pt x="62" y="104"/>
                    <a:pt x="60" y="104"/>
                  </a:cubicBezTo>
                  <a:cubicBezTo>
                    <a:pt x="52" y="104"/>
                    <a:pt x="52" y="104"/>
                    <a:pt x="52" y="104"/>
                  </a:cubicBezTo>
                  <a:cubicBezTo>
                    <a:pt x="50" y="104"/>
                    <a:pt x="48" y="102"/>
                    <a:pt x="48" y="100"/>
                  </a:cubicBezTo>
                  <a:cubicBezTo>
                    <a:pt x="48" y="95"/>
                    <a:pt x="48" y="95"/>
                    <a:pt x="48" y="95"/>
                  </a:cubicBezTo>
                  <a:cubicBezTo>
                    <a:pt x="43" y="94"/>
                    <a:pt x="38" y="92"/>
                    <a:pt x="34" y="89"/>
                  </a:cubicBezTo>
                  <a:cubicBezTo>
                    <a:pt x="31" y="93"/>
                    <a:pt x="31" y="93"/>
                    <a:pt x="31" y="93"/>
                  </a:cubicBezTo>
                  <a:cubicBezTo>
                    <a:pt x="30" y="94"/>
                    <a:pt x="29" y="94"/>
                    <a:pt x="28" y="94"/>
                  </a:cubicBezTo>
                  <a:cubicBezTo>
                    <a:pt x="27" y="94"/>
                    <a:pt x="26" y="94"/>
                    <a:pt x="25" y="93"/>
                  </a:cubicBezTo>
                  <a:cubicBezTo>
                    <a:pt x="19" y="87"/>
                    <a:pt x="19" y="87"/>
                    <a:pt x="19" y="87"/>
                  </a:cubicBezTo>
                  <a:cubicBezTo>
                    <a:pt x="18" y="86"/>
                    <a:pt x="18" y="83"/>
                    <a:pt x="19" y="81"/>
                  </a:cubicBezTo>
                  <a:cubicBezTo>
                    <a:pt x="23" y="78"/>
                    <a:pt x="23" y="78"/>
                    <a:pt x="23" y="78"/>
                  </a:cubicBezTo>
                  <a:cubicBezTo>
                    <a:pt x="20" y="74"/>
                    <a:pt x="18" y="69"/>
                    <a:pt x="17" y="64"/>
                  </a:cubicBezTo>
                  <a:cubicBezTo>
                    <a:pt x="12" y="64"/>
                    <a:pt x="12" y="64"/>
                    <a:pt x="12" y="64"/>
                  </a:cubicBezTo>
                  <a:cubicBezTo>
                    <a:pt x="10" y="64"/>
                    <a:pt x="8" y="62"/>
                    <a:pt x="8" y="60"/>
                  </a:cubicBezTo>
                  <a:cubicBezTo>
                    <a:pt x="8" y="52"/>
                    <a:pt x="8" y="52"/>
                    <a:pt x="8" y="52"/>
                  </a:cubicBezTo>
                  <a:cubicBezTo>
                    <a:pt x="8" y="50"/>
                    <a:pt x="10" y="48"/>
                    <a:pt x="12" y="48"/>
                  </a:cubicBezTo>
                  <a:cubicBezTo>
                    <a:pt x="17" y="48"/>
                    <a:pt x="17" y="48"/>
                    <a:pt x="17" y="48"/>
                  </a:cubicBezTo>
                  <a:cubicBezTo>
                    <a:pt x="18" y="43"/>
                    <a:pt x="20" y="38"/>
                    <a:pt x="23" y="34"/>
                  </a:cubicBezTo>
                  <a:cubicBezTo>
                    <a:pt x="19" y="31"/>
                    <a:pt x="19" y="31"/>
                    <a:pt x="19" y="31"/>
                  </a:cubicBezTo>
                  <a:cubicBezTo>
                    <a:pt x="18" y="29"/>
                    <a:pt x="18" y="26"/>
                    <a:pt x="19" y="25"/>
                  </a:cubicBezTo>
                  <a:cubicBezTo>
                    <a:pt x="25" y="19"/>
                    <a:pt x="25" y="19"/>
                    <a:pt x="25" y="19"/>
                  </a:cubicBezTo>
                  <a:cubicBezTo>
                    <a:pt x="26" y="18"/>
                    <a:pt x="27" y="18"/>
                    <a:pt x="28" y="18"/>
                  </a:cubicBezTo>
                  <a:cubicBezTo>
                    <a:pt x="29" y="18"/>
                    <a:pt x="30" y="18"/>
                    <a:pt x="31" y="19"/>
                  </a:cubicBezTo>
                  <a:cubicBezTo>
                    <a:pt x="34" y="23"/>
                    <a:pt x="34" y="23"/>
                    <a:pt x="34" y="23"/>
                  </a:cubicBezTo>
                  <a:cubicBezTo>
                    <a:pt x="38" y="20"/>
                    <a:pt x="43" y="18"/>
                    <a:pt x="48" y="17"/>
                  </a:cubicBezTo>
                  <a:cubicBezTo>
                    <a:pt x="48" y="12"/>
                    <a:pt x="48" y="12"/>
                    <a:pt x="48" y="12"/>
                  </a:cubicBezTo>
                  <a:cubicBezTo>
                    <a:pt x="48" y="10"/>
                    <a:pt x="50" y="8"/>
                    <a:pt x="52" y="8"/>
                  </a:cubicBezTo>
                  <a:cubicBezTo>
                    <a:pt x="60" y="8"/>
                    <a:pt x="60" y="8"/>
                    <a:pt x="60" y="8"/>
                  </a:cubicBezTo>
                  <a:moveTo>
                    <a:pt x="60" y="0"/>
                  </a:moveTo>
                  <a:cubicBezTo>
                    <a:pt x="52" y="0"/>
                    <a:pt x="52" y="0"/>
                    <a:pt x="52" y="0"/>
                  </a:cubicBezTo>
                  <a:cubicBezTo>
                    <a:pt x="46" y="0"/>
                    <a:pt x="41" y="5"/>
                    <a:pt x="40" y="11"/>
                  </a:cubicBezTo>
                  <a:cubicBezTo>
                    <a:pt x="38" y="11"/>
                    <a:pt x="37" y="12"/>
                    <a:pt x="35" y="13"/>
                  </a:cubicBezTo>
                  <a:cubicBezTo>
                    <a:pt x="33" y="11"/>
                    <a:pt x="31" y="10"/>
                    <a:pt x="28" y="10"/>
                  </a:cubicBezTo>
                  <a:cubicBezTo>
                    <a:pt x="25" y="10"/>
                    <a:pt x="21" y="11"/>
                    <a:pt x="19" y="14"/>
                  </a:cubicBezTo>
                  <a:cubicBezTo>
                    <a:pt x="14" y="19"/>
                    <a:pt x="14" y="19"/>
                    <a:pt x="14" y="19"/>
                  </a:cubicBezTo>
                  <a:cubicBezTo>
                    <a:pt x="11" y="22"/>
                    <a:pt x="10" y="25"/>
                    <a:pt x="10" y="28"/>
                  </a:cubicBezTo>
                  <a:cubicBezTo>
                    <a:pt x="10" y="31"/>
                    <a:pt x="11" y="33"/>
                    <a:pt x="13" y="35"/>
                  </a:cubicBezTo>
                  <a:cubicBezTo>
                    <a:pt x="12" y="37"/>
                    <a:pt x="11" y="38"/>
                    <a:pt x="11" y="40"/>
                  </a:cubicBezTo>
                  <a:cubicBezTo>
                    <a:pt x="5" y="41"/>
                    <a:pt x="0" y="46"/>
                    <a:pt x="0" y="52"/>
                  </a:cubicBezTo>
                  <a:cubicBezTo>
                    <a:pt x="0" y="60"/>
                    <a:pt x="0" y="60"/>
                    <a:pt x="0" y="60"/>
                  </a:cubicBezTo>
                  <a:cubicBezTo>
                    <a:pt x="0" y="66"/>
                    <a:pt x="5" y="71"/>
                    <a:pt x="11" y="72"/>
                  </a:cubicBezTo>
                  <a:cubicBezTo>
                    <a:pt x="11" y="74"/>
                    <a:pt x="12" y="75"/>
                    <a:pt x="13" y="77"/>
                  </a:cubicBezTo>
                  <a:cubicBezTo>
                    <a:pt x="11" y="79"/>
                    <a:pt x="10" y="81"/>
                    <a:pt x="10" y="84"/>
                  </a:cubicBezTo>
                  <a:cubicBezTo>
                    <a:pt x="10" y="87"/>
                    <a:pt x="11" y="91"/>
                    <a:pt x="14" y="93"/>
                  </a:cubicBezTo>
                  <a:cubicBezTo>
                    <a:pt x="19" y="98"/>
                    <a:pt x="19" y="98"/>
                    <a:pt x="19" y="98"/>
                  </a:cubicBezTo>
                  <a:cubicBezTo>
                    <a:pt x="21" y="101"/>
                    <a:pt x="25" y="102"/>
                    <a:pt x="28" y="102"/>
                  </a:cubicBezTo>
                  <a:cubicBezTo>
                    <a:pt x="31" y="102"/>
                    <a:pt x="33" y="101"/>
                    <a:pt x="35" y="99"/>
                  </a:cubicBezTo>
                  <a:cubicBezTo>
                    <a:pt x="37" y="100"/>
                    <a:pt x="38" y="101"/>
                    <a:pt x="40" y="101"/>
                  </a:cubicBezTo>
                  <a:cubicBezTo>
                    <a:pt x="41" y="107"/>
                    <a:pt x="46" y="112"/>
                    <a:pt x="52" y="112"/>
                  </a:cubicBezTo>
                  <a:cubicBezTo>
                    <a:pt x="60" y="112"/>
                    <a:pt x="60" y="112"/>
                    <a:pt x="60" y="112"/>
                  </a:cubicBezTo>
                  <a:cubicBezTo>
                    <a:pt x="66" y="112"/>
                    <a:pt x="71" y="107"/>
                    <a:pt x="72" y="101"/>
                  </a:cubicBezTo>
                  <a:cubicBezTo>
                    <a:pt x="74" y="101"/>
                    <a:pt x="75" y="100"/>
                    <a:pt x="77" y="99"/>
                  </a:cubicBezTo>
                  <a:cubicBezTo>
                    <a:pt x="79" y="101"/>
                    <a:pt x="81" y="102"/>
                    <a:pt x="84" y="102"/>
                  </a:cubicBezTo>
                  <a:cubicBezTo>
                    <a:pt x="87" y="102"/>
                    <a:pt x="91" y="101"/>
                    <a:pt x="93" y="98"/>
                  </a:cubicBezTo>
                  <a:cubicBezTo>
                    <a:pt x="98" y="93"/>
                    <a:pt x="98" y="93"/>
                    <a:pt x="98" y="93"/>
                  </a:cubicBezTo>
                  <a:cubicBezTo>
                    <a:pt x="101" y="91"/>
                    <a:pt x="102" y="87"/>
                    <a:pt x="102" y="84"/>
                  </a:cubicBezTo>
                  <a:cubicBezTo>
                    <a:pt x="102" y="81"/>
                    <a:pt x="101" y="79"/>
                    <a:pt x="99" y="77"/>
                  </a:cubicBezTo>
                  <a:cubicBezTo>
                    <a:pt x="100" y="75"/>
                    <a:pt x="101" y="74"/>
                    <a:pt x="101" y="72"/>
                  </a:cubicBezTo>
                  <a:cubicBezTo>
                    <a:pt x="107" y="71"/>
                    <a:pt x="112" y="66"/>
                    <a:pt x="112" y="60"/>
                  </a:cubicBezTo>
                  <a:cubicBezTo>
                    <a:pt x="112" y="52"/>
                    <a:pt x="112" y="52"/>
                    <a:pt x="112" y="52"/>
                  </a:cubicBezTo>
                  <a:cubicBezTo>
                    <a:pt x="112" y="46"/>
                    <a:pt x="107" y="41"/>
                    <a:pt x="101" y="40"/>
                  </a:cubicBezTo>
                  <a:cubicBezTo>
                    <a:pt x="101" y="38"/>
                    <a:pt x="100" y="37"/>
                    <a:pt x="99" y="35"/>
                  </a:cubicBezTo>
                  <a:cubicBezTo>
                    <a:pt x="101" y="33"/>
                    <a:pt x="102" y="31"/>
                    <a:pt x="102" y="28"/>
                  </a:cubicBezTo>
                  <a:cubicBezTo>
                    <a:pt x="102" y="25"/>
                    <a:pt x="101" y="22"/>
                    <a:pt x="98" y="19"/>
                  </a:cubicBezTo>
                  <a:cubicBezTo>
                    <a:pt x="93" y="14"/>
                    <a:pt x="93" y="14"/>
                    <a:pt x="93" y="14"/>
                  </a:cubicBezTo>
                  <a:cubicBezTo>
                    <a:pt x="91" y="11"/>
                    <a:pt x="87" y="10"/>
                    <a:pt x="84" y="10"/>
                  </a:cubicBezTo>
                  <a:cubicBezTo>
                    <a:pt x="81" y="10"/>
                    <a:pt x="79" y="11"/>
                    <a:pt x="77" y="13"/>
                  </a:cubicBezTo>
                  <a:cubicBezTo>
                    <a:pt x="75" y="12"/>
                    <a:pt x="74" y="11"/>
                    <a:pt x="72" y="11"/>
                  </a:cubicBezTo>
                  <a:cubicBezTo>
                    <a:pt x="71" y="5"/>
                    <a:pt x="66" y="0"/>
                    <a:pt x="6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id-ID" sz="1265">
                <a:cs typeface="+mn-ea"/>
                <a:sym typeface="+mn-lt"/>
              </a:endParaRPr>
            </a:p>
          </p:txBody>
        </p:sp>
        <p:sp>
          <p:nvSpPr>
            <p:cNvPr id="16" name="Freeform 94"/>
            <p:cNvSpPr>
              <a:spLocks noEditPoints="1"/>
            </p:cNvSpPr>
            <p:nvPr/>
          </p:nvSpPr>
          <p:spPr bwMode="auto">
            <a:xfrm>
              <a:off x="1783111" y="3118258"/>
              <a:ext cx="157919" cy="159734"/>
            </a:xfrm>
            <a:custGeom>
              <a:avLst/>
              <a:gdLst>
                <a:gd name="T0" fmla="*/ 26 w 52"/>
                <a:gd name="T1" fmla="*/ 52 h 52"/>
                <a:gd name="T2" fmla="*/ 0 w 52"/>
                <a:gd name="T3" fmla="*/ 26 h 52"/>
                <a:gd name="T4" fmla="*/ 26 w 52"/>
                <a:gd name="T5" fmla="*/ 0 h 52"/>
                <a:gd name="T6" fmla="*/ 52 w 52"/>
                <a:gd name="T7" fmla="*/ 26 h 52"/>
                <a:gd name="T8" fmla="*/ 26 w 52"/>
                <a:gd name="T9" fmla="*/ 52 h 52"/>
                <a:gd name="T10" fmla="*/ 26 w 52"/>
                <a:gd name="T11" fmla="*/ 4 h 52"/>
                <a:gd name="T12" fmla="*/ 4 w 52"/>
                <a:gd name="T13" fmla="*/ 26 h 52"/>
                <a:gd name="T14" fmla="*/ 26 w 52"/>
                <a:gd name="T15" fmla="*/ 48 h 52"/>
                <a:gd name="T16" fmla="*/ 48 w 52"/>
                <a:gd name="T17" fmla="*/ 26 h 52"/>
                <a:gd name="T18" fmla="*/ 26 w 52"/>
                <a:gd name="T19"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52"/>
                  </a:moveTo>
                  <a:cubicBezTo>
                    <a:pt x="12" y="52"/>
                    <a:pt x="0" y="40"/>
                    <a:pt x="0" y="26"/>
                  </a:cubicBezTo>
                  <a:cubicBezTo>
                    <a:pt x="0" y="12"/>
                    <a:pt x="12" y="0"/>
                    <a:pt x="26" y="0"/>
                  </a:cubicBezTo>
                  <a:cubicBezTo>
                    <a:pt x="40" y="0"/>
                    <a:pt x="52" y="12"/>
                    <a:pt x="52" y="26"/>
                  </a:cubicBezTo>
                  <a:cubicBezTo>
                    <a:pt x="52" y="40"/>
                    <a:pt x="40" y="52"/>
                    <a:pt x="26" y="52"/>
                  </a:cubicBezTo>
                  <a:close/>
                  <a:moveTo>
                    <a:pt x="26" y="4"/>
                  </a:moveTo>
                  <a:cubicBezTo>
                    <a:pt x="14" y="4"/>
                    <a:pt x="4" y="14"/>
                    <a:pt x="4" y="26"/>
                  </a:cubicBezTo>
                  <a:cubicBezTo>
                    <a:pt x="4" y="38"/>
                    <a:pt x="14" y="48"/>
                    <a:pt x="26" y="48"/>
                  </a:cubicBezTo>
                  <a:cubicBezTo>
                    <a:pt x="38" y="48"/>
                    <a:pt x="48" y="38"/>
                    <a:pt x="48" y="26"/>
                  </a:cubicBezTo>
                  <a:cubicBezTo>
                    <a:pt x="48" y="14"/>
                    <a:pt x="38" y="4"/>
                    <a:pt x="2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id-ID" sz="1265">
                <a:cs typeface="+mn-ea"/>
                <a:sym typeface="+mn-lt"/>
              </a:endParaRPr>
            </a:p>
          </p:txBody>
        </p:sp>
        <p:sp>
          <p:nvSpPr>
            <p:cNvPr id="17" name="Freeform 95"/>
            <p:cNvSpPr>
              <a:spLocks noEditPoints="1"/>
            </p:cNvSpPr>
            <p:nvPr/>
          </p:nvSpPr>
          <p:spPr bwMode="auto">
            <a:xfrm>
              <a:off x="1819414" y="3154561"/>
              <a:ext cx="85313" cy="85313"/>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4 h 28"/>
                <a:gd name="T12" fmla="*/ 4 w 28"/>
                <a:gd name="T13" fmla="*/ 14 h 28"/>
                <a:gd name="T14" fmla="*/ 14 w 28"/>
                <a:gd name="T15" fmla="*/ 24 h 28"/>
                <a:gd name="T16" fmla="*/ 24 w 28"/>
                <a:gd name="T17" fmla="*/ 14 h 28"/>
                <a:gd name="T18" fmla="*/ 14 w 28"/>
                <a:gd name="T1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6"/>
                    <a:pt x="6" y="0"/>
                    <a:pt x="14" y="0"/>
                  </a:cubicBezTo>
                  <a:cubicBezTo>
                    <a:pt x="22" y="0"/>
                    <a:pt x="28" y="6"/>
                    <a:pt x="28" y="14"/>
                  </a:cubicBezTo>
                  <a:cubicBezTo>
                    <a:pt x="28" y="22"/>
                    <a:pt x="22" y="28"/>
                    <a:pt x="14" y="28"/>
                  </a:cubicBezTo>
                  <a:close/>
                  <a:moveTo>
                    <a:pt x="14" y="4"/>
                  </a:moveTo>
                  <a:cubicBezTo>
                    <a:pt x="8" y="4"/>
                    <a:pt x="4" y="8"/>
                    <a:pt x="4" y="14"/>
                  </a:cubicBezTo>
                  <a:cubicBezTo>
                    <a:pt x="4" y="20"/>
                    <a:pt x="8" y="24"/>
                    <a:pt x="14" y="24"/>
                  </a:cubicBezTo>
                  <a:cubicBezTo>
                    <a:pt x="20" y="24"/>
                    <a:pt x="24" y="20"/>
                    <a:pt x="24" y="14"/>
                  </a:cubicBezTo>
                  <a:cubicBezTo>
                    <a:pt x="24" y="8"/>
                    <a:pt x="20"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id-ID" sz="1265">
                <a:cs typeface="+mn-ea"/>
                <a:sym typeface="+mn-lt"/>
              </a:endParaRPr>
            </a:p>
          </p:txBody>
        </p:sp>
      </p:grpSp>
      <p:grpSp>
        <p:nvGrpSpPr>
          <p:cNvPr id="18" name="PA_组合 17"/>
          <p:cNvGrpSpPr/>
          <p:nvPr>
            <p:custDataLst>
              <p:tags r:id="rId6"/>
            </p:custDataLst>
          </p:nvPr>
        </p:nvGrpSpPr>
        <p:grpSpPr>
          <a:xfrm>
            <a:off x="9699005" y="2370397"/>
            <a:ext cx="676889" cy="676889"/>
            <a:chOff x="11837248" y="4590347"/>
            <a:chExt cx="341249" cy="341249"/>
          </a:xfrm>
          <a:solidFill>
            <a:schemeClr val="bg1"/>
          </a:solidFill>
        </p:grpSpPr>
        <p:sp>
          <p:nvSpPr>
            <p:cNvPr id="19" name="Freeform 241"/>
            <p:cNvSpPr>
              <a:spLocks noEditPoints="1"/>
            </p:cNvSpPr>
            <p:nvPr/>
          </p:nvSpPr>
          <p:spPr bwMode="auto">
            <a:xfrm>
              <a:off x="11837248" y="4590347"/>
              <a:ext cx="341249" cy="341249"/>
            </a:xfrm>
            <a:custGeom>
              <a:avLst/>
              <a:gdLst>
                <a:gd name="T0" fmla="*/ 100 w 112"/>
                <a:gd name="T1" fmla="*/ 8 h 112"/>
                <a:gd name="T2" fmla="*/ 104 w 112"/>
                <a:gd name="T3" fmla="*/ 12 h 112"/>
                <a:gd name="T4" fmla="*/ 104 w 112"/>
                <a:gd name="T5" fmla="*/ 100 h 112"/>
                <a:gd name="T6" fmla="*/ 100 w 112"/>
                <a:gd name="T7" fmla="*/ 104 h 112"/>
                <a:gd name="T8" fmla="*/ 12 w 112"/>
                <a:gd name="T9" fmla="*/ 104 h 112"/>
                <a:gd name="T10" fmla="*/ 8 w 112"/>
                <a:gd name="T11" fmla="*/ 100 h 112"/>
                <a:gd name="T12" fmla="*/ 8 w 112"/>
                <a:gd name="T13" fmla="*/ 12 h 112"/>
                <a:gd name="T14" fmla="*/ 12 w 112"/>
                <a:gd name="T15" fmla="*/ 8 h 112"/>
                <a:gd name="T16" fmla="*/ 100 w 112"/>
                <a:gd name="T17" fmla="*/ 8 h 112"/>
                <a:gd name="T18" fmla="*/ 100 w 112"/>
                <a:gd name="T19" fmla="*/ 0 h 112"/>
                <a:gd name="T20" fmla="*/ 12 w 112"/>
                <a:gd name="T21" fmla="*/ 0 h 112"/>
                <a:gd name="T22" fmla="*/ 0 w 112"/>
                <a:gd name="T23" fmla="*/ 12 h 112"/>
                <a:gd name="T24" fmla="*/ 0 w 112"/>
                <a:gd name="T25" fmla="*/ 100 h 112"/>
                <a:gd name="T26" fmla="*/ 12 w 112"/>
                <a:gd name="T27" fmla="*/ 112 h 112"/>
                <a:gd name="T28" fmla="*/ 100 w 112"/>
                <a:gd name="T29" fmla="*/ 112 h 112"/>
                <a:gd name="T30" fmla="*/ 112 w 112"/>
                <a:gd name="T31" fmla="*/ 100 h 112"/>
                <a:gd name="T32" fmla="*/ 112 w 112"/>
                <a:gd name="T33" fmla="*/ 12 h 112"/>
                <a:gd name="T34" fmla="*/ 100 w 112"/>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12">
                  <a:moveTo>
                    <a:pt x="100" y="8"/>
                  </a:moveTo>
                  <a:cubicBezTo>
                    <a:pt x="102" y="8"/>
                    <a:pt x="104" y="10"/>
                    <a:pt x="104" y="12"/>
                  </a:cubicBezTo>
                  <a:cubicBezTo>
                    <a:pt x="104" y="100"/>
                    <a:pt x="104" y="100"/>
                    <a:pt x="104" y="100"/>
                  </a:cubicBezTo>
                  <a:cubicBezTo>
                    <a:pt x="104" y="102"/>
                    <a:pt x="102" y="104"/>
                    <a:pt x="100" y="104"/>
                  </a:cubicBezTo>
                  <a:cubicBezTo>
                    <a:pt x="12" y="104"/>
                    <a:pt x="12" y="104"/>
                    <a:pt x="12" y="104"/>
                  </a:cubicBezTo>
                  <a:cubicBezTo>
                    <a:pt x="10" y="104"/>
                    <a:pt x="8" y="102"/>
                    <a:pt x="8" y="100"/>
                  </a:cubicBezTo>
                  <a:cubicBezTo>
                    <a:pt x="8" y="12"/>
                    <a:pt x="8" y="12"/>
                    <a:pt x="8" y="12"/>
                  </a:cubicBezTo>
                  <a:cubicBezTo>
                    <a:pt x="8" y="10"/>
                    <a:pt x="10" y="8"/>
                    <a:pt x="12" y="8"/>
                  </a:cubicBezTo>
                  <a:cubicBezTo>
                    <a:pt x="100" y="8"/>
                    <a:pt x="100" y="8"/>
                    <a:pt x="100" y="8"/>
                  </a:cubicBezTo>
                  <a:moveTo>
                    <a:pt x="100" y="0"/>
                  </a:moveTo>
                  <a:cubicBezTo>
                    <a:pt x="12" y="0"/>
                    <a:pt x="12" y="0"/>
                    <a:pt x="12" y="0"/>
                  </a:cubicBezTo>
                  <a:cubicBezTo>
                    <a:pt x="5" y="0"/>
                    <a:pt x="0" y="5"/>
                    <a:pt x="0" y="12"/>
                  </a:cubicBezTo>
                  <a:cubicBezTo>
                    <a:pt x="0" y="100"/>
                    <a:pt x="0" y="100"/>
                    <a:pt x="0" y="100"/>
                  </a:cubicBezTo>
                  <a:cubicBezTo>
                    <a:pt x="0" y="107"/>
                    <a:pt x="5" y="112"/>
                    <a:pt x="12" y="112"/>
                  </a:cubicBezTo>
                  <a:cubicBezTo>
                    <a:pt x="100" y="112"/>
                    <a:pt x="100" y="112"/>
                    <a:pt x="100" y="112"/>
                  </a:cubicBezTo>
                  <a:cubicBezTo>
                    <a:pt x="107" y="112"/>
                    <a:pt x="112" y="107"/>
                    <a:pt x="112" y="100"/>
                  </a:cubicBezTo>
                  <a:cubicBezTo>
                    <a:pt x="112" y="12"/>
                    <a:pt x="112" y="12"/>
                    <a:pt x="112" y="12"/>
                  </a:cubicBezTo>
                  <a:cubicBezTo>
                    <a:pt x="112" y="5"/>
                    <a:pt x="107" y="0"/>
                    <a:pt x="1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id-ID" sz="1265">
                <a:ln w="0"/>
                <a:effectLst>
                  <a:outerShdw blurRad="38100" dist="19050" dir="2700000" algn="tl" rotWithShape="0">
                    <a:schemeClr val="dk1">
                      <a:alpha val="40000"/>
                    </a:schemeClr>
                  </a:outerShdw>
                </a:effectLst>
                <a:cs typeface="+mn-ea"/>
                <a:sym typeface="+mn-lt"/>
              </a:endParaRPr>
            </a:p>
          </p:txBody>
        </p:sp>
        <p:sp>
          <p:nvSpPr>
            <p:cNvPr id="20" name="Freeform 242"/>
            <p:cNvSpPr>
              <a:spLocks noEditPoints="1"/>
            </p:cNvSpPr>
            <p:nvPr/>
          </p:nvSpPr>
          <p:spPr bwMode="auto">
            <a:xfrm>
              <a:off x="11897148" y="4650248"/>
              <a:ext cx="219634" cy="219634"/>
            </a:xfrm>
            <a:custGeom>
              <a:avLst/>
              <a:gdLst>
                <a:gd name="T0" fmla="*/ 74 w 121"/>
                <a:gd name="T1" fmla="*/ 0 h 121"/>
                <a:gd name="T2" fmla="*/ 91 w 121"/>
                <a:gd name="T3" fmla="*/ 17 h 121"/>
                <a:gd name="T4" fmla="*/ 67 w 121"/>
                <a:gd name="T5" fmla="*/ 41 h 121"/>
                <a:gd name="T6" fmla="*/ 81 w 121"/>
                <a:gd name="T7" fmla="*/ 54 h 121"/>
                <a:gd name="T8" fmla="*/ 104 w 121"/>
                <a:gd name="T9" fmla="*/ 31 h 121"/>
                <a:gd name="T10" fmla="*/ 121 w 121"/>
                <a:gd name="T11" fmla="*/ 47 h 121"/>
                <a:gd name="T12" fmla="*/ 121 w 121"/>
                <a:gd name="T13" fmla="*/ 0 h 121"/>
                <a:gd name="T14" fmla="*/ 74 w 121"/>
                <a:gd name="T15" fmla="*/ 0 h 121"/>
                <a:gd name="T16" fmla="*/ 41 w 121"/>
                <a:gd name="T17" fmla="*/ 68 h 121"/>
                <a:gd name="T18" fmla="*/ 17 w 121"/>
                <a:gd name="T19" fmla="*/ 91 h 121"/>
                <a:gd name="T20" fmla="*/ 0 w 121"/>
                <a:gd name="T21" fmla="*/ 74 h 121"/>
                <a:gd name="T22" fmla="*/ 0 w 121"/>
                <a:gd name="T23" fmla="*/ 121 h 121"/>
                <a:gd name="T24" fmla="*/ 47 w 121"/>
                <a:gd name="T25" fmla="*/ 121 h 121"/>
                <a:gd name="T26" fmla="*/ 30 w 121"/>
                <a:gd name="T27" fmla="*/ 105 h 121"/>
                <a:gd name="T28" fmla="*/ 54 w 121"/>
                <a:gd name="T29" fmla="*/ 81 h 121"/>
                <a:gd name="T30" fmla="*/ 41 w 121"/>
                <a:gd name="T31" fmla="*/ 6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121">
                  <a:moveTo>
                    <a:pt x="74" y="0"/>
                  </a:moveTo>
                  <a:lnTo>
                    <a:pt x="91" y="17"/>
                  </a:lnTo>
                  <a:lnTo>
                    <a:pt x="67" y="41"/>
                  </a:lnTo>
                  <a:lnTo>
                    <a:pt x="81" y="54"/>
                  </a:lnTo>
                  <a:lnTo>
                    <a:pt x="104" y="31"/>
                  </a:lnTo>
                  <a:lnTo>
                    <a:pt x="121" y="47"/>
                  </a:lnTo>
                  <a:lnTo>
                    <a:pt x="121" y="0"/>
                  </a:lnTo>
                  <a:lnTo>
                    <a:pt x="74" y="0"/>
                  </a:lnTo>
                  <a:close/>
                  <a:moveTo>
                    <a:pt x="41" y="68"/>
                  </a:moveTo>
                  <a:lnTo>
                    <a:pt x="17" y="91"/>
                  </a:lnTo>
                  <a:lnTo>
                    <a:pt x="0" y="74"/>
                  </a:lnTo>
                  <a:lnTo>
                    <a:pt x="0" y="121"/>
                  </a:lnTo>
                  <a:lnTo>
                    <a:pt x="47" y="121"/>
                  </a:lnTo>
                  <a:lnTo>
                    <a:pt x="30" y="105"/>
                  </a:lnTo>
                  <a:lnTo>
                    <a:pt x="54" y="81"/>
                  </a:lnTo>
                  <a:lnTo>
                    <a:pt x="41"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id-ID" sz="1265">
                <a:ln w="0"/>
                <a:effectLst>
                  <a:outerShdw blurRad="38100" dist="19050" dir="2700000" algn="tl" rotWithShape="0">
                    <a:schemeClr val="dk1">
                      <a:alpha val="40000"/>
                    </a:schemeClr>
                  </a:outerShdw>
                </a:effectLst>
                <a:cs typeface="+mn-ea"/>
                <a:sym typeface="+mn-lt"/>
              </a:endParaRPr>
            </a:p>
          </p:txBody>
        </p:sp>
      </p:grpSp>
      <p:sp>
        <p:nvSpPr>
          <p:cNvPr id="21" name="PA_文本框 20"/>
          <p:cNvSpPr txBox="1"/>
          <p:nvPr>
            <p:custDataLst>
              <p:tags r:id="rId7"/>
            </p:custDataLst>
          </p:nvPr>
        </p:nvSpPr>
        <p:spPr>
          <a:xfrm>
            <a:off x="1158241" y="3068902"/>
            <a:ext cx="2083819" cy="369332"/>
          </a:xfrm>
          <a:prstGeom prst="rect">
            <a:avLst/>
          </a:prstGeom>
          <a:noFill/>
        </p:spPr>
        <p:txBody>
          <a:bodyPr wrap="square" rtlCol="0">
            <a:spAutoFit/>
          </a:bodyPr>
          <a:lstStyle/>
          <a:p>
            <a:pPr algn="ctr"/>
            <a:r>
              <a:rPr lang="en-US" b="1" dirty="0">
                <a:solidFill>
                  <a:schemeClr val="bg1"/>
                </a:solidFill>
                <a:cs typeface="+mn-ea"/>
                <a:sym typeface="+mn-lt"/>
              </a:rPr>
              <a:t>Display</a:t>
            </a:r>
            <a:endParaRPr lang="en-US" b="1" dirty="0">
              <a:solidFill>
                <a:schemeClr val="bg1"/>
              </a:solidFill>
              <a:cs typeface="+mn-ea"/>
              <a:sym typeface="+mn-lt"/>
            </a:endParaRPr>
          </a:p>
        </p:txBody>
      </p:sp>
      <p:sp>
        <p:nvSpPr>
          <p:cNvPr id="22" name="PA_文本框 21"/>
          <p:cNvSpPr txBox="1"/>
          <p:nvPr>
            <p:custDataLst>
              <p:tags r:id="rId8"/>
            </p:custDataLst>
          </p:nvPr>
        </p:nvSpPr>
        <p:spPr>
          <a:xfrm>
            <a:off x="1221896" y="3429000"/>
            <a:ext cx="1974564" cy="1157048"/>
          </a:xfrm>
          <a:prstGeom prst="rect">
            <a:avLst/>
          </a:prstGeom>
          <a:noFill/>
        </p:spPr>
        <p:txBody>
          <a:bodyPr wrap="square" rtlCol="0">
            <a:spAutoFit/>
          </a:bodyPr>
          <a:lstStyle/>
          <a:p>
            <a:pPr algn="ctr">
              <a:lnSpc>
                <a:spcPct val="150000"/>
              </a:lnSpc>
            </a:pPr>
            <a:r>
              <a:rPr lang="en-US" sz="945" dirty="0">
                <a:cs typeface="+mn-ea"/>
                <a:sym typeface="+mn-lt"/>
              </a:rPr>
              <a:t>Everyone here works hard to get clients trust. Fast response always be our priority, cause fast response makes clients more respect to us. </a:t>
            </a:r>
            <a:endParaRPr lang="en-US" sz="945" dirty="0">
              <a:cs typeface="+mn-ea"/>
              <a:sym typeface="+mn-lt"/>
            </a:endParaRPr>
          </a:p>
        </p:txBody>
      </p:sp>
      <p:sp>
        <p:nvSpPr>
          <p:cNvPr id="23" name="PA_文本框 22"/>
          <p:cNvSpPr txBox="1"/>
          <p:nvPr>
            <p:custDataLst>
              <p:tags r:id="rId9"/>
            </p:custDataLst>
          </p:nvPr>
        </p:nvSpPr>
        <p:spPr>
          <a:xfrm>
            <a:off x="3139337" y="3068902"/>
            <a:ext cx="2083819" cy="369332"/>
          </a:xfrm>
          <a:prstGeom prst="rect">
            <a:avLst/>
          </a:prstGeom>
          <a:noFill/>
        </p:spPr>
        <p:txBody>
          <a:bodyPr wrap="square" rtlCol="0">
            <a:spAutoFit/>
          </a:bodyPr>
          <a:lstStyle/>
          <a:p>
            <a:pPr algn="ctr"/>
            <a:r>
              <a:rPr lang="en-US" b="1" dirty="0">
                <a:solidFill>
                  <a:schemeClr val="bg1"/>
                </a:solidFill>
                <a:cs typeface="+mn-ea"/>
                <a:sym typeface="+mn-lt"/>
              </a:rPr>
              <a:t>Network</a:t>
            </a:r>
            <a:endParaRPr lang="en-US" b="1" dirty="0">
              <a:solidFill>
                <a:schemeClr val="bg1"/>
              </a:solidFill>
              <a:cs typeface="+mn-ea"/>
              <a:sym typeface="+mn-lt"/>
            </a:endParaRPr>
          </a:p>
        </p:txBody>
      </p:sp>
      <p:sp>
        <p:nvSpPr>
          <p:cNvPr id="25" name="PA_文本框 24"/>
          <p:cNvSpPr txBox="1"/>
          <p:nvPr>
            <p:custDataLst>
              <p:tags r:id="rId10"/>
            </p:custDataLst>
          </p:nvPr>
        </p:nvSpPr>
        <p:spPr>
          <a:xfrm>
            <a:off x="3200213" y="3429000"/>
            <a:ext cx="1974564" cy="1157048"/>
          </a:xfrm>
          <a:prstGeom prst="rect">
            <a:avLst/>
          </a:prstGeom>
          <a:noFill/>
        </p:spPr>
        <p:txBody>
          <a:bodyPr wrap="square" rtlCol="0">
            <a:spAutoFit/>
          </a:bodyPr>
          <a:lstStyle/>
          <a:p>
            <a:pPr algn="ctr">
              <a:lnSpc>
                <a:spcPct val="150000"/>
              </a:lnSpc>
            </a:pPr>
            <a:r>
              <a:rPr lang="en-US" sz="945" dirty="0">
                <a:cs typeface="+mn-ea"/>
                <a:sym typeface="+mn-lt"/>
              </a:rPr>
              <a:t>Everyone here works hard to get clients trust. Fast response always be our priority, cause fast response makes clients more respect to us. </a:t>
            </a:r>
            <a:endParaRPr lang="en-US" sz="945" dirty="0">
              <a:cs typeface="+mn-ea"/>
              <a:sym typeface="+mn-lt"/>
            </a:endParaRPr>
          </a:p>
        </p:txBody>
      </p:sp>
      <p:sp>
        <p:nvSpPr>
          <p:cNvPr id="26" name="PA_文本框 25"/>
          <p:cNvSpPr txBox="1"/>
          <p:nvPr>
            <p:custDataLst>
              <p:tags r:id="rId11"/>
            </p:custDataLst>
          </p:nvPr>
        </p:nvSpPr>
        <p:spPr>
          <a:xfrm>
            <a:off x="7014444" y="3068902"/>
            <a:ext cx="2083819" cy="369332"/>
          </a:xfrm>
          <a:prstGeom prst="rect">
            <a:avLst/>
          </a:prstGeom>
          <a:noFill/>
        </p:spPr>
        <p:txBody>
          <a:bodyPr wrap="square" rtlCol="0">
            <a:spAutoFit/>
          </a:bodyPr>
          <a:lstStyle/>
          <a:p>
            <a:pPr algn="ctr"/>
            <a:r>
              <a:rPr lang="en-US" b="1" dirty="0">
                <a:solidFill>
                  <a:schemeClr val="bg1"/>
                </a:solidFill>
                <a:cs typeface="+mn-ea"/>
                <a:sym typeface="+mn-lt"/>
              </a:rPr>
              <a:t>Customable</a:t>
            </a:r>
            <a:endParaRPr lang="en-US" b="1" dirty="0">
              <a:solidFill>
                <a:schemeClr val="bg1"/>
              </a:solidFill>
              <a:cs typeface="+mn-ea"/>
              <a:sym typeface="+mn-lt"/>
            </a:endParaRPr>
          </a:p>
        </p:txBody>
      </p:sp>
      <p:sp>
        <p:nvSpPr>
          <p:cNvPr id="27" name="PA_文本框 26"/>
          <p:cNvSpPr txBox="1"/>
          <p:nvPr>
            <p:custDataLst>
              <p:tags r:id="rId12"/>
            </p:custDataLst>
          </p:nvPr>
        </p:nvSpPr>
        <p:spPr>
          <a:xfrm>
            <a:off x="7078100" y="3429000"/>
            <a:ext cx="1974564" cy="1157048"/>
          </a:xfrm>
          <a:prstGeom prst="rect">
            <a:avLst/>
          </a:prstGeom>
          <a:noFill/>
        </p:spPr>
        <p:txBody>
          <a:bodyPr wrap="square" rtlCol="0">
            <a:spAutoFit/>
          </a:bodyPr>
          <a:lstStyle/>
          <a:p>
            <a:pPr algn="ctr">
              <a:lnSpc>
                <a:spcPct val="150000"/>
              </a:lnSpc>
            </a:pPr>
            <a:r>
              <a:rPr lang="en-US" sz="945" dirty="0">
                <a:cs typeface="+mn-ea"/>
                <a:sym typeface="+mn-lt"/>
              </a:rPr>
              <a:t>Everyone here works hard to get clients trust. Fast response always be our priority, cause fast response makes clients more respect to us. </a:t>
            </a:r>
            <a:endParaRPr lang="en-US" sz="945" dirty="0">
              <a:cs typeface="+mn-ea"/>
              <a:sym typeface="+mn-lt"/>
            </a:endParaRPr>
          </a:p>
        </p:txBody>
      </p:sp>
      <p:sp>
        <p:nvSpPr>
          <p:cNvPr id="28" name="PA_文本框 27"/>
          <p:cNvSpPr txBox="1"/>
          <p:nvPr>
            <p:custDataLst>
              <p:tags r:id="rId13"/>
            </p:custDataLst>
          </p:nvPr>
        </p:nvSpPr>
        <p:spPr>
          <a:xfrm>
            <a:off x="8995541" y="3068902"/>
            <a:ext cx="2083819" cy="369332"/>
          </a:xfrm>
          <a:prstGeom prst="rect">
            <a:avLst/>
          </a:prstGeom>
          <a:noFill/>
        </p:spPr>
        <p:txBody>
          <a:bodyPr wrap="square" rtlCol="0">
            <a:spAutoFit/>
          </a:bodyPr>
          <a:lstStyle/>
          <a:p>
            <a:pPr algn="ctr"/>
            <a:r>
              <a:rPr lang="en-US" b="1" dirty="0">
                <a:solidFill>
                  <a:schemeClr val="bg1"/>
                </a:solidFill>
                <a:cs typeface="+mn-ea"/>
                <a:sym typeface="+mn-lt"/>
              </a:rPr>
              <a:t>Scalable</a:t>
            </a:r>
            <a:endParaRPr lang="en-US" b="1" dirty="0">
              <a:solidFill>
                <a:schemeClr val="bg1"/>
              </a:solidFill>
              <a:cs typeface="+mn-ea"/>
              <a:sym typeface="+mn-lt"/>
            </a:endParaRPr>
          </a:p>
        </p:txBody>
      </p:sp>
      <p:sp>
        <p:nvSpPr>
          <p:cNvPr id="29" name="PA_文本框 28"/>
          <p:cNvSpPr txBox="1"/>
          <p:nvPr>
            <p:custDataLst>
              <p:tags r:id="rId14"/>
            </p:custDataLst>
          </p:nvPr>
        </p:nvSpPr>
        <p:spPr>
          <a:xfrm>
            <a:off x="9056417" y="3429000"/>
            <a:ext cx="1974564" cy="1157048"/>
          </a:xfrm>
          <a:prstGeom prst="rect">
            <a:avLst/>
          </a:prstGeom>
          <a:noFill/>
        </p:spPr>
        <p:txBody>
          <a:bodyPr wrap="square" rtlCol="0">
            <a:spAutoFit/>
          </a:bodyPr>
          <a:lstStyle/>
          <a:p>
            <a:pPr algn="ctr">
              <a:lnSpc>
                <a:spcPct val="150000"/>
              </a:lnSpc>
            </a:pPr>
            <a:r>
              <a:rPr lang="en-US" sz="945" dirty="0">
                <a:cs typeface="+mn-ea"/>
                <a:sym typeface="+mn-lt"/>
              </a:rPr>
              <a:t>Everyone here works hard to get clients trust. Fast response always be our priority, cause fast response makes clients more respect to us. </a:t>
            </a:r>
            <a:endParaRPr lang="en-US" sz="945" dirty="0">
              <a:cs typeface="+mn-ea"/>
              <a:sym typeface="+mn-lt"/>
            </a:endParaRPr>
          </a:p>
        </p:txBody>
      </p:sp>
      <p:pic>
        <p:nvPicPr>
          <p:cNvPr id="3" name="PA_PicturePlaceholder 2"/>
          <p:cNvPicPr>
            <a:picLocks noGrp="1" noChangeAspect="1"/>
          </p:cNvPicPr>
          <p:nvPr>
            <p:ph type="pic" sz="quarter" idx="16"/>
            <p:custDataLst>
              <p:tags r:id="rId15"/>
            </p:custDataLst>
          </p:nvPr>
        </p:nvPicPr>
        <p:blipFill>
          <a:blip r:embed="rId16" cstate="screen"/>
          <a:srcRect/>
          <a:stretch>
            <a:fillRect/>
          </a:stretch>
        </p:blipFill>
        <p:spPr/>
      </p:pic>
      <p:sp>
        <p:nvSpPr>
          <p:cNvPr id="30" name="PA_文本框 1"/>
          <p:cNvSpPr txBox="1"/>
          <p:nvPr>
            <p:custDataLst>
              <p:tags r:id="rId17"/>
            </p:custDataLst>
          </p:nvPr>
        </p:nvSpPr>
        <p:spPr>
          <a:xfrm>
            <a:off x="4601655" y="310077"/>
            <a:ext cx="2988691" cy="646331"/>
          </a:xfrm>
          <a:prstGeom prst="rect">
            <a:avLst/>
          </a:prstGeom>
          <a:noFill/>
        </p:spPr>
        <p:txBody>
          <a:bodyPr wrap="square" rtlCol="0">
            <a:spAutoFit/>
          </a:bodyPr>
          <a:lstStyle/>
          <a:p>
            <a:pPr>
              <a:defRPr/>
            </a:pPr>
            <a:r>
              <a:rPr lang="zh-CN" altLang="en-US" sz="3600" kern="0" dirty="0">
                <a:cs typeface="+mn-ea"/>
                <a:sym typeface="+mn-lt"/>
              </a:rPr>
              <a:t>点击添加标题</a:t>
            </a:r>
            <a:endParaRPr lang="zh-CN" altLang="en-US" sz="3600" kern="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4000">
        <p14:flip dir="r"/>
      </p:transition>
    </mc:Choice>
    <mc:Fallback>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6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80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0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2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40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60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180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00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20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1000"/>
                                        <p:tgtEl>
                                          <p:spTgt spid="27"/>
                                        </p:tgtEl>
                                      </p:cBhvr>
                                    </p:animEffect>
                                    <p:anim calcmode="lin" valueType="num">
                                      <p:cBhvr>
                                        <p:cTn id="63" dur="1000" fill="hold"/>
                                        <p:tgtEl>
                                          <p:spTgt spid="27"/>
                                        </p:tgtEl>
                                        <p:attrNameLst>
                                          <p:attrName>ppt_x</p:attrName>
                                        </p:attrNameLst>
                                      </p:cBhvr>
                                      <p:tavLst>
                                        <p:tav tm="0">
                                          <p:val>
                                            <p:strVal val="#ppt_x"/>
                                          </p:val>
                                        </p:tav>
                                        <p:tav tm="100000">
                                          <p:val>
                                            <p:strVal val="#ppt_x"/>
                                          </p:val>
                                        </p:tav>
                                      </p:tavLst>
                                    </p:anim>
                                    <p:anim calcmode="lin" valueType="num">
                                      <p:cBhvr>
                                        <p:cTn id="64" dur="1000" fill="hold"/>
                                        <p:tgtEl>
                                          <p:spTgt spid="27"/>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40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60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ppt_x</p:attrName>
                                        </p:attrNameLst>
                                      </p:cBhvr>
                                      <p:tavLst>
                                        <p:tav tm="0">
                                          <p:val>
                                            <p:strVal val="#ppt_x"/>
                                          </p:val>
                                        </p:tav>
                                        <p:tav tm="100000">
                                          <p:val>
                                            <p:strVal val="#ppt_x"/>
                                          </p:val>
                                        </p:tav>
                                      </p:tavLst>
                                    </p:anim>
                                    <p:anim calcmode="lin" valueType="num">
                                      <p:cBhvr>
                                        <p:cTn id="74" dur="1000" fill="hold"/>
                                        <p:tgtEl>
                                          <p:spTgt spid="2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80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2" grpId="0"/>
      <p:bldP spid="23" grpId="0"/>
      <p:bldP spid="25" grpId="0"/>
      <p:bldP spid="26" grpId="0"/>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9"/>
          <p:cNvSpPr txBox="1"/>
          <p:nvPr/>
        </p:nvSpPr>
        <p:spPr>
          <a:xfrm>
            <a:off x="4369281" y="517803"/>
            <a:ext cx="3434461" cy="615553"/>
          </a:xfrm>
          <a:prstGeom prst="rect">
            <a:avLst/>
          </a:prstGeom>
          <a:noFill/>
        </p:spPr>
        <p:txBody>
          <a:bodyPr wrap="square" lIns="0" tIns="0" rIns="0" bIns="0" rtlCol="0">
            <a:spAutoFit/>
          </a:bodyPr>
          <a:lstStyle/>
          <a:p>
            <a:pPr>
              <a:defRPr/>
            </a:pPr>
            <a:r>
              <a:rPr lang="zh-CN" altLang="en-US" sz="4000" kern="0" dirty="0">
                <a:cs typeface="+mn-ea"/>
                <a:sym typeface="+mn-lt"/>
              </a:rPr>
              <a:t>点击添加标题</a:t>
            </a:r>
            <a:endParaRPr lang="zh-CN" altLang="en-US" sz="4000" kern="0" dirty="0">
              <a:cs typeface="+mn-ea"/>
              <a:sym typeface="+mn-lt"/>
            </a:endParaRPr>
          </a:p>
        </p:txBody>
      </p:sp>
      <p:grpSp>
        <p:nvGrpSpPr>
          <p:cNvPr id="10" name="组合 9"/>
          <p:cNvGrpSpPr/>
          <p:nvPr/>
        </p:nvGrpSpPr>
        <p:grpSpPr>
          <a:xfrm>
            <a:off x="6054374" y="1931291"/>
            <a:ext cx="5532691" cy="4096187"/>
            <a:chOff x="4283968" y="1172870"/>
            <a:chExt cx="3744416" cy="2772216"/>
          </a:xfrm>
        </p:grpSpPr>
        <p:cxnSp>
          <p:nvCxnSpPr>
            <p:cNvPr id="11" name="直接连接符 10"/>
            <p:cNvCxnSpPr/>
            <p:nvPr/>
          </p:nvCxnSpPr>
          <p:spPr>
            <a:xfrm>
              <a:off x="4283968" y="3435846"/>
              <a:ext cx="3744416" cy="0"/>
            </a:xfrm>
            <a:prstGeom prst="line">
              <a:avLst/>
            </a:prstGeom>
            <a:ln w="28575">
              <a:solidFill>
                <a:srgbClr val="77A3C1"/>
              </a:solidFill>
            </a:ln>
          </p:spPr>
          <p:style>
            <a:lnRef idx="1">
              <a:schemeClr val="accent1"/>
            </a:lnRef>
            <a:fillRef idx="0">
              <a:schemeClr val="accent1"/>
            </a:fillRef>
            <a:effectRef idx="0">
              <a:schemeClr val="accent1"/>
            </a:effectRef>
            <a:fontRef idx="minor">
              <a:schemeClr val="tx1"/>
            </a:fontRef>
          </p:style>
        </p:cxnSp>
        <p:sp>
          <p:nvSpPr>
            <p:cNvPr id="12" name="TextBox 8"/>
            <p:cNvSpPr txBox="1"/>
            <p:nvPr/>
          </p:nvSpPr>
          <p:spPr>
            <a:xfrm>
              <a:off x="4431784" y="3445173"/>
              <a:ext cx="3490301" cy="499913"/>
            </a:xfrm>
            <a:prstGeom prst="rect">
              <a:avLst/>
            </a:prstGeom>
            <a:noFill/>
          </p:spPr>
          <p:txBody>
            <a:bodyPr wrap="square" rtlCol="0">
              <a:spAutoFit/>
            </a:bodyPr>
            <a:lstStyle/>
            <a:p>
              <a:pPr algn="just"/>
              <a:r>
                <a:rPr lang="en-US" altLang="zh-CN" sz="1400" dirty="0">
                  <a:cs typeface="+mn-ea"/>
                  <a:sym typeface="+mn-lt"/>
                </a:rPr>
                <a:t> Youth is not a time of life; it is a state of mind; it is not a matter of rosy cheeks, red lips and supple knees; it is a matter of the will, a quality of the imagination.</a:t>
              </a:r>
              <a:endParaRPr lang="zh-CN" altLang="en-US" sz="1400" dirty="0">
                <a:cs typeface="+mn-ea"/>
                <a:sym typeface="+mn-lt"/>
              </a:endParaRPr>
            </a:p>
          </p:txBody>
        </p:sp>
        <p:grpSp>
          <p:nvGrpSpPr>
            <p:cNvPr id="13" name="组合 12"/>
            <p:cNvGrpSpPr/>
            <p:nvPr/>
          </p:nvGrpSpPr>
          <p:grpSpPr>
            <a:xfrm>
              <a:off x="4499992" y="1172870"/>
              <a:ext cx="1030446" cy="1030446"/>
              <a:chOff x="4499992" y="1172870"/>
              <a:chExt cx="1030446" cy="1030446"/>
            </a:xfrm>
          </p:grpSpPr>
          <p:sp>
            <p:nvSpPr>
              <p:cNvPr id="34" name="矩形 33"/>
              <p:cNvSpPr/>
              <p:nvPr/>
            </p:nvSpPr>
            <p:spPr>
              <a:xfrm>
                <a:off x="4499992" y="1172870"/>
                <a:ext cx="1030446" cy="1030446"/>
              </a:xfrm>
              <a:prstGeom prst="rect">
                <a:avLst/>
              </a:prstGeom>
              <a:noFill/>
              <a:ln w="38100">
                <a:solidFill>
                  <a:srgbClr val="77A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35" name="矩形 34"/>
              <p:cNvSpPr/>
              <p:nvPr/>
            </p:nvSpPr>
            <p:spPr>
              <a:xfrm>
                <a:off x="4674997" y="1334150"/>
                <a:ext cx="680437" cy="729039"/>
              </a:xfrm>
              <a:prstGeom prst="rect">
                <a:avLst/>
              </a:prstGeom>
            </p:spPr>
            <p:txBody>
              <a:bodyPr wrap="none">
                <a:spAutoFit/>
              </a:bodyPr>
              <a:lstStyle/>
              <a:p>
                <a:pPr algn="ctr"/>
                <a:r>
                  <a:rPr lang="zh-CN" altLang="en-US" sz="3200" kern="0" dirty="0">
                    <a:cs typeface="+mn-ea"/>
                    <a:sym typeface="+mn-lt"/>
                  </a:rPr>
                  <a:t>添加</a:t>
                </a:r>
                <a:endParaRPr lang="en-US" altLang="zh-CN" sz="3200" kern="0" dirty="0">
                  <a:cs typeface="+mn-ea"/>
                  <a:sym typeface="+mn-lt"/>
                </a:endParaRPr>
              </a:p>
              <a:p>
                <a:pPr algn="ctr"/>
                <a:r>
                  <a:rPr lang="zh-CN" altLang="en-US" sz="3200" kern="0" dirty="0">
                    <a:cs typeface="+mn-ea"/>
                    <a:sym typeface="+mn-lt"/>
                  </a:rPr>
                  <a:t>标题</a:t>
                </a:r>
                <a:endParaRPr lang="zh-CN" altLang="en-US" sz="3200" dirty="0">
                  <a:cs typeface="+mn-ea"/>
                  <a:sym typeface="+mn-lt"/>
                </a:endParaRPr>
              </a:p>
            </p:txBody>
          </p:sp>
        </p:grpSp>
        <p:grpSp>
          <p:nvGrpSpPr>
            <p:cNvPr id="14" name="组合 13"/>
            <p:cNvGrpSpPr/>
            <p:nvPr/>
          </p:nvGrpSpPr>
          <p:grpSpPr>
            <a:xfrm>
              <a:off x="6819997" y="1172870"/>
              <a:ext cx="1030446" cy="1030446"/>
              <a:chOff x="6819997" y="1172870"/>
              <a:chExt cx="1030446" cy="1030446"/>
            </a:xfrm>
          </p:grpSpPr>
          <p:sp>
            <p:nvSpPr>
              <p:cNvPr id="32" name="矩形 31"/>
              <p:cNvSpPr/>
              <p:nvPr/>
            </p:nvSpPr>
            <p:spPr>
              <a:xfrm>
                <a:off x="6819997" y="1172870"/>
                <a:ext cx="1030446" cy="1030446"/>
              </a:xfrm>
              <a:prstGeom prst="rect">
                <a:avLst/>
              </a:prstGeom>
              <a:noFill/>
              <a:ln w="38100">
                <a:solidFill>
                  <a:srgbClr val="77A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3" name="矩形 32"/>
              <p:cNvSpPr/>
              <p:nvPr/>
            </p:nvSpPr>
            <p:spPr>
              <a:xfrm>
                <a:off x="6995002" y="1334150"/>
                <a:ext cx="680437" cy="729039"/>
              </a:xfrm>
              <a:prstGeom prst="rect">
                <a:avLst/>
              </a:prstGeom>
            </p:spPr>
            <p:txBody>
              <a:bodyPr wrap="none">
                <a:spAutoFit/>
              </a:bodyPr>
              <a:lstStyle/>
              <a:p>
                <a:pPr algn="ctr"/>
                <a:r>
                  <a:rPr lang="zh-CN" altLang="en-US" sz="3200" kern="0" dirty="0">
                    <a:cs typeface="+mn-ea"/>
                    <a:sym typeface="+mn-lt"/>
                  </a:rPr>
                  <a:t>添加</a:t>
                </a:r>
                <a:endParaRPr lang="en-US" altLang="zh-CN" sz="3200" kern="0" dirty="0">
                  <a:cs typeface="+mn-ea"/>
                  <a:sym typeface="+mn-lt"/>
                </a:endParaRPr>
              </a:p>
              <a:p>
                <a:pPr algn="ctr"/>
                <a:r>
                  <a:rPr lang="zh-CN" altLang="en-US" sz="3200" kern="0" dirty="0">
                    <a:cs typeface="+mn-ea"/>
                    <a:sym typeface="+mn-lt"/>
                  </a:rPr>
                  <a:t>标题</a:t>
                </a:r>
                <a:endParaRPr lang="zh-CN" altLang="en-US" sz="3200" dirty="0">
                  <a:cs typeface="+mn-ea"/>
                  <a:sym typeface="+mn-lt"/>
                </a:endParaRPr>
              </a:p>
            </p:txBody>
          </p:sp>
        </p:grpSp>
        <p:grpSp>
          <p:nvGrpSpPr>
            <p:cNvPr id="15" name="组合 14"/>
            <p:cNvGrpSpPr/>
            <p:nvPr/>
          </p:nvGrpSpPr>
          <p:grpSpPr>
            <a:xfrm>
              <a:off x="5667869" y="2279568"/>
              <a:ext cx="1030446" cy="1030446"/>
              <a:chOff x="5667869" y="2279568"/>
              <a:chExt cx="1030446" cy="1030446"/>
            </a:xfrm>
          </p:grpSpPr>
          <p:sp>
            <p:nvSpPr>
              <p:cNvPr id="30" name="矩形 29"/>
              <p:cNvSpPr/>
              <p:nvPr/>
            </p:nvSpPr>
            <p:spPr>
              <a:xfrm>
                <a:off x="5667869" y="2279568"/>
                <a:ext cx="1030446" cy="1030446"/>
              </a:xfrm>
              <a:prstGeom prst="rect">
                <a:avLst/>
              </a:prstGeom>
              <a:noFill/>
              <a:ln w="38100">
                <a:solidFill>
                  <a:srgbClr val="77A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1" name="矩形 30"/>
              <p:cNvSpPr/>
              <p:nvPr/>
            </p:nvSpPr>
            <p:spPr>
              <a:xfrm>
                <a:off x="5842874" y="2440848"/>
                <a:ext cx="680437" cy="729039"/>
              </a:xfrm>
              <a:prstGeom prst="rect">
                <a:avLst/>
              </a:prstGeom>
            </p:spPr>
            <p:txBody>
              <a:bodyPr wrap="none">
                <a:spAutoFit/>
              </a:bodyPr>
              <a:lstStyle/>
              <a:p>
                <a:pPr algn="ctr"/>
                <a:r>
                  <a:rPr lang="zh-CN" altLang="en-US" sz="3200" kern="0" dirty="0">
                    <a:cs typeface="+mn-ea"/>
                    <a:sym typeface="+mn-lt"/>
                  </a:rPr>
                  <a:t>添加</a:t>
                </a:r>
                <a:endParaRPr lang="en-US" altLang="zh-CN" sz="3200" kern="0" dirty="0">
                  <a:cs typeface="+mn-ea"/>
                  <a:sym typeface="+mn-lt"/>
                </a:endParaRPr>
              </a:p>
              <a:p>
                <a:pPr algn="ctr"/>
                <a:r>
                  <a:rPr lang="zh-CN" altLang="en-US" sz="3200" kern="0" dirty="0">
                    <a:cs typeface="+mn-ea"/>
                    <a:sym typeface="+mn-lt"/>
                  </a:rPr>
                  <a:t>标题</a:t>
                </a:r>
                <a:endParaRPr lang="zh-CN" altLang="en-US" sz="3200" dirty="0">
                  <a:cs typeface="+mn-ea"/>
                  <a:sym typeface="+mn-lt"/>
                </a:endParaRPr>
              </a:p>
            </p:txBody>
          </p:sp>
        </p:grpSp>
        <p:grpSp>
          <p:nvGrpSpPr>
            <p:cNvPr id="16" name="组合 15"/>
            <p:cNvGrpSpPr/>
            <p:nvPr/>
          </p:nvGrpSpPr>
          <p:grpSpPr>
            <a:xfrm>
              <a:off x="4499992" y="2279568"/>
              <a:ext cx="1030446" cy="1030446"/>
              <a:chOff x="4499992" y="2279568"/>
              <a:chExt cx="1030446" cy="1030446"/>
            </a:xfrm>
          </p:grpSpPr>
          <p:sp>
            <p:nvSpPr>
              <p:cNvPr id="25" name="矩形 24"/>
              <p:cNvSpPr/>
              <p:nvPr/>
            </p:nvSpPr>
            <p:spPr>
              <a:xfrm>
                <a:off x="4499992" y="2279568"/>
                <a:ext cx="1030446" cy="1030446"/>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26" name="组合 25"/>
              <p:cNvGrpSpPr/>
              <p:nvPr/>
            </p:nvGrpSpPr>
            <p:grpSpPr>
              <a:xfrm>
                <a:off x="4745340" y="2608983"/>
                <a:ext cx="539750" cy="539751"/>
                <a:chOff x="568325" y="5842000"/>
                <a:chExt cx="539750" cy="539751"/>
              </a:xfrm>
            </p:grpSpPr>
            <p:sp>
              <p:nvSpPr>
                <p:cNvPr id="27" name="Freeform 7"/>
                <p:cNvSpPr/>
                <p:nvPr/>
              </p:nvSpPr>
              <p:spPr bwMode="auto">
                <a:xfrm>
                  <a:off x="568325" y="6180138"/>
                  <a:ext cx="539750" cy="66675"/>
                </a:xfrm>
                <a:custGeom>
                  <a:avLst/>
                  <a:gdLst>
                    <a:gd name="T0" fmla="*/ 0 w 192"/>
                    <a:gd name="T1" fmla="*/ 12 h 24"/>
                    <a:gd name="T2" fmla="*/ 13 w 192"/>
                    <a:gd name="T3" fmla="*/ 24 h 24"/>
                    <a:gd name="T4" fmla="*/ 80 w 192"/>
                    <a:gd name="T5" fmla="*/ 24 h 24"/>
                    <a:gd name="T6" fmla="*/ 88 w 192"/>
                    <a:gd name="T7" fmla="*/ 24 h 24"/>
                    <a:gd name="T8" fmla="*/ 104 w 192"/>
                    <a:gd name="T9" fmla="*/ 24 h 24"/>
                    <a:gd name="T10" fmla="*/ 112 w 192"/>
                    <a:gd name="T11" fmla="*/ 24 h 24"/>
                    <a:gd name="T12" fmla="*/ 181 w 192"/>
                    <a:gd name="T13" fmla="*/ 24 h 24"/>
                    <a:gd name="T14" fmla="*/ 192 w 192"/>
                    <a:gd name="T15" fmla="*/ 12 h 24"/>
                    <a:gd name="T16" fmla="*/ 192 w 192"/>
                    <a:gd name="T17" fmla="*/ 0 h 24"/>
                    <a:gd name="T18" fmla="*/ 0 w 192"/>
                    <a:gd name="T19" fmla="*/ 0 h 24"/>
                    <a:gd name="T20" fmla="*/ 0 w 192"/>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24">
                      <a:moveTo>
                        <a:pt x="0" y="12"/>
                      </a:moveTo>
                      <a:cubicBezTo>
                        <a:pt x="0" y="19"/>
                        <a:pt x="6" y="24"/>
                        <a:pt x="13" y="24"/>
                      </a:cubicBezTo>
                      <a:cubicBezTo>
                        <a:pt x="80" y="24"/>
                        <a:pt x="80" y="24"/>
                        <a:pt x="80" y="24"/>
                      </a:cubicBezTo>
                      <a:cubicBezTo>
                        <a:pt x="88" y="24"/>
                        <a:pt x="88" y="24"/>
                        <a:pt x="88" y="24"/>
                      </a:cubicBezTo>
                      <a:cubicBezTo>
                        <a:pt x="104" y="24"/>
                        <a:pt x="104" y="24"/>
                        <a:pt x="104" y="24"/>
                      </a:cubicBezTo>
                      <a:cubicBezTo>
                        <a:pt x="112" y="24"/>
                        <a:pt x="112" y="24"/>
                        <a:pt x="112" y="24"/>
                      </a:cubicBezTo>
                      <a:cubicBezTo>
                        <a:pt x="181" y="24"/>
                        <a:pt x="181" y="24"/>
                        <a:pt x="181" y="24"/>
                      </a:cubicBezTo>
                      <a:cubicBezTo>
                        <a:pt x="187" y="24"/>
                        <a:pt x="192" y="18"/>
                        <a:pt x="192" y="12"/>
                      </a:cubicBezTo>
                      <a:cubicBezTo>
                        <a:pt x="192" y="0"/>
                        <a:pt x="192" y="0"/>
                        <a:pt x="192" y="0"/>
                      </a:cubicBezTo>
                      <a:cubicBezTo>
                        <a:pt x="0" y="0"/>
                        <a:pt x="0" y="0"/>
                        <a:pt x="0" y="0"/>
                      </a:cubicBezTo>
                      <a:lnTo>
                        <a:pt x="0" y="1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sz="2000">
                    <a:cs typeface="+mn-ea"/>
                    <a:sym typeface="+mn-lt"/>
                  </a:endParaRPr>
                </a:p>
              </p:txBody>
            </p:sp>
            <p:sp>
              <p:nvSpPr>
                <p:cNvPr id="28" name="Freeform 8"/>
                <p:cNvSpPr/>
                <p:nvPr/>
              </p:nvSpPr>
              <p:spPr bwMode="auto">
                <a:xfrm>
                  <a:off x="568325" y="5842000"/>
                  <a:ext cx="539750" cy="315913"/>
                </a:xfrm>
                <a:custGeom>
                  <a:avLst/>
                  <a:gdLst>
                    <a:gd name="T0" fmla="*/ 180 w 192"/>
                    <a:gd name="T1" fmla="*/ 0 h 112"/>
                    <a:gd name="T2" fmla="*/ 12 w 192"/>
                    <a:gd name="T3" fmla="*/ 0 h 112"/>
                    <a:gd name="T4" fmla="*/ 0 w 192"/>
                    <a:gd name="T5" fmla="*/ 12 h 112"/>
                    <a:gd name="T6" fmla="*/ 0 w 192"/>
                    <a:gd name="T7" fmla="*/ 112 h 112"/>
                    <a:gd name="T8" fmla="*/ 192 w 192"/>
                    <a:gd name="T9" fmla="*/ 112 h 112"/>
                    <a:gd name="T10" fmla="*/ 192 w 192"/>
                    <a:gd name="T11" fmla="*/ 12 h 112"/>
                    <a:gd name="T12" fmla="*/ 180 w 19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180" y="0"/>
                      </a:moveTo>
                      <a:cubicBezTo>
                        <a:pt x="12" y="0"/>
                        <a:pt x="12" y="0"/>
                        <a:pt x="12" y="0"/>
                      </a:cubicBezTo>
                      <a:cubicBezTo>
                        <a:pt x="6" y="0"/>
                        <a:pt x="0" y="5"/>
                        <a:pt x="0" y="12"/>
                      </a:cubicBezTo>
                      <a:cubicBezTo>
                        <a:pt x="0" y="112"/>
                        <a:pt x="0" y="112"/>
                        <a:pt x="0" y="112"/>
                      </a:cubicBezTo>
                      <a:cubicBezTo>
                        <a:pt x="192" y="112"/>
                        <a:pt x="192" y="112"/>
                        <a:pt x="192" y="112"/>
                      </a:cubicBezTo>
                      <a:cubicBezTo>
                        <a:pt x="192" y="12"/>
                        <a:pt x="192" y="12"/>
                        <a:pt x="192" y="12"/>
                      </a:cubicBezTo>
                      <a:cubicBezTo>
                        <a:pt x="192" y="5"/>
                        <a:pt x="187" y="0"/>
                        <a:pt x="18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sz="2000">
                    <a:cs typeface="+mn-ea"/>
                    <a:sym typeface="+mn-lt"/>
                  </a:endParaRPr>
                </a:p>
              </p:txBody>
            </p:sp>
            <p:sp>
              <p:nvSpPr>
                <p:cNvPr id="29" name="Freeform 9"/>
                <p:cNvSpPr/>
                <p:nvPr/>
              </p:nvSpPr>
              <p:spPr bwMode="auto">
                <a:xfrm>
                  <a:off x="725488" y="6269038"/>
                  <a:ext cx="225425" cy="112713"/>
                </a:xfrm>
                <a:custGeom>
                  <a:avLst/>
                  <a:gdLst>
                    <a:gd name="T0" fmla="*/ 56 w 80"/>
                    <a:gd name="T1" fmla="*/ 2 h 40"/>
                    <a:gd name="T2" fmla="*/ 56 w 80"/>
                    <a:gd name="T3" fmla="*/ 2 h 40"/>
                    <a:gd name="T4" fmla="*/ 56 w 80"/>
                    <a:gd name="T5" fmla="*/ 0 h 40"/>
                    <a:gd name="T6" fmla="*/ 48 w 80"/>
                    <a:gd name="T7" fmla="*/ 0 h 40"/>
                    <a:gd name="T8" fmla="*/ 32 w 80"/>
                    <a:gd name="T9" fmla="*/ 0 h 40"/>
                    <a:gd name="T10" fmla="*/ 24 w 80"/>
                    <a:gd name="T11" fmla="*/ 0 h 40"/>
                    <a:gd name="T12" fmla="*/ 24 w 80"/>
                    <a:gd name="T13" fmla="*/ 1 h 40"/>
                    <a:gd name="T14" fmla="*/ 24 w 80"/>
                    <a:gd name="T15" fmla="*/ 1 h 40"/>
                    <a:gd name="T16" fmla="*/ 0 w 80"/>
                    <a:gd name="T17" fmla="*/ 20 h 40"/>
                    <a:gd name="T18" fmla="*/ 13 w 80"/>
                    <a:gd name="T19" fmla="*/ 35 h 40"/>
                    <a:gd name="T20" fmla="*/ 40 w 80"/>
                    <a:gd name="T21" fmla="*/ 40 h 40"/>
                    <a:gd name="T22" fmla="*/ 80 w 80"/>
                    <a:gd name="T23" fmla="*/ 20 h 40"/>
                    <a:gd name="T24" fmla="*/ 80 w 80"/>
                    <a:gd name="T25" fmla="*/ 20 h 40"/>
                    <a:gd name="T26" fmla="*/ 80 w 80"/>
                    <a:gd name="T27" fmla="*/ 20 h 40"/>
                    <a:gd name="T28" fmla="*/ 80 w 80"/>
                    <a:gd name="T29" fmla="*/ 20 h 40"/>
                    <a:gd name="T30" fmla="*/ 80 w 80"/>
                    <a:gd name="T31" fmla="*/ 20 h 40"/>
                    <a:gd name="T32" fmla="*/ 56 w 80"/>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40">
                      <a:moveTo>
                        <a:pt x="56" y="2"/>
                      </a:moveTo>
                      <a:cubicBezTo>
                        <a:pt x="56" y="2"/>
                        <a:pt x="56" y="2"/>
                        <a:pt x="56" y="2"/>
                      </a:cubicBezTo>
                      <a:cubicBezTo>
                        <a:pt x="56" y="0"/>
                        <a:pt x="56" y="0"/>
                        <a:pt x="56" y="0"/>
                      </a:cubicBezTo>
                      <a:cubicBezTo>
                        <a:pt x="48" y="0"/>
                        <a:pt x="48" y="0"/>
                        <a:pt x="48" y="0"/>
                      </a:cubicBezTo>
                      <a:cubicBezTo>
                        <a:pt x="32" y="0"/>
                        <a:pt x="32" y="0"/>
                        <a:pt x="32" y="0"/>
                      </a:cubicBezTo>
                      <a:cubicBezTo>
                        <a:pt x="24" y="0"/>
                        <a:pt x="24" y="0"/>
                        <a:pt x="24" y="0"/>
                      </a:cubicBezTo>
                      <a:cubicBezTo>
                        <a:pt x="24" y="1"/>
                        <a:pt x="24" y="1"/>
                        <a:pt x="24" y="1"/>
                      </a:cubicBezTo>
                      <a:cubicBezTo>
                        <a:pt x="24" y="1"/>
                        <a:pt x="24" y="1"/>
                        <a:pt x="24" y="1"/>
                      </a:cubicBezTo>
                      <a:cubicBezTo>
                        <a:pt x="9" y="5"/>
                        <a:pt x="0" y="11"/>
                        <a:pt x="0" y="20"/>
                      </a:cubicBezTo>
                      <a:cubicBezTo>
                        <a:pt x="0" y="26"/>
                        <a:pt x="5" y="31"/>
                        <a:pt x="13" y="35"/>
                      </a:cubicBezTo>
                      <a:cubicBezTo>
                        <a:pt x="20" y="38"/>
                        <a:pt x="30" y="40"/>
                        <a:pt x="40" y="40"/>
                      </a:cubicBezTo>
                      <a:cubicBezTo>
                        <a:pt x="63" y="40"/>
                        <a:pt x="80" y="31"/>
                        <a:pt x="80" y="20"/>
                      </a:cubicBezTo>
                      <a:cubicBezTo>
                        <a:pt x="80" y="20"/>
                        <a:pt x="80" y="20"/>
                        <a:pt x="80" y="20"/>
                      </a:cubicBezTo>
                      <a:cubicBezTo>
                        <a:pt x="80" y="20"/>
                        <a:pt x="80" y="20"/>
                        <a:pt x="80" y="20"/>
                      </a:cubicBezTo>
                      <a:cubicBezTo>
                        <a:pt x="80" y="20"/>
                        <a:pt x="80" y="20"/>
                        <a:pt x="80" y="20"/>
                      </a:cubicBezTo>
                      <a:cubicBezTo>
                        <a:pt x="80" y="20"/>
                        <a:pt x="80" y="20"/>
                        <a:pt x="80" y="20"/>
                      </a:cubicBezTo>
                      <a:cubicBezTo>
                        <a:pt x="80" y="11"/>
                        <a:pt x="71" y="5"/>
                        <a:pt x="56" y="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sz="2000">
                    <a:cs typeface="+mn-ea"/>
                    <a:sym typeface="+mn-lt"/>
                  </a:endParaRPr>
                </a:p>
              </p:txBody>
            </p:sp>
          </p:grpSp>
        </p:grpSp>
        <p:grpSp>
          <p:nvGrpSpPr>
            <p:cNvPr id="17" name="组合 16"/>
            <p:cNvGrpSpPr/>
            <p:nvPr/>
          </p:nvGrpSpPr>
          <p:grpSpPr>
            <a:xfrm>
              <a:off x="6819997" y="2279568"/>
              <a:ext cx="1030446" cy="1030446"/>
              <a:chOff x="6819997" y="2279568"/>
              <a:chExt cx="1030446" cy="1030446"/>
            </a:xfrm>
          </p:grpSpPr>
          <p:sp>
            <p:nvSpPr>
              <p:cNvPr id="23" name="矩形 22"/>
              <p:cNvSpPr/>
              <p:nvPr/>
            </p:nvSpPr>
            <p:spPr>
              <a:xfrm>
                <a:off x="6819997" y="2279568"/>
                <a:ext cx="1030446" cy="1030446"/>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4" name="Freeform 11"/>
              <p:cNvSpPr>
                <a:spLocks noEditPoints="1"/>
              </p:cNvSpPr>
              <p:nvPr/>
            </p:nvSpPr>
            <p:spPr bwMode="auto">
              <a:xfrm>
                <a:off x="7065345" y="2664659"/>
                <a:ext cx="539750" cy="404813"/>
              </a:xfrm>
              <a:custGeom>
                <a:avLst/>
                <a:gdLst>
                  <a:gd name="T0" fmla="*/ 180 w 192"/>
                  <a:gd name="T1" fmla="*/ 0 h 144"/>
                  <a:gd name="T2" fmla="*/ 12 w 192"/>
                  <a:gd name="T3" fmla="*/ 0 h 144"/>
                  <a:gd name="T4" fmla="*/ 0 w 192"/>
                  <a:gd name="T5" fmla="*/ 12 h 144"/>
                  <a:gd name="T6" fmla="*/ 0 w 192"/>
                  <a:gd name="T7" fmla="*/ 116 h 144"/>
                  <a:gd name="T8" fmla="*/ 13 w 192"/>
                  <a:gd name="T9" fmla="*/ 128 h 144"/>
                  <a:gd name="T10" fmla="*/ 78 w 192"/>
                  <a:gd name="T11" fmla="*/ 128 h 144"/>
                  <a:gd name="T12" fmla="*/ 73 w 192"/>
                  <a:gd name="T13" fmla="*/ 138 h 144"/>
                  <a:gd name="T14" fmla="*/ 74 w 192"/>
                  <a:gd name="T15" fmla="*/ 143 h 144"/>
                  <a:gd name="T16" fmla="*/ 76 w 192"/>
                  <a:gd name="T17" fmla="*/ 144 h 144"/>
                  <a:gd name="T18" fmla="*/ 80 w 192"/>
                  <a:gd name="T19" fmla="*/ 142 h 144"/>
                  <a:gd name="T20" fmla="*/ 87 w 192"/>
                  <a:gd name="T21" fmla="*/ 128 h 144"/>
                  <a:gd name="T22" fmla="*/ 106 w 192"/>
                  <a:gd name="T23" fmla="*/ 128 h 144"/>
                  <a:gd name="T24" fmla="*/ 113 w 192"/>
                  <a:gd name="T25" fmla="*/ 142 h 144"/>
                  <a:gd name="T26" fmla="*/ 116 w 192"/>
                  <a:gd name="T27" fmla="*/ 144 h 144"/>
                  <a:gd name="T28" fmla="*/ 118 w 192"/>
                  <a:gd name="T29" fmla="*/ 143 h 144"/>
                  <a:gd name="T30" fmla="*/ 120 w 192"/>
                  <a:gd name="T31" fmla="*/ 138 h 144"/>
                  <a:gd name="T32" fmla="*/ 115 w 192"/>
                  <a:gd name="T33" fmla="*/ 128 h 144"/>
                  <a:gd name="T34" fmla="*/ 181 w 192"/>
                  <a:gd name="T35" fmla="*/ 128 h 144"/>
                  <a:gd name="T36" fmla="*/ 192 w 192"/>
                  <a:gd name="T37" fmla="*/ 116 h 144"/>
                  <a:gd name="T38" fmla="*/ 192 w 192"/>
                  <a:gd name="T39" fmla="*/ 12 h 144"/>
                  <a:gd name="T40" fmla="*/ 180 w 192"/>
                  <a:gd name="T41" fmla="*/ 0 h 144"/>
                  <a:gd name="T42" fmla="*/ 176 w 192"/>
                  <a:gd name="T43" fmla="*/ 108 h 144"/>
                  <a:gd name="T44" fmla="*/ 172 w 192"/>
                  <a:gd name="T45" fmla="*/ 112 h 144"/>
                  <a:gd name="T46" fmla="*/ 20 w 192"/>
                  <a:gd name="T47" fmla="*/ 112 h 144"/>
                  <a:gd name="T48" fmla="*/ 16 w 192"/>
                  <a:gd name="T49" fmla="*/ 108 h 144"/>
                  <a:gd name="T50" fmla="*/ 16 w 192"/>
                  <a:gd name="T51" fmla="*/ 20 h 144"/>
                  <a:gd name="T52" fmla="*/ 20 w 192"/>
                  <a:gd name="T53" fmla="*/ 16 h 144"/>
                  <a:gd name="T54" fmla="*/ 172 w 192"/>
                  <a:gd name="T55" fmla="*/ 16 h 144"/>
                  <a:gd name="T56" fmla="*/ 176 w 192"/>
                  <a:gd name="T57" fmla="*/ 20 h 144"/>
                  <a:gd name="T58" fmla="*/ 176 w 192"/>
                  <a:gd name="T59"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180" y="0"/>
                    </a:moveTo>
                    <a:cubicBezTo>
                      <a:pt x="12" y="0"/>
                      <a:pt x="12" y="0"/>
                      <a:pt x="12" y="0"/>
                    </a:cubicBezTo>
                    <a:cubicBezTo>
                      <a:pt x="6" y="0"/>
                      <a:pt x="0" y="5"/>
                      <a:pt x="0" y="12"/>
                    </a:cubicBezTo>
                    <a:cubicBezTo>
                      <a:pt x="0" y="116"/>
                      <a:pt x="0" y="116"/>
                      <a:pt x="0" y="116"/>
                    </a:cubicBezTo>
                    <a:cubicBezTo>
                      <a:pt x="0" y="123"/>
                      <a:pt x="6" y="128"/>
                      <a:pt x="13" y="128"/>
                    </a:cubicBezTo>
                    <a:cubicBezTo>
                      <a:pt x="78" y="128"/>
                      <a:pt x="78" y="128"/>
                      <a:pt x="78" y="128"/>
                    </a:cubicBezTo>
                    <a:cubicBezTo>
                      <a:pt x="73" y="138"/>
                      <a:pt x="73" y="138"/>
                      <a:pt x="73" y="138"/>
                    </a:cubicBezTo>
                    <a:cubicBezTo>
                      <a:pt x="72" y="140"/>
                      <a:pt x="72" y="142"/>
                      <a:pt x="74" y="143"/>
                    </a:cubicBezTo>
                    <a:cubicBezTo>
                      <a:pt x="75" y="144"/>
                      <a:pt x="76" y="144"/>
                      <a:pt x="76" y="144"/>
                    </a:cubicBezTo>
                    <a:cubicBezTo>
                      <a:pt x="78" y="144"/>
                      <a:pt x="79" y="143"/>
                      <a:pt x="80" y="142"/>
                    </a:cubicBezTo>
                    <a:cubicBezTo>
                      <a:pt x="87" y="128"/>
                      <a:pt x="87" y="128"/>
                      <a:pt x="87" y="128"/>
                    </a:cubicBezTo>
                    <a:cubicBezTo>
                      <a:pt x="106" y="128"/>
                      <a:pt x="106" y="128"/>
                      <a:pt x="106" y="128"/>
                    </a:cubicBezTo>
                    <a:cubicBezTo>
                      <a:pt x="113" y="142"/>
                      <a:pt x="113" y="142"/>
                      <a:pt x="113" y="142"/>
                    </a:cubicBezTo>
                    <a:cubicBezTo>
                      <a:pt x="113" y="143"/>
                      <a:pt x="115" y="144"/>
                      <a:pt x="116" y="144"/>
                    </a:cubicBezTo>
                    <a:cubicBezTo>
                      <a:pt x="117" y="144"/>
                      <a:pt x="117" y="144"/>
                      <a:pt x="118" y="143"/>
                    </a:cubicBezTo>
                    <a:cubicBezTo>
                      <a:pt x="120" y="142"/>
                      <a:pt x="121" y="140"/>
                      <a:pt x="120" y="138"/>
                    </a:cubicBezTo>
                    <a:cubicBezTo>
                      <a:pt x="115" y="128"/>
                      <a:pt x="115" y="128"/>
                      <a:pt x="115" y="128"/>
                    </a:cubicBezTo>
                    <a:cubicBezTo>
                      <a:pt x="181" y="128"/>
                      <a:pt x="181" y="128"/>
                      <a:pt x="181" y="128"/>
                    </a:cubicBezTo>
                    <a:cubicBezTo>
                      <a:pt x="187" y="128"/>
                      <a:pt x="192" y="122"/>
                      <a:pt x="192" y="116"/>
                    </a:cubicBezTo>
                    <a:cubicBezTo>
                      <a:pt x="192" y="12"/>
                      <a:pt x="192" y="12"/>
                      <a:pt x="192" y="12"/>
                    </a:cubicBezTo>
                    <a:cubicBezTo>
                      <a:pt x="192" y="5"/>
                      <a:pt x="187" y="0"/>
                      <a:pt x="180" y="0"/>
                    </a:cubicBezTo>
                    <a:close/>
                    <a:moveTo>
                      <a:pt x="176" y="108"/>
                    </a:moveTo>
                    <a:cubicBezTo>
                      <a:pt x="176" y="110"/>
                      <a:pt x="174" y="112"/>
                      <a:pt x="172" y="112"/>
                    </a:cubicBezTo>
                    <a:cubicBezTo>
                      <a:pt x="20" y="112"/>
                      <a:pt x="20" y="112"/>
                      <a:pt x="20" y="112"/>
                    </a:cubicBezTo>
                    <a:cubicBezTo>
                      <a:pt x="18" y="112"/>
                      <a:pt x="16" y="110"/>
                      <a:pt x="16" y="108"/>
                    </a:cubicBezTo>
                    <a:cubicBezTo>
                      <a:pt x="16" y="20"/>
                      <a:pt x="16" y="20"/>
                      <a:pt x="16" y="20"/>
                    </a:cubicBezTo>
                    <a:cubicBezTo>
                      <a:pt x="16" y="18"/>
                      <a:pt x="18" y="16"/>
                      <a:pt x="20" y="16"/>
                    </a:cubicBezTo>
                    <a:cubicBezTo>
                      <a:pt x="172" y="16"/>
                      <a:pt x="172" y="16"/>
                      <a:pt x="172" y="16"/>
                    </a:cubicBezTo>
                    <a:cubicBezTo>
                      <a:pt x="174" y="16"/>
                      <a:pt x="176" y="18"/>
                      <a:pt x="176" y="20"/>
                    </a:cubicBezTo>
                    <a:lnTo>
                      <a:pt x="176" y="108"/>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sz="2000">
                  <a:cs typeface="+mn-ea"/>
                  <a:sym typeface="+mn-lt"/>
                </a:endParaRPr>
              </a:p>
            </p:txBody>
          </p:sp>
        </p:grpSp>
        <p:grpSp>
          <p:nvGrpSpPr>
            <p:cNvPr id="18" name="组合 17"/>
            <p:cNvGrpSpPr/>
            <p:nvPr/>
          </p:nvGrpSpPr>
          <p:grpSpPr>
            <a:xfrm>
              <a:off x="5667869" y="1172870"/>
              <a:ext cx="1030446" cy="1030446"/>
              <a:chOff x="5667869" y="1172870"/>
              <a:chExt cx="1030446" cy="1030446"/>
            </a:xfrm>
          </p:grpSpPr>
          <p:sp>
            <p:nvSpPr>
              <p:cNvPr id="19" name="矩形 18"/>
              <p:cNvSpPr/>
              <p:nvPr/>
            </p:nvSpPr>
            <p:spPr>
              <a:xfrm>
                <a:off x="5667869" y="1172870"/>
                <a:ext cx="1030446" cy="1030446"/>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grpSp>
            <p:nvGrpSpPr>
              <p:cNvPr id="20" name="组合 19"/>
              <p:cNvGrpSpPr/>
              <p:nvPr/>
            </p:nvGrpSpPr>
            <p:grpSpPr>
              <a:xfrm>
                <a:off x="5907732" y="1400960"/>
                <a:ext cx="496888" cy="539751"/>
                <a:chOff x="5843588" y="533400"/>
                <a:chExt cx="496888" cy="539751"/>
              </a:xfrm>
            </p:grpSpPr>
            <p:sp>
              <p:nvSpPr>
                <p:cNvPr id="21" name="Freeform 70"/>
                <p:cNvSpPr>
                  <a:spLocks noEditPoints="1"/>
                </p:cNvSpPr>
                <p:nvPr/>
              </p:nvSpPr>
              <p:spPr bwMode="auto">
                <a:xfrm>
                  <a:off x="5843588" y="533400"/>
                  <a:ext cx="384175" cy="517525"/>
                </a:xfrm>
                <a:custGeom>
                  <a:avLst/>
                  <a:gdLst>
                    <a:gd name="T0" fmla="*/ 80 w 136"/>
                    <a:gd name="T1" fmla="*/ 156 h 184"/>
                    <a:gd name="T2" fmla="*/ 68 w 136"/>
                    <a:gd name="T3" fmla="*/ 168 h 184"/>
                    <a:gd name="T4" fmla="*/ 56 w 136"/>
                    <a:gd name="T5" fmla="*/ 156 h 184"/>
                    <a:gd name="T6" fmla="*/ 68 w 136"/>
                    <a:gd name="T7" fmla="*/ 144 h 184"/>
                    <a:gd name="T8" fmla="*/ 80 w 136"/>
                    <a:gd name="T9" fmla="*/ 156 h 184"/>
                    <a:gd name="T10" fmla="*/ 80 w 136"/>
                    <a:gd name="T11" fmla="*/ 136 h 184"/>
                    <a:gd name="T12" fmla="*/ 20 w 136"/>
                    <a:gd name="T13" fmla="*/ 136 h 184"/>
                    <a:gd name="T14" fmla="*/ 16 w 136"/>
                    <a:gd name="T15" fmla="*/ 132 h 184"/>
                    <a:gd name="T16" fmla="*/ 16 w 136"/>
                    <a:gd name="T17" fmla="*/ 36 h 184"/>
                    <a:gd name="T18" fmla="*/ 20 w 136"/>
                    <a:gd name="T19" fmla="*/ 32 h 184"/>
                    <a:gd name="T20" fmla="*/ 116 w 136"/>
                    <a:gd name="T21" fmla="*/ 32 h 184"/>
                    <a:gd name="T22" fmla="*/ 120 w 136"/>
                    <a:gd name="T23" fmla="*/ 36 h 184"/>
                    <a:gd name="T24" fmla="*/ 120 w 136"/>
                    <a:gd name="T25" fmla="*/ 40 h 184"/>
                    <a:gd name="T26" fmla="*/ 136 w 136"/>
                    <a:gd name="T27" fmla="*/ 40 h 184"/>
                    <a:gd name="T28" fmla="*/ 136 w 136"/>
                    <a:gd name="T29" fmla="*/ 12 h 184"/>
                    <a:gd name="T30" fmla="*/ 124 w 136"/>
                    <a:gd name="T31" fmla="*/ 0 h 184"/>
                    <a:gd name="T32" fmla="*/ 12 w 136"/>
                    <a:gd name="T33" fmla="*/ 0 h 184"/>
                    <a:gd name="T34" fmla="*/ 0 w 136"/>
                    <a:gd name="T35" fmla="*/ 12 h 184"/>
                    <a:gd name="T36" fmla="*/ 0 w 136"/>
                    <a:gd name="T37" fmla="*/ 172 h 184"/>
                    <a:gd name="T38" fmla="*/ 12 w 136"/>
                    <a:gd name="T39" fmla="*/ 184 h 184"/>
                    <a:gd name="T40" fmla="*/ 81 w 136"/>
                    <a:gd name="T41" fmla="*/ 184 h 184"/>
                    <a:gd name="T42" fmla="*/ 80 w 136"/>
                    <a:gd name="T43" fmla="*/ 180 h 184"/>
                    <a:gd name="T44" fmla="*/ 80 w 136"/>
                    <a:gd name="T45" fmla="*/ 156 h 184"/>
                    <a:gd name="T46" fmla="*/ 65 w 136"/>
                    <a:gd name="T47" fmla="*/ 17 h 184"/>
                    <a:gd name="T48" fmla="*/ 71 w 136"/>
                    <a:gd name="T49" fmla="*/ 17 h 184"/>
                    <a:gd name="T50" fmla="*/ 72 w 136"/>
                    <a:gd name="T51" fmla="*/ 20 h 184"/>
                    <a:gd name="T52" fmla="*/ 71 w 136"/>
                    <a:gd name="T53" fmla="*/ 23 h 184"/>
                    <a:gd name="T54" fmla="*/ 68 w 136"/>
                    <a:gd name="T55" fmla="*/ 24 h 184"/>
                    <a:gd name="T56" fmla="*/ 65 w 136"/>
                    <a:gd name="T57" fmla="*/ 23 h 184"/>
                    <a:gd name="T58" fmla="*/ 64 w 136"/>
                    <a:gd name="T59" fmla="*/ 20 h 184"/>
                    <a:gd name="T60" fmla="*/ 65 w 136"/>
                    <a:gd name="T61" fmla="*/ 1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6" h="184">
                      <a:moveTo>
                        <a:pt x="80" y="156"/>
                      </a:moveTo>
                      <a:cubicBezTo>
                        <a:pt x="80" y="162"/>
                        <a:pt x="75" y="168"/>
                        <a:pt x="68" y="168"/>
                      </a:cubicBezTo>
                      <a:cubicBezTo>
                        <a:pt x="62" y="168"/>
                        <a:pt x="56" y="162"/>
                        <a:pt x="56" y="156"/>
                      </a:cubicBezTo>
                      <a:cubicBezTo>
                        <a:pt x="56" y="149"/>
                        <a:pt x="62" y="144"/>
                        <a:pt x="68" y="144"/>
                      </a:cubicBezTo>
                      <a:cubicBezTo>
                        <a:pt x="75" y="144"/>
                        <a:pt x="80" y="149"/>
                        <a:pt x="80" y="156"/>
                      </a:cubicBezTo>
                      <a:cubicBezTo>
                        <a:pt x="80" y="136"/>
                        <a:pt x="80" y="136"/>
                        <a:pt x="80" y="136"/>
                      </a:cubicBezTo>
                      <a:cubicBezTo>
                        <a:pt x="20" y="136"/>
                        <a:pt x="20" y="136"/>
                        <a:pt x="20" y="136"/>
                      </a:cubicBezTo>
                      <a:cubicBezTo>
                        <a:pt x="18" y="136"/>
                        <a:pt x="16" y="134"/>
                        <a:pt x="16" y="132"/>
                      </a:cubicBezTo>
                      <a:cubicBezTo>
                        <a:pt x="16" y="36"/>
                        <a:pt x="16" y="36"/>
                        <a:pt x="16" y="36"/>
                      </a:cubicBezTo>
                      <a:cubicBezTo>
                        <a:pt x="16" y="34"/>
                        <a:pt x="18" y="32"/>
                        <a:pt x="20" y="32"/>
                      </a:cubicBezTo>
                      <a:cubicBezTo>
                        <a:pt x="116" y="32"/>
                        <a:pt x="116" y="32"/>
                        <a:pt x="116" y="32"/>
                      </a:cubicBezTo>
                      <a:cubicBezTo>
                        <a:pt x="118" y="32"/>
                        <a:pt x="120" y="34"/>
                        <a:pt x="120" y="36"/>
                      </a:cubicBezTo>
                      <a:cubicBezTo>
                        <a:pt x="120" y="40"/>
                        <a:pt x="120" y="40"/>
                        <a:pt x="120" y="40"/>
                      </a:cubicBezTo>
                      <a:cubicBezTo>
                        <a:pt x="136" y="40"/>
                        <a:pt x="136" y="40"/>
                        <a:pt x="136" y="40"/>
                      </a:cubicBezTo>
                      <a:cubicBezTo>
                        <a:pt x="136" y="12"/>
                        <a:pt x="136" y="12"/>
                        <a:pt x="136" y="12"/>
                      </a:cubicBezTo>
                      <a:cubicBezTo>
                        <a:pt x="136" y="5"/>
                        <a:pt x="131" y="0"/>
                        <a:pt x="124" y="0"/>
                      </a:cubicBezTo>
                      <a:cubicBezTo>
                        <a:pt x="12" y="0"/>
                        <a:pt x="12" y="0"/>
                        <a:pt x="12" y="0"/>
                      </a:cubicBezTo>
                      <a:cubicBezTo>
                        <a:pt x="6" y="0"/>
                        <a:pt x="0" y="5"/>
                        <a:pt x="0" y="12"/>
                      </a:cubicBezTo>
                      <a:cubicBezTo>
                        <a:pt x="0" y="172"/>
                        <a:pt x="0" y="172"/>
                        <a:pt x="0" y="172"/>
                      </a:cubicBezTo>
                      <a:cubicBezTo>
                        <a:pt x="0" y="178"/>
                        <a:pt x="6" y="184"/>
                        <a:pt x="12" y="184"/>
                      </a:cubicBezTo>
                      <a:cubicBezTo>
                        <a:pt x="81" y="184"/>
                        <a:pt x="81" y="184"/>
                        <a:pt x="81" y="184"/>
                      </a:cubicBezTo>
                      <a:cubicBezTo>
                        <a:pt x="80" y="183"/>
                        <a:pt x="80" y="181"/>
                        <a:pt x="80" y="180"/>
                      </a:cubicBezTo>
                      <a:lnTo>
                        <a:pt x="80" y="156"/>
                      </a:lnTo>
                      <a:close/>
                      <a:moveTo>
                        <a:pt x="65" y="17"/>
                      </a:moveTo>
                      <a:cubicBezTo>
                        <a:pt x="67" y="16"/>
                        <a:pt x="70" y="16"/>
                        <a:pt x="71" y="17"/>
                      </a:cubicBezTo>
                      <a:cubicBezTo>
                        <a:pt x="72" y="18"/>
                        <a:pt x="72" y="19"/>
                        <a:pt x="72" y="20"/>
                      </a:cubicBezTo>
                      <a:cubicBezTo>
                        <a:pt x="72" y="21"/>
                        <a:pt x="72" y="22"/>
                        <a:pt x="71" y="23"/>
                      </a:cubicBezTo>
                      <a:cubicBezTo>
                        <a:pt x="70" y="23"/>
                        <a:pt x="69" y="24"/>
                        <a:pt x="68" y="24"/>
                      </a:cubicBezTo>
                      <a:cubicBezTo>
                        <a:pt x="67" y="24"/>
                        <a:pt x="66" y="23"/>
                        <a:pt x="65" y="23"/>
                      </a:cubicBezTo>
                      <a:cubicBezTo>
                        <a:pt x="65" y="22"/>
                        <a:pt x="64" y="21"/>
                        <a:pt x="64" y="20"/>
                      </a:cubicBezTo>
                      <a:cubicBezTo>
                        <a:pt x="64" y="19"/>
                        <a:pt x="65" y="18"/>
                        <a:pt x="65" y="17"/>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sz="2000">
                    <a:cs typeface="+mn-ea"/>
                    <a:sym typeface="+mn-lt"/>
                  </a:endParaRPr>
                </a:p>
              </p:txBody>
            </p:sp>
            <p:sp>
              <p:nvSpPr>
                <p:cNvPr id="22" name="Freeform 71"/>
                <p:cNvSpPr>
                  <a:spLocks noEditPoints="1"/>
                </p:cNvSpPr>
                <p:nvPr/>
              </p:nvSpPr>
              <p:spPr bwMode="auto">
                <a:xfrm>
                  <a:off x="6091238" y="668338"/>
                  <a:ext cx="249238" cy="404813"/>
                </a:xfrm>
                <a:custGeom>
                  <a:avLst/>
                  <a:gdLst>
                    <a:gd name="T0" fmla="*/ 76 w 88"/>
                    <a:gd name="T1" fmla="*/ 0 h 144"/>
                    <a:gd name="T2" fmla="*/ 12 w 88"/>
                    <a:gd name="T3" fmla="*/ 0 h 144"/>
                    <a:gd name="T4" fmla="*/ 0 w 88"/>
                    <a:gd name="T5" fmla="*/ 12 h 144"/>
                    <a:gd name="T6" fmla="*/ 0 w 88"/>
                    <a:gd name="T7" fmla="*/ 132 h 144"/>
                    <a:gd name="T8" fmla="*/ 12 w 88"/>
                    <a:gd name="T9" fmla="*/ 144 h 144"/>
                    <a:gd name="T10" fmla="*/ 76 w 88"/>
                    <a:gd name="T11" fmla="*/ 144 h 144"/>
                    <a:gd name="T12" fmla="*/ 88 w 88"/>
                    <a:gd name="T13" fmla="*/ 132 h 144"/>
                    <a:gd name="T14" fmla="*/ 88 w 88"/>
                    <a:gd name="T15" fmla="*/ 12 h 144"/>
                    <a:gd name="T16" fmla="*/ 76 w 88"/>
                    <a:gd name="T17" fmla="*/ 0 h 144"/>
                    <a:gd name="T18" fmla="*/ 41 w 88"/>
                    <a:gd name="T19" fmla="*/ 17 h 144"/>
                    <a:gd name="T20" fmla="*/ 47 w 88"/>
                    <a:gd name="T21" fmla="*/ 17 h 144"/>
                    <a:gd name="T22" fmla="*/ 48 w 88"/>
                    <a:gd name="T23" fmla="*/ 20 h 144"/>
                    <a:gd name="T24" fmla="*/ 47 w 88"/>
                    <a:gd name="T25" fmla="*/ 23 h 144"/>
                    <a:gd name="T26" fmla="*/ 44 w 88"/>
                    <a:gd name="T27" fmla="*/ 24 h 144"/>
                    <a:gd name="T28" fmla="*/ 41 w 88"/>
                    <a:gd name="T29" fmla="*/ 23 h 144"/>
                    <a:gd name="T30" fmla="*/ 40 w 88"/>
                    <a:gd name="T31" fmla="*/ 20 h 144"/>
                    <a:gd name="T32" fmla="*/ 41 w 88"/>
                    <a:gd name="T33" fmla="*/ 17 h 144"/>
                    <a:gd name="T34" fmla="*/ 25 w 88"/>
                    <a:gd name="T35" fmla="*/ 17 h 144"/>
                    <a:gd name="T36" fmla="*/ 31 w 88"/>
                    <a:gd name="T37" fmla="*/ 17 h 144"/>
                    <a:gd name="T38" fmla="*/ 32 w 88"/>
                    <a:gd name="T39" fmla="*/ 20 h 144"/>
                    <a:gd name="T40" fmla="*/ 31 w 88"/>
                    <a:gd name="T41" fmla="*/ 23 h 144"/>
                    <a:gd name="T42" fmla="*/ 28 w 88"/>
                    <a:gd name="T43" fmla="*/ 24 h 144"/>
                    <a:gd name="T44" fmla="*/ 25 w 88"/>
                    <a:gd name="T45" fmla="*/ 23 h 144"/>
                    <a:gd name="T46" fmla="*/ 24 w 88"/>
                    <a:gd name="T47" fmla="*/ 20 h 144"/>
                    <a:gd name="T48" fmla="*/ 25 w 88"/>
                    <a:gd name="T49" fmla="*/ 17 h 144"/>
                    <a:gd name="T50" fmla="*/ 47 w 88"/>
                    <a:gd name="T51" fmla="*/ 127 h 144"/>
                    <a:gd name="T52" fmla="*/ 44 w 88"/>
                    <a:gd name="T53" fmla="*/ 128 h 144"/>
                    <a:gd name="T54" fmla="*/ 41 w 88"/>
                    <a:gd name="T55" fmla="*/ 127 h 144"/>
                    <a:gd name="T56" fmla="*/ 40 w 88"/>
                    <a:gd name="T57" fmla="*/ 124 h 144"/>
                    <a:gd name="T58" fmla="*/ 41 w 88"/>
                    <a:gd name="T59" fmla="*/ 121 h 144"/>
                    <a:gd name="T60" fmla="*/ 47 w 88"/>
                    <a:gd name="T61" fmla="*/ 121 h 144"/>
                    <a:gd name="T62" fmla="*/ 48 w 88"/>
                    <a:gd name="T63" fmla="*/ 124 h 144"/>
                    <a:gd name="T64" fmla="*/ 47 w 88"/>
                    <a:gd name="T65" fmla="*/ 127 h 144"/>
                    <a:gd name="T66" fmla="*/ 72 w 88"/>
                    <a:gd name="T67" fmla="*/ 108 h 144"/>
                    <a:gd name="T68" fmla="*/ 68 w 88"/>
                    <a:gd name="T69" fmla="*/ 112 h 144"/>
                    <a:gd name="T70" fmla="*/ 20 w 88"/>
                    <a:gd name="T71" fmla="*/ 112 h 144"/>
                    <a:gd name="T72" fmla="*/ 16 w 88"/>
                    <a:gd name="T73" fmla="*/ 108 h 144"/>
                    <a:gd name="T74" fmla="*/ 16 w 88"/>
                    <a:gd name="T75" fmla="*/ 36 h 144"/>
                    <a:gd name="T76" fmla="*/ 20 w 88"/>
                    <a:gd name="T77" fmla="*/ 32 h 144"/>
                    <a:gd name="T78" fmla="*/ 68 w 88"/>
                    <a:gd name="T79" fmla="*/ 32 h 144"/>
                    <a:gd name="T80" fmla="*/ 72 w 88"/>
                    <a:gd name="T81" fmla="*/ 36 h 144"/>
                    <a:gd name="T82" fmla="*/ 72 w 88"/>
                    <a:gd name="T83"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 h="144">
                      <a:moveTo>
                        <a:pt x="76" y="0"/>
                      </a:moveTo>
                      <a:cubicBezTo>
                        <a:pt x="12" y="0"/>
                        <a:pt x="12" y="0"/>
                        <a:pt x="12" y="0"/>
                      </a:cubicBezTo>
                      <a:cubicBezTo>
                        <a:pt x="6" y="0"/>
                        <a:pt x="0" y="5"/>
                        <a:pt x="0" y="12"/>
                      </a:cubicBezTo>
                      <a:cubicBezTo>
                        <a:pt x="0" y="132"/>
                        <a:pt x="0" y="132"/>
                        <a:pt x="0" y="132"/>
                      </a:cubicBezTo>
                      <a:cubicBezTo>
                        <a:pt x="0" y="138"/>
                        <a:pt x="6" y="144"/>
                        <a:pt x="12" y="144"/>
                      </a:cubicBezTo>
                      <a:cubicBezTo>
                        <a:pt x="76" y="144"/>
                        <a:pt x="76" y="144"/>
                        <a:pt x="76" y="144"/>
                      </a:cubicBezTo>
                      <a:cubicBezTo>
                        <a:pt x="83" y="144"/>
                        <a:pt x="88" y="138"/>
                        <a:pt x="88" y="132"/>
                      </a:cubicBezTo>
                      <a:cubicBezTo>
                        <a:pt x="88" y="12"/>
                        <a:pt x="88" y="12"/>
                        <a:pt x="88" y="12"/>
                      </a:cubicBezTo>
                      <a:cubicBezTo>
                        <a:pt x="88" y="5"/>
                        <a:pt x="83" y="0"/>
                        <a:pt x="76" y="0"/>
                      </a:cubicBezTo>
                      <a:close/>
                      <a:moveTo>
                        <a:pt x="41" y="17"/>
                      </a:moveTo>
                      <a:cubicBezTo>
                        <a:pt x="43" y="16"/>
                        <a:pt x="45" y="16"/>
                        <a:pt x="47" y="17"/>
                      </a:cubicBezTo>
                      <a:cubicBezTo>
                        <a:pt x="48" y="18"/>
                        <a:pt x="48" y="19"/>
                        <a:pt x="48" y="20"/>
                      </a:cubicBezTo>
                      <a:cubicBezTo>
                        <a:pt x="48" y="21"/>
                        <a:pt x="48" y="22"/>
                        <a:pt x="47" y="23"/>
                      </a:cubicBezTo>
                      <a:cubicBezTo>
                        <a:pt x="46" y="23"/>
                        <a:pt x="45" y="24"/>
                        <a:pt x="44" y="24"/>
                      </a:cubicBezTo>
                      <a:cubicBezTo>
                        <a:pt x="43" y="24"/>
                        <a:pt x="42" y="23"/>
                        <a:pt x="41" y="23"/>
                      </a:cubicBezTo>
                      <a:cubicBezTo>
                        <a:pt x="41" y="22"/>
                        <a:pt x="40" y="21"/>
                        <a:pt x="40" y="20"/>
                      </a:cubicBezTo>
                      <a:cubicBezTo>
                        <a:pt x="40" y="19"/>
                        <a:pt x="41" y="18"/>
                        <a:pt x="41" y="17"/>
                      </a:cubicBezTo>
                      <a:close/>
                      <a:moveTo>
                        <a:pt x="25" y="17"/>
                      </a:moveTo>
                      <a:cubicBezTo>
                        <a:pt x="27" y="16"/>
                        <a:pt x="30" y="16"/>
                        <a:pt x="31" y="17"/>
                      </a:cubicBezTo>
                      <a:cubicBezTo>
                        <a:pt x="32" y="18"/>
                        <a:pt x="32" y="19"/>
                        <a:pt x="32" y="20"/>
                      </a:cubicBezTo>
                      <a:cubicBezTo>
                        <a:pt x="32" y="21"/>
                        <a:pt x="32" y="22"/>
                        <a:pt x="31" y="23"/>
                      </a:cubicBezTo>
                      <a:cubicBezTo>
                        <a:pt x="30" y="23"/>
                        <a:pt x="29" y="24"/>
                        <a:pt x="28" y="24"/>
                      </a:cubicBezTo>
                      <a:cubicBezTo>
                        <a:pt x="27" y="24"/>
                        <a:pt x="26" y="23"/>
                        <a:pt x="25" y="23"/>
                      </a:cubicBezTo>
                      <a:cubicBezTo>
                        <a:pt x="25" y="22"/>
                        <a:pt x="24" y="21"/>
                        <a:pt x="24" y="20"/>
                      </a:cubicBezTo>
                      <a:cubicBezTo>
                        <a:pt x="24" y="19"/>
                        <a:pt x="25" y="18"/>
                        <a:pt x="25" y="17"/>
                      </a:cubicBezTo>
                      <a:close/>
                      <a:moveTo>
                        <a:pt x="47" y="127"/>
                      </a:moveTo>
                      <a:cubicBezTo>
                        <a:pt x="46" y="127"/>
                        <a:pt x="45" y="128"/>
                        <a:pt x="44" y="128"/>
                      </a:cubicBezTo>
                      <a:cubicBezTo>
                        <a:pt x="43" y="128"/>
                        <a:pt x="42" y="127"/>
                        <a:pt x="41" y="127"/>
                      </a:cubicBezTo>
                      <a:cubicBezTo>
                        <a:pt x="41" y="126"/>
                        <a:pt x="40" y="125"/>
                        <a:pt x="40" y="124"/>
                      </a:cubicBezTo>
                      <a:cubicBezTo>
                        <a:pt x="40" y="123"/>
                        <a:pt x="41" y="122"/>
                        <a:pt x="41" y="121"/>
                      </a:cubicBezTo>
                      <a:cubicBezTo>
                        <a:pt x="43" y="120"/>
                        <a:pt x="46" y="120"/>
                        <a:pt x="47" y="121"/>
                      </a:cubicBezTo>
                      <a:cubicBezTo>
                        <a:pt x="48" y="122"/>
                        <a:pt x="48" y="123"/>
                        <a:pt x="48" y="124"/>
                      </a:cubicBezTo>
                      <a:cubicBezTo>
                        <a:pt x="48" y="125"/>
                        <a:pt x="48" y="126"/>
                        <a:pt x="47" y="127"/>
                      </a:cubicBezTo>
                      <a:close/>
                      <a:moveTo>
                        <a:pt x="72" y="108"/>
                      </a:moveTo>
                      <a:cubicBezTo>
                        <a:pt x="72" y="110"/>
                        <a:pt x="70" y="112"/>
                        <a:pt x="68" y="112"/>
                      </a:cubicBezTo>
                      <a:cubicBezTo>
                        <a:pt x="20" y="112"/>
                        <a:pt x="20" y="112"/>
                        <a:pt x="20" y="112"/>
                      </a:cubicBezTo>
                      <a:cubicBezTo>
                        <a:pt x="18" y="112"/>
                        <a:pt x="16" y="110"/>
                        <a:pt x="16" y="108"/>
                      </a:cubicBezTo>
                      <a:cubicBezTo>
                        <a:pt x="16" y="36"/>
                        <a:pt x="16" y="36"/>
                        <a:pt x="16" y="36"/>
                      </a:cubicBezTo>
                      <a:cubicBezTo>
                        <a:pt x="16" y="34"/>
                        <a:pt x="18" y="32"/>
                        <a:pt x="20" y="32"/>
                      </a:cubicBezTo>
                      <a:cubicBezTo>
                        <a:pt x="68" y="32"/>
                        <a:pt x="68" y="32"/>
                        <a:pt x="68" y="32"/>
                      </a:cubicBezTo>
                      <a:cubicBezTo>
                        <a:pt x="70" y="32"/>
                        <a:pt x="72" y="34"/>
                        <a:pt x="72" y="36"/>
                      </a:cubicBezTo>
                      <a:lnTo>
                        <a:pt x="72" y="108"/>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sz="2000">
                    <a:cs typeface="+mn-ea"/>
                    <a:sym typeface="+mn-lt"/>
                  </a:endParaRPr>
                </a:p>
              </p:txBody>
            </p:sp>
          </p:grpSp>
        </p:grpSp>
      </p:grpSp>
      <p:sp>
        <p:nvSpPr>
          <p:cNvPr id="36" name="矩形 35"/>
          <p:cNvSpPr/>
          <p:nvPr/>
        </p:nvSpPr>
        <p:spPr>
          <a:xfrm>
            <a:off x="809308" y="1610155"/>
            <a:ext cx="5023215" cy="4662192"/>
          </a:xfrm>
          <a:prstGeom prst="rect">
            <a:avLst/>
          </a:prstGeom>
          <a:blipFill dpi="0" rotWithShape="1">
            <a:blip r:embed="rId1" cstate="screen"/>
            <a:srcRect/>
            <a:stretch>
              <a:fillRect t="2403" r="1503"/>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3000">
        <p15:prstTrans prst="origami"/>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A_图片 17"/>
          <p:cNvPicPr>
            <a:picLocks noChangeAspect="1"/>
          </p:cNvPicPr>
          <p:nvPr>
            <p:custDataLst>
              <p:tags r:id="rId1"/>
            </p:custDataLst>
          </p:nvPr>
        </p:nvPicPr>
        <p:blipFill rotWithShape="1">
          <a:blip r:embed="rId2" cstate="screen"/>
          <a:srcRect/>
          <a:stretch>
            <a:fillRect/>
          </a:stretch>
        </p:blipFill>
        <p:spPr>
          <a:xfrm>
            <a:off x="20" y="10"/>
            <a:ext cx="12191980" cy="6857990"/>
          </a:xfrm>
          <a:prstGeom prst="rect">
            <a:avLst/>
          </a:prstGeom>
        </p:spPr>
      </p:pic>
      <p:pic>
        <p:nvPicPr>
          <p:cNvPr id="21" name="PA_图片 2"/>
          <p:cNvPicPr>
            <a:picLocks noChangeAspect="1"/>
          </p:cNvPicPr>
          <p:nvPr>
            <p:custDataLst>
              <p:tags r:id="rId3"/>
            </p:custDataLst>
          </p:nvPr>
        </p:nvPicPr>
        <p:blipFill>
          <a:blip r:embed="rId4" cstate="screen"/>
          <a:stretch>
            <a:fillRect/>
          </a:stretch>
        </p:blipFill>
        <p:spPr>
          <a:xfrm>
            <a:off x="4403034" y="1812539"/>
            <a:ext cx="3261866" cy="2029684"/>
          </a:xfrm>
          <a:prstGeom prst="rect">
            <a:avLst/>
          </a:prstGeom>
        </p:spPr>
      </p:pic>
      <p:pic>
        <p:nvPicPr>
          <p:cNvPr id="22" name="PA_图片 2"/>
          <p:cNvPicPr>
            <a:picLocks noChangeAspect="1"/>
          </p:cNvPicPr>
          <p:nvPr>
            <p:custDataLst>
              <p:tags r:id="rId5"/>
            </p:custDataLst>
          </p:nvPr>
        </p:nvPicPr>
        <p:blipFill>
          <a:blip r:embed="rId4" cstate="screen"/>
          <a:stretch>
            <a:fillRect/>
          </a:stretch>
        </p:blipFill>
        <p:spPr>
          <a:xfrm>
            <a:off x="8233513" y="1815223"/>
            <a:ext cx="3261866" cy="2029684"/>
          </a:xfrm>
          <a:prstGeom prst="rect">
            <a:avLst/>
          </a:prstGeom>
        </p:spPr>
      </p:pic>
      <p:sp>
        <p:nvSpPr>
          <p:cNvPr id="28" name="PA_矩形 11"/>
          <p:cNvSpPr/>
          <p:nvPr>
            <p:custDataLst>
              <p:tags r:id="rId6"/>
            </p:custDataLst>
          </p:nvPr>
        </p:nvSpPr>
        <p:spPr>
          <a:xfrm>
            <a:off x="0" y="3926534"/>
            <a:ext cx="12192000" cy="56159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9" name="PA_矩形 28"/>
          <p:cNvSpPr/>
          <p:nvPr>
            <p:custDataLst>
              <p:tags r:id="rId7"/>
            </p:custDataLst>
          </p:nvPr>
        </p:nvSpPr>
        <p:spPr>
          <a:xfrm>
            <a:off x="912924" y="4022667"/>
            <a:ext cx="2783539" cy="369332"/>
          </a:xfrm>
          <a:prstGeom prst="rect">
            <a:avLst/>
          </a:prstGeom>
        </p:spPr>
        <p:txBody>
          <a:bodyPr wrap="square">
            <a:spAutoFit/>
          </a:bodyPr>
          <a:lstStyle/>
          <a:p>
            <a:pPr algn="ctr"/>
            <a:r>
              <a:rPr lang="en-US" altLang="zh-CN" b="1">
                <a:solidFill>
                  <a:schemeClr val="bg1"/>
                </a:solidFill>
                <a:cs typeface="+mn-ea"/>
                <a:sym typeface="+mn-lt"/>
              </a:rPr>
              <a:t>KEY WORDS</a:t>
            </a:r>
            <a:endParaRPr lang="zh-CN" altLang="en-US" b="1">
              <a:solidFill>
                <a:schemeClr val="bg1"/>
              </a:solidFill>
              <a:cs typeface="+mn-ea"/>
              <a:sym typeface="+mn-lt"/>
            </a:endParaRPr>
          </a:p>
        </p:txBody>
      </p:sp>
      <p:sp>
        <p:nvSpPr>
          <p:cNvPr id="30" name="PA_矩形 29"/>
          <p:cNvSpPr/>
          <p:nvPr>
            <p:custDataLst>
              <p:tags r:id="rId8"/>
            </p:custDataLst>
          </p:nvPr>
        </p:nvSpPr>
        <p:spPr>
          <a:xfrm>
            <a:off x="912923" y="4651386"/>
            <a:ext cx="2783541" cy="1429622"/>
          </a:xfrm>
          <a:prstGeom prst="rect">
            <a:avLst/>
          </a:prstGeom>
        </p:spPr>
        <p:txBody>
          <a:bodyPr wrap="square">
            <a:spAutoFit/>
          </a:bodyPr>
          <a:lstStyle/>
          <a:p>
            <a:pPr algn="ctr">
              <a:lnSpc>
                <a:spcPct val="130000"/>
              </a:lnSpc>
              <a:spcAft>
                <a:spcPts val="600"/>
              </a:spcAft>
            </a:pPr>
            <a:r>
              <a:rPr lang="en-US" altLang="zh-CN" sz="1050" dirty="0">
                <a:solidFill>
                  <a:schemeClr val="tx1">
                    <a:lumMod val="75000"/>
                    <a:lumOff val="25000"/>
                  </a:schemeClr>
                </a:solidFill>
                <a:cs typeface="+mn-ea"/>
                <a:sym typeface="+mn-lt"/>
              </a:rPr>
              <a:t>Lorem Ipsum Dolor Sit </a:t>
            </a:r>
            <a:r>
              <a:rPr lang="en-US" altLang="zh-CN" sz="1050" dirty="0" err="1">
                <a:solidFill>
                  <a:schemeClr val="tx1">
                    <a:lumMod val="75000"/>
                    <a:lumOff val="25000"/>
                  </a:schemeClr>
                </a:solidFill>
                <a:cs typeface="+mn-ea"/>
                <a:sym typeface="+mn-lt"/>
              </a:rPr>
              <a:t>Amet</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Consectetur</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Adipisicing</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Elit</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Sed</a:t>
            </a:r>
            <a:r>
              <a:rPr lang="en-US" altLang="zh-CN" sz="1050" dirty="0">
                <a:solidFill>
                  <a:schemeClr val="tx1">
                    <a:lumMod val="75000"/>
                    <a:lumOff val="25000"/>
                  </a:schemeClr>
                </a:solidFill>
                <a:cs typeface="+mn-ea"/>
                <a:sym typeface="+mn-lt"/>
              </a:rPr>
              <a:t> Do </a:t>
            </a:r>
            <a:r>
              <a:rPr lang="en-US" altLang="zh-CN" sz="1050" dirty="0" err="1">
                <a:solidFill>
                  <a:schemeClr val="tx1">
                    <a:lumMod val="75000"/>
                    <a:lumOff val="25000"/>
                  </a:schemeClr>
                </a:solidFill>
                <a:cs typeface="+mn-ea"/>
                <a:sym typeface="+mn-lt"/>
              </a:rPr>
              <a:t>Ut</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Labore</a:t>
            </a:r>
            <a:r>
              <a:rPr lang="en-US" altLang="zh-CN" sz="1050" dirty="0">
                <a:solidFill>
                  <a:schemeClr val="tx1">
                    <a:lumMod val="75000"/>
                    <a:lumOff val="25000"/>
                  </a:schemeClr>
                </a:solidFill>
                <a:cs typeface="+mn-ea"/>
                <a:sym typeface="+mn-lt"/>
              </a:rPr>
              <a:t> Et </a:t>
            </a:r>
            <a:r>
              <a:rPr lang="en-US" altLang="zh-CN" sz="1050" dirty="0" err="1">
                <a:solidFill>
                  <a:schemeClr val="tx1">
                    <a:lumMod val="75000"/>
                    <a:lumOff val="25000"/>
                  </a:schemeClr>
                </a:solidFill>
                <a:cs typeface="+mn-ea"/>
                <a:sym typeface="+mn-lt"/>
              </a:rPr>
              <a:t>Dolore</a:t>
            </a:r>
            <a:r>
              <a:rPr lang="en-US" altLang="zh-CN" sz="1050" dirty="0">
                <a:solidFill>
                  <a:schemeClr val="tx1">
                    <a:lumMod val="75000"/>
                    <a:lumOff val="25000"/>
                  </a:schemeClr>
                </a:solidFill>
                <a:cs typeface="+mn-ea"/>
                <a:sym typeface="+mn-lt"/>
              </a:rPr>
              <a:t>. </a:t>
            </a:r>
            <a:endParaRPr lang="en-US" altLang="zh-CN" sz="1050" dirty="0">
              <a:solidFill>
                <a:schemeClr val="tx1">
                  <a:lumMod val="75000"/>
                  <a:lumOff val="25000"/>
                </a:schemeClr>
              </a:solidFill>
              <a:cs typeface="+mn-ea"/>
              <a:sym typeface="+mn-lt"/>
            </a:endParaRPr>
          </a:p>
          <a:p>
            <a:pPr algn="ctr">
              <a:lnSpc>
                <a:spcPct val="130000"/>
              </a:lnSpc>
              <a:spcAft>
                <a:spcPts val="600"/>
              </a:spcAft>
            </a:pPr>
            <a:r>
              <a:rPr lang="en-US" altLang="zh-CN" sz="1050" dirty="0">
                <a:solidFill>
                  <a:schemeClr val="tx1">
                    <a:lumMod val="75000"/>
                    <a:lumOff val="25000"/>
                  </a:schemeClr>
                </a:solidFill>
                <a:cs typeface="+mn-ea"/>
                <a:sym typeface="+mn-lt"/>
              </a:rPr>
              <a:t>Lorem Ipsum Dolor Sit </a:t>
            </a:r>
            <a:r>
              <a:rPr lang="en-US" altLang="zh-CN" sz="1050" dirty="0" err="1">
                <a:solidFill>
                  <a:schemeClr val="tx1">
                    <a:lumMod val="75000"/>
                    <a:lumOff val="25000"/>
                  </a:schemeClr>
                </a:solidFill>
                <a:cs typeface="+mn-ea"/>
                <a:sym typeface="+mn-lt"/>
              </a:rPr>
              <a:t>Amet</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Consectetur</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Adipisicing</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Elit</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Sed</a:t>
            </a:r>
            <a:r>
              <a:rPr lang="en-US" altLang="zh-CN" sz="1050" dirty="0">
                <a:solidFill>
                  <a:schemeClr val="tx1">
                    <a:lumMod val="75000"/>
                    <a:lumOff val="25000"/>
                  </a:schemeClr>
                </a:solidFill>
                <a:cs typeface="+mn-ea"/>
                <a:sym typeface="+mn-lt"/>
              </a:rPr>
              <a:t> Do </a:t>
            </a:r>
            <a:r>
              <a:rPr lang="en-US" altLang="zh-CN" sz="1050" dirty="0" err="1">
                <a:solidFill>
                  <a:schemeClr val="tx1">
                    <a:lumMod val="75000"/>
                    <a:lumOff val="25000"/>
                  </a:schemeClr>
                </a:solidFill>
                <a:cs typeface="+mn-ea"/>
                <a:sym typeface="+mn-lt"/>
              </a:rPr>
              <a:t>Ut</a:t>
            </a:r>
            <a:r>
              <a:rPr lang="en-US" altLang="zh-CN" sz="1050" dirty="0">
                <a:solidFill>
                  <a:schemeClr val="tx1">
                    <a:lumMod val="75000"/>
                    <a:lumOff val="25000"/>
                  </a:schemeClr>
                </a:solidFill>
                <a:cs typeface="+mn-ea"/>
                <a:sym typeface="+mn-lt"/>
              </a:rPr>
              <a:t> </a:t>
            </a:r>
            <a:r>
              <a:rPr lang="en-US" altLang="zh-CN" sz="1050" dirty="0" err="1">
                <a:solidFill>
                  <a:schemeClr val="tx1">
                    <a:lumMod val="75000"/>
                    <a:lumOff val="25000"/>
                  </a:schemeClr>
                </a:solidFill>
                <a:cs typeface="+mn-ea"/>
                <a:sym typeface="+mn-lt"/>
              </a:rPr>
              <a:t>Labore</a:t>
            </a:r>
            <a:r>
              <a:rPr lang="en-US" altLang="zh-CN" sz="1050" dirty="0">
                <a:solidFill>
                  <a:schemeClr val="tx1">
                    <a:lumMod val="75000"/>
                    <a:lumOff val="25000"/>
                  </a:schemeClr>
                </a:solidFill>
                <a:cs typeface="+mn-ea"/>
                <a:sym typeface="+mn-lt"/>
              </a:rPr>
              <a:t> Et </a:t>
            </a:r>
            <a:r>
              <a:rPr lang="en-US" altLang="zh-CN" sz="1050" dirty="0" err="1">
                <a:solidFill>
                  <a:schemeClr val="tx1">
                    <a:lumMod val="75000"/>
                    <a:lumOff val="25000"/>
                  </a:schemeClr>
                </a:solidFill>
                <a:cs typeface="+mn-ea"/>
                <a:sym typeface="+mn-lt"/>
              </a:rPr>
              <a:t>Dolore</a:t>
            </a:r>
            <a:r>
              <a:rPr lang="en-US" altLang="zh-CN" sz="1050" dirty="0">
                <a:solidFill>
                  <a:schemeClr val="tx1">
                    <a:lumMod val="75000"/>
                    <a:lumOff val="25000"/>
                  </a:schemeClr>
                </a:solidFill>
                <a:cs typeface="+mn-ea"/>
                <a:sym typeface="+mn-lt"/>
              </a:rPr>
              <a:t>. </a:t>
            </a:r>
            <a:endParaRPr lang="zh-CN" altLang="en-US" sz="1050" dirty="0">
              <a:solidFill>
                <a:schemeClr val="tx1">
                  <a:lumMod val="75000"/>
                  <a:lumOff val="25000"/>
                </a:schemeClr>
              </a:solidFill>
              <a:cs typeface="+mn-ea"/>
              <a:sym typeface="+mn-lt"/>
            </a:endParaRPr>
          </a:p>
        </p:txBody>
      </p:sp>
      <p:sp>
        <p:nvSpPr>
          <p:cNvPr id="31" name="PA_矩形 30"/>
          <p:cNvSpPr/>
          <p:nvPr>
            <p:custDataLst>
              <p:tags r:id="rId9"/>
            </p:custDataLst>
          </p:nvPr>
        </p:nvSpPr>
        <p:spPr>
          <a:xfrm>
            <a:off x="4661428" y="4022667"/>
            <a:ext cx="2783539" cy="369332"/>
          </a:xfrm>
          <a:prstGeom prst="rect">
            <a:avLst/>
          </a:prstGeom>
        </p:spPr>
        <p:txBody>
          <a:bodyPr wrap="square">
            <a:spAutoFit/>
          </a:bodyPr>
          <a:lstStyle/>
          <a:p>
            <a:pPr algn="ctr"/>
            <a:r>
              <a:rPr lang="en-US" altLang="zh-CN" b="1">
                <a:solidFill>
                  <a:schemeClr val="bg1"/>
                </a:solidFill>
                <a:cs typeface="+mn-ea"/>
                <a:sym typeface="+mn-lt"/>
              </a:rPr>
              <a:t>KEY WORDS</a:t>
            </a:r>
            <a:endParaRPr lang="zh-CN" altLang="en-US" b="1">
              <a:solidFill>
                <a:schemeClr val="bg1"/>
              </a:solidFill>
              <a:cs typeface="+mn-ea"/>
              <a:sym typeface="+mn-lt"/>
            </a:endParaRPr>
          </a:p>
        </p:txBody>
      </p:sp>
      <p:sp>
        <p:nvSpPr>
          <p:cNvPr id="32" name="PA_矩形 31"/>
          <p:cNvSpPr/>
          <p:nvPr>
            <p:custDataLst>
              <p:tags r:id="rId10"/>
            </p:custDataLst>
          </p:nvPr>
        </p:nvSpPr>
        <p:spPr>
          <a:xfrm>
            <a:off x="4661427" y="4651386"/>
            <a:ext cx="2783541" cy="1429622"/>
          </a:xfrm>
          <a:prstGeom prst="rect">
            <a:avLst/>
          </a:prstGeom>
        </p:spPr>
        <p:txBody>
          <a:bodyPr wrap="square">
            <a:spAutoFit/>
          </a:bodyPr>
          <a:lstStyle/>
          <a:p>
            <a:pPr algn="ctr">
              <a:lnSpc>
                <a:spcPct val="130000"/>
              </a:lnSpc>
              <a:spcAft>
                <a:spcPts val="600"/>
              </a:spcAft>
            </a:pPr>
            <a:r>
              <a:rPr lang="en-US" altLang="zh-CN" sz="1050">
                <a:solidFill>
                  <a:schemeClr val="tx1">
                    <a:lumMod val="75000"/>
                    <a:lumOff val="25000"/>
                  </a:schemeClr>
                </a:solidFill>
                <a:cs typeface="+mn-ea"/>
                <a:sym typeface="+mn-lt"/>
              </a:rPr>
              <a:t>Lorem Ipsum Dolor Sit Amet, Consectetur Adipisicing Elit, Sed Do Ut Labore Et Dolore. </a:t>
            </a:r>
            <a:endParaRPr lang="en-US" altLang="zh-CN" sz="1050">
              <a:solidFill>
                <a:schemeClr val="tx1">
                  <a:lumMod val="75000"/>
                  <a:lumOff val="25000"/>
                </a:schemeClr>
              </a:solidFill>
              <a:cs typeface="+mn-ea"/>
              <a:sym typeface="+mn-lt"/>
            </a:endParaRPr>
          </a:p>
          <a:p>
            <a:pPr algn="ctr">
              <a:lnSpc>
                <a:spcPct val="130000"/>
              </a:lnSpc>
              <a:spcAft>
                <a:spcPts val="600"/>
              </a:spcAft>
            </a:pPr>
            <a:r>
              <a:rPr lang="en-US" altLang="zh-CN" sz="1050">
                <a:solidFill>
                  <a:schemeClr val="tx1">
                    <a:lumMod val="75000"/>
                    <a:lumOff val="25000"/>
                  </a:schemeClr>
                </a:solidFill>
                <a:cs typeface="+mn-ea"/>
                <a:sym typeface="+mn-lt"/>
              </a:rPr>
              <a:t>Lorem Ipsum Dolor Sit Amet, Consectetur Adipisicing Elit, Sed Do Ut Labore Et Dolore. </a:t>
            </a:r>
            <a:endParaRPr lang="zh-CN" altLang="en-US" sz="1050">
              <a:solidFill>
                <a:schemeClr val="tx1">
                  <a:lumMod val="75000"/>
                  <a:lumOff val="25000"/>
                </a:schemeClr>
              </a:solidFill>
              <a:cs typeface="+mn-ea"/>
              <a:sym typeface="+mn-lt"/>
            </a:endParaRPr>
          </a:p>
        </p:txBody>
      </p:sp>
      <p:sp>
        <p:nvSpPr>
          <p:cNvPr id="33" name="PA_矩形 32"/>
          <p:cNvSpPr/>
          <p:nvPr>
            <p:custDataLst>
              <p:tags r:id="rId11"/>
            </p:custDataLst>
          </p:nvPr>
        </p:nvSpPr>
        <p:spPr>
          <a:xfrm>
            <a:off x="8495538" y="4022667"/>
            <a:ext cx="2783539" cy="369332"/>
          </a:xfrm>
          <a:prstGeom prst="rect">
            <a:avLst/>
          </a:prstGeom>
        </p:spPr>
        <p:txBody>
          <a:bodyPr wrap="square">
            <a:spAutoFit/>
          </a:bodyPr>
          <a:lstStyle/>
          <a:p>
            <a:pPr algn="ctr"/>
            <a:r>
              <a:rPr lang="en-US" altLang="zh-CN" b="1">
                <a:solidFill>
                  <a:schemeClr val="bg1"/>
                </a:solidFill>
                <a:cs typeface="+mn-ea"/>
                <a:sym typeface="+mn-lt"/>
              </a:rPr>
              <a:t>KEY WORDS</a:t>
            </a:r>
            <a:endParaRPr lang="zh-CN" altLang="en-US" b="1">
              <a:solidFill>
                <a:schemeClr val="bg1"/>
              </a:solidFill>
              <a:cs typeface="+mn-ea"/>
              <a:sym typeface="+mn-lt"/>
            </a:endParaRPr>
          </a:p>
        </p:txBody>
      </p:sp>
      <p:sp>
        <p:nvSpPr>
          <p:cNvPr id="34" name="PA_矩形 33"/>
          <p:cNvSpPr/>
          <p:nvPr>
            <p:custDataLst>
              <p:tags r:id="rId12"/>
            </p:custDataLst>
          </p:nvPr>
        </p:nvSpPr>
        <p:spPr>
          <a:xfrm>
            <a:off x="8495537" y="4651386"/>
            <a:ext cx="2783541" cy="1009507"/>
          </a:xfrm>
          <a:prstGeom prst="rect">
            <a:avLst/>
          </a:prstGeom>
        </p:spPr>
        <p:txBody>
          <a:bodyPr wrap="square">
            <a:spAutoFit/>
          </a:bodyPr>
          <a:lstStyle/>
          <a:p>
            <a:pPr algn="ctr">
              <a:lnSpc>
                <a:spcPct val="130000"/>
              </a:lnSpc>
              <a:spcAft>
                <a:spcPts val="600"/>
              </a:spcAft>
            </a:pPr>
            <a:r>
              <a:rPr lang="en-US" altLang="zh-CN" sz="1050">
                <a:solidFill>
                  <a:schemeClr val="tx1">
                    <a:lumMod val="75000"/>
                    <a:lumOff val="25000"/>
                  </a:schemeClr>
                </a:solidFill>
                <a:cs typeface="+mn-ea"/>
                <a:sym typeface="+mn-lt"/>
              </a:rPr>
              <a:t>Lorem Ipsum Dolor Sit Amet, Consectetur Adipisicing Elit, Sed Do Ut Labore Et Dolore. </a:t>
            </a:r>
            <a:endParaRPr lang="en-US" altLang="zh-CN" sz="1050">
              <a:solidFill>
                <a:schemeClr val="tx1">
                  <a:lumMod val="75000"/>
                  <a:lumOff val="25000"/>
                </a:schemeClr>
              </a:solidFill>
              <a:cs typeface="+mn-ea"/>
              <a:sym typeface="+mn-lt"/>
            </a:endParaRPr>
          </a:p>
          <a:p>
            <a:pPr algn="ctr">
              <a:lnSpc>
                <a:spcPct val="130000"/>
              </a:lnSpc>
              <a:spcAft>
                <a:spcPts val="600"/>
              </a:spcAft>
            </a:pPr>
            <a:r>
              <a:rPr lang="en-US" altLang="zh-CN" sz="1050">
                <a:solidFill>
                  <a:schemeClr val="tx1">
                    <a:lumMod val="75000"/>
                    <a:lumOff val="25000"/>
                  </a:schemeClr>
                </a:solidFill>
                <a:cs typeface="+mn-ea"/>
                <a:sym typeface="+mn-lt"/>
              </a:rPr>
              <a:t>Lorem Ipsum Dolor Sit Amet, Consectetur Adipisicing Elit, Sed Do Ut Labore Et Dolore. </a:t>
            </a:r>
            <a:endParaRPr lang="zh-CN" altLang="en-US" sz="1050">
              <a:solidFill>
                <a:schemeClr val="tx1">
                  <a:lumMod val="75000"/>
                  <a:lumOff val="25000"/>
                </a:schemeClr>
              </a:solidFill>
              <a:cs typeface="+mn-ea"/>
              <a:sym typeface="+mn-lt"/>
            </a:endParaRPr>
          </a:p>
        </p:txBody>
      </p:sp>
      <p:pic>
        <p:nvPicPr>
          <p:cNvPr id="17" name="PA_图片 2"/>
          <p:cNvPicPr>
            <a:picLocks noChangeAspect="1"/>
          </p:cNvPicPr>
          <p:nvPr>
            <p:custDataLst>
              <p:tags r:id="rId13"/>
            </p:custDataLst>
          </p:nvPr>
        </p:nvPicPr>
        <p:blipFill>
          <a:blip r:embed="rId4" cstate="screen"/>
          <a:stretch>
            <a:fillRect/>
          </a:stretch>
        </p:blipFill>
        <p:spPr>
          <a:xfrm>
            <a:off x="653002" y="1815223"/>
            <a:ext cx="3261866" cy="2029684"/>
          </a:xfrm>
          <a:prstGeom prst="rect">
            <a:avLst/>
          </a:prstGeom>
        </p:spPr>
      </p:pic>
      <p:pic>
        <p:nvPicPr>
          <p:cNvPr id="3" name="PA_PicturePlaceholder 2"/>
          <p:cNvPicPr>
            <a:picLocks noGrp="1" noChangeAspect="1"/>
          </p:cNvPicPr>
          <p:nvPr>
            <p:ph type="pic" sz="quarter" idx="13"/>
            <p:custDataLst>
              <p:tags r:id="rId14"/>
            </p:custDataLst>
          </p:nvPr>
        </p:nvPicPr>
        <p:blipFill>
          <a:blip r:embed="rId15" cstate="screen"/>
          <a:stretch>
            <a:fillRect/>
          </a:stretch>
        </p:blipFill>
        <p:spPr>
          <a:xfrm>
            <a:off x="1070292" y="1963738"/>
            <a:ext cx="2427287" cy="1518602"/>
          </a:xfrm>
          <a:blipFill>
            <a:blip r:embed="rId16" cstate="screen"/>
            <a:stretch>
              <a:fillRect t="2403" r="1503"/>
            </a:stretch>
          </a:blipFill>
          <a:ln>
            <a:noFill/>
          </a:ln>
          <a:effectLst>
            <a:innerShdw blurRad="50800" dist="38100" dir="13500000">
              <a:prstClr val="black">
                <a:alpha val="50000"/>
              </a:prstClr>
            </a:innerShdw>
          </a:effectLst>
        </p:spPr>
      </p:pic>
      <p:pic>
        <p:nvPicPr>
          <p:cNvPr id="10" name="PA_PicturePlaceholder 9"/>
          <p:cNvPicPr>
            <a:picLocks noGrp="1" noChangeAspect="1"/>
          </p:cNvPicPr>
          <p:nvPr>
            <p:ph type="pic" sz="quarter" idx="14"/>
            <p:custDataLst>
              <p:tags r:id="rId17"/>
            </p:custDataLst>
          </p:nvPr>
        </p:nvPicPr>
        <p:blipFill>
          <a:blip r:embed="rId18" cstate="screen"/>
          <a:stretch>
            <a:fillRect/>
          </a:stretch>
        </p:blipFill>
        <p:spPr>
          <a:xfrm>
            <a:off x="4820324" y="1963738"/>
            <a:ext cx="2427287" cy="1518601"/>
          </a:xfrm>
        </p:spPr>
      </p:pic>
      <p:pic>
        <p:nvPicPr>
          <p:cNvPr id="11" name="PA_PicturePlaceholder 10"/>
          <p:cNvPicPr>
            <a:picLocks noGrp="1" noChangeAspect="1"/>
          </p:cNvPicPr>
          <p:nvPr>
            <p:ph type="pic" sz="quarter" idx="15"/>
            <p:custDataLst>
              <p:tags r:id="rId19"/>
            </p:custDataLst>
          </p:nvPr>
        </p:nvPicPr>
        <p:blipFill>
          <a:blip r:embed="rId20" cstate="screen"/>
          <a:stretch>
            <a:fillRect/>
          </a:stretch>
        </p:blipFill>
        <p:spPr>
          <a:xfrm>
            <a:off x="8650803" y="1963737"/>
            <a:ext cx="2427287" cy="1490541"/>
          </a:xfrm>
        </p:spPr>
      </p:pic>
      <p:sp>
        <p:nvSpPr>
          <p:cNvPr id="16" name="PA_文本框 1"/>
          <p:cNvSpPr txBox="1"/>
          <p:nvPr>
            <p:custDataLst>
              <p:tags r:id="rId21"/>
            </p:custDataLst>
          </p:nvPr>
        </p:nvSpPr>
        <p:spPr>
          <a:xfrm>
            <a:off x="4775336" y="458724"/>
            <a:ext cx="2641329" cy="584775"/>
          </a:xfrm>
          <a:prstGeom prst="rect">
            <a:avLst/>
          </a:prstGeom>
          <a:noFill/>
        </p:spPr>
        <p:txBody>
          <a:bodyPr wrap="square" rtlCol="0">
            <a:spAutoFit/>
          </a:bodyPr>
          <a:lstStyle/>
          <a:p>
            <a:pPr>
              <a:defRPr/>
            </a:pPr>
            <a:r>
              <a:rPr lang="zh-CN" altLang="en-US" sz="3200" kern="0" dirty="0">
                <a:cs typeface="+mn-ea"/>
                <a:sym typeface="+mn-lt"/>
              </a:rPr>
              <a:t>点击添加标题</a:t>
            </a:r>
            <a:endParaRPr lang="zh-CN" altLang="en-US" sz="3200" kern="0"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4000">
        <p15:prstTrans prst="airplane"/>
      </p:transition>
    </mc:Choice>
    <mc:Fallback>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6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8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0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120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40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1000" fill="hold"/>
                                        <p:tgtEl>
                                          <p:spTgt spid="2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60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1000"/>
                                        <p:tgtEl>
                                          <p:spTgt spid="29"/>
                                        </p:tgtEl>
                                      </p:cBhvr>
                                    </p:animEffect>
                                    <p:anim calcmode="lin" valueType="num">
                                      <p:cBhvr>
                                        <p:cTn id="48" dur="1000" fill="hold"/>
                                        <p:tgtEl>
                                          <p:spTgt spid="29"/>
                                        </p:tgtEl>
                                        <p:attrNameLst>
                                          <p:attrName>ppt_x</p:attrName>
                                        </p:attrNameLst>
                                      </p:cBhvr>
                                      <p:tavLst>
                                        <p:tav tm="0">
                                          <p:val>
                                            <p:strVal val="#ppt_x"/>
                                          </p:val>
                                        </p:tav>
                                        <p:tav tm="100000">
                                          <p:val>
                                            <p:strVal val="#ppt_x"/>
                                          </p:val>
                                        </p:tav>
                                      </p:tavLst>
                                    </p:anim>
                                    <p:anim calcmode="lin" valueType="num">
                                      <p:cBhvr>
                                        <p:cTn id="49" dur="1000" fill="hold"/>
                                        <p:tgtEl>
                                          <p:spTgt spid="2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80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1000"/>
                                        <p:tgtEl>
                                          <p:spTgt spid="31"/>
                                        </p:tgtEl>
                                      </p:cBhvr>
                                    </p:animEffect>
                                    <p:anim calcmode="lin" valueType="num">
                                      <p:cBhvr>
                                        <p:cTn id="53" dur="1000" fill="hold"/>
                                        <p:tgtEl>
                                          <p:spTgt spid="31"/>
                                        </p:tgtEl>
                                        <p:attrNameLst>
                                          <p:attrName>ppt_x</p:attrName>
                                        </p:attrNameLst>
                                      </p:cBhvr>
                                      <p:tavLst>
                                        <p:tav tm="0">
                                          <p:val>
                                            <p:strVal val="#ppt_x"/>
                                          </p:val>
                                        </p:tav>
                                        <p:tav tm="100000">
                                          <p:val>
                                            <p:strVal val="#ppt_x"/>
                                          </p:val>
                                        </p:tav>
                                      </p:tavLst>
                                    </p:anim>
                                    <p:anim calcmode="lin" valueType="num">
                                      <p:cBhvr>
                                        <p:cTn id="54" dur="1000" fill="hold"/>
                                        <p:tgtEl>
                                          <p:spTgt spid="3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00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1000"/>
                                        <p:tgtEl>
                                          <p:spTgt spid="33"/>
                                        </p:tgtEl>
                                      </p:cBhvr>
                                    </p:animEffect>
                                    <p:anim calcmode="lin" valueType="num">
                                      <p:cBhvr>
                                        <p:cTn id="58" dur="1000" fill="hold"/>
                                        <p:tgtEl>
                                          <p:spTgt spid="33"/>
                                        </p:tgtEl>
                                        <p:attrNameLst>
                                          <p:attrName>ppt_x</p:attrName>
                                        </p:attrNameLst>
                                      </p:cBhvr>
                                      <p:tavLst>
                                        <p:tav tm="0">
                                          <p:val>
                                            <p:strVal val="#ppt_x"/>
                                          </p:val>
                                        </p:tav>
                                        <p:tav tm="100000">
                                          <p:val>
                                            <p:strVal val="#ppt_x"/>
                                          </p:val>
                                        </p:tav>
                                      </p:tavLst>
                                    </p:anim>
                                    <p:anim calcmode="lin" valueType="num">
                                      <p:cBhvr>
                                        <p:cTn id="59" dur="1000" fill="hold"/>
                                        <p:tgtEl>
                                          <p:spTgt spid="3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20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40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60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1000"/>
                                        <p:tgtEl>
                                          <p:spTgt spid="34"/>
                                        </p:tgtEl>
                                      </p:cBhvr>
                                    </p:animEffect>
                                    <p:anim calcmode="lin" valueType="num">
                                      <p:cBhvr>
                                        <p:cTn id="73" dur="1000" fill="hold"/>
                                        <p:tgtEl>
                                          <p:spTgt spid="34"/>
                                        </p:tgtEl>
                                        <p:attrNameLst>
                                          <p:attrName>ppt_x</p:attrName>
                                        </p:attrNameLst>
                                      </p:cBhvr>
                                      <p:tavLst>
                                        <p:tav tm="0">
                                          <p:val>
                                            <p:strVal val="#ppt_x"/>
                                          </p:val>
                                        </p:tav>
                                        <p:tav tm="100000">
                                          <p:val>
                                            <p:strVal val="#ppt_x"/>
                                          </p:val>
                                        </p:tav>
                                      </p:tavLst>
                                    </p:anim>
                                    <p:anim calcmode="lin" valueType="num">
                                      <p:cBhvr>
                                        <p:cTn id="7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p:bldP spid="31" grpId="0"/>
      <p:bldP spid="32" grpId="0"/>
      <p:bldP spid="33" grpId="0"/>
      <p:bldP spid="34"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srcRect/>
          <a:stretch>
            <a:fillRect/>
          </a:stretch>
        </p:blipFill>
        <p:spPr>
          <a:xfrm>
            <a:off x="20" y="10"/>
            <a:ext cx="12191980" cy="6857990"/>
          </a:xfrm>
          <a:prstGeom prst="rect">
            <a:avLst/>
          </a:prstGeom>
        </p:spPr>
      </p:pic>
      <p:graphicFrame>
        <p:nvGraphicFramePr>
          <p:cNvPr id="5" name="图表 4"/>
          <p:cNvGraphicFramePr/>
          <p:nvPr/>
        </p:nvGraphicFramePr>
        <p:xfrm>
          <a:off x="5537200" y="2002791"/>
          <a:ext cx="5140960" cy="3019213"/>
        </p:xfrm>
        <a:graphic>
          <a:graphicData uri="http://schemas.openxmlformats.org/drawingml/2006/chart">
            <c:chart xmlns:c="http://schemas.openxmlformats.org/drawingml/2006/chart" xmlns:r="http://schemas.openxmlformats.org/officeDocument/2006/relationships" r:id="rId1"/>
          </a:graphicData>
        </a:graphic>
      </p:graphicFrame>
      <p:sp>
        <p:nvSpPr>
          <p:cNvPr id="6" name="文本框 5"/>
          <p:cNvSpPr txBox="1"/>
          <p:nvPr/>
        </p:nvSpPr>
        <p:spPr>
          <a:xfrm>
            <a:off x="1516350" y="5054759"/>
            <a:ext cx="9751725" cy="912814"/>
          </a:xfrm>
          <a:prstGeom prst="rect">
            <a:avLst/>
          </a:prstGeom>
          <a:noFill/>
        </p:spPr>
        <p:txBody>
          <a:bodyPr wrap="square" rtlCol="0">
            <a:spAutoFit/>
          </a:bodyPr>
          <a:lstStyle/>
          <a:p>
            <a:pPr algn="ctr" defTabSz="609600"/>
            <a:r>
              <a:rPr kumimoji="1" lang="en-US" altLang="zh-CN" sz="1335" dirty="0" err="1">
                <a:solidFill>
                  <a:prstClr val="black">
                    <a:lumMod val="95000"/>
                    <a:lumOff val="5000"/>
                  </a:prstClr>
                </a:solidFill>
                <a:cs typeface="+mn-ea"/>
                <a:sym typeface="+mn-lt"/>
              </a:rPr>
              <a:t>Lorem</a:t>
            </a:r>
            <a:r>
              <a:rPr kumimoji="1" lang="en-US" altLang="zh-CN" sz="1335" dirty="0">
                <a:solidFill>
                  <a:prstClr val="black">
                    <a:lumMod val="95000"/>
                    <a:lumOff val="5000"/>
                  </a:prstClr>
                </a:solidFill>
                <a:cs typeface="+mn-ea"/>
                <a:sym typeface="+mn-lt"/>
              </a:rPr>
              <a:t> </a:t>
            </a:r>
            <a:r>
              <a:rPr kumimoji="1" lang="en-US" altLang="zh-CN" sz="1335" dirty="0" err="1">
                <a:solidFill>
                  <a:prstClr val="black">
                    <a:lumMod val="95000"/>
                    <a:lumOff val="5000"/>
                  </a:prstClr>
                </a:solidFill>
                <a:cs typeface="+mn-ea"/>
                <a:sym typeface="+mn-lt"/>
              </a:rPr>
              <a:t>Ipsum</a:t>
            </a:r>
            <a:r>
              <a:rPr kumimoji="1" lang="en-US" altLang="zh-CN" sz="1335" dirty="0">
                <a:solidFill>
                  <a:prstClr val="black">
                    <a:lumMod val="95000"/>
                    <a:lumOff val="5000"/>
                  </a:prstClr>
                </a:solidFill>
                <a:cs typeface="+mn-ea"/>
                <a:sym typeface="+mn-lt"/>
              </a:rPr>
              <a:t> is simply dummy text of the printing and typesetting industry. </a:t>
            </a:r>
            <a:r>
              <a:rPr kumimoji="1" lang="en-US" altLang="zh-CN" sz="1335" dirty="0" err="1">
                <a:solidFill>
                  <a:prstClr val="black">
                    <a:lumMod val="95000"/>
                    <a:lumOff val="5000"/>
                  </a:prstClr>
                </a:solidFill>
                <a:cs typeface="+mn-ea"/>
                <a:sym typeface="+mn-lt"/>
              </a:rPr>
              <a:t>Lorem</a:t>
            </a:r>
            <a:r>
              <a:rPr kumimoji="1" lang="en-US" altLang="zh-CN" sz="1335" dirty="0">
                <a:solidFill>
                  <a:prstClr val="black">
                    <a:lumMod val="95000"/>
                    <a:lumOff val="5000"/>
                  </a:prstClr>
                </a:solidFill>
                <a:cs typeface="+mn-ea"/>
                <a:sym typeface="+mn-lt"/>
              </a:rPr>
              <a:t> </a:t>
            </a:r>
            <a:r>
              <a:rPr kumimoji="1" lang="en-US" altLang="zh-CN" sz="1335" dirty="0" err="1">
                <a:solidFill>
                  <a:prstClr val="black">
                    <a:lumMod val="95000"/>
                    <a:lumOff val="5000"/>
                  </a:prstClr>
                </a:solidFill>
                <a:cs typeface="+mn-ea"/>
                <a:sym typeface="+mn-lt"/>
              </a:rPr>
              <a:t>Ipsum</a:t>
            </a:r>
            <a:r>
              <a:rPr kumimoji="1" lang="en-US" altLang="zh-CN" sz="1335" dirty="0">
                <a:solidFill>
                  <a:prstClr val="black">
                    <a:lumMod val="95000"/>
                    <a:lumOff val="5000"/>
                  </a:prstClr>
                </a:solidFill>
                <a:cs typeface="+mn-ea"/>
                <a:sym typeface="+mn-lt"/>
              </a:rPr>
              <a:t> has been the industry's standard dummy text ever since the 1500s, when an unknown printer took a galley of type and scrambled it to make a type specimen book. </a:t>
            </a:r>
            <a:endParaRPr kumimoji="1" lang="en-US" altLang="zh-CN" sz="1335" dirty="0">
              <a:solidFill>
                <a:prstClr val="black">
                  <a:lumMod val="95000"/>
                  <a:lumOff val="5000"/>
                </a:prstClr>
              </a:solidFill>
              <a:cs typeface="+mn-ea"/>
              <a:sym typeface="+mn-lt"/>
            </a:endParaRPr>
          </a:p>
          <a:p>
            <a:pPr algn="ctr" defTabSz="609600"/>
            <a:endParaRPr kumimoji="1" lang="en-US" altLang="zh-CN" sz="1335" dirty="0">
              <a:solidFill>
                <a:prstClr val="black">
                  <a:lumMod val="95000"/>
                  <a:lumOff val="5000"/>
                </a:prstClr>
              </a:solidFill>
              <a:cs typeface="+mn-ea"/>
              <a:sym typeface="+mn-lt"/>
            </a:endParaRPr>
          </a:p>
        </p:txBody>
      </p:sp>
      <p:grpSp>
        <p:nvGrpSpPr>
          <p:cNvPr id="7" name="组合 6"/>
          <p:cNvGrpSpPr/>
          <p:nvPr/>
        </p:nvGrpSpPr>
        <p:grpSpPr>
          <a:xfrm>
            <a:off x="1516349" y="2367310"/>
            <a:ext cx="4020851" cy="868279"/>
            <a:chOff x="1516349" y="2367310"/>
            <a:chExt cx="4020851" cy="868279"/>
          </a:xfrm>
        </p:grpSpPr>
        <p:sp>
          <p:nvSpPr>
            <p:cNvPr id="8" name="文本框 7"/>
            <p:cNvSpPr txBox="1"/>
            <p:nvPr/>
          </p:nvSpPr>
          <p:spPr>
            <a:xfrm>
              <a:off x="4848834" y="2367310"/>
              <a:ext cx="596801" cy="379656"/>
            </a:xfrm>
            <a:prstGeom prst="rect">
              <a:avLst/>
            </a:prstGeom>
            <a:noFill/>
          </p:spPr>
          <p:txBody>
            <a:bodyPr wrap="square" rtlCol="0">
              <a:spAutoFit/>
            </a:bodyPr>
            <a:lstStyle/>
            <a:p>
              <a:pPr defTabSz="609600"/>
              <a:r>
                <a:rPr kumimoji="1" lang="en-US" altLang="zh-CN" sz="1865" dirty="0">
                  <a:solidFill>
                    <a:schemeClr val="accent1">
                      <a:lumMod val="75000"/>
                    </a:schemeClr>
                  </a:solidFill>
                  <a:cs typeface="+mn-ea"/>
                  <a:sym typeface="+mn-lt"/>
                </a:rPr>
                <a:t>01</a:t>
              </a:r>
              <a:endParaRPr kumimoji="1" lang="en-US" altLang="zh-CN" sz="1865" dirty="0">
                <a:solidFill>
                  <a:schemeClr val="accent1">
                    <a:lumMod val="75000"/>
                  </a:schemeClr>
                </a:solidFill>
                <a:cs typeface="+mn-ea"/>
                <a:sym typeface="+mn-lt"/>
              </a:endParaRPr>
            </a:p>
          </p:txBody>
        </p:sp>
        <p:sp>
          <p:nvSpPr>
            <p:cNvPr id="9" name="文本框 8"/>
            <p:cNvSpPr txBox="1"/>
            <p:nvPr/>
          </p:nvSpPr>
          <p:spPr>
            <a:xfrm>
              <a:off x="1516349" y="2609712"/>
              <a:ext cx="4020851" cy="625877"/>
            </a:xfrm>
            <a:prstGeom prst="rect">
              <a:avLst/>
            </a:prstGeom>
            <a:noFill/>
          </p:spPr>
          <p:txBody>
            <a:bodyPr wrap="square" rtlCol="0">
              <a:spAutoFit/>
            </a:bodyPr>
            <a:lstStyle/>
            <a:p>
              <a:pPr algn="r" defTabSz="609600"/>
              <a:r>
                <a:rPr kumimoji="1" lang="en-US" altLang="zh-CN" sz="1865" b="1" dirty="0">
                  <a:solidFill>
                    <a:schemeClr val="accent1">
                      <a:lumMod val="75000"/>
                    </a:schemeClr>
                  </a:solidFill>
                  <a:cs typeface="+mn-ea"/>
                  <a:sym typeface="+mn-lt"/>
                </a:rPr>
                <a:t>Lorem Ipsum </a:t>
              </a:r>
              <a:r>
                <a:rPr kumimoji="1" lang="en-US" altLang="zh-CN" sz="1600" dirty="0">
                  <a:solidFill>
                    <a:prstClr val="black">
                      <a:lumMod val="95000"/>
                      <a:lumOff val="5000"/>
                    </a:prstClr>
                  </a:solidFill>
                  <a:cs typeface="+mn-ea"/>
                  <a:sym typeface="+mn-lt"/>
                </a:rPr>
                <a:t>is simply dummy text of the printing and typesetting industry. </a:t>
              </a:r>
              <a:endParaRPr kumimoji="1" lang="en-US" altLang="zh-CN" sz="1600" dirty="0">
                <a:solidFill>
                  <a:prstClr val="black">
                    <a:lumMod val="95000"/>
                    <a:lumOff val="5000"/>
                  </a:prstClr>
                </a:solidFill>
                <a:cs typeface="+mn-ea"/>
                <a:sym typeface="+mn-lt"/>
              </a:endParaRPr>
            </a:p>
          </p:txBody>
        </p:sp>
        <p:cxnSp>
          <p:nvCxnSpPr>
            <p:cNvPr id="10" name="直接连接符 9"/>
            <p:cNvCxnSpPr/>
            <p:nvPr/>
          </p:nvCxnSpPr>
          <p:spPr>
            <a:xfrm flipH="1">
              <a:off x="5250837" y="2485813"/>
              <a:ext cx="86551" cy="175795"/>
            </a:xfrm>
            <a:prstGeom prst="line">
              <a:avLst/>
            </a:prstGeom>
            <a:ln w="9525">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1" name="组合 10"/>
          <p:cNvGrpSpPr/>
          <p:nvPr/>
        </p:nvGrpSpPr>
        <p:grpSpPr>
          <a:xfrm>
            <a:off x="1516349" y="3462855"/>
            <a:ext cx="4020851" cy="839693"/>
            <a:chOff x="1516349" y="3462855"/>
            <a:chExt cx="4020851" cy="839693"/>
          </a:xfrm>
        </p:grpSpPr>
        <p:sp>
          <p:nvSpPr>
            <p:cNvPr id="12" name="文本框 11"/>
            <p:cNvSpPr txBox="1"/>
            <p:nvPr/>
          </p:nvSpPr>
          <p:spPr>
            <a:xfrm>
              <a:off x="1516349" y="3676671"/>
              <a:ext cx="4020851" cy="625877"/>
            </a:xfrm>
            <a:prstGeom prst="rect">
              <a:avLst/>
            </a:prstGeom>
            <a:noFill/>
          </p:spPr>
          <p:txBody>
            <a:bodyPr wrap="square" rtlCol="0">
              <a:spAutoFit/>
            </a:bodyPr>
            <a:lstStyle/>
            <a:p>
              <a:pPr algn="r" defTabSz="609600"/>
              <a:r>
                <a:rPr kumimoji="1" lang="en-US" altLang="zh-CN" sz="1865" b="1" dirty="0">
                  <a:solidFill>
                    <a:schemeClr val="accent1">
                      <a:lumMod val="75000"/>
                    </a:schemeClr>
                  </a:solidFill>
                  <a:cs typeface="+mn-ea"/>
                  <a:sym typeface="+mn-lt"/>
                </a:rPr>
                <a:t>Lorem Ipsum </a:t>
              </a:r>
              <a:r>
                <a:rPr kumimoji="1" lang="en-US" altLang="zh-CN" sz="1600" dirty="0">
                  <a:solidFill>
                    <a:prstClr val="black">
                      <a:lumMod val="95000"/>
                      <a:lumOff val="5000"/>
                    </a:prstClr>
                  </a:solidFill>
                  <a:cs typeface="+mn-ea"/>
                  <a:sym typeface="+mn-lt"/>
                </a:rPr>
                <a:t>is simply dummy text of the printing and typesetting industry. </a:t>
              </a:r>
              <a:endParaRPr kumimoji="1" lang="en-US" altLang="zh-CN" sz="1600" dirty="0">
                <a:solidFill>
                  <a:prstClr val="black">
                    <a:lumMod val="95000"/>
                    <a:lumOff val="5000"/>
                  </a:prstClr>
                </a:solidFill>
                <a:cs typeface="+mn-ea"/>
                <a:sym typeface="+mn-lt"/>
              </a:endParaRPr>
            </a:p>
          </p:txBody>
        </p:sp>
        <p:sp>
          <p:nvSpPr>
            <p:cNvPr id="13" name="文本框 12"/>
            <p:cNvSpPr txBox="1"/>
            <p:nvPr/>
          </p:nvSpPr>
          <p:spPr>
            <a:xfrm>
              <a:off x="4848834" y="3462855"/>
              <a:ext cx="596801" cy="379656"/>
            </a:xfrm>
            <a:prstGeom prst="rect">
              <a:avLst/>
            </a:prstGeom>
            <a:noFill/>
          </p:spPr>
          <p:txBody>
            <a:bodyPr wrap="square" rtlCol="0">
              <a:spAutoFit/>
            </a:bodyPr>
            <a:lstStyle/>
            <a:p>
              <a:pPr defTabSz="609600"/>
              <a:r>
                <a:rPr kumimoji="1" lang="en-US" altLang="zh-CN" sz="1865" dirty="0">
                  <a:solidFill>
                    <a:schemeClr val="accent1">
                      <a:lumMod val="75000"/>
                    </a:schemeClr>
                  </a:solidFill>
                  <a:cs typeface="+mn-ea"/>
                  <a:sym typeface="+mn-lt"/>
                </a:rPr>
                <a:t>02</a:t>
              </a:r>
              <a:endParaRPr kumimoji="1" lang="en-US" altLang="zh-CN" sz="1865" dirty="0">
                <a:solidFill>
                  <a:schemeClr val="accent1">
                    <a:lumMod val="75000"/>
                  </a:schemeClr>
                </a:solidFill>
                <a:cs typeface="+mn-ea"/>
                <a:sym typeface="+mn-lt"/>
              </a:endParaRPr>
            </a:p>
          </p:txBody>
        </p:sp>
        <p:cxnSp>
          <p:nvCxnSpPr>
            <p:cNvPr id="14" name="直接连接符 13"/>
            <p:cNvCxnSpPr/>
            <p:nvPr/>
          </p:nvCxnSpPr>
          <p:spPr>
            <a:xfrm flipH="1">
              <a:off x="5250837" y="3581359"/>
              <a:ext cx="86551" cy="175795"/>
            </a:xfrm>
            <a:prstGeom prst="line">
              <a:avLst/>
            </a:prstGeom>
            <a:ln w="9525">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sp>
        <p:nvSpPr>
          <p:cNvPr id="15" name="TextBox 1"/>
          <p:cNvSpPr txBox="1"/>
          <p:nvPr/>
        </p:nvSpPr>
        <p:spPr>
          <a:xfrm>
            <a:off x="4089409" y="474888"/>
            <a:ext cx="4013182" cy="646331"/>
          </a:xfrm>
          <a:prstGeom prst="rect">
            <a:avLst/>
          </a:prstGeom>
          <a:noFill/>
        </p:spPr>
        <p:txBody>
          <a:bodyPr wrap="square" rtlCol="0">
            <a:spAutoFit/>
          </a:bodyPr>
          <a:lstStyle/>
          <a:p>
            <a:pPr algn="ctr">
              <a:defRPr/>
            </a:pPr>
            <a:r>
              <a:rPr lang="zh-CN" altLang="en-US" sz="3600" kern="0" dirty="0">
                <a:cs typeface="+mn-ea"/>
                <a:sym typeface="+mn-lt"/>
              </a:rPr>
              <a:t>点击添加标题</a:t>
            </a:r>
            <a:endParaRPr lang="zh-CN" altLang="en-US" sz="3600" kern="0"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4000">
        <p15:prstTrans prst="prestige"/>
      </p:transition>
    </mc:Choice>
    <mc:Fallback>
      <p:transition spd="slow" advClick="0" advTm="4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 calcmode="lin" valueType="num">
                                          <p:cBhvr>
                                            <p:cTn id="7" dur="500" fill="hold"/>
                                            <p:tgtEl>
                                              <p:spTgt spid="5">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8" dur="500" fill="hold"/>
                                            <p:tgtEl>
                                              <p:spTgt spid="5">
                                                <p:graphicEl>
                                                  <a:chart seriesIdx="-3" categoryIdx="-3" bldStep="gridLegend"/>
                                                </p:graphicEl>
                                              </p:spTgt>
                                            </p:tgtEl>
                                            <p:attrNameLst>
                                              <p:attrName>ppt_h</p:attrName>
                                            </p:attrNameLst>
                                          </p:cBhvr>
                                          <p:tavLst>
                                            <p:tav tm="0">
                                              <p:val>
                                                <p:fltVal val="0"/>
                                              </p:val>
                                            </p:tav>
                                            <p:tav tm="100000">
                                              <p:val>
                                                <p:strVal val="#ppt_h"/>
                                              </p:val>
                                            </p:tav>
                                          </p:tavLst>
                                        </p:anim>
                                        <p:animEffect transition="in" filter="fade">
                                          <p:cBhvr>
                                            <p:cTn id="9" dur="500"/>
                                            <p:tgtEl>
                                              <p:spTgt spid="5">
                                                <p:graphicEl>
                                                  <a:chart seriesIdx="-3" categoryIdx="-3" bldStep="gridLegend"/>
                                                </p:graphic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graphicEl>
                                                  <a:chart seriesIdx="-4" categoryIdx="0" bldStep="category"/>
                                                </p:graphicEl>
                                              </p:spTgt>
                                            </p:tgtEl>
                                            <p:attrNameLst>
                                              <p:attrName>style.visibility</p:attrName>
                                            </p:attrNameLst>
                                          </p:cBhvr>
                                          <p:to>
                                            <p:strVal val="visible"/>
                                          </p:to>
                                        </p:set>
                                        <p:anim calcmode="lin" valueType="num">
                                          <p:cBhvr>
                                            <p:cTn id="13" dur="500" fill="hold"/>
                                            <p:tgtEl>
                                              <p:spTgt spid="5">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14" dur="500" fill="hold"/>
                                            <p:tgtEl>
                                              <p:spTgt spid="5">
                                                <p:graphicEl>
                                                  <a:chart seriesIdx="-4" categoryIdx="0" bldStep="category"/>
                                                </p:graphicEl>
                                              </p:spTgt>
                                            </p:tgtEl>
                                            <p:attrNameLst>
                                              <p:attrName>ppt_h</p:attrName>
                                            </p:attrNameLst>
                                          </p:cBhvr>
                                          <p:tavLst>
                                            <p:tav tm="0">
                                              <p:val>
                                                <p:fltVal val="0"/>
                                              </p:val>
                                            </p:tav>
                                            <p:tav tm="100000">
                                              <p:val>
                                                <p:strVal val="#ppt_h"/>
                                              </p:val>
                                            </p:tav>
                                          </p:tavLst>
                                        </p:anim>
                                        <p:animEffect transition="in" filter="fade">
                                          <p:cBhvr>
                                            <p:cTn id="15" dur="500"/>
                                            <p:tgtEl>
                                              <p:spTgt spid="5">
                                                <p:graphicEl>
                                                  <a:chart seriesIdx="-4" categoryIdx="0" bldStep="category"/>
                                                </p:graphic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graphicEl>
                                                  <a:chart seriesIdx="-4" categoryIdx="1" bldStep="category"/>
                                                </p:graphicEl>
                                              </p:spTgt>
                                            </p:tgtEl>
                                            <p:attrNameLst>
                                              <p:attrName>style.visibility</p:attrName>
                                            </p:attrNameLst>
                                          </p:cBhvr>
                                          <p:to>
                                            <p:strVal val="visible"/>
                                          </p:to>
                                        </p:set>
                                        <p:anim calcmode="lin" valueType="num">
                                          <p:cBhvr>
                                            <p:cTn id="19" dur="500" fill="hold"/>
                                            <p:tgtEl>
                                              <p:spTgt spid="5">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20" dur="500" fill="hold"/>
                                            <p:tgtEl>
                                              <p:spTgt spid="5">
                                                <p:graphicEl>
                                                  <a:chart seriesIdx="-4" categoryIdx="1" bldStep="category"/>
                                                </p:graphicEl>
                                              </p:spTgt>
                                            </p:tgtEl>
                                            <p:attrNameLst>
                                              <p:attrName>ppt_h</p:attrName>
                                            </p:attrNameLst>
                                          </p:cBhvr>
                                          <p:tavLst>
                                            <p:tav tm="0">
                                              <p:val>
                                                <p:fltVal val="0"/>
                                              </p:val>
                                            </p:tav>
                                            <p:tav tm="100000">
                                              <p:val>
                                                <p:strVal val="#ppt_h"/>
                                              </p:val>
                                            </p:tav>
                                          </p:tavLst>
                                        </p:anim>
                                        <p:animEffect transition="in" filter="fade">
                                          <p:cBhvr>
                                            <p:cTn id="21" dur="500"/>
                                            <p:tgtEl>
                                              <p:spTgt spid="5">
                                                <p:graphicEl>
                                                  <a:chart seriesIdx="-4" categoryIdx="1" bldStep="category"/>
                                                </p:graphic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
                                                <p:graphicEl>
                                                  <a:chart seriesIdx="-4" categoryIdx="2" bldStep="category"/>
                                                </p:graphicEl>
                                              </p:spTgt>
                                            </p:tgtEl>
                                            <p:attrNameLst>
                                              <p:attrName>style.visibility</p:attrName>
                                            </p:attrNameLst>
                                          </p:cBhvr>
                                          <p:to>
                                            <p:strVal val="visible"/>
                                          </p:to>
                                        </p:set>
                                        <p:anim calcmode="lin" valueType="num">
                                          <p:cBhvr>
                                            <p:cTn id="25" dur="500" fill="hold"/>
                                            <p:tgtEl>
                                              <p:spTgt spid="5">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26" dur="500" fill="hold"/>
                                            <p:tgtEl>
                                              <p:spTgt spid="5">
                                                <p:graphicEl>
                                                  <a:chart seriesIdx="-4" categoryIdx="2" bldStep="category"/>
                                                </p:graphicEl>
                                              </p:spTgt>
                                            </p:tgtEl>
                                            <p:attrNameLst>
                                              <p:attrName>ppt_h</p:attrName>
                                            </p:attrNameLst>
                                          </p:cBhvr>
                                          <p:tavLst>
                                            <p:tav tm="0">
                                              <p:val>
                                                <p:fltVal val="0"/>
                                              </p:val>
                                            </p:tav>
                                            <p:tav tm="100000">
                                              <p:val>
                                                <p:strVal val="#ppt_h"/>
                                              </p:val>
                                            </p:tav>
                                          </p:tavLst>
                                        </p:anim>
                                        <p:animEffect transition="in" filter="fade">
                                          <p:cBhvr>
                                            <p:cTn id="27" dur="500"/>
                                            <p:tgtEl>
                                              <p:spTgt spid="5">
                                                <p:graphicEl>
                                                  <a:chart seriesIdx="-4" categoryIdx="2" bldStep="category"/>
                                                </p:graphic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
                                                <p:graphicEl>
                                                  <a:chart seriesIdx="-4" categoryIdx="3" bldStep="category"/>
                                                </p:graphicEl>
                                              </p:spTgt>
                                            </p:tgtEl>
                                            <p:attrNameLst>
                                              <p:attrName>style.visibility</p:attrName>
                                            </p:attrNameLst>
                                          </p:cBhvr>
                                          <p:to>
                                            <p:strVal val="visible"/>
                                          </p:to>
                                        </p:set>
                                        <p:anim calcmode="lin" valueType="num">
                                          <p:cBhvr>
                                            <p:cTn id="31" dur="500" fill="hold"/>
                                            <p:tgtEl>
                                              <p:spTgt spid="5">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32" dur="500" fill="hold"/>
                                            <p:tgtEl>
                                              <p:spTgt spid="5">
                                                <p:graphicEl>
                                                  <a:chart seriesIdx="-4" categoryIdx="3" bldStep="category"/>
                                                </p:graphicEl>
                                              </p:spTgt>
                                            </p:tgtEl>
                                            <p:attrNameLst>
                                              <p:attrName>ppt_h</p:attrName>
                                            </p:attrNameLst>
                                          </p:cBhvr>
                                          <p:tavLst>
                                            <p:tav tm="0">
                                              <p:val>
                                                <p:fltVal val="0"/>
                                              </p:val>
                                            </p:tav>
                                            <p:tav tm="100000">
                                              <p:val>
                                                <p:strVal val="#ppt_h"/>
                                              </p:val>
                                            </p:tav>
                                          </p:tavLst>
                                        </p:anim>
                                        <p:animEffect transition="in" filter="fade">
                                          <p:cBhvr>
                                            <p:cTn id="33" dur="500"/>
                                            <p:tgtEl>
                                              <p:spTgt spid="5">
                                                <p:graphicEl>
                                                  <a:chart seriesIdx="-4" categoryIdx="3" bldStep="category"/>
                                                </p:graphicEl>
                                              </p:spTgt>
                                            </p:tgtEl>
                                          </p:cBhvr>
                                        </p:animEffect>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anim calcmode="lin" valueType="num">
                                          <p:cBhvr>
                                            <p:cTn id="38" dur="500" fill="hold"/>
                                            <p:tgtEl>
                                              <p:spTgt spid="7"/>
                                            </p:tgtEl>
                                            <p:attrNameLst>
                                              <p:attrName>ppt_x</p:attrName>
                                            </p:attrNameLst>
                                          </p:cBhvr>
                                          <p:tavLst>
                                            <p:tav tm="0">
                                              <p:val>
                                                <p:strVal val="#ppt_x"/>
                                              </p:val>
                                            </p:tav>
                                            <p:tav tm="100000">
                                              <p:val>
                                                <p:strVal val="#ppt_x"/>
                                              </p:val>
                                            </p:tav>
                                          </p:tavLst>
                                        </p:anim>
                                        <p:anim calcmode="lin" valueType="num">
                                          <p:cBhvr>
                                            <p:cTn id="39" dur="50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1"/>
                                              </p:val>
                                            </p:tav>
                                            <p:tav tm="100000">
                                              <p:val>
                                                <p:strVal val="#ppt_y"/>
                                              </p:val>
                                            </p:tav>
                                          </p:tavLst>
                                        </p:anim>
                                      </p:childTnLst>
                                    </p:cTn>
                                  </p:par>
                                  <p:par>
                                    <p:cTn id="46" presetID="2" presetClass="entr" presetSubtype="4" fill="hold" grpId="0" nodeType="withEffect" p14:presetBounceEnd="38000">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14:bounceEnd="38000">
                                          <p:cBhvr additive="base">
                                            <p:cTn id="48" dur="500" fill="hold"/>
                                            <p:tgtEl>
                                              <p:spTgt spid="6"/>
                                            </p:tgtEl>
                                            <p:attrNameLst>
                                              <p:attrName>ppt_x</p:attrName>
                                            </p:attrNameLst>
                                          </p:cBhvr>
                                          <p:tavLst>
                                            <p:tav tm="0">
                                              <p:val>
                                                <p:strVal val="#ppt_x"/>
                                              </p:val>
                                            </p:tav>
                                            <p:tav tm="100000">
                                              <p:val>
                                                <p:strVal val="#ppt_x"/>
                                              </p:val>
                                            </p:tav>
                                          </p:tavLst>
                                        </p:anim>
                                        <p:anim calcmode="lin" valueType="num" p14:bounceEnd="38000">
                                          <p:cBhvr additive="base">
                                            <p:cTn id="4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 calcmode="lin" valueType="num">
                                          <p:cBhvr>
                                            <p:cTn id="7" dur="500" fill="hold"/>
                                            <p:tgtEl>
                                              <p:spTgt spid="5">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8" dur="500" fill="hold"/>
                                            <p:tgtEl>
                                              <p:spTgt spid="5">
                                                <p:graphicEl>
                                                  <a:chart seriesIdx="-3" categoryIdx="-3" bldStep="gridLegend"/>
                                                </p:graphicEl>
                                              </p:spTgt>
                                            </p:tgtEl>
                                            <p:attrNameLst>
                                              <p:attrName>ppt_h</p:attrName>
                                            </p:attrNameLst>
                                          </p:cBhvr>
                                          <p:tavLst>
                                            <p:tav tm="0">
                                              <p:val>
                                                <p:fltVal val="0"/>
                                              </p:val>
                                            </p:tav>
                                            <p:tav tm="100000">
                                              <p:val>
                                                <p:strVal val="#ppt_h"/>
                                              </p:val>
                                            </p:tav>
                                          </p:tavLst>
                                        </p:anim>
                                        <p:animEffect transition="in" filter="fade">
                                          <p:cBhvr>
                                            <p:cTn id="9" dur="500"/>
                                            <p:tgtEl>
                                              <p:spTgt spid="5">
                                                <p:graphicEl>
                                                  <a:chart seriesIdx="-3" categoryIdx="-3" bldStep="gridLegend"/>
                                                </p:graphic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graphicEl>
                                                  <a:chart seriesIdx="-4" categoryIdx="0" bldStep="category"/>
                                                </p:graphicEl>
                                              </p:spTgt>
                                            </p:tgtEl>
                                            <p:attrNameLst>
                                              <p:attrName>style.visibility</p:attrName>
                                            </p:attrNameLst>
                                          </p:cBhvr>
                                          <p:to>
                                            <p:strVal val="visible"/>
                                          </p:to>
                                        </p:set>
                                        <p:anim calcmode="lin" valueType="num">
                                          <p:cBhvr>
                                            <p:cTn id="13" dur="500" fill="hold"/>
                                            <p:tgtEl>
                                              <p:spTgt spid="5">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14" dur="500" fill="hold"/>
                                            <p:tgtEl>
                                              <p:spTgt spid="5">
                                                <p:graphicEl>
                                                  <a:chart seriesIdx="-4" categoryIdx="0" bldStep="category"/>
                                                </p:graphicEl>
                                              </p:spTgt>
                                            </p:tgtEl>
                                            <p:attrNameLst>
                                              <p:attrName>ppt_h</p:attrName>
                                            </p:attrNameLst>
                                          </p:cBhvr>
                                          <p:tavLst>
                                            <p:tav tm="0">
                                              <p:val>
                                                <p:fltVal val="0"/>
                                              </p:val>
                                            </p:tav>
                                            <p:tav tm="100000">
                                              <p:val>
                                                <p:strVal val="#ppt_h"/>
                                              </p:val>
                                            </p:tav>
                                          </p:tavLst>
                                        </p:anim>
                                        <p:animEffect transition="in" filter="fade">
                                          <p:cBhvr>
                                            <p:cTn id="15" dur="500"/>
                                            <p:tgtEl>
                                              <p:spTgt spid="5">
                                                <p:graphicEl>
                                                  <a:chart seriesIdx="-4" categoryIdx="0" bldStep="category"/>
                                                </p:graphic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graphicEl>
                                                  <a:chart seriesIdx="-4" categoryIdx="1" bldStep="category"/>
                                                </p:graphicEl>
                                              </p:spTgt>
                                            </p:tgtEl>
                                            <p:attrNameLst>
                                              <p:attrName>style.visibility</p:attrName>
                                            </p:attrNameLst>
                                          </p:cBhvr>
                                          <p:to>
                                            <p:strVal val="visible"/>
                                          </p:to>
                                        </p:set>
                                        <p:anim calcmode="lin" valueType="num">
                                          <p:cBhvr>
                                            <p:cTn id="19" dur="500" fill="hold"/>
                                            <p:tgtEl>
                                              <p:spTgt spid="5">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20" dur="500" fill="hold"/>
                                            <p:tgtEl>
                                              <p:spTgt spid="5">
                                                <p:graphicEl>
                                                  <a:chart seriesIdx="-4" categoryIdx="1" bldStep="category"/>
                                                </p:graphicEl>
                                              </p:spTgt>
                                            </p:tgtEl>
                                            <p:attrNameLst>
                                              <p:attrName>ppt_h</p:attrName>
                                            </p:attrNameLst>
                                          </p:cBhvr>
                                          <p:tavLst>
                                            <p:tav tm="0">
                                              <p:val>
                                                <p:fltVal val="0"/>
                                              </p:val>
                                            </p:tav>
                                            <p:tav tm="100000">
                                              <p:val>
                                                <p:strVal val="#ppt_h"/>
                                              </p:val>
                                            </p:tav>
                                          </p:tavLst>
                                        </p:anim>
                                        <p:animEffect transition="in" filter="fade">
                                          <p:cBhvr>
                                            <p:cTn id="21" dur="500"/>
                                            <p:tgtEl>
                                              <p:spTgt spid="5">
                                                <p:graphicEl>
                                                  <a:chart seriesIdx="-4" categoryIdx="1" bldStep="category"/>
                                                </p:graphic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
                                                <p:graphicEl>
                                                  <a:chart seriesIdx="-4" categoryIdx="2" bldStep="category"/>
                                                </p:graphicEl>
                                              </p:spTgt>
                                            </p:tgtEl>
                                            <p:attrNameLst>
                                              <p:attrName>style.visibility</p:attrName>
                                            </p:attrNameLst>
                                          </p:cBhvr>
                                          <p:to>
                                            <p:strVal val="visible"/>
                                          </p:to>
                                        </p:set>
                                        <p:anim calcmode="lin" valueType="num">
                                          <p:cBhvr>
                                            <p:cTn id="25" dur="500" fill="hold"/>
                                            <p:tgtEl>
                                              <p:spTgt spid="5">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26" dur="500" fill="hold"/>
                                            <p:tgtEl>
                                              <p:spTgt spid="5">
                                                <p:graphicEl>
                                                  <a:chart seriesIdx="-4" categoryIdx="2" bldStep="category"/>
                                                </p:graphicEl>
                                              </p:spTgt>
                                            </p:tgtEl>
                                            <p:attrNameLst>
                                              <p:attrName>ppt_h</p:attrName>
                                            </p:attrNameLst>
                                          </p:cBhvr>
                                          <p:tavLst>
                                            <p:tav tm="0">
                                              <p:val>
                                                <p:fltVal val="0"/>
                                              </p:val>
                                            </p:tav>
                                            <p:tav tm="100000">
                                              <p:val>
                                                <p:strVal val="#ppt_h"/>
                                              </p:val>
                                            </p:tav>
                                          </p:tavLst>
                                        </p:anim>
                                        <p:animEffect transition="in" filter="fade">
                                          <p:cBhvr>
                                            <p:cTn id="27" dur="500"/>
                                            <p:tgtEl>
                                              <p:spTgt spid="5">
                                                <p:graphicEl>
                                                  <a:chart seriesIdx="-4" categoryIdx="2" bldStep="category"/>
                                                </p:graphic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
                                                <p:graphicEl>
                                                  <a:chart seriesIdx="-4" categoryIdx="3" bldStep="category"/>
                                                </p:graphicEl>
                                              </p:spTgt>
                                            </p:tgtEl>
                                            <p:attrNameLst>
                                              <p:attrName>style.visibility</p:attrName>
                                            </p:attrNameLst>
                                          </p:cBhvr>
                                          <p:to>
                                            <p:strVal val="visible"/>
                                          </p:to>
                                        </p:set>
                                        <p:anim calcmode="lin" valueType="num">
                                          <p:cBhvr>
                                            <p:cTn id="31" dur="500" fill="hold"/>
                                            <p:tgtEl>
                                              <p:spTgt spid="5">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32" dur="500" fill="hold"/>
                                            <p:tgtEl>
                                              <p:spTgt spid="5">
                                                <p:graphicEl>
                                                  <a:chart seriesIdx="-4" categoryIdx="3" bldStep="category"/>
                                                </p:graphicEl>
                                              </p:spTgt>
                                            </p:tgtEl>
                                            <p:attrNameLst>
                                              <p:attrName>ppt_h</p:attrName>
                                            </p:attrNameLst>
                                          </p:cBhvr>
                                          <p:tavLst>
                                            <p:tav tm="0">
                                              <p:val>
                                                <p:fltVal val="0"/>
                                              </p:val>
                                            </p:tav>
                                            <p:tav tm="100000">
                                              <p:val>
                                                <p:strVal val="#ppt_h"/>
                                              </p:val>
                                            </p:tav>
                                          </p:tavLst>
                                        </p:anim>
                                        <p:animEffect transition="in" filter="fade">
                                          <p:cBhvr>
                                            <p:cTn id="33" dur="500"/>
                                            <p:tgtEl>
                                              <p:spTgt spid="5">
                                                <p:graphicEl>
                                                  <a:chart seriesIdx="-4" categoryIdx="3" bldStep="category"/>
                                                </p:graphicEl>
                                              </p:spTgt>
                                            </p:tgtEl>
                                          </p:cBhvr>
                                        </p:animEffect>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anim calcmode="lin" valueType="num">
                                          <p:cBhvr>
                                            <p:cTn id="38" dur="500" fill="hold"/>
                                            <p:tgtEl>
                                              <p:spTgt spid="7"/>
                                            </p:tgtEl>
                                            <p:attrNameLst>
                                              <p:attrName>ppt_x</p:attrName>
                                            </p:attrNameLst>
                                          </p:cBhvr>
                                          <p:tavLst>
                                            <p:tav tm="0">
                                              <p:val>
                                                <p:strVal val="#ppt_x"/>
                                              </p:val>
                                            </p:tav>
                                            <p:tav tm="100000">
                                              <p:val>
                                                <p:strVal val="#ppt_x"/>
                                              </p:val>
                                            </p:tav>
                                          </p:tavLst>
                                        </p:anim>
                                        <p:anim calcmode="lin" valueType="num">
                                          <p:cBhvr>
                                            <p:cTn id="39" dur="50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1"/>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500" fill="hold"/>
                                            <p:tgtEl>
                                              <p:spTgt spid="6"/>
                                            </p:tgtEl>
                                            <p:attrNameLst>
                                              <p:attrName>ppt_x</p:attrName>
                                            </p:attrNameLst>
                                          </p:cBhvr>
                                          <p:tavLst>
                                            <p:tav tm="0">
                                              <p:val>
                                                <p:strVal val="#ppt_x"/>
                                              </p:val>
                                            </p:tav>
                                            <p:tav tm="100000">
                                              <p:val>
                                                <p:strVal val="#ppt_x"/>
                                              </p:val>
                                            </p:tav>
                                          </p:tavLst>
                                        </p:anim>
                                        <p:anim calcmode="lin" valueType="num">
                                          <p:cBhvr additive="base">
                                            <p:cTn id="4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 y="6"/>
            <a:ext cx="12191980" cy="6857988"/>
          </a:xfrm>
          <a:prstGeom prst="rect">
            <a:avLst/>
          </a:prstGeom>
        </p:spPr>
      </p:pic>
      <p:sp>
        <p:nvSpPr>
          <p:cNvPr id="2" name="矩形 1"/>
          <p:cNvSpPr/>
          <p:nvPr/>
        </p:nvSpPr>
        <p:spPr>
          <a:xfrm>
            <a:off x="3604128" y="3314495"/>
            <a:ext cx="4983746" cy="12971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cs typeface="+mn-ea"/>
              <a:sym typeface="+mn-lt"/>
            </a:endParaRPr>
          </a:p>
        </p:txBody>
      </p:sp>
      <p:sp>
        <p:nvSpPr>
          <p:cNvPr id="5" name="标题 5"/>
          <p:cNvSpPr txBox="1"/>
          <p:nvPr>
            <p:custDataLst>
              <p:tags r:id="rId2"/>
            </p:custDataLst>
          </p:nvPr>
        </p:nvSpPr>
        <p:spPr>
          <a:xfrm>
            <a:off x="4077412" y="3398796"/>
            <a:ext cx="4312443" cy="707246"/>
          </a:xfrm>
          <a:prstGeom prst="rect">
            <a:avLst/>
          </a:prstGeom>
          <a:noFill/>
        </p:spPr>
        <p:txBody>
          <a:bodyPr wrap="square" lIns="0" tIns="68263" rIns="0" bIns="68263"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kern="0" dirty="0">
                <a:latin typeface="+mn-lt"/>
                <a:ea typeface="+mn-ea"/>
                <a:cs typeface="+mn-ea"/>
                <a:sym typeface="+mn-lt"/>
              </a:rPr>
              <a:t>点击添加标题</a:t>
            </a:r>
            <a:endParaRPr lang="zh-CN" altLang="en-US" kern="0" dirty="0">
              <a:latin typeface="+mn-lt"/>
              <a:ea typeface="+mn-ea"/>
              <a:cs typeface="+mn-ea"/>
              <a:sym typeface="+mn-lt"/>
            </a:endParaRPr>
          </a:p>
        </p:txBody>
      </p:sp>
      <p:sp>
        <p:nvSpPr>
          <p:cNvPr id="6" name="文本占位符 6"/>
          <p:cNvSpPr txBox="1"/>
          <p:nvPr>
            <p:custDataLst>
              <p:tags r:id="rId3"/>
            </p:custDataLst>
          </p:nvPr>
        </p:nvSpPr>
        <p:spPr>
          <a:xfrm>
            <a:off x="4077413" y="4090533"/>
            <a:ext cx="4037178" cy="359202"/>
          </a:xfrm>
          <a:prstGeom prst="rect">
            <a:avLst/>
          </a:prstGeom>
          <a:noFill/>
        </p:spPr>
        <p:txBody>
          <a:bodyPr wrap="square" lIns="0" tIns="68263" rIns="0" bIns="68263"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00" kern="0">
                <a:solidFill>
                  <a:schemeClr val="accent1"/>
                </a:solidFill>
                <a:cs typeface="+mn-ea"/>
                <a:sym typeface="+mn-lt"/>
              </a:rPr>
              <a:t>CLICK TO ADD CAPTION TEXT</a:t>
            </a:r>
            <a:endParaRPr lang="en-US" altLang="zh-CN" sz="1600" kern="0">
              <a:solidFill>
                <a:schemeClr val="accent1"/>
              </a:solidFill>
              <a:cs typeface="+mn-ea"/>
              <a:sym typeface="+mn-lt"/>
            </a:endParaRPr>
          </a:p>
        </p:txBody>
      </p:sp>
      <p:sp>
        <p:nvSpPr>
          <p:cNvPr id="7" name="文本占位符 4"/>
          <p:cNvSpPr txBox="1"/>
          <p:nvPr>
            <p:custDataLst>
              <p:tags r:id="rId4"/>
            </p:custDataLst>
          </p:nvPr>
        </p:nvSpPr>
        <p:spPr bwMode="auto">
          <a:xfrm>
            <a:off x="4429290" y="1022340"/>
            <a:ext cx="2990522"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685800" indent="-22860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16600" dirty="0">
                <a:solidFill>
                  <a:schemeClr val="accent1"/>
                </a:solidFill>
                <a:latin typeface="Agency FB" panose="020B0503020202020204" pitchFamily="34" charset="0"/>
                <a:ea typeface="+mn-ea"/>
                <a:cs typeface="+mn-ea"/>
                <a:sym typeface="+mn-lt"/>
              </a:rPr>
              <a:t>4</a:t>
            </a:r>
            <a:endParaRPr lang="zh-CN" altLang="en-US" sz="16600" dirty="0">
              <a:solidFill>
                <a:schemeClr val="accent1"/>
              </a:solidFill>
              <a:latin typeface="Agency FB" panose="020B0503020202020204" pitchFamily="34" charset="0"/>
              <a:ea typeface="+mn-ea"/>
              <a:cs typeface="+mn-ea"/>
              <a:sym typeface="+mn-lt"/>
            </a:endParaRPr>
          </a:p>
        </p:txBody>
      </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3000">
        <p15:prstTrans prst="fractur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par>
                                <p:cTn id="12" presetID="6" presetClass="emph" presetSubtype="0" accel="100000" fill="hold" grpId="1" nodeType="withEffect">
                                  <p:stCondLst>
                                    <p:cond delay="500"/>
                                  </p:stCondLst>
                                  <p:iterate type="lt">
                                    <p:tmPct val="10000"/>
                                  </p:iterate>
                                  <p:childTnLst>
                                    <p:animScale>
                                      <p:cBhvr>
                                        <p:cTn id="13" dur="1000" fill="hold"/>
                                        <p:tgtEl>
                                          <p:spTgt spid="5"/>
                                        </p:tgtEl>
                                      </p:cBhvr>
                                      <p:by x="105000" y="105000"/>
                                    </p:animScale>
                                  </p:childTnLst>
                                </p:cTn>
                              </p:par>
                              <p:par>
                                <p:cTn id="14" presetID="38" presetClass="entr" presetSubtype="0" accel="50000" fill="hold" grpId="0" nodeType="with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set>
                                      <p:cBhvr>
                                        <p:cTn id="16" dur="455" fill="hold">
                                          <p:stCondLst>
                                            <p:cond delay="0"/>
                                          </p:stCondLst>
                                        </p:cTn>
                                        <p:tgtEl>
                                          <p:spTgt spid="6"/>
                                        </p:tgtEl>
                                        <p:attrNameLst>
                                          <p:attrName>style.rotation</p:attrName>
                                        </p:attrNameLst>
                                      </p:cBhvr>
                                      <p:to>
                                        <p:strVal val="-45.0"/>
                                      </p:to>
                                    </p:set>
                                    <p:anim calcmode="lin" valueType="num">
                                      <p:cBhvr>
                                        <p:cTn id="17"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par>
                                <p:cTn id="21" presetID="6" presetClass="emph" presetSubtype="0" accel="100000" fill="hold" grpId="1" nodeType="withEffect">
                                  <p:stCondLst>
                                    <p:cond delay="500"/>
                                  </p:stCondLst>
                                  <p:iterate type="lt">
                                    <p:tmPct val="10000"/>
                                  </p:iterate>
                                  <p:childTnLst>
                                    <p:animScale>
                                      <p:cBhvr>
                                        <p:cTn id="22" dur="1000" fill="hold"/>
                                        <p:tgtEl>
                                          <p:spTgt spid="6"/>
                                        </p:tgtEl>
                                      </p:cBhvr>
                                      <p:by x="105000" y="105000"/>
                                    </p:animScale>
                                  </p:childTnLst>
                                </p:cTn>
                              </p:par>
                              <p:par>
                                <p:cTn id="23" presetID="41" presetClass="entr" presetSubtype="0" fill="hold" grpId="0" nodeType="withEffect">
                                  <p:stCondLst>
                                    <p:cond delay="1500"/>
                                  </p:stCondLst>
                                  <p:iterate type="lt">
                                    <p:tmPct val="37500"/>
                                  </p:iterate>
                                  <p:childTnLst>
                                    <p:set>
                                      <p:cBhvr>
                                        <p:cTn id="24" dur="1" fill="hold">
                                          <p:stCondLst>
                                            <p:cond delay="0"/>
                                          </p:stCondLst>
                                        </p:cTn>
                                        <p:tgtEl>
                                          <p:spTgt spid="7"/>
                                        </p:tgtEl>
                                        <p:attrNameLst>
                                          <p:attrName>style.visibility</p:attrName>
                                        </p:attrNameLst>
                                      </p:cBhvr>
                                      <p:to>
                                        <p:strVal val="visible"/>
                                      </p:to>
                                    </p:set>
                                    <p:anim calcmode="lin" valueType="num">
                                      <p:cBhvr>
                                        <p:cTn id="25" dur="8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800" fill="hold"/>
                                        <p:tgtEl>
                                          <p:spTgt spid="7"/>
                                        </p:tgtEl>
                                        <p:attrNameLst>
                                          <p:attrName>ppt_y</p:attrName>
                                        </p:attrNameLst>
                                      </p:cBhvr>
                                      <p:tavLst>
                                        <p:tav tm="0">
                                          <p:val>
                                            <p:strVal val="#ppt_y"/>
                                          </p:val>
                                        </p:tav>
                                        <p:tav tm="100000">
                                          <p:val>
                                            <p:strVal val="#ppt_y"/>
                                          </p:val>
                                        </p:tav>
                                      </p:tavLst>
                                    </p:anim>
                                    <p:anim calcmode="lin" valueType="num">
                                      <p:cBhvr>
                                        <p:cTn id="27" dur="8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8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800" tmFilter="0,0; .5, 1; 1, 1"/>
                                        <p:tgtEl>
                                          <p:spTgt spid="7"/>
                                        </p:tgtEl>
                                      </p:cBhvr>
                                    </p:animEffect>
                                  </p:childTnLst>
                                </p:cTn>
                              </p:par>
                              <p:par>
                                <p:cTn id="30" presetID="6" presetClass="emph" presetSubtype="0" accel="100000" fill="hold" grpId="1" nodeType="withEffect">
                                  <p:stCondLst>
                                    <p:cond delay="1500"/>
                                  </p:stCondLst>
                                  <p:iterate type="lt">
                                    <p:tmPct val="44444"/>
                                  </p:iterate>
                                  <p:childTnLst>
                                    <p:animScale>
                                      <p:cBhvr>
                                        <p:cTn id="31" dur="900"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7"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1" cstate="screen"/>
          <a:srcRect/>
          <a:stretch>
            <a:fillRect/>
          </a:stretch>
        </p:blipFill>
        <p:spPr>
          <a:xfrm>
            <a:off x="20" y="10"/>
            <a:ext cx="12191980" cy="6857990"/>
          </a:xfrm>
          <a:prstGeom prst="rect">
            <a:avLst/>
          </a:prstGeom>
        </p:spPr>
      </p:pic>
      <p:pic>
        <p:nvPicPr>
          <p:cNvPr id="3" name="PA_图片 2"/>
          <p:cNvPicPr>
            <a:picLocks noChangeAspect="1"/>
          </p:cNvPicPr>
          <p:nvPr>
            <p:custDataLst>
              <p:tags r:id="rId2"/>
            </p:custDataLst>
          </p:nvPr>
        </p:nvPicPr>
        <p:blipFill>
          <a:blip r:embed="rId3" cstate="print"/>
          <a:stretch>
            <a:fillRect/>
          </a:stretch>
        </p:blipFill>
        <p:spPr>
          <a:xfrm>
            <a:off x="1290967" y="1626294"/>
            <a:ext cx="6983070" cy="4345193"/>
          </a:xfrm>
          <a:prstGeom prst="rect">
            <a:avLst/>
          </a:prstGeom>
        </p:spPr>
      </p:pic>
      <p:pic>
        <p:nvPicPr>
          <p:cNvPr id="4" name="PA_PicturePlaceholder 3"/>
          <p:cNvPicPr>
            <a:picLocks noGrp="1" noChangeAspect="1"/>
          </p:cNvPicPr>
          <p:nvPr>
            <p:ph type="pic" sz="quarter" idx="13"/>
            <p:custDataLst>
              <p:tags r:id="rId4"/>
            </p:custDataLst>
          </p:nvPr>
        </p:nvPicPr>
        <p:blipFill>
          <a:blip r:embed="rId5"/>
          <a:stretch>
            <a:fillRect/>
          </a:stretch>
        </p:blipFill>
        <p:spPr>
          <a:xfrm>
            <a:off x="2190749" y="1944915"/>
            <a:ext cx="5200651" cy="3280228"/>
          </a:xfrm>
        </p:spPr>
      </p:pic>
      <p:sp>
        <p:nvSpPr>
          <p:cNvPr id="19" name="Picture Placeholder 18"/>
          <p:cNvSpPr>
            <a:spLocks noGrp="1"/>
          </p:cNvSpPr>
          <p:nvPr>
            <p:ph type="pic" sz="quarter" idx="14"/>
          </p:nvPr>
        </p:nvSpPr>
        <p:spPr/>
      </p:sp>
      <p:grpSp>
        <p:nvGrpSpPr>
          <p:cNvPr id="5" name="PA_组合 4"/>
          <p:cNvGrpSpPr/>
          <p:nvPr>
            <p:custDataLst>
              <p:tags r:id="rId6"/>
            </p:custDataLst>
          </p:nvPr>
        </p:nvGrpSpPr>
        <p:grpSpPr>
          <a:xfrm>
            <a:off x="5979877" y="3254711"/>
            <a:ext cx="1229774" cy="2563771"/>
            <a:chOff x="2628106" y="2780307"/>
            <a:chExt cx="1685925" cy="3514725"/>
          </a:xfrm>
        </p:grpSpPr>
        <p:pic>
          <p:nvPicPr>
            <p:cNvPr id="6" name="Picture 5"/>
            <p:cNvPicPr>
              <a:picLocks noChangeAspect="1"/>
            </p:cNvPicPr>
            <p:nvPr/>
          </p:nvPicPr>
          <p:blipFill>
            <a:blip r:embed="rId7" cstate="print"/>
            <a:stretch>
              <a:fillRect/>
            </a:stretch>
          </p:blipFill>
          <p:spPr>
            <a:xfrm>
              <a:off x="2628106" y="2780307"/>
              <a:ext cx="1685925" cy="3514725"/>
            </a:xfrm>
            <a:prstGeom prst="rect">
              <a:avLst/>
            </a:prstGeom>
          </p:spPr>
        </p:pic>
        <p:sp>
          <p:nvSpPr>
            <p:cNvPr id="7" name="Rectangle 6"/>
            <p:cNvSpPr/>
            <p:nvPr/>
          </p:nvSpPr>
          <p:spPr>
            <a:xfrm>
              <a:off x="2807243" y="3289572"/>
              <a:ext cx="1335024" cy="2368296"/>
            </a:xfrm>
            <a:prstGeom prst="rect">
              <a:avLst/>
            </a:prstGeom>
            <a:blipFill>
              <a:blip r:embed="rId8"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5">
                <a:cs typeface="+mn-ea"/>
                <a:sym typeface="+mn-lt"/>
              </a:endParaRPr>
            </a:p>
          </p:txBody>
        </p:sp>
      </p:grpSp>
      <p:grpSp>
        <p:nvGrpSpPr>
          <p:cNvPr id="11" name="PA_组合 10"/>
          <p:cNvGrpSpPr/>
          <p:nvPr>
            <p:custDataLst>
              <p:tags r:id="rId9"/>
            </p:custDataLst>
          </p:nvPr>
        </p:nvGrpSpPr>
        <p:grpSpPr>
          <a:xfrm>
            <a:off x="7613375" y="1593803"/>
            <a:ext cx="3402412" cy="1438116"/>
            <a:chOff x="6088678" y="1931911"/>
            <a:chExt cx="5707788" cy="1597906"/>
          </a:xfrm>
        </p:grpSpPr>
        <p:sp>
          <p:nvSpPr>
            <p:cNvPr id="12" name="TextBox 11"/>
            <p:cNvSpPr txBox="1"/>
            <p:nvPr/>
          </p:nvSpPr>
          <p:spPr>
            <a:xfrm>
              <a:off x="6547472" y="2196118"/>
              <a:ext cx="5034928" cy="1333699"/>
            </a:xfrm>
            <a:prstGeom prst="rect">
              <a:avLst/>
            </a:prstGeom>
            <a:noFill/>
          </p:spPr>
          <p:txBody>
            <a:bodyPr wrap="square" rtlCol="0">
              <a:spAutoFit/>
            </a:bodyPr>
            <a:lstStyle/>
            <a:p>
              <a:r>
                <a:rPr lang="en-US" dirty="0">
                  <a:solidFill>
                    <a:schemeClr val="accent1">
                      <a:lumMod val="75000"/>
                    </a:schemeClr>
                  </a:solidFill>
                  <a:cs typeface="+mn-ea"/>
                  <a:sym typeface="+mn-lt"/>
                </a:rPr>
                <a:t>Whenever you find yourself on the side of the majority, it is time to pause and reflect</a:t>
              </a:r>
              <a:endParaRPr lang="en-US" dirty="0">
                <a:solidFill>
                  <a:schemeClr val="accent1">
                    <a:lumMod val="75000"/>
                  </a:schemeClr>
                </a:solidFill>
                <a:cs typeface="+mn-ea"/>
                <a:sym typeface="+mn-lt"/>
              </a:endParaRPr>
            </a:p>
          </p:txBody>
        </p:sp>
        <p:sp>
          <p:nvSpPr>
            <p:cNvPr id="13" name="TextBox 12"/>
            <p:cNvSpPr txBox="1"/>
            <p:nvPr/>
          </p:nvSpPr>
          <p:spPr>
            <a:xfrm>
              <a:off x="6088678" y="1931911"/>
              <a:ext cx="592152" cy="779701"/>
            </a:xfrm>
            <a:prstGeom prst="rect">
              <a:avLst/>
            </a:prstGeom>
            <a:noFill/>
          </p:spPr>
          <p:txBody>
            <a:bodyPr wrap="none" rtlCol="0">
              <a:spAutoFit/>
            </a:bodyPr>
            <a:lstStyle/>
            <a:p>
              <a:r>
                <a:rPr lang="en-US" sz="3960" dirty="0">
                  <a:solidFill>
                    <a:schemeClr val="accent6"/>
                  </a:solidFill>
                  <a:cs typeface="+mn-ea"/>
                  <a:sym typeface="+mn-lt"/>
                </a:rPr>
                <a:t>“</a:t>
              </a:r>
              <a:endParaRPr lang="en-US" sz="3960" dirty="0">
                <a:solidFill>
                  <a:schemeClr val="accent6"/>
                </a:solidFill>
                <a:cs typeface="+mn-ea"/>
                <a:sym typeface="+mn-lt"/>
              </a:endParaRPr>
            </a:p>
          </p:txBody>
        </p:sp>
        <p:sp>
          <p:nvSpPr>
            <p:cNvPr id="14" name="TextBox 13"/>
            <p:cNvSpPr txBox="1"/>
            <p:nvPr/>
          </p:nvSpPr>
          <p:spPr>
            <a:xfrm flipV="1">
              <a:off x="11204314" y="2739532"/>
              <a:ext cx="592152" cy="779701"/>
            </a:xfrm>
            <a:prstGeom prst="rect">
              <a:avLst/>
            </a:prstGeom>
            <a:noFill/>
          </p:spPr>
          <p:txBody>
            <a:bodyPr wrap="none" rtlCol="0">
              <a:spAutoFit/>
            </a:bodyPr>
            <a:lstStyle/>
            <a:p>
              <a:r>
                <a:rPr lang="en-US" sz="3960" dirty="0">
                  <a:solidFill>
                    <a:schemeClr val="accent6"/>
                  </a:solidFill>
                  <a:cs typeface="+mn-ea"/>
                  <a:sym typeface="+mn-lt"/>
                </a:rPr>
                <a:t>“</a:t>
              </a:r>
              <a:endParaRPr lang="en-US" sz="3960" dirty="0">
                <a:solidFill>
                  <a:schemeClr val="accent6"/>
                </a:solidFill>
                <a:cs typeface="+mn-ea"/>
                <a:sym typeface="+mn-lt"/>
              </a:endParaRPr>
            </a:p>
          </p:txBody>
        </p:sp>
      </p:grpSp>
      <p:sp>
        <p:nvSpPr>
          <p:cNvPr id="15" name="PA_文本框 14"/>
          <p:cNvSpPr txBox="1"/>
          <p:nvPr>
            <p:custDataLst>
              <p:tags r:id="rId10"/>
            </p:custDataLst>
          </p:nvPr>
        </p:nvSpPr>
        <p:spPr>
          <a:xfrm>
            <a:off x="7883809" y="3022393"/>
            <a:ext cx="3004374" cy="2248693"/>
          </a:xfrm>
          <a:prstGeom prst="rect">
            <a:avLst/>
          </a:prstGeom>
          <a:noFill/>
        </p:spPr>
        <p:txBody>
          <a:bodyPr wrap="square" rtlCol="0">
            <a:spAutoFit/>
          </a:bodyPr>
          <a:lstStyle/>
          <a:p>
            <a:pPr>
              <a:lnSpc>
                <a:spcPct val="150000"/>
              </a:lnSpc>
            </a:pPr>
            <a:r>
              <a:rPr lang="id-ID" sz="945" dirty="0">
                <a:cs typeface="+mn-ea"/>
                <a:sym typeface="+mn-lt"/>
              </a:rPr>
              <a:t>Suitable for all categories business and personal presentation, eaque ipsa quae ab illo eaque ipsa quae ab illo inventore veritatis et quasi architecto beatae vitae dicta sunt explicabo. Suitable for all categories business and personal presentation</a:t>
            </a:r>
            <a:r>
              <a:rPr lang="en-US" sz="945" dirty="0">
                <a:cs typeface="+mn-ea"/>
                <a:sym typeface="+mn-lt"/>
              </a:rPr>
              <a:t>.</a:t>
            </a:r>
            <a:endParaRPr lang="en-US" sz="945" dirty="0">
              <a:cs typeface="+mn-ea"/>
              <a:sym typeface="+mn-lt"/>
            </a:endParaRPr>
          </a:p>
          <a:p>
            <a:pPr>
              <a:lnSpc>
                <a:spcPct val="150000"/>
              </a:lnSpc>
            </a:pPr>
            <a:r>
              <a:rPr lang="en-US" sz="945" dirty="0">
                <a:cs typeface="+mn-ea"/>
                <a:sym typeface="+mn-lt"/>
              </a:rPr>
              <a:t>P</a:t>
            </a:r>
            <a:r>
              <a:rPr lang="id-ID" sz="945" dirty="0">
                <a:cs typeface="+mn-ea"/>
                <a:sym typeface="+mn-lt"/>
              </a:rPr>
              <a:t>ersonal presentation, eaque ipsa quae ab illo eaque ipsa quae ab illo inventore veritatis et quasi architecto beatae vitae dicta sunt explicabo. Suitable for all categories business and personal presentation</a:t>
            </a:r>
            <a:endParaRPr lang="en-US" sz="945" dirty="0">
              <a:cs typeface="+mn-ea"/>
              <a:sym typeface="+mn-lt"/>
            </a:endParaRPr>
          </a:p>
          <a:p>
            <a:pPr>
              <a:lnSpc>
                <a:spcPct val="150000"/>
              </a:lnSpc>
            </a:pPr>
            <a:endParaRPr lang="en-US" sz="945" dirty="0">
              <a:cs typeface="+mn-ea"/>
              <a:sym typeface="+mn-lt"/>
            </a:endParaRPr>
          </a:p>
        </p:txBody>
      </p:sp>
      <p:sp>
        <p:nvSpPr>
          <p:cNvPr id="16" name="PA_椭圆 15"/>
          <p:cNvSpPr/>
          <p:nvPr>
            <p:custDataLst>
              <p:tags r:id="rId11"/>
            </p:custDataLst>
          </p:nvPr>
        </p:nvSpPr>
        <p:spPr>
          <a:xfrm>
            <a:off x="1530168" y="1429738"/>
            <a:ext cx="1075236" cy="107523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65">
              <a:cs typeface="+mn-ea"/>
              <a:sym typeface="+mn-lt"/>
            </a:endParaRPr>
          </a:p>
        </p:txBody>
      </p:sp>
      <p:sp>
        <p:nvSpPr>
          <p:cNvPr id="17" name="TextBox 16"/>
          <p:cNvSpPr txBox="1"/>
          <p:nvPr/>
        </p:nvSpPr>
        <p:spPr>
          <a:xfrm>
            <a:off x="1304493" y="1593803"/>
            <a:ext cx="1526586" cy="535531"/>
          </a:xfrm>
          <a:prstGeom prst="rect">
            <a:avLst/>
          </a:prstGeom>
          <a:noFill/>
        </p:spPr>
        <p:txBody>
          <a:bodyPr wrap="square" rtlCol="0">
            <a:spAutoFit/>
          </a:bodyPr>
          <a:lstStyle/>
          <a:p>
            <a:pPr algn="ctr"/>
            <a:r>
              <a:rPr lang="en-US" sz="1440" dirty="0">
                <a:solidFill>
                  <a:schemeClr val="bg1"/>
                </a:solidFill>
                <a:cs typeface="+mn-ea"/>
                <a:sym typeface="+mn-lt"/>
              </a:rPr>
              <a:t>Over </a:t>
            </a:r>
            <a:endParaRPr lang="en-US" sz="1440" dirty="0">
              <a:solidFill>
                <a:schemeClr val="bg1"/>
              </a:solidFill>
              <a:cs typeface="+mn-ea"/>
              <a:sym typeface="+mn-lt"/>
            </a:endParaRPr>
          </a:p>
          <a:p>
            <a:pPr algn="ctr"/>
            <a:r>
              <a:rPr lang="en-US" sz="1440" dirty="0">
                <a:solidFill>
                  <a:schemeClr val="bg1"/>
                </a:solidFill>
                <a:cs typeface="+mn-ea"/>
                <a:sym typeface="+mn-lt"/>
              </a:rPr>
              <a:t>1 Million </a:t>
            </a:r>
            <a:endParaRPr lang="en-US" sz="1440" dirty="0">
              <a:solidFill>
                <a:schemeClr val="bg1"/>
              </a:solidFill>
              <a:cs typeface="+mn-ea"/>
              <a:sym typeface="+mn-lt"/>
            </a:endParaRPr>
          </a:p>
        </p:txBody>
      </p:sp>
      <p:sp>
        <p:nvSpPr>
          <p:cNvPr id="21" name="PA_文本框 1"/>
          <p:cNvSpPr txBox="1"/>
          <p:nvPr>
            <p:custDataLst>
              <p:tags r:id="rId12"/>
            </p:custDataLst>
          </p:nvPr>
        </p:nvSpPr>
        <p:spPr>
          <a:xfrm>
            <a:off x="4598525" y="458724"/>
            <a:ext cx="2994951" cy="646331"/>
          </a:xfrm>
          <a:prstGeom prst="rect">
            <a:avLst/>
          </a:prstGeom>
          <a:noFill/>
        </p:spPr>
        <p:txBody>
          <a:bodyPr wrap="square" rtlCol="0">
            <a:spAutoFit/>
          </a:bodyPr>
          <a:lstStyle/>
          <a:p>
            <a:pPr>
              <a:defRPr/>
            </a:pPr>
            <a:r>
              <a:rPr lang="zh-CN" altLang="en-US" sz="3600" kern="0" dirty="0">
                <a:cs typeface="+mn-ea"/>
                <a:sym typeface="+mn-lt"/>
              </a:rPr>
              <a:t>点击添加标题</a:t>
            </a:r>
            <a:endParaRPr lang="zh-CN" altLang="en-US" sz="3600" kern="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Click="0" advTm="4000">
        <p14:prism/>
      </p:transition>
    </mc:Choice>
    <mc:Fallback>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6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80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00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2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45" name="图片 44"/>
          <p:cNvPicPr>
            <a:picLocks noChangeAspect="1"/>
          </p:cNvPicPr>
          <p:nvPr/>
        </p:nvPicPr>
        <p:blipFill>
          <a:blip r:embed="rId2"/>
          <a:stretch>
            <a:fillRect/>
          </a:stretch>
        </p:blipFill>
        <p:spPr>
          <a:xfrm>
            <a:off x="20" y="685800"/>
            <a:ext cx="12191980" cy="5312229"/>
          </a:xfrm>
          <a:prstGeom prst="rect">
            <a:avLst/>
          </a:prstGeom>
          <a:blipFill>
            <a:blip r:embed="rId3"/>
            <a:stretch>
              <a:fillRect/>
            </a:stretch>
          </a:blipFill>
        </p:spPr>
      </p:pic>
      <p:sp>
        <p:nvSpPr>
          <p:cNvPr id="5" name="图片占位符 4"/>
          <p:cNvSpPr>
            <a:spLocks noGrp="1"/>
          </p:cNvSpPr>
          <p:nvPr>
            <p:ph type="pic" sz="quarter" idx="10"/>
          </p:nvPr>
        </p:nvSpPr>
        <p:spPr/>
      </p:sp>
      <p:pic>
        <p:nvPicPr>
          <p:cNvPr id="29" name="Picture 1"/>
          <p:cNvPicPr>
            <a:picLocks noChangeAspect="1"/>
          </p:cNvPicPr>
          <p:nvPr/>
        </p:nvPicPr>
        <p:blipFill>
          <a:blip r:embed="rId4"/>
          <a:stretch>
            <a:fillRect/>
          </a:stretch>
        </p:blipFill>
        <p:spPr>
          <a:xfrm rot="1431587">
            <a:off x="6746170" y="-403605"/>
            <a:ext cx="4655134" cy="6906482"/>
          </a:xfrm>
          <a:prstGeom prst="rect">
            <a:avLst/>
          </a:prstGeom>
        </p:spPr>
      </p:pic>
      <p:grpSp>
        <p:nvGrpSpPr>
          <p:cNvPr id="31" name="PA_组合 34"/>
          <p:cNvGrpSpPr/>
          <p:nvPr>
            <p:custDataLst>
              <p:tags r:id="rId5"/>
            </p:custDataLst>
          </p:nvPr>
        </p:nvGrpSpPr>
        <p:grpSpPr>
          <a:xfrm>
            <a:off x="1088550" y="1510583"/>
            <a:ext cx="4492098" cy="2000719"/>
            <a:chOff x="5970299" y="2028563"/>
            <a:chExt cx="5612101" cy="2223022"/>
          </a:xfrm>
        </p:grpSpPr>
        <p:sp>
          <p:nvSpPr>
            <p:cNvPr id="32" name="TextBox 35"/>
            <p:cNvSpPr txBox="1"/>
            <p:nvPr/>
          </p:nvSpPr>
          <p:spPr>
            <a:xfrm>
              <a:off x="6547471" y="2196119"/>
              <a:ext cx="5034929" cy="1949251"/>
            </a:xfrm>
            <a:prstGeom prst="rect">
              <a:avLst/>
            </a:prstGeom>
            <a:noFill/>
          </p:spPr>
          <p:txBody>
            <a:bodyPr wrap="square" rtlCol="0">
              <a:spAutoFit/>
            </a:bodyPr>
            <a:lstStyle/>
            <a:p>
              <a:r>
                <a:rPr lang="en-US" sz="2700" dirty="0">
                  <a:solidFill>
                    <a:schemeClr val="accent1">
                      <a:lumMod val="75000"/>
                    </a:schemeClr>
                  </a:solidFill>
                  <a:cs typeface="+mn-ea"/>
                  <a:sym typeface="+mn-lt"/>
                </a:rPr>
                <a:t>Whenever you find yourself on the side of the majority, it is time to pause and reflect</a:t>
              </a:r>
              <a:endParaRPr lang="en-US" sz="2700" dirty="0">
                <a:solidFill>
                  <a:schemeClr val="accent1">
                    <a:lumMod val="75000"/>
                  </a:schemeClr>
                </a:solidFill>
                <a:cs typeface="+mn-ea"/>
                <a:sym typeface="+mn-lt"/>
              </a:endParaRPr>
            </a:p>
          </p:txBody>
        </p:sp>
        <p:sp>
          <p:nvSpPr>
            <p:cNvPr id="33" name="TextBox 36"/>
            <p:cNvSpPr txBox="1"/>
            <p:nvPr/>
          </p:nvSpPr>
          <p:spPr>
            <a:xfrm>
              <a:off x="5970299" y="2028563"/>
              <a:ext cx="519093" cy="1025923"/>
            </a:xfrm>
            <a:prstGeom prst="rect">
              <a:avLst/>
            </a:prstGeom>
            <a:noFill/>
          </p:spPr>
          <p:txBody>
            <a:bodyPr wrap="none" rtlCol="0">
              <a:spAutoFit/>
            </a:bodyPr>
            <a:lstStyle/>
            <a:p>
              <a:r>
                <a:rPr lang="en-US" sz="5400" dirty="0">
                  <a:solidFill>
                    <a:schemeClr val="accent6"/>
                  </a:solidFill>
                  <a:cs typeface="+mn-ea"/>
                  <a:sym typeface="+mn-lt"/>
                </a:rPr>
                <a:t>“</a:t>
              </a:r>
              <a:endParaRPr lang="en-US" sz="5400" dirty="0">
                <a:solidFill>
                  <a:schemeClr val="accent6"/>
                </a:solidFill>
                <a:cs typeface="+mn-ea"/>
                <a:sym typeface="+mn-lt"/>
              </a:endParaRPr>
            </a:p>
          </p:txBody>
        </p:sp>
        <p:sp>
          <p:nvSpPr>
            <p:cNvPr id="34" name="TextBox 37"/>
            <p:cNvSpPr txBox="1"/>
            <p:nvPr/>
          </p:nvSpPr>
          <p:spPr>
            <a:xfrm flipV="1">
              <a:off x="10534241" y="3225662"/>
              <a:ext cx="519093" cy="1025923"/>
            </a:xfrm>
            <a:prstGeom prst="rect">
              <a:avLst/>
            </a:prstGeom>
            <a:noFill/>
          </p:spPr>
          <p:txBody>
            <a:bodyPr wrap="none" rtlCol="0">
              <a:spAutoFit/>
            </a:bodyPr>
            <a:lstStyle/>
            <a:p>
              <a:r>
                <a:rPr lang="en-US" sz="5400" dirty="0">
                  <a:solidFill>
                    <a:schemeClr val="accent6"/>
                  </a:solidFill>
                  <a:cs typeface="+mn-ea"/>
                  <a:sym typeface="+mn-lt"/>
                </a:rPr>
                <a:t>“</a:t>
              </a:r>
              <a:endParaRPr lang="en-US" sz="5400" dirty="0">
                <a:solidFill>
                  <a:schemeClr val="accent6"/>
                </a:solidFill>
                <a:cs typeface="+mn-ea"/>
                <a:sym typeface="+mn-lt"/>
              </a:endParaRPr>
            </a:p>
          </p:txBody>
        </p:sp>
      </p:grpSp>
      <p:sp>
        <p:nvSpPr>
          <p:cNvPr id="35" name="PA_文本框 38"/>
          <p:cNvSpPr txBox="1"/>
          <p:nvPr>
            <p:custDataLst>
              <p:tags r:id="rId6"/>
            </p:custDataLst>
          </p:nvPr>
        </p:nvSpPr>
        <p:spPr>
          <a:xfrm>
            <a:off x="1550538" y="3934213"/>
            <a:ext cx="4030112" cy="938719"/>
          </a:xfrm>
          <a:prstGeom prst="rect">
            <a:avLst/>
          </a:prstGeom>
          <a:noFill/>
        </p:spPr>
        <p:txBody>
          <a:bodyPr wrap="square" rtlCol="0">
            <a:spAutoFit/>
          </a:bodyPr>
          <a:lstStyle/>
          <a:p>
            <a:pPr>
              <a:lnSpc>
                <a:spcPct val="150000"/>
              </a:lnSpc>
            </a:pPr>
            <a:r>
              <a:rPr lang="id-ID" sz="945" dirty="0">
                <a:cs typeface="+mn-ea"/>
                <a:sym typeface="+mn-lt"/>
              </a:rPr>
              <a:t>Suitable for all categories business and personal presentation, eaque ipsa quae ab illo eaque ipsa quae ab illo inventore veritatis et quasi architecto beatae vitae dicta sunt explicabo. Suitable for all categories business and personal presentation</a:t>
            </a:r>
            <a:r>
              <a:rPr lang="en-US" sz="945" dirty="0">
                <a:cs typeface="+mn-ea"/>
                <a:sym typeface="+mn-lt"/>
              </a:rPr>
              <a:t>.</a:t>
            </a:r>
            <a:endParaRPr lang="en-US" sz="945" dirty="0">
              <a:cs typeface="+mn-ea"/>
              <a:sym typeface="+mn-lt"/>
            </a:endParaRPr>
          </a:p>
        </p:txBody>
      </p:sp>
      <p:sp>
        <p:nvSpPr>
          <p:cNvPr id="36" name="PA_文本框 39"/>
          <p:cNvSpPr txBox="1"/>
          <p:nvPr>
            <p:custDataLst>
              <p:tags r:id="rId7"/>
            </p:custDataLst>
          </p:nvPr>
        </p:nvSpPr>
        <p:spPr>
          <a:xfrm>
            <a:off x="1550537" y="3606897"/>
            <a:ext cx="1937740" cy="313932"/>
          </a:xfrm>
          <a:prstGeom prst="rect">
            <a:avLst/>
          </a:prstGeom>
          <a:noFill/>
        </p:spPr>
        <p:txBody>
          <a:bodyPr wrap="square" rtlCol="0">
            <a:spAutoFit/>
          </a:bodyPr>
          <a:lstStyle/>
          <a:p>
            <a:r>
              <a:rPr lang="en-US" sz="1440" b="1" dirty="0">
                <a:cs typeface="+mn-ea"/>
                <a:sym typeface="+mn-lt"/>
              </a:rPr>
              <a:t>About The Project</a:t>
            </a:r>
            <a:endParaRPr lang="id-ID" sz="1440" b="1" dirty="0">
              <a:cs typeface="+mn-ea"/>
              <a:sym typeface="+mn-lt"/>
            </a:endParaRPr>
          </a:p>
        </p:txBody>
      </p:sp>
      <p:cxnSp>
        <p:nvCxnSpPr>
          <p:cNvPr id="37" name="Straight Connector 40"/>
          <p:cNvCxnSpPr/>
          <p:nvPr/>
        </p:nvCxnSpPr>
        <p:spPr>
          <a:xfrm>
            <a:off x="1638775" y="3918424"/>
            <a:ext cx="1579861"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8" name="PA_文本框 41"/>
          <p:cNvSpPr txBox="1"/>
          <p:nvPr>
            <p:custDataLst>
              <p:tags r:id="rId8"/>
            </p:custDataLst>
          </p:nvPr>
        </p:nvSpPr>
        <p:spPr>
          <a:xfrm>
            <a:off x="1550537" y="4889262"/>
            <a:ext cx="1485088" cy="313932"/>
          </a:xfrm>
          <a:prstGeom prst="rect">
            <a:avLst/>
          </a:prstGeom>
          <a:noFill/>
        </p:spPr>
        <p:txBody>
          <a:bodyPr wrap="square" rtlCol="0">
            <a:spAutoFit/>
          </a:bodyPr>
          <a:lstStyle/>
          <a:p>
            <a:r>
              <a:rPr lang="en-US" sz="1440" b="1" dirty="0">
                <a:cs typeface="+mn-ea"/>
                <a:sym typeface="+mn-lt"/>
              </a:rPr>
              <a:t>Client :</a:t>
            </a:r>
            <a:endParaRPr lang="id-ID" sz="1440" b="1" dirty="0">
              <a:cs typeface="+mn-ea"/>
              <a:sym typeface="+mn-lt"/>
            </a:endParaRPr>
          </a:p>
        </p:txBody>
      </p:sp>
      <p:cxnSp>
        <p:nvCxnSpPr>
          <p:cNvPr id="39" name="Straight Connector 42"/>
          <p:cNvCxnSpPr/>
          <p:nvPr/>
        </p:nvCxnSpPr>
        <p:spPr>
          <a:xfrm>
            <a:off x="1638776" y="5204587"/>
            <a:ext cx="519529"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40" name="TextBox 43"/>
          <p:cNvSpPr txBox="1"/>
          <p:nvPr/>
        </p:nvSpPr>
        <p:spPr>
          <a:xfrm>
            <a:off x="2213742" y="4933713"/>
            <a:ext cx="1937740" cy="258532"/>
          </a:xfrm>
          <a:prstGeom prst="rect">
            <a:avLst/>
          </a:prstGeom>
          <a:noFill/>
        </p:spPr>
        <p:txBody>
          <a:bodyPr wrap="square" rtlCol="0">
            <a:spAutoFit/>
          </a:bodyPr>
          <a:lstStyle/>
          <a:p>
            <a:r>
              <a:rPr lang="en-US" sz="1080" dirty="0">
                <a:cs typeface="+mn-ea"/>
                <a:sym typeface="+mn-lt"/>
              </a:rPr>
              <a:t>Macro </a:t>
            </a:r>
            <a:r>
              <a:rPr lang="en-US" sz="1080" dirty="0" err="1">
                <a:cs typeface="+mn-ea"/>
                <a:sym typeface="+mn-lt"/>
              </a:rPr>
              <a:t>Grafiks</a:t>
            </a:r>
            <a:endParaRPr lang="id-ID" sz="1080" dirty="0">
              <a:cs typeface="+mn-ea"/>
              <a:sym typeface="+mn-lt"/>
            </a:endParaRPr>
          </a:p>
        </p:txBody>
      </p:sp>
      <p:sp>
        <p:nvSpPr>
          <p:cNvPr id="41" name="PA_文本框 44"/>
          <p:cNvSpPr txBox="1"/>
          <p:nvPr>
            <p:custDataLst>
              <p:tags r:id="rId9"/>
            </p:custDataLst>
          </p:nvPr>
        </p:nvSpPr>
        <p:spPr>
          <a:xfrm>
            <a:off x="1550538" y="5275563"/>
            <a:ext cx="747036" cy="313932"/>
          </a:xfrm>
          <a:prstGeom prst="rect">
            <a:avLst/>
          </a:prstGeom>
          <a:noFill/>
        </p:spPr>
        <p:txBody>
          <a:bodyPr wrap="square" rtlCol="0">
            <a:spAutoFit/>
          </a:bodyPr>
          <a:lstStyle/>
          <a:p>
            <a:r>
              <a:rPr lang="en-US" sz="1440" b="1" dirty="0">
                <a:cs typeface="+mn-ea"/>
                <a:sym typeface="+mn-lt"/>
              </a:rPr>
              <a:t>Date :</a:t>
            </a:r>
            <a:endParaRPr lang="id-ID" sz="1440" b="1" dirty="0">
              <a:cs typeface="+mn-ea"/>
              <a:sym typeface="+mn-lt"/>
            </a:endParaRPr>
          </a:p>
        </p:txBody>
      </p:sp>
      <p:cxnSp>
        <p:nvCxnSpPr>
          <p:cNvPr id="42" name="Straight Connector 45"/>
          <p:cNvCxnSpPr/>
          <p:nvPr/>
        </p:nvCxnSpPr>
        <p:spPr>
          <a:xfrm>
            <a:off x="1638774" y="5590889"/>
            <a:ext cx="41387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43" name="PA_文本框 46"/>
          <p:cNvSpPr txBox="1"/>
          <p:nvPr>
            <p:custDataLst>
              <p:tags r:id="rId10"/>
            </p:custDataLst>
          </p:nvPr>
        </p:nvSpPr>
        <p:spPr>
          <a:xfrm>
            <a:off x="2111595" y="5327892"/>
            <a:ext cx="1937740" cy="258532"/>
          </a:xfrm>
          <a:prstGeom prst="rect">
            <a:avLst/>
          </a:prstGeom>
          <a:noFill/>
        </p:spPr>
        <p:txBody>
          <a:bodyPr wrap="square" rtlCol="0">
            <a:spAutoFit/>
          </a:bodyPr>
          <a:lstStyle/>
          <a:p>
            <a:r>
              <a:rPr lang="en-US" sz="1080" dirty="0">
                <a:cs typeface="+mn-ea"/>
                <a:sym typeface="+mn-lt"/>
              </a:rPr>
              <a:t>July, 13 </a:t>
            </a:r>
            <a:r>
              <a:rPr lang="en-US" sz="1080" dirty="0" smtClean="0">
                <a:cs typeface="+mn-ea"/>
                <a:sym typeface="+mn-lt"/>
              </a:rPr>
              <a:t>2030</a:t>
            </a:r>
            <a:endParaRPr lang="id-ID" sz="1080" dirty="0">
              <a:cs typeface="+mn-ea"/>
              <a:sym typeface="+mn-lt"/>
            </a:endParaRPr>
          </a:p>
        </p:txBody>
      </p:sp>
      <p:sp>
        <p:nvSpPr>
          <p:cNvPr id="44" name="PA_文本框 1"/>
          <p:cNvSpPr txBox="1"/>
          <p:nvPr>
            <p:custDataLst>
              <p:tags r:id="rId11"/>
            </p:custDataLst>
          </p:nvPr>
        </p:nvSpPr>
        <p:spPr>
          <a:xfrm>
            <a:off x="1481686" y="988887"/>
            <a:ext cx="4013182" cy="646331"/>
          </a:xfrm>
          <a:prstGeom prst="rect">
            <a:avLst/>
          </a:prstGeom>
          <a:noFill/>
        </p:spPr>
        <p:txBody>
          <a:bodyPr wrap="square" rtlCol="0">
            <a:spAutoFit/>
          </a:bodyPr>
          <a:lstStyle/>
          <a:p>
            <a:pPr>
              <a:defRPr/>
            </a:pPr>
            <a:r>
              <a:rPr lang="zh-CN" altLang="en-US" sz="3600" kern="0" dirty="0">
                <a:cs typeface="+mn-ea"/>
                <a:sym typeface="+mn-lt"/>
              </a:rPr>
              <a:t>点击添加标题</a:t>
            </a:r>
            <a:endParaRPr lang="zh-CN" altLang="en-US" sz="3600" kern="0" dirty="0">
              <a:cs typeface="+mn-ea"/>
              <a:sym typeface="+mn-lt"/>
            </a:endParaRPr>
          </a:p>
        </p:txBody>
      </p:sp>
      <p:pic>
        <p:nvPicPr>
          <p:cNvPr id="20" name="图片占位符 4"/>
          <p:cNvPicPr>
            <a:picLocks noChangeAspect="1"/>
          </p:cNvPicPr>
          <p:nvPr/>
        </p:nvPicPr>
        <p:blipFill>
          <a:blip r:embed="rId12" cstate="screen"/>
          <a:srcRect/>
          <a:stretch>
            <a:fillRect/>
          </a:stretch>
        </p:blipFill>
        <p:spPr>
          <a:xfrm rot="1440000">
            <a:off x="7089932" y="129740"/>
            <a:ext cx="4052190" cy="558646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4000">
        <p:blinds dir="vert"/>
      </p:transition>
    </mc:Choice>
    <mc:Fallback>
      <p:transition spd="slow" advClick="0" advTm="4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 calcmode="lin" valueType="num">
                                      <p:cBhvr>
                                        <p:cTn id="9" dur="1000" fill="hold"/>
                                        <p:tgtEl>
                                          <p:spTgt spid="29"/>
                                        </p:tgtEl>
                                        <p:attrNameLst>
                                          <p:attrName>style.rotation</p:attrName>
                                        </p:attrNameLst>
                                      </p:cBhvr>
                                      <p:tavLst>
                                        <p:tav tm="0">
                                          <p:val>
                                            <p:fltVal val="90"/>
                                          </p:val>
                                        </p:tav>
                                        <p:tav tm="100000">
                                          <p:val>
                                            <p:fltVal val="0"/>
                                          </p:val>
                                        </p:tav>
                                      </p:tavLst>
                                    </p:anim>
                                    <p:animEffect transition="in" filter="fade">
                                      <p:cBhvr>
                                        <p:cTn id="10" dur="1000"/>
                                        <p:tgtEl>
                                          <p:spTgt spid="29"/>
                                        </p:tgtEl>
                                      </p:cBhvr>
                                    </p:animEffect>
                                  </p:childTnLst>
                                </p:cTn>
                              </p:par>
                              <p:par>
                                <p:cTn id="11" presetID="3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1000" fill="hold"/>
                                        <p:tgtEl>
                                          <p:spTgt spid="20"/>
                                        </p:tgtEl>
                                        <p:attrNameLst>
                                          <p:attrName>ppt_w</p:attrName>
                                        </p:attrNameLst>
                                      </p:cBhvr>
                                      <p:tavLst>
                                        <p:tav tm="0">
                                          <p:val>
                                            <p:fltVal val="0"/>
                                          </p:val>
                                        </p:tav>
                                        <p:tav tm="100000">
                                          <p:val>
                                            <p:strVal val="#ppt_w"/>
                                          </p:val>
                                        </p:tav>
                                      </p:tavLst>
                                    </p:anim>
                                    <p:anim calcmode="lin" valueType="num">
                                      <p:cBhvr>
                                        <p:cTn id="14" dur="1000" fill="hold"/>
                                        <p:tgtEl>
                                          <p:spTgt spid="20"/>
                                        </p:tgtEl>
                                        <p:attrNameLst>
                                          <p:attrName>ppt_h</p:attrName>
                                        </p:attrNameLst>
                                      </p:cBhvr>
                                      <p:tavLst>
                                        <p:tav tm="0">
                                          <p:val>
                                            <p:fltVal val="0"/>
                                          </p:val>
                                        </p:tav>
                                        <p:tav tm="100000">
                                          <p:val>
                                            <p:strVal val="#ppt_h"/>
                                          </p:val>
                                        </p:tav>
                                      </p:tavLst>
                                    </p:anim>
                                    <p:anim calcmode="lin" valueType="num">
                                      <p:cBhvr>
                                        <p:cTn id="15" dur="1000" fill="hold"/>
                                        <p:tgtEl>
                                          <p:spTgt spid="20"/>
                                        </p:tgtEl>
                                        <p:attrNameLst>
                                          <p:attrName>style.rotation</p:attrName>
                                        </p:attrNameLst>
                                      </p:cBhvr>
                                      <p:tavLst>
                                        <p:tav tm="0">
                                          <p:val>
                                            <p:fltVal val="90"/>
                                          </p:val>
                                        </p:tav>
                                        <p:tav tm="100000">
                                          <p:val>
                                            <p:fltVal val="0"/>
                                          </p:val>
                                        </p:tav>
                                      </p:tavLst>
                                    </p:anim>
                                    <p:animEffect transition="in" filter="fade">
                                      <p:cBhvr>
                                        <p:cTn id="16" dur="1000"/>
                                        <p:tgtEl>
                                          <p:spTgt spid="20"/>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1000"/>
                                        <p:tgtEl>
                                          <p:spTgt spid="44"/>
                                        </p:tgtEl>
                                      </p:cBhvr>
                                    </p:animEffect>
                                    <p:anim calcmode="lin" valueType="num">
                                      <p:cBhvr>
                                        <p:cTn id="20" dur="1000" fill="hold"/>
                                        <p:tgtEl>
                                          <p:spTgt spid="44"/>
                                        </p:tgtEl>
                                        <p:attrNameLst>
                                          <p:attrName>ppt_x</p:attrName>
                                        </p:attrNameLst>
                                      </p:cBhvr>
                                      <p:tavLst>
                                        <p:tav tm="0">
                                          <p:val>
                                            <p:strVal val="#ppt_x"/>
                                          </p:val>
                                        </p:tav>
                                        <p:tav tm="100000">
                                          <p:val>
                                            <p:strVal val="#ppt_x"/>
                                          </p:val>
                                        </p:tav>
                                      </p:tavLst>
                                    </p:anim>
                                    <p:anim calcmode="lin" valueType="num">
                                      <p:cBhvr>
                                        <p:cTn id="21" dur="1000" fill="hold"/>
                                        <p:tgtEl>
                                          <p:spTgt spid="4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20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1000"/>
                                        <p:tgtEl>
                                          <p:spTgt spid="31"/>
                                        </p:tgtEl>
                                      </p:cBhvr>
                                    </p:animEffect>
                                    <p:anim calcmode="lin" valueType="num">
                                      <p:cBhvr>
                                        <p:cTn id="25" dur="1000" fill="hold"/>
                                        <p:tgtEl>
                                          <p:spTgt spid="31"/>
                                        </p:tgtEl>
                                        <p:attrNameLst>
                                          <p:attrName>ppt_x</p:attrName>
                                        </p:attrNameLst>
                                      </p:cBhvr>
                                      <p:tavLst>
                                        <p:tav tm="0">
                                          <p:val>
                                            <p:strVal val="#ppt_x"/>
                                          </p:val>
                                        </p:tav>
                                        <p:tav tm="100000">
                                          <p:val>
                                            <p:strVal val="#ppt_x"/>
                                          </p:val>
                                        </p:tav>
                                      </p:tavLst>
                                    </p:anim>
                                    <p:anim calcmode="lin" valueType="num">
                                      <p:cBhvr>
                                        <p:cTn id="26" dur="1000" fill="hold"/>
                                        <p:tgtEl>
                                          <p:spTgt spid="3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40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6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1000"/>
                                        <p:tgtEl>
                                          <p:spTgt spid="35"/>
                                        </p:tgtEl>
                                      </p:cBhvr>
                                    </p:animEffect>
                                    <p:anim calcmode="lin" valueType="num">
                                      <p:cBhvr>
                                        <p:cTn id="35" dur="1000" fill="hold"/>
                                        <p:tgtEl>
                                          <p:spTgt spid="35"/>
                                        </p:tgtEl>
                                        <p:attrNameLst>
                                          <p:attrName>ppt_x</p:attrName>
                                        </p:attrNameLst>
                                      </p:cBhvr>
                                      <p:tavLst>
                                        <p:tav tm="0">
                                          <p:val>
                                            <p:strVal val="#ppt_x"/>
                                          </p:val>
                                        </p:tav>
                                        <p:tav tm="100000">
                                          <p:val>
                                            <p:strVal val="#ppt_x"/>
                                          </p:val>
                                        </p:tav>
                                      </p:tavLst>
                                    </p:anim>
                                    <p:anim calcmode="lin" valueType="num">
                                      <p:cBhvr>
                                        <p:cTn id="36" dur="1000" fill="hold"/>
                                        <p:tgtEl>
                                          <p:spTgt spid="3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8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1000"/>
                                        <p:tgtEl>
                                          <p:spTgt spid="38"/>
                                        </p:tgtEl>
                                      </p:cBhvr>
                                    </p:animEffect>
                                    <p:anim calcmode="lin" valueType="num">
                                      <p:cBhvr>
                                        <p:cTn id="40" dur="1000" fill="hold"/>
                                        <p:tgtEl>
                                          <p:spTgt spid="38"/>
                                        </p:tgtEl>
                                        <p:attrNameLst>
                                          <p:attrName>ppt_x</p:attrName>
                                        </p:attrNameLst>
                                      </p:cBhvr>
                                      <p:tavLst>
                                        <p:tav tm="0">
                                          <p:val>
                                            <p:strVal val="#ppt_x"/>
                                          </p:val>
                                        </p:tav>
                                        <p:tav tm="100000">
                                          <p:val>
                                            <p:strVal val="#ppt_x"/>
                                          </p:val>
                                        </p:tav>
                                      </p:tavLst>
                                    </p:anim>
                                    <p:anim calcmode="lin" valueType="num">
                                      <p:cBhvr>
                                        <p:cTn id="41" dur="1000" fill="hold"/>
                                        <p:tgtEl>
                                          <p:spTgt spid="3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00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1000"/>
                                        <p:tgtEl>
                                          <p:spTgt spid="41"/>
                                        </p:tgtEl>
                                      </p:cBhvr>
                                    </p:animEffect>
                                    <p:anim calcmode="lin" valueType="num">
                                      <p:cBhvr>
                                        <p:cTn id="45" dur="1000" fill="hold"/>
                                        <p:tgtEl>
                                          <p:spTgt spid="41"/>
                                        </p:tgtEl>
                                        <p:attrNameLst>
                                          <p:attrName>ppt_x</p:attrName>
                                        </p:attrNameLst>
                                      </p:cBhvr>
                                      <p:tavLst>
                                        <p:tav tm="0">
                                          <p:val>
                                            <p:strVal val="#ppt_x"/>
                                          </p:val>
                                        </p:tav>
                                        <p:tav tm="100000">
                                          <p:val>
                                            <p:strVal val="#ppt_x"/>
                                          </p:val>
                                        </p:tav>
                                      </p:tavLst>
                                    </p:anim>
                                    <p:anim calcmode="lin" valueType="num">
                                      <p:cBhvr>
                                        <p:cTn id="46" dur="1000" fill="hold"/>
                                        <p:tgtEl>
                                          <p:spTgt spid="4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120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1000"/>
                                        <p:tgtEl>
                                          <p:spTgt spid="43"/>
                                        </p:tgtEl>
                                      </p:cBhvr>
                                    </p:animEffect>
                                    <p:anim calcmode="lin" valueType="num">
                                      <p:cBhvr>
                                        <p:cTn id="50" dur="1000" fill="hold"/>
                                        <p:tgtEl>
                                          <p:spTgt spid="43"/>
                                        </p:tgtEl>
                                        <p:attrNameLst>
                                          <p:attrName>ppt_x</p:attrName>
                                        </p:attrNameLst>
                                      </p:cBhvr>
                                      <p:tavLst>
                                        <p:tav tm="0">
                                          <p:val>
                                            <p:strVal val="#ppt_x"/>
                                          </p:val>
                                        </p:tav>
                                        <p:tav tm="100000">
                                          <p:val>
                                            <p:strVal val="#ppt_x"/>
                                          </p:val>
                                        </p:tav>
                                      </p:tavLst>
                                    </p:anim>
                                    <p:anim calcmode="lin" valueType="num">
                                      <p:cBhvr>
                                        <p:cTn id="5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8" grpId="0"/>
      <p:bldP spid="41" grpId="0"/>
      <p:bldP spid="43" grpId="0"/>
      <p:bldP spid="4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1712092" y="3105807"/>
            <a:ext cx="930166" cy="930166"/>
          </a:xfrm>
          <a:prstGeom prst="rect">
            <a:avLst/>
          </a:prstGeom>
          <a:noFill/>
          <a:ln>
            <a:solidFill>
              <a:schemeClr val="tx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4292587" y="3105807"/>
            <a:ext cx="930166" cy="930166"/>
          </a:xfrm>
          <a:prstGeom prst="rect">
            <a:avLst/>
          </a:prstGeom>
          <a:noFill/>
          <a:ln>
            <a:solidFill>
              <a:schemeClr val="tx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6873082" y="3105807"/>
            <a:ext cx="930166" cy="930166"/>
          </a:xfrm>
          <a:prstGeom prst="rect">
            <a:avLst/>
          </a:prstGeom>
          <a:noFill/>
          <a:ln>
            <a:solidFill>
              <a:schemeClr val="tx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9453578" y="3105807"/>
            <a:ext cx="930166" cy="930166"/>
          </a:xfrm>
          <a:prstGeom prst="rect">
            <a:avLst/>
          </a:prstGeom>
          <a:noFill/>
          <a:ln>
            <a:solidFill>
              <a:schemeClr val="tx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377214" y="3033789"/>
            <a:ext cx="1757581" cy="1015663"/>
          </a:xfrm>
          <a:prstGeom prst="rect">
            <a:avLst/>
          </a:prstGeom>
          <a:noFill/>
          <a:effectLst/>
        </p:spPr>
        <p:txBody>
          <a:bodyPr wrap="square" rtlCol="0">
            <a:spAutoFit/>
          </a:bodyPr>
          <a:lstStyle/>
          <a:p>
            <a:pPr algn="ctr"/>
            <a:r>
              <a:rPr lang="en-US" altLang="zh-CN" sz="6000" b="1" dirty="0">
                <a:solidFill>
                  <a:srgbClr val="7FB34C"/>
                </a:solidFill>
                <a:cs typeface="+mn-ea"/>
                <a:sym typeface="+mn-lt"/>
              </a:rPr>
              <a:t>01</a:t>
            </a:r>
            <a:endParaRPr lang="zh-CN" altLang="en-US" sz="6000" b="1" dirty="0">
              <a:solidFill>
                <a:srgbClr val="7FB34C"/>
              </a:solidFill>
              <a:cs typeface="+mn-ea"/>
              <a:sym typeface="+mn-lt"/>
            </a:endParaRPr>
          </a:p>
        </p:txBody>
      </p:sp>
      <p:sp>
        <p:nvSpPr>
          <p:cNvPr id="13" name="文本框 12"/>
          <p:cNvSpPr txBox="1"/>
          <p:nvPr/>
        </p:nvSpPr>
        <p:spPr>
          <a:xfrm>
            <a:off x="3891819" y="3040597"/>
            <a:ext cx="1757581" cy="1015663"/>
          </a:xfrm>
          <a:prstGeom prst="rect">
            <a:avLst/>
          </a:prstGeom>
          <a:noFill/>
          <a:effectLst/>
        </p:spPr>
        <p:txBody>
          <a:bodyPr wrap="square" rtlCol="0">
            <a:spAutoFit/>
          </a:bodyPr>
          <a:lstStyle>
            <a:defPPr>
              <a:defRPr lang="zh-CN"/>
            </a:defPPr>
            <a:lvl1pPr algn="ctr">
              <a:defRPr sz="6000" b="1">
                <a:solidFill>
                  <a:srgbClr val="DB204E"/>
                </a:solidFill>
                <a:latin typeface="方正稚艺简体" panose="03000509000000000000" pitchFamily="65" charset="-122"/>
                <a:ea typeface="方正稚艺简体" panose="03000509000000000000" pitchFamily="65" charset="-122"/>
                <a:cs typeface="Tahoma" panose="020B0604030504040204" pitchFamily="34" charset="0"/>
              </a:defRPr>
            </a:lvl1pPr>
          </a:lstStyle>
          <a:p>
            <a:r>
              <a:rPr lang="en-US" altLang="zh-CN" dirty="0">
                <a:solidFill>
                  <a:srgbClr val="7FB34C"/>
                </a:solidFill>
                <a:latin typeface="+mn-lt"/>
                <a:ea typeface="+mn-ea"/>
                <a:cs typeface="+mn-ea"/>
                <a:sym typeface="+mn-lt"/>
              </a:rPr>
              <a:t>02</a:t>
            </a:r>
            <a:endParaRPr lang="zh-CN" altLang="en-US" dirty="0">
              <a:solidFill>
                <a:srgbClr val="7FB34C"/>
              </a:solidFill>
              <a:latin typeface="+mn-lt"/>
              <a:ea typeface="+mn-ea"/>
              <a:cs typeface="+mn-ea"/>
              <a:sym typeface="+mn-lt"/>
            </a:endParaRPr>
          </a:p>
        </p:txBody>
      </p:sp>
      <p:sp>
        <p:nvSpPr>
          <p:cNvPr id="14" name="文本框 13"/>
          <p:cNvSpPr txBox="1"/>
          <p:nvPr/>
        </p:nvSpPr>
        <p:spPr>
          <a:xfrm>
            <a:off x="6475140" y="3033789"/>
            <a:ext cx="1757581" cy="1015663"/>
          </a:xfrm>
          <a:prstGeom prst="rect">
            <a:avLst/>
          </a:prstGeom>
          <a:noFill/>
          <a:effectLst/>
        </p:spPr>
        <p:txBody>
          <a:bodyPr wrap="square" rtlCol="0">
            <a:spAutoFit/>
          </a:bodyPr>
          <a:lstStyle>
            <a:defPPr>
              <a:defRPr lang="zh-CN"/>
            </a:defPPr>
            <a:lvl1pPr algn="ctr">
              <a:defRPr sz="6000" b="1">
                <a:solidFill>
                  <a:srgbClr val="DB204E"/>
                </a:solidFill>
                <a:latin typeface="方正稚艺简体" panose="03000509000000000000" pitchFamily="65" charset="-122"/>
                <a:ea typeface="方正稚艺简体" panose="03000509000000000000" pitchFamily="65" charset="-122"/>
                <a:cs typeface="Tahoma" panose="020B0604030504040204" pitchFamily="34" charset="0"/>
              </a:defRPr>
            </a:lvl1pPr>
          </a:lstStyle>
          <a:p>
            <a:r>
              <a:rPr lang="en-US" altLang="zh-CN" dirty="0">
                <a:solidFill>
                  <a:srgbClr val="7FB34C"/>
                </a:solidFill>
                <a:latin typeface="+mn-lt"/>
                <a:ea typeface="+mn-ea"/>
                <a:cs typeface="+mn-ea"/>
                <a:sym typeface="+mn-lt"/>
              </a:rPr>
              <a:t>03</a:t>
            </a:r>
            <a:endParaRPr lang="zh-CN" altLang="en-US" dirty="0">
              <a:solidFill>
                <a:srgbClr val="7FB34C"/>
              </a:solidFill>
              <a:latin typeface="+mn-lt"/>
              <a:ea typeface="+mn-ea"/>
              <a:cs typeface="+mn-ea"/>
              <a:sym typeface="+mn-lt"/>
            </a:endParaRPr>
          </a:p>
        </p:txBody>
      </p:sp>
      <p:sp>
        <p:nvSpPr>
          <p:cNvPr id="15" name="文本框 14"/>
          <p:cNvSpPr txBox="1"/>
          <p:nvPr/>
        </p:nvSpPr>
        <p:spPr>
          <a:xfrm>
            <a:off x="9059919" y="3078823"/>
            <a:ext cx="1757581" cy="1015663"/>
          </a:xfrm>
          <a:prstGeom prst="rect">
            <a:avLst/>
          </a:prstGeom>
          <a:noFill/>
          <a:effectLst/>
        </p:spPr>
        <p:txBody>
          <a:bodyPr wrap="square" rtlCol="0">
            <a:spAutoFit/>
          </a:bodyPr>
          <a:lstStyle>
            <a:defPPr>
              <a:defRPr lang="zh-CN"/>
            </a:defPPr>
            <a:lvl1pPr algn="ctr">
              <a:defRPr sz="6000" b="1">
                <a:solidFill>
                  <a:srgbClr val="DB204E"/>
                </a:solidFill>
                <a:latin typeface="方正稚艺简体" panose="03000509000000000000" pitchFamily="65" charset="-122"/>
                <a:ea typeface="方正稚艺简体" panose="03000509000000000000" pitchFamily="65" charset="-122"/>
                <a:cs typeface="Tahoma" panose="020B0604030504040204" pitchFamily="34" charset="0"/>
              </a:defRPr>
            </a:lvl1pPr>
          </a:lstStyle>
          <a:p>
            <a:r>
              <a:rPr lang="en-US" altLang="zh-CN" dirty="0">
                <a:solidFill>
                  <a:srgbClr val="7FB34C"/>
                </a:solidFill>
                <a:latin typeface="+mn-lt"/>
                <a:ea typeface="+mn-ea"/>
                <a:cs typeface="+mn-ea"/>
                <a:sym typeface="+mn-lt"/>
              </a:rPr>
              <a:t>04</a:t>
            </a:r>
            <a:endParaRPr lang="zh-CN" altLang="en-US" dirty="0">
              <a:solidFill>
                <a:srgbClr val="7FB34C"/>
              </a:solidFill>
              <a:latin typeface="+mn-lt"/>
              <a:ea typeface="+mn-ea"/>
              <a:cs typeface="+mn-ea"/>
              <a:sym typeface="+mn-lt"/>
            </a:endParaRPr>
          </a:p>
        </p:txBody>
      </p:sp>
      <p:sp>
        <p:nvSpPr>
          <p:cNvPr id="37" name="文本框 36"/>
          <p:cNvSpPr txBox="1"/>
          <p:nvPr/>
        </p:nvSpPr>
        <p:spPr>
          <a:xfrm>
            <a:off x="3528773" y="895693"/>
            <a:ext cx="5361360" cy="1446550"/>
          </a:xfrm>
          <a:prstGeom prst="rect">
            <a:avLst/>
          </a:prstGeom>
          <a:noFill/>
        </p:spPr>
        <p:txBody>
          <a:bodyPr wrap="square" rtlCol="0">
            <a:spAutoFit/>
          </a:bodyPr>
          <a:lstStyle>
            <a:defPPr>
              <a:defRPr lang="zh-CN"/>
            </a:defPPr>
            <a:lvl1pPr algn="ctr">
              <a:defRPr sz="5400">
                <a:solidFill>
                  <a:schemeClr val="bg1"/>
                </a:solidFill>
                <a:latin typeface="华文细黑" panose="02010600040101010101" pitchFamily="2" charset="-122"/>
                <a:ea typeface="华文细黑" panose="02010600040101010101" pitchFamily="2" charset="-122"/>
              </a:defRPr>
            </a:lvl1pPr>
          </a:lstStyle>
          <a:p>
            <a:r>
              <a:rPr lang="zh-CN" altLang="en-US" sz="8800" dirty="0">
                <a:solidFill>
                  <a:schemeClr val="tx1"/>
                </a:solidFill>
                <a:latin typeface="+mn-lt"/>
                <a:ea typeface="+mn-ea"/>
                <a:cs typeface="+mn-ea"/>
                <a:sym typeface="+mn-lt"/>
              </a:rPr>
              <a:t>目录</a:t>
            </a:r>
            <a:endParaRPr lang="zh-CN" altLang="en-US" sz="8800" dirty="0">
              <a:solidFill>
                <a:schemeClr val="tx1"/>
              </a:solidFill>
              <a:latin typeface="+mn-lt"/>
              <a:ea typeface="+mn-ea"/>
              <a:cs typeface="+mn-ea"/>
              <a:sym typeface="+mn-lt"/>
            </a:endParaRPr>
          </a:p>
        </p:txBody>
      </p:sp>
      <p:cxnSp>
        <p:nvCxnSpPr>
          <p:cNvPr id="38" name="直接连接符 37"/>
          <p:cNvCxnSpPr/>
          <p:nvPr/>
        </p:nvCxnSpPr>
        <p:spPr>
          <a:xfrm>
            <a:off x="4442718" y="2260232"/>
            <a:ext cx="340316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1018194" y="4579597"/>
            <a:ext cx="2245703" cy="400110"/>
          </a:xfrm>
          <a:prstGeom prst="rect">
            <a:avLst/>
          </a:prstGeom>
          <a:noFill/>
        </p:spPr>
        <p:txBody>
          <a:bodyPr wrap="square" rtlCol="0">
            <a:spAutoFit/>
          </a:bodyPr>
          <a:lstStyle/>
          <a:p>
            <a:pPr algn="ctr">
              <a:defRPr/>
            </a:pPr>
            <a:r>
              <a:rPr lang="zh-CN" altLang="en-US" sz="2000" kern="0" dirty="0">
                <a:cs typeface="+mn-ea"/>
                <a:sym typeface="+mn-lt"/>
              </a:rPr>
              <a:t>点击添加标题</a:t>
            </a:r>
            <a:endParaRPr lang="zh-CN" altLang="en-US" sz="2000" kern="0" dirty="0">
              <a:cs typeface="+mn-ea"/>
              <a:sym typeface="+mn-lt"/>
            </a:endParaRPr>
          </a:p>
        </p:txBody>
      </p:sp>
      <p:sp>
        <p:nvSpPr>
          <p:cNvPr id="40" name="文本框 39"/>
          <p:cNvSpPr txBox="1"/>
          <p:nvPr/>
        </p:nvSpPr>
        <p:spPr>
          <a:xfrm>
            <a:off x="3727470" y="4579597"/>
            <a:ext cx="2245703" cy="400110"/>
          </a:xfrm>
          <a:prstGeom prst="rect">
            <a:avLst/>
          </a:prstGeom>
          <a:noFill/>
        </p:spPr>
        <p:txBody>
          <a:bodyPr wrap="square" rtlCol="0">
            <a:spAutoFit/>
          </a:bodyPr>
          <a:lstStyle/>
          <a:p>
            <a:pPr algn="ctr">
              <a:defRPr/>
            </a:pPr>
            <a:r>
              <a:rPr lang="zh-CN" altLang="en-US" sz="2000" kern="0" dirty="0">
                <a:cs typeface="+mn-ea"/>
                <a:sym typeface="+mn-lt"/>
              </a:rPr>
              <a:t>点击添加标题</a:t>
            </a:r>
            <a:endParaRPr lang="zh-CN" altLang="en-US" sz="2000" kern="0" dirty="0">
              <a:cs typeface="+mn-ea"/>
              <a:sym typeface="+mn-lt"/>
            </a:endParaRPr>
          </a:p>
        </p:txBody>
      </p:sp>
      <p:sp>
        <p:nvSpPr>
          <p:cNvPr id="41" name="文本框 40"/>
          <p:cNvSpPr txBox="1"/>
          <p:nvPr/>
        </p:nvSpPr>
        <p:spPr>
          <a:xfrm>
            <a:off x="6281003" y="4574905"/>
            <a:ext cx="2245703" cy="400110"/>
          </a:xfrm>
          <a:prstGeom prst="rect">
            <a:avLst/>
          </a:prstGeom>
          <a:noFill/>
        </p:spPr>
        <p:txBody>
          <a:bodyPr wrap="square" rtlCol="0">
            <a:spAutoFit/>
          </a:bodyPr>
          <a:lstStyle/>
          <a:p>
            <a:pPr algn="ctr">
              <a:defRPr/>
            </a:pPr>
            <a:r>
              <a:rPr lang="zh-CN" altLang="en-US" sz="2000" kern="0" dirty="0">
                <a:cs typeface="+mn-ea"/>
                <a:sym typeface="+mn-lt"/>
              </a:rPr>
              <a:t>点击添加标题</a:t>
            </a:r>
            <a:endParaRPr lang="zh-CN" altLang="en-US" sz="2000" kern="0" dirty="0">
              <a:cs typeface="+mn-ea"/>
              <a:sym typeface="+mn-lt"/>
            </a:endParaRPr>
          </a:p>
        </p:txBody>
      </p:sp>
      <p:sp>
        <p:nvSpPr>
          <p:cNvPr id="42" name="文本框 41"/>
          <p:cNvSpPr txBox="1"/>
          <p:nvPr/>
        </p:nvSpPr>
        <p:spPr>
          <a:xfrm>
            <a:off x="8829098" y="4583027"/>
            <a:ext cx="2245703" cy="400110"/>
          </a:xfrm>
          <a:prstGeom prst="rect">
            <a:avLst/>
          </a:prstGeom>
          <a:noFill/>
        </p:spPr>
        <p:txBody>
          <a:bodyPr wrap="square" rtlCol="0">
            <a:spAutoFit/>
          </a:bodyPr>
          <a:lstStyle/>
          <a:p>
            <a:pPr algn="ctr">
              <a:defRPr/>
            </a:pPr>
            <a:r>
              <a:rPr lang="zh-CN" altLang="en-US" sz="2000" kern="0">
                <a:cs typeface="+mn-ea"/>
                <a:sym typeface="+mn-lt"/>
              </a:rPr>
              <a:t>点击添加标题</a:t>
            </a:r>
            <a:endParaRPr lang="zh-CN" altLang="en-US" sz="2000" kern="0" dirty="0">
              <a:cs typeface="+mn-ea"/>
              <a:sym typeface="+mn-lt"/>
            </a:endParaRPr>
          </a:p>
        </p:txBody>
      </p:sp>
    </p:spTree>
  </p:cSld>
  <p:clrMapOvr>
    <a:masterClrMapping/>
  </p:clrMapOvr>
  <p:transition spd="slow" advClick="0"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set>
                                      <p:cBhvr>
                                        <p:cTn id="7" dur="455" fill="hold">
                                          <p:stCondLst>
                                            <p:cond delay="0"/>
                                          </p:stCondLst>
                                        </p:cTn>
                                        <p:tgtEl>
                                          <p:spTgt spid="37"/>
                                        </p:tgtEl>
                                        <p:attrNameLst>
                                          <p:attrName>style.rotation</p:attrName>
                                        </p:attrNameLst>
                                      </p:cBhvr>
                                      <p:to>
                                        <p:strVal val="-45.0"/>
                                      </p:to>
                                    </p:set>
                                    <p:anim calcmode="lin" valueType="num">
                                      <p:cBhvr>
                                        <p:cTn id="8" dur="455" fill="hold">
                                          <p:stCondLst>
                                            <p:cond delay="455"/>
                                          </p:stCondLst>
                                        </p:cTn>
                                        <p:tgtEl>
                                          <p:spTgt spid="3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7"/>
                                        </p:tgtEl>
                                        <p:attrNameLst>
                                          <p:attrName>ppt_y</p:attrName>
                                        </p:attrNameLst>
                                      </p:cBhvr>
                                      <p:tavLst>
                                        <p:tav tm="0">
                                          <p:val>
                                            <p:strVal val="#ppt_y-(0.354*#ppt_w-0.172*#ppt_h)"/>
                                          </p:val>
                                        </p:tav>
                                        <p:tav tm="100000">
                                          <p:val>
                                            <p:strVal val="#ppt_y"/>
                                          </p:val>
                                        </p:tav>
                                      </p:tavLst>
                                    </p:anim>
                                  </p:childTnLst>
                                </p:cTn>
                              </p:par>
                              <p:par>
                                <p:cTn id="12" presetID="6" presetClass="emph" presetSubtype="0" accel="100000" fill="hold" grpId="1" nodeType="withEffect">
                                  <p:stCondLst>
                                    <p:cond delay="500"/>
                                  </p:stCondLst>
                                  <p:iterate type="lt">
                                    <p:tmPct val="10000"/>
                                  </p:iterate>
                                  <p:childTnLst>
                                    <p:animScale>
                                      <p:cBhvr>
                                        <p:cTn id="13" dur="1000" fill="hold"/>
                                        <p:tgtEl>
                                          <p:spTgt spid="37"/>
                                        </p:tgtEl>
                                      </p:cBhvr>
                                      <p:by x="105000" y="105000"/>
                                    </p:animScale>
                                  </p:childTnLst>
                                </p:cTn>
                              </p:par>
                              <p:par>
                                <p:cTn id="14" presetID="2" presetClass="entr" presetSubtype="8" accel="100000"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500" fill="hold"/>
                                        <p:tgtEl>
                                          <p:spTgt spid="38"/>
                                        </p:tgtEl>
                                        <p:attrNameLst>
                                          <p:attrName>ppt_x</p:attrName>
                                        </p:attrNameLst>
                                      </p:cBhvr>
                                      <p:tavLst>
                                        <p:tav tm="0">
                                          <p:val>
                                            <p:strVal val="0-#ppt_w/2"/>
                                          </p:val>
                                        </p:tav>
                                        <p:tav tm="100000">
                                          <p:val>
                                            <p:strVal val="#ppt_x"/>
                                          </p:val>
                                        </p:tav>
                                      </p:tavLst>
                                    </p:anim>
                                    <p:anim calcmode="lin" valueType="num">
                                      <p:cBhvr additive="base">
                                        <p:cTn id="17" dur="500" fill="hold"/>
                                        <p:tgtEl>
                                          <p:spTgt spid="38"/>
                                        </p:tgtEl>
                                        <p:attrNameLst>
                                          <p:attrName>ppt_y</p:attrName>
                                        </p:attrNameLst>
                                      </p:cBhvr>
                                      <p:tavLst>
                                        <p:tav tm="0">
                                          <p:val>
                                            <p:strVal val="#ppt_y"/>
                                          </p:val>
                                        </p:tav>
                                        <p:tav tm="100000">
                                          <p:val>
                                            <p:strVal val="#ppt_y"/>
                                          </p:val>
                                        </p:tav>
                                      </p:tavLst>
                                    </p:anim>
                                  </p:childTnLst>
                                </p:cTn>
                              </p:par>
                              <p:par>
                                <p:cTn id="18" presetID="49" presetClass="entr" presetSubtype="0" decel="100000" fill="hold" grpId="0" nodeType="withEffect">
                                  <p:stCondLst>
                                    <p:cond delay="1500"/>
                                  </p:stCondLst>
                                  <p:childTnLst>
                                    <p:set>
                                      <p:cBhvr>
                                        <p:cTn id="19" dur="1" fill="hold">
                                          <p:stCondLst>
                                            <p:cond delay="0"/>
                                          </p:stCondLst>
                                        </p:cTn>
                                        <p:tgtEl>
                                          <p:spTgt spid="7"/>
                                        </p:tgtEl>
                                        <p:attrNameLst>
                                          <p:attrName>style.visibility</p:attrName>
                                        </p:attrNameLst>
                                      </p:cBhvr>
                                      <p:to>
                                        <p:strVal val="visible"/>
                                      </p:to>
                                    </p:set>
                                    <p:anim calcmode="lin" valueType="num">
                                      <p:cBhvr>
                                        <p:cTn id="20" dur="1100" fill="hold"/>
                                        <p:tgtEl>
                                          <p:spTgt spid="7"/>
                                        </p:tgtEl>
                                        <p:attrNameLst>
                                          <p:attrName>ppt_w</p:attrName>
                                        </p:attrNameLst>
                                      </p:cBhvr>
                                      <p:tavLst>
                                        <p:tav tm="0">
                                          <p:val>
                                            <p:fltVal val="0"/>
                                          </p:val>
                                        </p:tav>
                                        <p:tav tm="100000">
                                          <p:val>
                                            <p:strVal val="#ppt_w"/>
                                          </p:val>
                                        </p:tav>
                                      </p:tavLst>
                                    </p:anim>
                                    <p:anim calcmode="lin" valueType="num">
                                      <p:cBhvr>
                                        <p:cTn id="21" dur="1100" fill="hold"/>
                                        <p:tgtEl>
                                          <p:spTgt spid="7"/>
                                        </p:tgtEl>
                                        <p:attrNameLst>
                                          <p:attrName>ppt_h</p:attrName>
                                        </p:attrNameLst>
                                      </p:cBhvr>
                                      <p:tavLst>
                                        <p:tav tm="0">
                                          <p:val>
                                            <p:fltVal val="0"/>
                                          </p:val>
                                        </p:tav>
                                        <p:tav tm="100000">
                                          <p:val>
                                            <p:strVal val="#ppt_h"/>
                                          </p:val>
                                        </p:tav>
                                      </p:tavLst>
                                    </p:anim>
                                    <p:anim calcmode="lin" valueType="num">
                                      <p:cBhvr>
                                        <p:cTn id="22" dur="1100" fill="hold"/>
                                        <p:tgtEl>
                                          <p:spTgt spid="7"/>
                                        </p:tgtEl>
                                        <p:attrNameLst>
                                          <p:attrName>style.rotation</p:attrName>
                                        </p:attrNameLst>
                                      </p:cBhvr>
                                      <p:tavLst>
                                        <p:tav tm="0">
                                          <p:val>
                                            <p:fltVal val="360"/>
                                          </p:val>
                                        </p:tav>
                                        <p:tav tm="100000">
                                          <p:val>
                                            <p:fltVal val="0"/>
                                          </p:val>
                                        </p:tav>
                                      </p:tavLst>
                                    </p:anim>
                                    <p:animEffect transition="in" filter="fade">
                                      <p:cBhvr>
                                        <p:cTn id="23" dur="1100"/>
                                        <p:tgtEl>
                                          <p:spTgt spid="7"/>
                                        </p:tgtEl>
                                      </p:cBhvr>
                                    </p:animEffect>
                                  </p:childTnLst>
                                </p:cTn>
                              </p:par>
                              <p:par>
                                <p:cTn id="24" presetID="41" presetClass="entr" presetSubtype="0" fill="hold" grpId="0" nodeType="withEffect">
                                  <p:stCondLst>
                                    <p:cond delay="1500"/>
                                  </p:stCondLst>
                                  <p:iterate type="lt">
                                    <p:tmPct val="37500"/>
                                  </p:iterate>
                                  <p:childTnLst>
                                    <p:set>
                                      <p:cBhvr>
                                        <p:cTn id="25" dur="1" fill="hold">
                                          <p:stCondLst>
                                            <p:cond delay="0"/>
                                          </p:stCondLst>
                                        </p:cTn>
                                        <p:tgtEl>
                                          <p:spTgt spid="12"/>
                                        </p:tgtEl>
                                        <p:attrNameLst>
                                          <p:attrName>style.visibility</p:attrName>
                                        </p:attrNameLst>
                                      </p:cBhvr>
                                      <p:to>
                                        <p:strVal val="visible"/>
                                      </p:to>
                                    </p:set>
                                    <p:anim calcmode="lin" valueType="num">
                                      <p:cBhvr>
                                        <p:cTn id="26" dur="8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7" dur="800" fill="hold"/>
                                        <p:tgtEl>
                                          <p:spTgt spid="12"/>
                                        </p:tgtEl>
                                        <p:attrNameLst>
                                          <p:attrName>ppt_y</p:attrName>
                                        </p:attrNameLst>
                                      </p:cBhvr>
                                      <p:tavLst>
                                        <p:tav tm="0">
                                          <p:val>
                                            <p:strVal val="#ppt_y"/>
                                          </p:val>
                                        </p:tav>
                                        <p:tav tm="100000">
                                          <p:val>
                                            <p:strVal val="#ppt_y"/>
                                          </p:val>
                                        </p:tav>
                                      </p:tavLst>
                                    </p:anim>
                                    <p:anim calcmode="lin" valueType="num">
                                      <p:cBhvr>
                                        <p:cTn id="28" dur="8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9" dur="8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800" tmFilter="0,0; .5, 1; 1, 1"/>
                                        <p:tgtEl>
                                          <p:spTgt spid="12"/>
                                        </p:tgtEl>
                                      </p:cBhvr>
                                    </p:animEffect>
                                  </p:childTnLst>
                                </p:cTn>
                              </p:par>
                              <p:par>
                                <p:cTn id="31" presetID="6" presetClass="emph" presetSubtype="0" accel="100000" fill="hold" grpId="1" nodeType="withEffect">
                                  <p:stCondLst>
                                    <p:cond delay="1500"/>
                                  </p:stCondLst>
                                  <p:iterate type="lt">
                                    <p:tmPct val="44444"/>
                                  </p:iterate>
                                  <p:childTnLst>
                                    <p:animScale>
                                      <p:cBhvr>
                                        <p:cTn id="32" dur="900" fill="hold"/>
                                        <p:tgtEl>
                                          <p:spTgt spid="12"/>
                                        </p:tgtEl>
                                      </p:cBhvr>
                                      <p:by x="105000" y="105000"/>
                                    </p:animScale>
                                  </p:childTnLst>
                                </p:cTn>
                              </p:par>
                              <p:par>
                                <p:cTn id="33" presetID="42" presetClass="entr" presetSubtype="0" fill="hold" grpId="0" nodeType="withEffect">
                                  <p:stCondLst>
                                    <p:cond delay="170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700"/>
                                        <p:tgtEl>
                                          <p:spTgt spid="39"/>
                                        </p:tgtEl>
                                      </p:cBhvr>
                                    </p:animEffect>
                                    <p:anim calcmode="lin" valueType="num">
                                      <p:cBhvr>
                                        <p:cTn id="36" dur="700" fill="hold"/>
                                        <p:tgtEl>
                                          <p:spTgt spid="39"/>
                                        </p:tgtEl>
                                        <p:attrNameLst>
                                          <p:attrName>ppt_x</p:attrName>
                                        </p:attrNameLst>
                                      </p:cBhvr>
                                      <p:tavLst>
                                        <p:tav tm="0">
                                          <p:val>
                                            <p:strVal val="#ppt_x"/>
                                          </p:val>
                                        </p:tav>
                                        <p:tav tm="100000">
                                          <p:val>
                                            <p:strVal val="#ppt_x"/>
                                          </p:val>
                                        </p:tav>
                                      </p:tavLst>
                                    </p:anim>
                                    <p:anim calcmode="lin" valueType="num">
                                      <p:cBhvr>
                                        <p:cTn id="37" dur="700" fill="hold"/>
                                        <p:tgtEl>
                                          <p:spTgt spid="39"/>
                                        </p:tgtEl>
                                        <p:attrNameLst>
                                          <p:attrName>ppt_y</p:attrName>
                                        </p:attrNameLst>
                                      </p:cBhvr>
                                      <p:tavLst>
                                        <p:tav tm="0">
                                          <p:val>
                                            <p:strVal val="#ppt_y+.1"/>
                                          </p:val>
                                        </p:tav>
                                        <p:tav tm="100000">
                                          <p:val>
                                            <p:strVal val="#ppt_y"/>
                                          </p:val>
                                        </p:tav>
                                      </p:tavLst>
                                    </p:anim>
                                  </p:childTnLst>
                                </p:cTn>
                              </p:par>
                              <p:par>
                                <p:cTn id="38" presetID="49" presetClass="entr" presetSubtype="0" decel="100000" fill="hold" grpId="0" nodeType="withEffect">
                                  <p:stCondLst>
                                    <p:cond delay="3200"/>
                                  </p:stCondLst>
                                  <p:childTnLst>
                                    <p:set>
                                      <p:cBhvr>
                                        <p:cTn id="39" dur="1" fill="hold">
                                          <p:stCondLst>
                                            <p:cond delay="0"/>
                                          </p:stCondLst>
                                        </p:cTn>
                                        <p:tgtEl>
                                          <p:spTgt spid="8"/>
                                        </p:tgtEl>
                                        <p:attrNameLst>
                                          <p:attrName>style.visibility</p:attrName>
                                        </p:attrNameLst>
                                      </p:cBhvr>
                                      <p:to>
                                        <p:strVal val="visible"/>
                                      </p:to>
                                    </p:set>
                                    <p:anim calcmode="lin" valueType="num">
                                      <p:cBhvr>
                                        <p:cTn id="40" dur="1100" fill="hold"/>
                                        <p:tgtEl>
                                          <p:spTgt spid="8"/>
                                        </p:tgtEl>
                                        <p:attrNameLst>
                                          <p:attrName>ppt_w</p:attrName>
                                        </p:attrNameLst>
                                      </p:cBhvr>
                                      <p:tavLst>
                                        <p:tav tm="0">
                                          <p:val>
                                            <p:fltVal val="0"/>
                                          </p:val>
                                        </p:tav>
                                        <p:tav tm="100000">
                                          <p:val>
                                            <p:strVal val="#ppt_w"/>
                                          </p:val>
                                        </p:tav>
                                      </p:tavLst>
                                    </p:anim>
                                    <p:anim calcmode="lin" valueType="num">
                                      <p:cBhvr>
                                        <p:cTn id="41" dur="1100" fill="hold"/>
                                        <p:tgtEl>
                                          <p:spTgt spid="8"/>
                                        </p:tgtEl>
                                        <p:attrNameLst>
                                          <p:attrName>ppt_h</p:attrName>
                                        </p:attrNameLst>
                                      </p:cBhvr>
                                      <p:tavLst>
                                        <p:tav tm="0">
                                          <p:val>
                                            <p:fltVal val="0"/>
                                          </p:val>
                                        </p:tav>
                                        <p:tav tm="100000">
                                          <p:val>
                                            <p:strVal val="#ppt_h"/>
                                          </p:val>
                                        </p:tav>
                                      </p:tavLst>
                                    </p:anim>
                                    <p:anim calcmode="lin" valueType="num">
                                      <p:cBhvr>
                                        <p:cTn id="42" dur="1100" fill="hold"/>
                                        <p:tgtEl>
                                          <p:spTgt spid="8"/>
                                        </p:tgtEl>
                                        <p:attrNameLst>
                                          <p:attrName>style.rotation</p:attrName>
                                        </p:attrNameLst>
                                      </p:cBhvr>
                                      <p:tavLst>
                                        <p:tav tm="0">
                                          <p:val>
                                            <p:fltVal val="360"/>
                                          </p:val>
                                        </p:tav>
                                        <p:tav tm="100000">
                                          <p:val>
                                            <p:fltVal val="0"/>
                                          </p:val>
                                        </p:tav>
                                      </p:tavLst>
                                    </p:anim>
                                    <p:animEffect transition="in" filter="fade">
                                      <p:cBhvr>
                                        <p:cTn id="43" dur="1100"/>
                                        <p:tgtEl>
                                          <p:spTgt spid="8"/>
                                        </p:tgtEl>
                                      </p:cBhvr>
                                    </p:animEffect>
                                  </p:childTnLst>
                                </p:cTn>
                              </p:par>
                              <p:par>
                                <p:cTn id="44" presetID="41" presetClass="entr" presetSubtype="0" fill="hold" grpId="0" nodeType="withEffect">
                                  <p:stCondLst>
                                    <p:cond delay="3200"/>
                                  </p:stCondLst>
                                  <p:iterate type="lt">
                                    <p:tmPct val="37500"/>
                                  </p:iterate>
                                  <p:childTnLst>
                                    <p:set>
                                      <p:cBhvr>
                                        <p:cTn id="45" dur="1" fill="hold">
                                          <p:stCondLst>
                                            <p:cond delay="0"/>
                                          </p:stCondLst>
                                        </p:cTn>
                                        <p:tgtEl>
                                          <p:spTgt spid="13"/>
                                        </p:tgtEl>
                                        <p:attrNameLst>
                                          <p:attrName>style.visibility</p:attrName>
                                        </p:attrNameLst>
                                      </p:cBhvr>
                                      <p:to>
                                        <p:strVal val="visible"/>
                                      </p:to>
                                    </p:set>
                                    <p:anim calcmode="lin" valueType="num">
                                      <p:cBhvr>
                                        <p:cTn id="46" dur="8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7" dur="800" fill="hold"/>
                                        <p:tgtEl>
                                          <p:spTgt spid="13"/>
                                        </p:tgtEl>
                                        <p:attrNameLst>
                                          <p:attrName>ppt_y</p:attrName>
                                        </p:attrNameLst>
                                      </p:cBhvr>
                                      <p:tavLst>
                                        <p:tav tm="0">
                                          <p:val>
                                            <p:strVal val="#ppt_y"/>
                                          </p:val>
                                        </p:tav>
                                        <p:tav tm="100000">
                                          <p:val>
                                            <p:strVal val="#ppt_y"/>
                                          </p:val>
                                        </p:tav>
                                      </p:tavLst>
                                    </p:anim>
                                    <p:anim calcmode="lin" valueType="num">
                                      <p:cBhvr>
                                        <p:cTn id="48" dur="8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9" dur="8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0" dur="800" tmFilter="0,0; .5, 1; 1, 1"/>
                                        <p:tgtEl>
                                          <p:spTgt spid="13"/>
                                        </p:tgtEl>
                                      </p:cBhvr>
                                    </p:animEffect>
                                  </p:childTnLst>
                                </p:cTn>
                              </p:par>
                              <p:par>
                                <p:cTn id="51" presetID="6" presetClass="emph" presetSubtype="0" accel="100000" fill="hold" grpId="1" nodeType="withEffect">
                                  <p:stCondLst>
                                    <p:cond delay="3200"/>
                                  </p:stCondLst>
                                  <p:iterate type="lt">
                                    <p:tmPct val="44444"/>
                                  </p:iterate>
                                  <p:childTnLst>
                                    <p:animScale>
                                      <p:cBhvr>
                                        <p:cTn id="52" dur="900" fill="hold"/>
                                        <p:tgtEl>
                                          <p:spTgt spid="13"/>
                                        </p:tgtEl>
                                      </p:cBhvr>
                                      <p:by x="105000" y="105000"/>
                                    </p:animScale>
                                  </p:childTnLst>
                                </p:cTn>
                              </p:par>
                              <p:par>
                                <p:cTn id="53" presetID="42" presetClass="entr" presetSubtype="0" fill="hold" grpId="0" nodeType="withEffect">
                                  <p:stCondLst>
                                    <p:cond delay="340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700"/>
                                        <p:tgtEl>
                                          <p:spTgt spid="40"/>
                                        </p:tgtEl>
                                      </p:cBhvr>
                                    </p:animEffect>
                                    <p:anim calcmode="lin" valueType="num">
                                      <p:cBhvr>
                                        <p:cTn id="56" dur="700" fill="hold"/>
                                        <p:tgtEl>
                                          <p:spTgt spid="40"/>
                                        </p:tgtEl>
                                        <p:attrNameLst>
                                          <p:attrName>ppt_x</p:attrName>
                                        </p:attrNameLst>
                                      </p:cBhvr>
                                      <p:tavLst>
                                        <p:tav tm="0">
                                          <p:val>
                                            <p:strVal val="#ppt_x"/>
                                          </p:val>
                                        </p:tav>
                                        <p:tav tm="100000">
                                          <p:val>
                                            <p:strVal val="#ppt_x"/>
                                          </p:val>
                                        </p:tav>
                                      </p:tavLst>
                                    </p:anim>
                                    <p:anim calcmode="lin" valueType="num">
                                      <p:cBhvr>
                                        <p:cTn id="57" dur="700" fill="hold"/>
                                        <p:tgtEl>
                                          <p:spTgt spid="40"/>
                                        </p:tgtEl>
                                        <p:attrNameLst>
                                          <p:attrName>ppt_y</p:attrName>
                                        </p:attrNameLst>
                                      </p:cBhvr>
                                      <p:tavLst>
                                        <p:tav tm="0">
                                          <p:val>
                                            <p:strVal val="#ppt_y+.1"/>
                                          </p:val>
                                        </p:tav>
                                        <p:tav tm="100000">
                                          <p:val>
                                            <p:strVal val="#ppt_y"/>
                                          </p:val>
                                        </p:tav>
                                      </p:tavLst>
                                    </p:anim>
                                  </p:childTnLst>
                                </p:cTn>
                              </p:par>
                              <p:par>
                                <p:cTn id="58" presetID="49" presetClass="entr" presetSubtype="0" decel="100000" fill="hold" grpId="0" nodeType="withEffect">
                                  <p:stCondLst>
                                    <p:cond delay="5100"/>
                                  </p:stCondLst>
                                  <p:childTnLst>
                                    <p:set>
                                      <p:cBhvr>
                                        <p:cTn id="59" dur="1" fill="hold">
                                          <p:stCondLst>
                                            <p:cond delay="0"/>
                                          </p:stCondLst>
                                        </p:cTn>
                                        <p:tgtEl>
                                          <p:spTgt spid="9"/>
                                        </p:tgtEl>
                                        <p:attrNameLst>
                                          <p:attrName>style.visibility</p:attrName>
                                        </p:attrNameLst>
                                      </p:cBhvr>
                                      <p:to>
                                        <p:strVal val="visible"/>
                                      </p:to>
                                    </p:set>
                                    <p:anim calcmode="lin" valueType="num">
                                      <p:cBhvr>
                                        <p:cTn id="60" dur="1100" fill="hold"/>
                                        <p:tgtEl>
                                          <p:spTgt spid="9"/>
                                        </p:tgtEl>
                                        <p:attrNameLst>
                                          <p:attrName>ppt_w</p:attrName>
                                        </p:attrNameLst>
                                      </p:cBhvr>
                                      <p:tavLst>
                                        <p:tav tm="0">
                                          <p:val>
                                            <p:fltVal val="0"/>
                                          </p:val>
                                        </p:tav>
                                        <p:tav tm="100000">
                                          <p:val>
                                            <p:strVal val="#ppt_w"/>
                                          </p:val>
                                        </p:tav>
                                      </p:tavLst>
                                    </p:anim>
                                    <p:anim calcmode="lin" valueType="num">
                                      <p:cBhvr>
                                        <p:cTn id="61" dur="1100" fill="hold"/>
                                        <p:tgtEl>
                                          <p:spTgt spid="9"/>
                                        </p:tgtEl>
                                        <p:attrNameLst>
                                          <p:attrName>ppt_h</p:attrName>
                                        </p:attrNameLst>
                                      </p:cBhvr>
                                      <p:tavLst>
                                        <p:tav tm="0">
                                          <p:val>
                                            <p:fltVal val="0"/>
                                          </p:val>
                                        </p:tav>
                                        <p:tav tm="100000">
                                          <p:val>
                                            <p:strVal val="#ppt_h"/>
                                          </p:val>
                                        </p:tav>
                                      </p:tavLst>
                                    </p:anim>
                                    <p:anim calcmode="lin" valueType="num">
                                      <p:cBhvr>
                                        <p:cTn id="62" dur="1100" fill="hold"/>
                                        <p:tgtEl>
                                          <p:spTgt spid="9"/>
                                        </p:tgtEl>
                                        <p:attrNameLst>
                                          <p:attrName>style.rotation</p:attrName>
                                        </p:attrNameLst>
                                      </p:cBhvr>
                                      <p:tavLst>
                                        <p:tav tm="0">
                                          <p:val>
                                            <p:fltVal val="360"/>
                                          </p:val>
                                        </p:tav>
                                        <p:tav tm="100000">
                                          <p:val>
                                            <p:fltVal val="0"/>
                                          </p:val>
                                        </p:tav>
                                      </p:tavLst>
                                    </p:anim>
                                    <p:animEffect transition="in" filter="fade">
                                      <p:cBhvr>
                                        <p:cTn id="63" dur="1100"/>
                                        <p:tgtEl>
                                          <p:spTgt spid="9"/>
                                        </p:tgtEl>
                                      </p:cBhvr>
                                    </p:animEffect>
                                  </p:childTnLst>
                                </p:cTn>
                              </p:par>
                              <p:par>
                                <p:cTn id="64" presetID="41" presetClass="entr" presetSubtype="0" fill="hold" grpId="0" nodeType="withEffect">
                                  <p:stCondLst>
                                    <p:cond delay="5100"/>
                                  </p:stCondLst>
                                  <p:iterate type="lt">
                                    <p:tmPct val="37500"/>
                                  </p:iterate>
                                  <p:childTnLst>
                                    <p:set>
                                      <p:cBhvr>
                                        <p:cTn id="65" dur="1" fill="hold">
                                          <p:stCondLst>
                                            <p:cond delay="0"/>
                                          </p:stCondLst>
                                        </p:cTn>
                                        <p:tgtEl>
                                          <p:spTgt spid="14"/>
                                        </p:tgtEl>
                                        <p:attrNameLst>
                                          <p:attrName>style.visibility</p:attrName>
                                        </p:attrNameLst>
                                      </p:cBhvr>
                                      <p:to>
                                        <p:strVal val="visible"/>
                                      </p:to>
                                    </p:set>
                                    <p:anim calcmode="lin" valueType="num">
                                      <p:cBhvr>
                                        <p:cTn id="66" dur="8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67" dur="800" fill="hold"/>
                                        <p:tgtEl>
                                          <p:spTgt spid="14"/>
                                        </p:tgtEl>
                                        <p:attrNameLst>
                                          <p:attrName>ppt_y</p:attrName>
                                        </p:attrNameLst>
                                      </p:cBhvr>
                                      <p:tavLst>
                                        <p:tav tm="0">
                                          <p:val>
                                            <p:strVal val="#ppt_y"/>
                                          </p:val>
                                        </p:tav>
                                        <p:tav tm="100000">
                                          <p:val>
                                            <p:strVal val="#ppt_y"/>
                                          </p:val>
                                        </p:tav>
                                      </p:tavLst>
                                    </p:anim>
                                    <p:anim calcmode="lin" valueType="num">
                                      <p:cBhvr>
                                        <p:cTn id="68" dur="8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69" dur="8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800" tmFilter="0,0; .5, 1; 1, 1"/>
                                        <p:tgtEl>
                                          <p:spTgt spid="14"/>
                                        </p:tgtEl>
                                      </p:cBhvr>
                                    </p:animEffect>
                                  </p:childTnLst>
                                </p:cTn>
                              </p:par>
                              <p:par>
                                <p:cTn id="71" presetID="6" presetClass="emph" presetSubtype="0" accel="100000" fill="hold" grpId="1" nodeType="withEffect">
                                  <p:stCondLst>
                                    <p:cond delay="5100"/>
                                  </p:stCondLst>
                                  <p:iterate type="lt">
                                    <p:tmPct val="44444"/>
                                  </p:iterate>
                                  <p:childTnLst>
                                    <p:animScale>
                                      <p:cBhvr>
                                        <p:cTn id="72" dur="900" fill="hold"/>
                                        <p:tgtEl>
                                          <p:spTgt spid="14"/>
                                        </p:tgtEl>
                                      </p:cBhvr>
                                      <p:by x="105000" y="105000"/>
                                    </p:animScale>
                                  </p:childTnLst>
                                </p:cTn>
                              </p:par>
                              <p:par>
                                <p:cTn id="73" presetID="42" presetClass="entr" presetSubtype="0" fill="hold" grpId="0" nodeType="withEffect">
                                  <p:stCondLst>
                                    <p:cond delay="53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700"/>
                                        <p:tgtEl>
                                          <p:spTgt spid="41"/>
                                        </p:tgtEl>
                                      </p:cBhvr>
                                    </p:animEffect>
                                    <p:anim calcmode="lin" valueType="num">
                                      <p:cBhvr>
                                        <p:cTn id="76" dur="700" fill="hold"/>
                                        <p:tgtEl>
                                          <p:spTgt spid="41"/>
                                        </p:tgtEl>
                                        <p:attrNameLst>
                                          <p:attrName>ppt_x</p:attrName>
                                        </p:attrNameLst>
                                      </p:cBhvr>
                                      <p:tavLst>
                                        <p:tav tm="0">
                                          <p:val>
                                            <p:strVal val="#ppt_x"/>
                                          </p:val>
                                        </p:tav>
                                        <p:tav tm="100000">
                                          <p:val>
                                            <p:strVal val="#ppt_x"/>
                                          </p:val>
                                        </p:tav>
                                      </p:tavLst>
                                    </p:anim>
                                    <p:anim calcmode="lin" valueType="num">
                                      <p:cBhvr>
                                        <p:cTn id="77" dur="700" fill="hold"/>
                                        <p:tgtEl>
                                          <p:spTgt spid="41"/>
                                        </p:tgtEl>
                                        <p:attrNameLst>
                                          <p:attrName>ppt_y</p:attrName>
                                        </p:attrNameLst>
                                      </p:cBhvr>
                                      <p:tavLst>
                                        <p:tav tm="0">
                                          <p:val>
                                            <p:strVal val="#ppt_y+.1"/>
                                          </p:val>
                                        </p:tav>
                                        <p:tav tm="100000">
                                          <p:val>
                                            <p:strVal val="#ppt_y"/>
                                          </p:val>
                                        </p:tav>
                                      </p:tavLst>
                                    </p:anim>
                                  </p:childTnLst>
                                </p:cTn>
                              </p:par>
                              <p:par>
                                <p:cTn id="78" presetID="49" presetClass="entr" presetSubtype="0" decel="100000" fill="hold" grpId="0" nodeType="withEffect">
                                  <p:stCondLst>
                                    <p:cond delay="6900"/>
                                  </p:stCondLst>
                                  <p:childTnLst>
                                    <p:set>
                                      <p:cBhvr>
                                        <p:cTn id="79" dur="1" fill="hold">
                                          <p:stCondLst>
                                            <p:cond delay="0"/>
                                          </p:stCondLst>
                                        </p:cTn>
                                        <p:tgtEl>
                                          <p:spTgt spid="11"/>
                                        </p:tgtEl>
                                        <p:attrNameLst>
                                          <p:attrName>style.visibility</p:attrName>
                                        </p:attrNameLst>
                                      </p:cBhvr>
                                      <p:to>
                                        <p:strVal val="visible"/>
                                      </p:to>
                                    </p:set>
                                    <p:anim calcmode="lin" valueType="num">
                                      <p:cBhvr>
                                        <p:cTn id="80" dur="1100" fill="hold"/>
                                        <p:tgtEl>
                                          <p:spTgt spid="11"/>
                                        </p:tgtEl>
                                        <p:attrNameLst>
                                          <p:attrName>ppt_w</p:attrName>
                                        </p:attrNameLst>
                                      </p:cBhvr>
                                      <p:tavLst>
                                        <p:tav tm="0">
                                          <p:val>
                                            <p:fltVal val="0"/>
                                          </p:val>
                                        </p:tav>
                                        <p:tav tm="100000">
                                          <p:val>
                                            <p:strVal val="#ppt_w"/>
                                          </p:val>
                                        </p:tav>
                                      </p:tavLst>
                                    </p:anim>
                                    <p:anim calcmode="lin" valueType="num">
                                      <p:cBhvr>
                                        <p:cTn id="81" dur="1100" fill="hold"/>
                                        <p:tgtEl>
                                          <p:spTgt spid="11"/>
                                        </p:tgtEl>
                                        <p:attrNameLst>
                                          <p:attrName>ppt_h</p:attrName>
                                        </p:attrNameLst>
                                      </p:cBhvr>
                                      <p:tavLst>
                                        <p:tav tm="0">
                                          <p:val>
                                            <p:fltVal val="0"/>
                                          </p:val>
                                        </p:tav>
                                        <p:tav tm="100000">
                                          <p:val>
                                            <p:strVal val="#ppt_h"/>
                                          </p:val>
                                        </p:tav>
                                      </p:tavLst>
                                    </p:anim>
                                    <p:anim calcmode="lin" valueType="num">
                                      <p:cBhvr>
                                        <p:cTn id="82" dur="1100" fill="hold"/>
                                        <p:tgtEl>
                                          <p:spTgt spid="11"/>
                                        </p:tgtEl>
                                        <p:attrNameLst>
                                          <p:attrName>style.rotation</p:attrName>
                                        </p:attrNameLst>
                                      </p:cBhvr>
                                      <p:tavLst>
                                        <p:tav tm="0">
                                          <p:val>
                                            <p:fltVal val="360"/>
                                          </p:val>
                                        </p:tav>
                                        <p:tav tm="100000">
                                          <p:val>
                                            <p:fltVal val="0"/>
                                          </p:val>
                                        </p:tav>
                                      </p:tavLst>
                                    </p:anim>
                                    <p:animEffect transition="in" filter="fade">
                                      <p:cBhvr>
                                        <p:cTn id="83" dur="1100"/>
                                        <p:tgtEl>
                                          <p:spTgt spid="11"/>
                                        </p:tgtEl>
                                      </p:cBhvr>
                                    </p:animEffect>
                                  </p:childTnLst>
                                </p:cTn>
                              </p:par>
                              <p:par>
                                <p:cTn id="84" presetID="41" presetClass="entr" presetSubtype="0" fill="hold" grpId="0" nodeType="withEffect">
                                  <p:stCondLst>
                                    <p:cond delay="6900"/>
                                  </p:stCondLst>
                                  <p:iterate type="lt">
                                    <p:tmPct val="37500"/>
                                  </p:iterate>
                                  <p:childTnLst>
                                    <p:set>
                                      <p:cBhvr>
                                        <p:cTn id="85" dur="1" fill="hold">
                                          <p:stCondLst>
                                            <p:cond delay="0"/>
                                          </p:stCondLst>
                                        </p:cTn>
                                        <p:tgtEl>
                                          <p:spTgt spid="15"/>
                                        </p:tgtEl>
                                        <p:attrNameLst>
                                          <p:attrName>style.visibility</p:attrName>
                                        </p:attrNameLst>
                                      </p:cBhvr>
                                      <p:to>
                                        <p:strVal val="visible"/>
                                      </p:to>
                                    </p:set>
                                    <p:anim calcmode="lin" valueType="num">
                                      <p:cBhvr>
                                        <p:cTn id="86" dur="8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7" dur="800" fill="hold"/>
                                        <p:tgtEl>
                                          <p:spTgt spid="15"/>
                                        </p:tgtEl>
                                        <p:attrNameLst>
                                          <p:attrName>ppt_y</p:attrName>
                                        </p:attrNameLst>
                                      </p:cBhvr>
                                      <p:tavLst>
                                        <p:tav tm="0">
                                          <p:val>
                                            <p:strVal val="#ppt_y"/>
                                          </p:val>
                                        </p:tav>
                                        <p:tav tm="100000">
                                          <p:val>
                                            <p:strVal val="#ppt_y"/>
                                          </p:val>
                                        </p:tav>
                                      </p:tavLst>
                                    </p:anim>
                                    <p:anim calcmode="lin" valueType="num">
                                      <p:cBhvr>
                                        <p:cTn id="88" dur="8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89" dur="8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90" dur="800" tmFilter="0,0; .5, 1; 1, 1"/>
                                        <p:tgtEl>
                                          <p:spTgt spid="15"/>
                                        </p:tgtEl>
                                      </p:cBhvr>
                                    </p:animEffect>
                                  </p:childTnLst>
                                </p:cTn>
                              </p:par>
                              <p:par>
                                <p:cTn id="91" presetID="6" presetClass="emph" presetSubtype="0" accel="100000" fill="hold" grpId="1" nodeType="withEffect">
                                  <p:stCondLst>
                                    <p:cond delay="6900"/>
                                  </p:stCondLst>
                                  <p:iterate type="lt">
                                    <p:tmPct val="44444"/>
                                  </p:iterate>
                                  <p:childTnLst>
                                    <p:animScale>
                                      <p:cBhvr>
                                        <p:cTn id="92" dur="900" fill="hold"/>
                                        <p:tgtEl>
                                          <p:spTgt spid="15"/>
                                        </p:tgtEl>
                                      </p:cBhvr>
                                      <p:by x="105000" y="105000"/>
                                    </p:animScale>
                                  </p:childTnLst>
                                </p:cTn>
                              </p:par>
                              <p:par>
                                <p:cTn id="93" presetID="42" presetClass="entr" presetSubtype="0" fill="hold" grpId="0" nodeType="withEffect">
                                  <p:stCondLst>
                                    <p:cond delay="710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700"/>
                                        <p:tgtEl>
                                          <p:spTgt spid="42"/>
                                        </p:tgtEl>
                                      </p:cBhvr>
                                    </p:animEffect>
                                    <p:anim calcmode="lin" valueType="num">
                                      <p:cBhvr>
                                        <p:cTn id="96" dur="700" fill="hold"/>
                                        <p:tgtEl>
                                          <p:spTgt spid="42"/>
                                        </p:tgtEl>
                                        <p:attrNameLst>
                                          <p:attrName>ppt_x</p:attrName>
                                        </p:attrNameLst>
                                      </p:cBhvr>
                                      <p:tavLst>
                                        <p:tav tm="0">
                                          <p:val>
                                            <p:strVal val="#ppt_x"/>
                                          </p:val>
                                        </p:tav>
                                        <p:tav tm="100000">
                                          <p:val>
                                            <p:strVal val="#ppt_x"/>
                                          </p:val>
                                        </p:tav>
                                      </p:tavLst>
                                    </p:anim>
                                    <p:anim calcmode="lin" valueType="num">
                                      <p:cBhvr>
                                        <p:cTn id="97" dur="7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p:bldP spid="12" grpId="1"/>
      <p:bldP spid="13" grpId="0"/>
      <p:bldP spid="13" grpId="1"/>
      <p:bldP spid="14" grpId="0"/>
      <p:bldP spid="14" grpId="1"/>
      <p:bldP spid="15" grpId="0"/>
      <p:bldP spid="15" grpId="1"/>
      <p:bldP spid="37" grpId="0"/>
      <p:bldP spid="37" grpId="1"/>
      <p:bldP spid="39" grpId="0"/>
      <p:bldP spid="40" grpId="0"/>
      <p:bldP spid="41" grpId="0"/>
      <p:bldP spid="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rotWithShape="1">
          <a:blip r:embed="rId1" cstate="screen"/>
          <a:srcRect/>
          <a:stretch>
            <a:fillRect/>
          </a:stretch>
        </p:blipFill>
        <p:spPr>
          <a:xfrm>
            <a:off x="20" y="10"/>
            <a:ext cx="12191980" cy="6857990"/>
          </a:xfrm>
          <a:prstGeom prst="rect">
            <a:avLst/>
          </a:prstGeom>
        </p:spPr>
      </p:pic>
      <p:sp>
        <p:nvSpPr>
          <p:cNvPr id="2" name="平行四边形 1"/>
          <p:cNvSpPr/>
          <p:nvPr/>
        </p:nvSpPr>
        <p:spPr>
          <a:xfrm>
            <a:off x="5817226" y="717176"/>
            <a:ext cx="2454263" cy="5766099"/>
          </a:xfrm>
          <a:prstGeom prst="parallelogram">
            <a:avLst>
              <a:gd name="adj" fmla="val 65458"/>
            </a:avLst>
          </a:prstGeom>
          <a:blipFill dpi="0" rotWithShape="1">
            <a:blip r:embed="rId2"/>
            <a:srcRect/>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sp>
        <p:nvSpPr>
          <p:cNvPr id="3" name="平行四边形 2"/>
          <p:cNvSpPr/>
          <p:nvPr/>
        </p:nvSpPr>
        <p:spPr>
          <a:xfrm>
            <a:off x="6685007" y="717176"/>
            <a:ext cx="2454263" cy="5766099"/>
          </a:xfrm>
          <a:prstGeom prst="parallelogram">
            <a:avLst>
              <a:gd name="adj" fmla="val 65458"/>
            </a:avLst>
          </a:prstGeom>
          <a:blipFill dpi="0" rotWithShape="1">
            <a:blip r:embed="rId3"/>
            <a:srcRect/>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sp>
        <p:nvSpPr>
          <p:cNvPr id="5" name="平行四边形 4"/>
          <p:cNvSpPr/>
          <p:nvPr/>
        </p:nvSpPr>
        <p:spPr>
          <a:xfrm>
            <a:off x="7552789" y="717176"/>
            <a:ext cx="2454263" cy="5766099"/>
          </a:xfrm>
          <a:prstGeom prst="parallelogram">
            <a:avLst>
              <a:gd name="adj" fmla="val 65458"/>
            </a:avLst>
          </a:prstGeom>
          <a:blipFill dpi="0" rotWithShape="1">
            <a:blip r:embed="rId4"/>
            <a:srcRect/>
            <a:tile tx="0" ty="0" sx="100000" sy="100000" flip="none" algn="tl"/>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sp>
        <p:nvSpPr>
          <p:cNvPr id="7" name="PA_平行四边形 6"/>
          <p:cNvSpPr/>
          <p:nvPr>
            <p:custDataLst>
              <p:tags r:id="rId5"/>
            </p:custDataLst>
          </p:nvPr>
        </p:nvSpPr>
        <p:spPr>
          <a:xfrm>
            <a:off x="8406226" y="717176"/>
            <a:ext cx="2454263" cy="5766099"/>
          </a:xfrm>
          <a:prstGeom prst="parallelogram">
            <a:avLst>
              <a:gd name="adj" fmla="val 65458"/>
            </a:avLst>
          </a:prstGeom>
          <a:blipFill dpi="0" rotWithShape="1">
            <a:blip r:embed="rId6"/>
            <a:srcRect/>
            <a:tile tx="0" ty="0" sx="100000" sy="100000" flip="none" algn="tl"/>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sp>
        <p:nvSpPr>
          <p:cNvPr id="9" name="平行四边形 8"/>
          <p:cNvSpPr/>
          <p:nvPr/>
        </p:nvSpPr>
        <p:spPr>
          <a:xfrm>
            <a:off x="9213811" y="717176"/>
            <a:ext cx="2454263" cy="5766099"/>
          </a:xfrm>
          <a:prstGeom prst="parallelogram">
            <a:avLst>
              <a:gd name="adj" fmla="val 65458"/>
            </a:avLst>
          </a:prstGeom>
          <a:blipFill dpi="0" rotWithShape="1">
            <a:blip r:embed="rId7"/>
            <a:srcRect/>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pic>
        <p:nvPicPr>
          <p:cNvPr id="11" name="图片 10"/>
          <p:cNvPicPr>
            <a:picLocks noChangeAspect="1"/>
          </p:cNvPicPr>
          <p:nvPr/>
        </p:nvPicPr>
        <p:blipFill>
          <a:blip r:embed="rId8" cstate="screen"/>
          <a:srcRect/>
          <a:stretch>
            <a:fillRect/>
          </a:stretch>
        </p:blipFill>
        <p:spPr>
          <a:xfrm rot="17168285">
            <a:off x="3818861" y="3636611"/>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pic>
        <p:nvPicPr>
          <p:cNvPr id="12" name="图片 11"/>
          <p:cNvPicPr>
            <a:picLocks noChangeAspect="1"/>
          </p:cNvPicPr>
          <p:nvPr/>
        </p:nvPicPr>
        <p:blipFill>
          <a:blip r:embed="rId8" cstate="screen"/>
          <a:srcRect/>
          <a:stretch>
            <a:fillRect/>
          </a:stretch>
        </p:blipFill>
        <p:spPr>
          <a:xfrm rot="17168285">
            <a:off x="4696429" y="3493424"/>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pic>
        <p:nvPicPr>
          <p:cNvPr id="13" name="图片 12"/>
          <p:cNvPicPr>
            <a:picLocks noChangeAspect="1"/>
          </p:cNvPicPr>
          <p:nvPr/>
        </p:nvPicPr>
        <p:blipFill>
          <a:blip r:embed="rId8" cstate="screen"/>
          <a:srcRect/>
          <a:stretch>
            <a:fillRect/>
          </a:stretch>
        </p:blipFill>
        <p:spPr>
          <a:xfrm rot="17168285">
            <a:off x="5574000" y="3493424"/>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pic>
        <p:nvPicPr>
          <p:cNvPr id="14" name="图片 13"/>
          <p:cNvPicPr>
            <a:picLocks noChangeAspect="1"/>
          </p:cNvPicPr>
          <p:nvPr/>
        </p:nvPicPr>
        <p:blipFill>
          <a:blip r:embed="rId8" cstate="screen"/>
          <a:srcRect/>
          <a:stretch>
            <a:fillRect/>
          </a:stretch>
        </p:blipFill>
        <p:spPr>
          <a:xfrm rot="17126392">
            <a:off x="6442941" y="3493424"/>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pic>
        <p:nvPicPr>
          <p:cNvPr id="15" name="图片 14"/>
          <p:cNvPicPr>
            <a:picLocks noChangeAspect="1"/>
          </p:cNvPicPr>
          <p:nvPr/>
        </p:nvPicPr>
        <p:blipFill>
          <a:blip r:embed="rId8" cstate="screen"/>
          <a:srcRect/>
          <a:stretch>
            <a:fillRect/>
          </a:stretch>
        </p:blipFill>
        <p:spPr>
          <a:xfrm rot="17168285">
            <a:off x="7236932" y="3493424"/>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pic>
        <p:nvPicPr>
          <p:cNvPr id="16" name="PA_图片 15"/>
          <p:cNvPicPr>
            <a:picLocks noChangeAspect="1"/>
          </p:cNvPicPr>
          <p:nvPr>
            <p:custDataLst>
              <p:tags r:id="rId9"/>
            </p:custDataLst>
          </p:nvPr>
        </p:nvPicPr>
        <p:blipFill>
          <a:blip r:embed="rId8" cstate="screen"/>
          <a:srcRect/>
          <a:stretch>
            <a:fillRect/>
          </a:stretch>
        </p:blipFill>
        <p:spPr>
          <a:xfrm rot="17168285">
            <a:off x="3905037" y="3350234"/>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pic>
        <p:nvPicPr>
          <p:cNvPr id="17" name="图片 16"/>
          <p:cNvPicPr>
            <a:picLocks noChangeAspect="1"/>
          </p:cNvPicPr>
          <p:nvPr/>
        </p:nvPicPr>
        <p:blipFill>
          <a:blip r:embed="rId8" cstate="screen"/>
          <a:srcRect/>
          <a:stretch>
            <a:fillRect/>
          </a:stretch>
        </p:blipFill>
        <p:spPr>
          <a:xfrm rot="17168285">
            <a:off x="4748255" y="3375298"/>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pic>
        <p:nvPicPr>
          <p:cNvPr id="18" name="PA_图片 17"/>
          <p:cNvPicPr>
            <a:picLocks noChangeAspect="1"/>
          </p:cNvPicPr>
          <p:nvPr>
            <p:custDataLst>
              <p:tags r:id="rId10"/>
            </p:custDataLst>
          </p:nvPr>
        </p:nvPicPr>
        <p:blipFill>
          <a:blip r:embed="rId8" cstate="screen"/>
          <a:srcRect/>
          <a:stretch>
            <a:fillRect/>
          </a:stretch>
        </p:blipFill>
        <p:spPr>
          <a:xfrm rot="17168285">
            <a:off x="5608752" y="3375298"/>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pic>
        <p:nvPicPr>
          <p:cNvPr id="19" name="PA_图片 18"/>
          <p:cNvPicPr>
            <a:picLocks noChangeAspect="1"/>
          </p:cNvPicPr>
          <p:nvPr>
            <p:custDataLst>
              <p:tags r:id="rId11"/>
            </p:custDataLst>
          </p:nvPr>
        </p:nvPicPr>
        <p:blipFill>
          <a:blip r:embed="rId8" cstate="screen"/>
          <a:srcRect/>
          <a:stretch>
            <a:fillRect/>
          </a:stretch>
        </p:blipFill>
        <p:spPr>
          <a:xfrm rot="17168285">
            <a:off x="6470921" y="3375298"/>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pic>
        <p:nvPicPr>
          <p:cNvPr id="20" name="图片 19"/>
          <p:cNvPicPr>
            <a:picLocks noChangeAspect="1"/>
          </p:cNvPicPr>
          <p:nvPr/>
        </p:nvPicPr>
        <p:blipFill>
          <a:blip r:embed="rId8" cstate="screen"/>
          <a:srcRect/>
          <a:stretch>
            <a:fillRect/>
          </a:stretch>
        </p:blipFill>
        <p:spPr>
          <a:xfrm rot="17168285">
            <a:off x="7249731" y="3375296"/>
            <a:ext cx="5924651" cy="449853"/>
          </a:xfrm>
          <a:custGeom>
            <a:avLst/>
            <a:gdLst>
              <a:gd name="connsiteX0" fmla="*/ 0 w 5382323"/>
              <a:gd name="connsiteY0" fmla="*/ 0 h 1003609"/>
              <a:gd name="connsiteX1" fmla="*/ 5382323 w 5382323"/>
              <a:gd name="connsiteY1" fmla="*/ 0 h 1003609"/>
              <a:gd name="connsiteX2" fmla="*/ 5382323 w 5382323"/>
              <a:gd name="connsiteY2" fmla="*/ 1003609 h 1003609"/>
              <a:gd name="connsiteX3" fmla="*/ 0 w 5382323"/>
              <a:gd name="connsiteY3" fmla="*/ 1003609 h 1003609"/>
              <a:gd name="connsiteX4" fmla="*/ 0 w 5382323"/>
              <a:gd name="connsiteY4" fmla="*/ 0 h 1003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323" h="1003609">
                <a:moveTo>
                  <a:pt x="0" y="0"/>
                </a:moveTo>
                <a:lnTo>
                  <a:pt x="5382323" y="0"/>
                </a:lnTo>
                <a:lnTo>
                  <a:pt x="5382323" y="1003609"/>
                </a:lnTo>
                <a:lnTo>
                  <a:pt x="0" y="1003609"/>
                </a:lnTo>
                <a:lnTo>
                  <a:pt x="0" y="0"/>
                </a:lnTo>
                <a:close/>
              </a:path>
            </a:pathLst>
          </a:custGeom>
        </p:spPr>
      </p:pic>
      <p:sp>
        <p:nvSpPr>
          <p:cNvPr id="21" name="PA_平行四边形 20"/>
          <p:cNvSpPr/>
          <p:nvPr>
            <p:custDataLst>
              <p:tags r:id="rId12"/>
            </p:custDataLst>
          </p:nvPr>
        </p:nvSpPr>
        <p:spPr>
          <a:xfrm>
            <a:off x="6666461" y="717176"/>
            <a:ext cx="2454263" cy="5766099"/>
          </a:xfrm>
          <a:prstGeom prst="parallelogram">
            <a:avLst>
              <a:gd name="adj" fmla="val 65458"/>
            </a:avLst>
          </a:prstGeom>
          <a:gradFill>
            <a:gsLst>
              <a:gs pos="0">
                <a:srgbClr val="700010">
                  <a:alpha val="67000"/>
                </a:srgbClr>
              </a:gs>
              <a:gs pos="69000">
                <a:schemeClr val="tx1">
                  <a:lumMod val="85000"/>
                  <a:lumOff val="15000"/>
                  <a:alpha val="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sp>
        <p:nvSpPr>
          <p:cNvPr id="22" name="PA_平行四边形 21"/>
          <p:cNvSpPr/>
          <p:nvPr>
            <p:custDataLst>
              <p:tags r:id="rId13"/>
            </p:custDataLst>
          </p:nvPr>
        </p:nvSpPr>
        <p:spPr>
          <a:xfrm>
            <a:off x="9207019" y="717176"/>
            <a:ext cx="2454263" cy="5766099"/>
          </a:xfrm>
          <a:prstGeom prst="parallelogram">
            <a:avLst>
              <a:gd name="adj" fmla="val 65458"/>
            </a:avLst>
          </a:prstGeom>
          <a:gradFill>
            <a:gsLst>
              <a:gs pos="0">
                <a:schemeClr val="accent1">
                  <a:lumMod val="75000"/>
                </a:schemeClr>
              </a:gs>
              <a:gs pos="69000">
                <a:schemeClr val="tx1">
                  <a:lumMod val="85000"/>
                  <a:lumOff val="15000"/>
                  <a:alpha val="0"/>
                </a:schemeClr>
              </a:gs>
            </a:gsLst>
            <a:lin ang="540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sp>
        <p:nvSpPr>
          <p:cNvPr id="26" name="文本框 25"/>
          <p:cNvSpPr txBox="1"/>
          <p:nvPr/>
        </p:nvSpPr>
        <p:spPr>
          <a:xfrm>
            <a:off x="6569554" y="3473719"/>
            <a:ext cx="596801" cy="379656"/>
          </a:xfrm>
          <a:prstGeom prst="rect">
            <a:avLst/>
          </a:prstGeom>
          <a:noFill/>
        </p:spPr>
        <p:txBody>
          <a:bodyPr wrap="square" rtlCol="0">
            <a:spAutoFit/>
          </a:bodyPr>
          <a:lstStyle/>
          <a:p>
            <a:pPr defTabSz="609600"/>
            <a:r>
              <a:rPr kumimoji="1" lang="en-US" altLang="zh-CN" sz="1865" dirty="0">
                <a:solidFill>
                  <a:prstClr val="white"/>
                </a:solidFill>
                <a:cs typeface="+mn-ea"/>
                <a:sym typeface="+mn-lt"/>
              </a:rPr>
              <a:t>01</a:t>
            </a:r>
            <a:endParaRPr kumimoji="1" lang="en-US" altLang="zh-CN" sz="1865" dirty="0">
              <a:solidFill>
                <a:prstClr val="white"/>
              </a:solidFill>
              <a:cs typeface="+mn-ea"/>
              <a:sym typeface="+mn-lt"/>
            </a:endParaRPr>
          </a:p>
        </p:txBody>
      </p:sp>
      <p:sp>
        <p:nvSpPr>
          <p:cNvPr id="27" name="文本框 26"/>
          <p:cNvSpPr txBox="1"/>
          <p:nvPr/>
        </p:nvSpPr>
        <p:spPr>
          <a:xfrm>
            <a:off x="6570028" y="3740459"/>
            <a:ext cx="819208" cy="318100"/>
          </a:xfrm>
          <a:prstGeom prst="rect">
            <a:avLst/>
          </a:prstGeom>
          <a:noFill/>
        </p:spPr>
        <p:txBody>
          <a:bodyPr wrap="square" rtlCol="0">
            <a:spAutoFit/>
          </a:bodyPr>
          <a:lstStyle/>
          <a:p>
            <a:pPr defTabSz="609600"/>
            <a:r>
              <a:rPr kumimoji="1" lang="en-US" altLang="zh-CN" sz="1465" dirty="0">
                <a:solidFill>
                  <a:prstClr val="white"/>
                </a:solidFill>
                <a:cs typeface="+mn-ea"/>
                <a:sym typeface="+mn-lt"/>
              </a:rPr>
              <a:t>TEAM</a:t>
            </a:r>
            <a:endParaRPr kumimoji="1" lang="en-US" altLang="zh-CN" sz="1465" dirty="0">
              <a:solidFill>
                <a:prstClr val="white"/>
              </a:solidFill>
              <a:cs typeface="+mn-ea"/>
              <a:sym typeface="+mn-lt"/>
            </a:endParaRPr>
          </a:p>
        </p:txBody>
      </p:sp>
      <p:sp>
        <p:nvSpPr>
          <p:cNvPr id="28" name="文本框 27"/>
          <p:cNvSpPr txBox="1"/>
          <p:nvPr/>
        </p:nvSpPr>
        <p:spPr>
          <a:xfrm>
            <a:off x="7533068" y="3473719"/>
            <a:ext cx="596801" cy="379656"/>
          </a:xfrm>
          <a:prstGeom prst="rect">
            <a:avLst/>
          </a:prstGeom>
          <a:noFill/>
        </p:spPr>
        <p:txBody>
          <a:bodyPr wrap="square" rtlCol="0">
            <a:spAutoFit/>
          </a:bodyPr>
          <a:lstStyle/>
          <a:p>
            <a:pPr defTabSz="609600"/>
            <a:r>
              <a:rPr kumimoji="1" lang="en-US" altLang="zh-CN" sz="1865" dirty="0">
                <a:solidFill>
                  <a:prstClr val="white"/>
                </a:solidFill>
                <a:cs typeface="+mn-ea"/>
                <a:sym typeface="+mn-lt"/>
              </a:rPr>
              <a:t>02</a:t>
            </a:r>
            <a:endParaRPr kumimoji="1" lang="en-US" altLang="zh-CN" sz="1865" dirty="0">
              <a:solidFill>
                <a:prstClr val="white"/>
              </a:solidFill>
              <a:cs typeface="+mn-ea"/>
              <a:sym typeface="+mn-lt"/>
            </a:endParaRPr>
          </a:p>
        </p:txBody>
      </p:sp>
      <p:sp>
        <p:nvSpPr>
          <p:cNvPr id="29" name="文本框 28"/>
          <p:cNvSpPr txBox="1"/>
          <p:nvPr/>
        </p:nvSpPr>
        <p:spPr>
          <a:xfrm>
            <a:off x="7533541" y="3740459"/>
            <a:ext cx="819208" cy="318100"/>
          </a:xfrm>
          <a:prstGeom prst="rect">
            <a:avLst/>
          </a:prstGeom>
          <a:noFill/>
        </p:spPr>
        <p:txBody>
          <a:bodyPr wrap="square" rtlCol="0">
            <a:spAutoFit/>
          </a:bodyPr>
          <a:lstStyle/>
          <a:p>
            <a:pPr defTabSz="609600"/>
            <a:r>
              <a:rPr kumimoji="1" lang="en-US" altLang="zh-CN" sz="1465" dirty="0">
                <a:solidFill>
                  <a:prstClr val="white"/>
                </a:solidFill>
                <a:cs typeface="+mn-ea"/>
                <a:sym typeface="+mn-lt"/>
              </a:rPr>
              <a:t>TEAM</a:t>
            </a:r>
            <a:endParaRPr kumimoji="1" lang="en-US" altLang="zh-CN" sz="1465" dirty="0">
              <a:solidFill>
                <a:prstClr val="white"/>
              </a:solidFill>
              <a:cs typeface="+mn-ea"/>
              <a:sym typeface="+mn-lt"/>
            </a:endParaRPr>
          </a:p>
        </p:txBody>
      </p:sp>
      <p:sp>
        <p:nvSpPr>
          <p:cNvPr id="30" name="文本框 29"/>
          <p:cNvSpPr txBox="1"/>
          <p:nvPr/>
        </p:nvSpPr>
        <p:spPr>
          <a:xfrm>
            <a:off x="8435697" y="3473719"/>
            <a:ext cx="596801" cy="379656"/>
          </a:xfrm>
          <a:prstGeom prst="rect">
            <a:avLst/>
          </a:prstGeom>
          <a:noFill/>
        </p:spPr>
        <p:txBody>
          <a:bodyPr wrap="square" rtlCol="0">
            <a:spAutoFit/>
          </a:bodyPr>
          <a:lstStyle/>
          <a:p>
            <a:pPr defTabSz="609600"/>
            <a:r>
              <a:rPr kumimoji="1" lang="en-US" altLang="zh-CN" sz="1865" dirty="0">
                <a:solidFill>
                  <a:srgbClr val="700010"/>
                </a:solidFill>
                <a:cs typeface="+mn-ea"/>
                <a:sym typeface="+mn-lt"/>
              </a:rPr>
              <a:t>03</a:t>
            </a:r>
            <a:endParaRPr kumimoji="1" lang="en-US" altLang="zh-CN" sz="1865" dirty="0">
              <a:solidFill>
                <a:srgbClr val="700010"/>
              </a:solidFill>
              <a:cs typeface="+mn-ea"/>
              <a:sym typeface="+mn-lt"/>
            </a:endParaRPr>
          </a:p>
        </p:txBody>
      </p:sp>
      <p:sp>
        <p:nvSpPr>
          <p:cNvPr id="31" name="文本框 30"/>
          <p:cNvSpPr txBox="1"/>
          <p:nvPr/>
        </p:nvSpPr>
        <p:spPr>
          <a:xfrm>
            <a:off x="8436171" y="3740459"/>
            <a:ext cx="819208" cy="318100"/>
          </a:xfrm>
          <a:prstGeom prst="rect">
            <a:avLst/>
          </a:prstGeom>
          <a:noFill/>
        </p:spPr>
        <p:txBody>
          <a:bodyPr wrap="square" rtlCol="0">
            <a:spAutoFit/>
          </a:bodyPr>
          <a:lstStyle/>
          <a:p>
            <a:pPr defTabSz="609600"/>
            <a:r>
              <a:rPr kumimoji="1" lang="en-US" altLang="zh-CN" sz="1465" dirty="0">
                <a:solidFill>
                  <a:srgbClr val="700010"/>
                </a:solidFill>
                <a:cs typeface="+mn-ea"/>
                <a:sym typeface="+mn-lt"/>
              </a:rPr>
              <a:t>TEAM</a:t>
            </a:r>
            <a:endParaRPr kumimoji="1" lang="en-US" altLang="zh-CN" sz="1465" dirty="0">
              <a:solidFill>
                <a:srgbClr val="700010"/>
              </a:solidFill>
              <a:cs typeface="+mn-ea"/>
              <a:sym typeface="+mn-lt"/>
            </a:endParaRPr>
          </a:p>
        </p:txBody>
      </p:sp>
      <p:sp>
        <p:nvSpPr>
          <p:cNvPr id="32" name="文本框 31"/>
          <p:cNvSpPr txBox="1"/>
          <p:nvPr/>
        </p:nvSpPr>
        <p:spPr>
          <a:xfrm>
            <a:off x="9298540" y="3473719"/>
            <a:ext cx="596801" cy="379656"/>
          </a:xfrm>
          <a:prstGeom prst="rect">
            <a:avLst/>
          </a:prstGeom>
          <a:noFill/>
        </p:spPr>
        <p:txBody>
          <a:bodyPr wrap="square" rtlCol="0">
            <a:spAutoFit/>
          </a:bodyPr>
          <a:lstStyle/>
          <a:p>
            <a:pPr defTabSz="609600"/>
            <a:r>
              <a:rPr kumimoji="1" lang="en-US" altLang="zh-CN" sz="1865" dirty="0">
                <a:solidFill>
                  <a:srgbClr val="700010"/>
                </a:solidFill>
                <a:cs typeface="+mn-ea"/>
                <a:sym typeface="+mn-lt"/>
              </a:rPr>
              <a:t>04</a:t>
            </a:r>
            <a:endParaRPr kumimoji="1" lang="en-US" altLang="zh-CN" sz="1865" dirty="0">
              <a:solidFill>
                <a:srgbClr val="700010"/>
              </a:solidFill>
              <a:cs typeface="+mn-ea"/>
              <a:sym typeface="+mn-lt"/>
            </a:endParaRPr>
          </a:p>
        </p:txBody>
      </p:sp>
      <p:sp>
        <p:nvSpPr>
          <p:cNvPr id="33" name="文本框 32"/>
          <p:cNvSpPr txBox="1"/>
          <p:nvPr/>
        </p:nvSpPr>
        <p:spPr>
          <a:xfrm>
            <a:off x="9299013" y="3740459"/>
            <a:ext cx="819208" cy="318100"/>
          </a:xfrm>
          <a:prstGeom prst="rect">
            <a:avLst/>
          </a:prstGeom>
          <a:noFill/>
        </p:spPr>
        <p:txBody>
          <a:bodyPr wrap="square" rtlCol="0">
            <a:spAutoFit/>
          </a:bodyPr>
          <a:lstStyle/>
          <a:p>
            <a:pPr defTabSz="609600"/>
            <a:r>
              <a:rPr kumimoji="1" lang="en-US" altLang="zh-CN" sz="1465" dirty="0">
                <a:solidFill>
                  <a:srgbClr val="700010"/>
                </a:solidFill>
                <a:cs typeface="+mn-ea"/>
                <a:sym typeface="+mn-lt"/>
              </a:rPr>
              <a:t>TEAM</a:t>
            </a:r>
            <a:endParaRPr kumimoji="1" lang="en-US" altLang="zh-CN" sz="1465" dirty="0">
              <a:solidFill>
                <a:srgbClr val="700010"/>
              </a:solidFill>
              <a:cs typeface="+mn-ea"/>
              <a:sym typeface="+mn-lt"/>
            </a:endParaRPr>
          </a:p>
        </p:txBody>
      </p:sp>
      <p:sp>
        <p:nvSpPr>
          <p:cNvPr id="34" name="文本框 33"/>
          <p:cNvSpPr txBox="1"/>
          <p:nvPr/>
        </p:nvSpPr>
        <p:spPr>
          <a:xfrm>
            <a:off x="10028716" y="3473719"/>
            <a:ext cx="596801" cy="379656"/>
          </a:xfrm>
          <a:prstGeom prst="rect">
            <a:avLst/>
          </a:prstGeom>
          <a:noFill/>
        </p:spPr>
        <p:txBody>
          <a:bodyPr wrap="square" rtlCol="0">
            <a:spAutoFit/>
          </a:bodyPr>
          <a:lstStyle/>
          <a:p>
            <a:pPr defTabSz="609600"/>
            <a:r>
              <a:rPr kumimoji="1" lang="en-US" altLang="zh-CN" sz="1865" dirty="0">
                <a:solidFill>
                  <a:srgbClr val="700010"/>
                </a:solidFill>
                <a:cs typeface="+mn-ea"/>
                <a:sym typeface="+mn-lt"/>
              </a:rPr>
              <a:t>05</a:t>
            </a:r>
            <a:endParaRPr kumimoji="1" lang="en-US" altLang="zh-CN" sz="1865" dirty="0">
              <a:solidFill>
                <a:srgbClr val="700010"/>
              </a:solidFill>
              <a:cs typeface="+mn-ea"/>
              <a:sym typeface="+mn-lt"/>
            </a:endParaRPr>
          </a:p>
        </p:txBody>
      </p:sp>
      <p:sp>
        <p:nvSpPr>
          <p:cNvPr id="35" name="文本框 34"/>
          <p:cNvSpPr txBox="1"/>
          <p:nvPr/>
        </p:nvSpPr>
        <p:spPr>
          <a:xfrm>
            <a:off x="10029189" y="3740459"/>
            <a:ext cx="819208" cy="318100"/>
          </a:xfrm>
          <a:prstGeom prst="rect">
            <a:avLst/>
          </a:prstGeom>
          <a:noFill/>
        </p:spPr>
        <p:txBody>
          <a:bodyPr wrap="square" rtlCol="0">
            <a:spAutoFit/>
          </a:bodyPr>
          <a:lstStyle/>
          <a:p>
            <a:pPr defTabSz="609600"/>
            <a:r>
              <a:rPr kumimoji="1" lang="en-US" altLang="zh-CN" sz="1465" dirty="0">
                <a:solidFill>
                  <a:srgbClr val="700010"/>
                </a:solidFill>
                <a:cs typeface="+mn-ea"/>
                <a:sym typeface="+mn-lt"/>
              </a:rPr>
              <a:t>TEAM</a:t>
            </a:r>
            <a:endParaRPr kumimoji="1" lang="en-US" altLang="zh-CN" sz="1465" dirty="0">
              <a:solidFill>
                <a:srgbClr val="700010"/>
              </a:solidFill>
              <a:cs typeface="+mn-ea"/>
              <a:sym typeface="+mn-lt"/>
            </a:endParaRPr>
          </a:p>
        </p:txBody>
      </p:sp>
      <p:cxnSp>
        <p:nvCxnSpPr>
          <p:cNvPr id="39" name="直接连接符 38"/>
          <p:cNvCxnSpPr/>
          <p:nvPr/>
        </p:nvCxnSpPr>
        <p:spPr>
          <a:xfrm flipH="1">
            <a:off x="1362635" y="3063351"/>
            <a:ext cx="4545732" cy="0"/>
          </a:xfrm>
          <a:prstGeom prst="line">
            <a:avLst/>
          </a:prstGeom>
          <a:ln w="9525" cmpd="sng">
            <a:solidFill>
              <a:srgbClr val="0D111A">
                <a:alpha val="62000"/>
              </a:srgbClr>
            </a:solidFill>
          </a:ln>
          <a:effectLst/>
        </p:spPr>
        <p:style>
          <a:lnRef idx="2">
            <a:schemeClr val="accent1"/>
          </a:lnRef>
          <a:fillRef idx="0">
            <a:schemeClr val="accent1"/>
          </a:fillRef>
          <a:effectRef idx="1">
            <a:schemeClr val="accent1"/>
          </a:effectRef>
          <a:fontRef idx="minor">
            <a:schemeClr val="tx1"/>
          </a:fontRef>
        </p:style>
      </p:cxnSp>
      <p:sp>
        <p:nvSpPr>
          <p:cNvPr id="40" name="文本框 39"/>
          <p:cNvSpPr txBox="1"/>
          <p:nvPr/>
        </p:nvSpPr>
        <p:spPr>
          <a:xfrm>
            <a:off x="1202528" y="3063351"/>
            <a:ext cx="4791603" cy="1610762"/>
          </a:xfrm>
          <a:prstGeom prst="rect">
            <a:avLst/>
          </a:prstGeom>
          <a:noFill/>
        </p:spPr>
        <p:txBody>
          <a:bodyPr wrap="square" rtlCol="0">
            <a:spAutoFit/>
          </a:bodyPr>
          <a:lstStyle/>
          <a:p>
            <a:pPr algn="r" defTabSz="609600"/>
            <a:r>
              <a:rPr kumimoji="1" lang="en-US" altLang="zh-CN" sz="1865" dirty="0" err="1">
                <a:solidFill>
                  <a:prstClr val="black">
                    <a:lumMod val="95000"/>
                    <a:lumOff val="5000"/>
                  </a:prstClr>
                </a:solidFill>
                <a:cs typeface="+mn-ea"/>
                <a:sym typeface="+mn-lt"/>
              </a:rPr>
              <a:t>Lorem</a:t>
            </a:r>
            <a:r>
              <a:rPr kumimoji="1" lang="en-US" altLang="zh-CN" sz="1865" dirty="0">
                <a:solidFill>
                  <a:prstClr val="black">
                    <a:lumMod val="95000"/>
                    <a:lumOff val="5000"/>
                  </a:prstClr>
                </a:solidFill>
                <a:cs typeface="+mn-ea"/>
                <a:sym typeface="+mn-lt"/>
              </a:rPr>
              <a:t> </a:t>
            </a:r>
            <a:r>
              <a:rPr kumimoji="1" lang="en-US" altLang="zh-CN" sz="1865" dirty="0" err="1">
                <a:solidFill>
                  <a:prstClr val="black">
                    <a:lumMod val="95000"/>
                    <a:lumOff val="5000"/>
                  </a:prstClr>
                </a:solidFill>
                <a:cs typeface="+mn-ea"/>
                <a:sym typeface="+mn-lt"/>
              </a:rPr>
              <a:t>Ipsum</a:t>
            </a:r>
            <a:r>
              <a:rPr kumimoji="1" lang="en-US" altLang="zh-CN" sz="1865" dirty="0">
                <a:solidFill>
                  <a:prstClr val="black">
                    <a:lumMod val="95000"/>
                    <a:lumOff val="5000"/>
                  </a:prstClr>
                </a:solidFill>
                <a:cs typeface="+mn-ea"/>
                <a:sym typeface="+mn-lt"/>
              </a:rPr>
              <a:t> </a:t>
            </a:r>
            <a:r>
              <a:rPr kumimoji="1" lang="en-US" altLang="zh-CN" sz="1600" dirty="0">
                <a:solidFill>
                  <a:prstClr val="black">
                    <a:lumMod val="95000"/>
                    <a:lumOff val="5000"/>
                  </a:prstClr>
                </a:solidFill>
                <a:cs typeface="+mn-ea"/>
                <a:sym typeface="+mn-lt"/>
              </a:rPr>
              <a:t>is simply dummy text of the printing and typesetting industry. Lorem Ipsum has been the industry's standard dummy text ever since the 1500s, when an unknown printer took a galley of type and scrambled it to make a type specimen book. </a:t>
            </a:r>
            <a:endParaRPr kumimoji="1" lang="en-US" altLang="zh-CN" sz="1600" dirty="0">
              <a:solidFill>
                <a:prstClr val="black">
                  <a:lumMod val="95000"/>
                  <a:lumOff val="5000"/>
                </a:prstClr>
              </a:solidFill>
              <a:cs typeface="+mn-ea"/>
              <a:sym typeface="+mn-lt"/>
            </a:endParaRPr>
          </a:p>
        </p:txBody>
      </p:sp>
      <p:sp>
        <p:nvSpPr>
          <p:cNvPr id="41" name="椭圆 40"/>
          <p:cNvSpPr/>
          <p:nvPr/>
        </p:nvSpPr>
        <p:spPr>
          <a:xfrm>
            <a:off x="5690130" y="4511654"/>
            <a:ext cx="106420" cy="106420"/>
          </a:xfrm>
          <a:prstGeom prst="ellipse">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sp>
        <p:nvSpPr>
          <p:cNvPr id="42" name="椭圆 41"/>
          <p:cNvSpPr/>
          <p:nvPr/>
        </p:nvSpPr>
        <p:spPr>
          <a:xfrm>
            <a:off x="5472467" y="4511654"/>
            <a:ext cx="106420" cy="106420"/>
          </a:xfrm>
          <a:prstGeom prst="ellipse">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sp>
        <p:nvSpPr>
          <p:cNvPr id="43" name="椭圆 42"/>
          <p:cNvSpPr/>
          <p:nvPr/>
        </p:nvSpPr>
        <p:spPr>
          <a:xfrm>
            <a:off x="5254806" y="4511654"/>
            <a:ext cx="106420" cy="106420"/>
          </a:xfrm>
          <a:prstGeom prst="ellipse">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600"/>
            <a:endParaRPr lang="zh-CN" altLang="en-US" sz="2400">
              <a:solidFill>
                <a:prstClr val="white"/>
              </a:solidFill>
              <a:cs typeface="+mn-ea"/>
              <a:sym typeface="+mn-lt"/>
            </a:endParaRPr>
          </a:p>
        </p:txBody>
      </p:sp>
      <p:sp>
        <p:nvSpPr>
          <p:cNvPr id="44" name="PA_文本框 1"/>
          <p:cNvSpPr txBox="1"/>
          <p:nvPr>
            <p:custDataLst>
              <p:tags r:id="rId14"/>
            </p:custDataLst>
          </p:nvPr>
        </p:nvSpPr>
        <p:spPr>
          <a:xfrm>
            <a:off x="4089409" y="310077"/>
            <a:ext cx="4013182" cy="646331"/>
          </a:xfrm>
          <a:prstGeom prst="rect">
            <a:avLst/>
          </a:prstGeom>
          <a:noFill/>
        </p:spPr>
        <p:txBody>
          <a:bodyPr wrap="square" rtlCol="0">
            <a:spAutoFit/>
          </a:bodyPr>
          <a:lstStyle/>
          <a:p>
            <a:pPr algn="ctr">
              <a:defRPr/>
            </a:pPr>
            <a:r>
              <a:rPr lang="zh-CN" altLang="en-US" sz="3600" kern="0" dirty="0">
                <a:cs typeface="+mn-ea"/>
                <a:sym typeface="+mn-lt"/>
              </a:rPr>
              <a:t>点击添加标题</a:t>
            </a:r>
            <a:endParaRPr lang="zh-CN" altLang="en-US" sz="3600" kern="0"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3000">
        <p15:prstTrans prst="wind"/>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right)">
                                      <p:cBhvr>
                                        <p:cTn id="7" dur="500"/>
                                        <p:tgtEl>
                                          <p:spTgt spid="3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ppt_x</p:attrName>
                                        </p:attrNameLst>
                                      </p:cBhvr>
                                      <p:tavLst>
                                        <p:tav tm="0">
                                          <p:val>
                                            <p:strVal val="#ppt_x"/>
                                          </p:val>
                                        </p:tav>
                                        <p:tav tm="100000">
                                          <p:val>
                                            <p:strVal val="#ppt_x"/>
                                          </p:val>
                                        </p:tav>
                                      </p:tavLst>
                                    </p:anim>
                                    <p:anim calcmode="lin" valueType="num">
                                      <p:cBhvr>
                                        <p:cTn id="13" dur="500" fill="hold"/>
                                        <p:tgtEl>
                                          <p:spTgt spid="40"/>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1000"/>
                                        <p:tgtEl>
                                          <p:spTgt spid="41"/>
                                        </p:tgtEl>
                                      </p:cBhvr>
                                    </p:animEffect>
                                    <p:anim calcmode="lin" valueType="num">
                                      <p:cBhvr>
                                        <p:cTn id="17" dur="1000" fill="hold"/>
                                        <p:tgtEl>
                                          <p:spTgt spid="41"/>
                                        </p:tgtEl>
                                        <p:attrNameLst>
                                          <p:attrName>ppt_x</p:attrName>
                                        </p:attrNameLst>
                                      </p:cBhvr>
                                      <p:tavLst>
                                        <p:tav tm="0">
                                          <p:val>
                                            <p:strVal val="#ppt_x"/>
                                          </p:val>
                                        </p:tav>
                                        <p:tav tm="100000">
                                          <p:val>
                                            <p:strVal val="#ppt_x"/>
                                          </p:val>
                                        </p:tav>
                                      </p:tavLst>
                                    </p:anim>
                                    <p:anim calcmode="lin" valueType="num">
                                      <p:cBhvr>
                                        <p:cTn id="18" dur="1000" fill="hold"/>
                                        <p:tgtEl>
                                          <p:spTgt spid="4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1000"/>
                                        <p:tgtEl>
                                          <p:spTgt spid="42"/>
                                        </p:tgtEl>
                                      </p:cBhvr>
                                    </p:animEffect>
                                    <p:anim calcmode="lin" valueType="num">
                                      <p:cBhvr>
                                        <p:cTn id="22" dur="1000" fill="hold"/>
                                        <p:tgtEl>
                                          <p:spTgt spid="42"/>
                                        </p:tgtEl>
                                        <p:attrNameLst>
                                          <p:attrName>ppt_x</p:attrName>
                                        </p:attrNameLst>
                                      </p:cBhvr>
                                      <p:tavLst>
                                        <p:tav tm="0">
                                          <p:val>
                                            <p:strVal val="#ppt_x"/>
                                          </p:val>
                                        </p:tav>
                                        <p:tav tm="100000">
                                          <p:val>
                                            <p:strVal val="#ppt_x"/>
                                          </p:val>
                                        </p:tav>
                                      </p:tavLst>
                                    </p:anim>
                                    <p:anim calcmode="lin" valueType="num">
                                      <p:cBhvr>
                                        <p:cTn id="23" dur="1000" fill="hold"/>
                                        <p:tgtEl>
                                          <p:spTgt spid="42"/>
                                        </p:tgtEl>
                                        <p:attrNameLst>
                                          <p:attrName>ppt_y</p:attrName>
                                        </p:attrNameLst>
                                      </p:cBhvr>
                                      <p:tavLst>
                                        <p:tav tm="0">
                                          <p:val>
                                            <p:strVal val="#ppt_y+.1"/>
                                          </p:val>
                                        </p:tav>
                                        <p:tav tm="100000">
                                          <p:val>
                                            <p:strVal val="#ppt_y"/>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300"/>
                                        <p:tgtEl>
                                          <p:spTgt spid="43"/>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1000"/>
                                        <p:tgtEl>
                                          <p:spTgt spid="5"/>
                                        </p:tgtEl>
                                      </p:cBhvr>
                                    </p:animEffect>
                                    <p:anim calcmode="lin" valueType="num">
                                      <p:cBhvr>
                                        <p:cTn id="40" dur="1000" fill="hold"/>
                                        <p:tgtEl>
                                          <p:spTgt spid="5"/>
                                        </p:tgtEl>
                                        <p:attrNameLst>
                                          <p:attrName>ppt_x</p:attrName>
                                        </p:attrNameLst>
                                      </p:cBhvr>
                                      <p:tavLst>
                                        <p:tav tm="0">
                                          <p:val>
                                            <p:strVal val="#ppt_x"/>
                                          </p:val>
                                        </p:tav>
                                        <p:tav tm="100000">
                                          <p:val>
                                            <p:strVal val="#ppt_x"/>
                                          </p:val>
                                        </p:tav>
                                      </p:tavLst>
                                    </p:anim>
                                    <p:anim calcmode="lin" valueType="num">
                                      <p:cBhvr>
                                        <p:cTn id="41" dur="1000" fill="hold"/>
                                        <p:tgtEl>
                                          <p:spTgt spid="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000"/>
                                        <p:tgtEl>
                                          <p:spTgt spid="11"/>
                                        </p:tgtEl>
                                      </p:cBhvr>
                                    </p:animEffect>
                                    <p:anim calcmode="lin" valueType="num">
                                      <p:cBhvr>
                                        <p:cTn id="55" dur="1000" fill="hold"/>
                                        <p:tgtEl>
                                          <p:spTgt spid="11"/>
                                        </p:tgtEl>
                                        <p:attrNameLst>
                                          <p:attrName>ppt_x</p:attrName>
                                        </p:attrNameLst>
                                      </p:cBhvr>
                                      <p:tavLst>
                                        <p:tav tm="0">
                                          <p:val>
                                            <p:strVal val="#ppt_x"/>
                                          </p:val>
                                        </p:tav>
                                        <p:tav tm="100000">
                                          <p:val>
                                            <p:strVal val="#ppt_x"/>
                                          </p:val>
                                        </p:tav>
                                      </p:tavLst>
                                    </p:anim>
                                    <p:anim calcmode="lin" valueType="num">
                                      <p:cBhvr>
                                        <p:cTn id="56" dur="1000" fill="hold"/>
                                        <p:tgtEl>
                                          <p:spTgt spid="11"/>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1000"/>
                                        <p:tgtEl>
                                          <p:spTgt spid="12"/>
                                        </p:tgtEl>
                                      </p:cBhvr>
                                    </p:animEffect>
                                    <p:anim calcmode="lin" valueType="num">
                                      <p:cBhvr>
                                        <p:cTn id="60" dur="1000" fill="hold"/>
                                        <p:tgtEl>
                                          <p:spTgt spid="12"/>
                                        </p:tgtEl>
                                        <p:attrNameLst>
                                          <p:attrName>ppt_x</p:attrName>
                                        </p:attrNameLst>
                                      </p:cBhvr>
                                      <p:tavLst>
                                        <p:tav tm="0">
                                          <p:val>
                                            <p:strVal val="#ppt_x"/>
                                          </p:val>
                                        </p:tav>
                                        <p:tav tm="100000">
                                          <p:val>
                                            <p:strVal val="#ppt_x"/>
                                          </p:val>
                                        </p:tav>
                                      </p:tavLst>
                                    </p:anim>
                                    <p:anim calcmode="lin" valueType="num">
                                      <p:cBhvr>
                                        <p:cTn id="61" dur="1000" fill="hold"/>
                                        <p:tgtEl>
                                          <p:spTgt spid="12"/>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
                                          </p:val>
                                        </p:tav>
                                        <p:tav tm="100000">
                                          <p:val>
                                            <p:strVal val="#ppt_x"/>
                                          </p:val>
                                        </p:tav>
                                      </p:tavLst>
                                    </p:anim>
                                    <p:anim calcmode="lin" valueType="num">
                                      <p:cBhvr>
                                        <p:cTn id="71" dur="1000" fill="hold"/>
                                        <p:tgtEl>
                                          <p:spTgt spid="14"/>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1000"/>
                                        <p:tgtEl>
                                          <p:spTgt spid="15"/>
                                        </p:tgtEl>
                                      </p:cBhvr>
                                    </p:animEffect>
                                    <p:anim calcmode="lin" valueType="num">
                                      <p:cBhvr>
                                        <p:cTn id="75" dur="1000" fill="hold"/>
                                        <p:tgtEl>
                                          <p:spTgt spid="15"/>
                                        </p:tgtEl>
                                        <p:attrNameLst>
                                          <p:attrName>ppt_x</p:attrName>
                                        </p:attrNameLst>
                                      </p:cBhvr>
                                      <p:tavLst>
                                        <p:tav tm="0">
                                          <p:val>
                                            <p:strVal val="#ppt_x"/>
                                          </p:val>
                                        </p:tav>
                                        <p:tav tm="100000">
                                          <p:val>
                                            <p:strVal val="#ppt_x"/>
                                          </p:val>
                                        </p:tav>
                                      </p:tavLst>
                                    </p:anim>
                                    <p:anim calcmode="lin" valueType="num">
                                      <p:cBhvr>
                                        <p:cTn id="76" dur="1000" fill="hold"/>
                                        <p:tgtEl>
                                          <p:spTgt spid="15"/>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1000"/>
                                        <p:tgtEl>
                                          <p:spTgt spid="16"/>
                                        </p:tgtEl>
                                      </p:cBhvr>
                                    </p:animEffect>
                                    <p:anim calcmode="lin" valueType="num">
                                      <p:cBhvr>
                                        <p:cTn id="80" dur="1000" fill="hold"/>
                                        <p:tgtEl>
                                          <p:spTgt spid="16"/>
                                        </p:tgtEl>
                                        <p:attrNameLst>
                                          <p:attrName>ppt_x</p:attrName>
                                        </p:attrNameLst>
                                      </p:cBhvr>
                                      <p:tavLst>
                                        <p:tav tm="0">
                                          <p:val>
                                            <p:strVal val="#ppt_x"/>
                                          </p:val>
                                        </p:tav>
                                        <p:tav tm="100000">
                                          <p:val>
                                            <p:strVal val="#ppt_x"/>
                                          </p:val>
                                        </p:tav>
                                      </p:tavLst>
                                    </p:anim>
                                    <p:anim calcmode="lin" valueType="num">
                                      <p:cBhvr>
                                        <p:cTn id="81" dur="1000" fill="hold"/>
                                        <p:tgtEl>
                                          <p:spTgt spid="16"/>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1000"/>
                                        <p:tgtEl>
                                          <p:spTgt spid="17"/>
                                        </p:tgtEl>
                                      </p:cBhvr>
                                    </p:animEffect>
                                    <p:anim calcmode="lin" valueType="num">
                                      <p:cBhvr>
                                        <p:cTn id="85" dur="1000" fill="hold"/>
                                        <p:tgtEl>
                                          <p:spTgt spid="17"/>
                                        </p:tgtEl>
                                        <p:attrNameLst>
                                          <p:attrName>ppt_x</p:attrName>
                                        </p:attrNameLst>
                                      </p:cBhvr>
                                      <p:tavLst>
                                        <p:tav tm="0">
                                          <p:val>
                                            <p:strVal val="#ppt_x"/>
                                          </p:val>
                                        </p:tav>
                                        <p:tav tm="100000">
                                          <p:val>
                                            <p:strVal val="#ppt_x"/>
                                          </p:val>
                                        </p:tav>
                                      </p:tavLst>
                                    </p:anim>
                                    <p:anim calcmode="lin" valueType="num">
                                      <p:cBhvr>
                                        <p:cTn id="86" dur="1000" fill="hold"/>
                                        <p:tgtEl>
                                          <p:spTgt spid="17"/>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1000"/>
                                        <p:tgtEl>
                                          <p:spTgt spid="18"/>
                                        </p:tgtEl>
                                      </p:cBhvr>
                                    </p:animEffect>
                                    <p:anim calcmode="lin" valueType="num">
                                      <p:cBhvr>
                                        <p:cTn id="90" dur="1000" fill="hold"/>
                                        <p:tgtEl>
                                          <p:spTgt spid="18"/>
                                        </p:tgtEl>
                                        <p:attrNameLst>
                                          <p:attrName>ppt_x</p:attrName>
                                        </p:attrNameLst>
                                      </p:cBhvr>
                                      <p:tavLst>
                                        <p:tav tm="0">
                                          <p:val>
                                            <p:strVal val="#ppt_x"/>
                                          </p:val>
                                        </p:tav>
                                        <p:tav tm="100000">
                                          <p:val>
                                            <p:strVal val="#ppt_x"/>
                                          </p:val>
                                        </p:tav>
                                      </p:tavLst>
                                    </p:anim>
                                    <p:anim calcmode="lin" valueType="num">
                                      <p:cBhvr>
                                        <p:cTn id="91" dur="1000" fill="hold"/>
                                        <p:tgtEl>
                                          <p:spTgt spid="18"/>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fade">
                                      <p:cBhvr>
                                        <p:cTn id="94" dur="1000"/>
                                        <p:tgtEl>
                                          <p:spTgt spid="19"/>
                                        </p:tgtEl>
                                      </p:cBhvr>
                                    </p:animEffect>
                                    <p:anim calcmode="lin" valueType="num">
                                      <p:cBhvr>
                                        <p:cTn id="95" dur="1000" fill="hold"/>
                                        <p:tgtEl>
                                          <p:spTgt spid="19"/>
                                        </p:tgtEl>
                                        <p:attrNameLst>
                                          <p:attrName>ppt_x</p:attrName>
                                        </p:attrNameLst>
                                      </p:cBhvr>
                                      <p:tavLst>
                                        <p:tav tm="0">
                                          <p:val>
                                            <p:strVal val="#ppt_x"/>
                                          </p:val>
                                        </p:tav>
                                        <p:tav tm="100000">
                                          <p:val>
                                            <p:strVal val="#ppt_x"/>
                                          </p:val>
                                        </p:tav>
                                      </p:tavLst>
                                    </p:anim>
                                    <p:anim calcmode="lin" valueType="num">
                                      <p:cBhvr>
                                        <p:cTn id="96" dur="1000" fill="hold"/>
                                        <p:tgtEl>
                                          <p:spTgt spid="19"/>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fade">
                                      <p:cBhvr>
                                        <p:cTn id="99" dur="1000"/>
                                        <p:tgtEl>
                                          <p:spTgt spid="20"/>
                                        </p:tgtEl>
                                      </p:cBhvr>
                                    </p:animEffect>
                                    <p:anim calcmode="lin" valueType="num">
                                      <p:cBhvr>
                                        <p:cTn id="100" dur="1000" fill="hold"/>
                                        <p:tgtEl>
                                          <p:spTgt spid="20"/>
                                        </p:tgtEl>
                                        <p:attrNameLst>
                                          <p:attrName>ppt_x</p:attrName>
                                        </p:attrNameLst>
                                      </p:cBhvr>
                                      <p:tavLst>
                                        <p:tav tm="0">
                                          <p:val>
                                            <p:strVal val="#ppt_x"/>
                                          </p:val>
                                        </p:tav>
                                        <p:tav tm="100000">
                                          <p:val>
                                            <p:strVal val="#ppt_x"/>
                                          </p:val>
                                        </p:tav>
                                      </p:tavLst>
                                    </p:anim>
                                    <p:anim calcmode="lin" valueType="num">
                                      <p:cBhvr>
                                        <p:cTn id="101" dur="1000" fill="hold"/>
                                        <p:tgtEl>
                                          <p:spTgt spid="20"/>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fade">
                                      <p:cBhvr>
                                        <p:cTn id="104" dur="1000"/>
                                        <p:tgtEl>
                                          <p:spTgt spid="21"/>
                                        </p:tgtEl>
                                      </p:cBhvr>
                                    </p:animEffect>
                                    <p:anim calcmode="lin" valueType="num">
                                      <p:cBhvr>
                                        <p:cTn id="105" dur="1000" fill="hold"/>
                                        <p:tgtEl>
                                          <p:spTgt spid="21"/>
                                        </p:tgtEl>
                                        <p:attrNameLst>
                                          <p:attrName>ppt_x</p:attrName>
                                        </p:attrNameLst>
                                      </p:cBhvr>
                                      <p:tavLst>
                                        <p:tav tm="0">
                                          <p:val>
                                            <p:strVal val="#ppt_x"/>
                                          </p:val>
                                        </p:tav>
                                        <p:tav tm="100000">
                                          <p:val>
                                            <p:strVal val="#ppt_x"/>
                                          </p:val>
                                        </p:tav>
                                      </p:tavLst>
                                    </p:anim>
                                    <p:anim calcmode="lin" valueType="num">
                                      <p:cBhvr>
                                        <p:cTn id="106" dur="1000" fill="hold"/>
                                        <p:tgtEl>
                                          <p:spTgt spid="21"/>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fade">
                                      <p:cBhvr>
                                        <p:cTn id="109" dur="1000"/>
                                        <p:tgtEl>
                                          <p:spTgt spid="22"/>
                                        </p:tgtEl>
                                      </p:cBhvr>
                                    </p:animEffect>
                                    <p:anim calcmode="lin" valueType="num">
                                      <p:cBhvr>
                                        <p:cTn id="110" dur="1000" fill="hold"/>
                                        <p:tgtEl>
                                          <p:spTgt spid="22"/>
                                        </p:tgtEl>
                                        <p:attrNameLst>
                                          <p:attrName>ppt_x</p:attrName>
                                        </p:attrNameLst>
                                      </p:cBhvr>
                                      <p:tavLst>
                                        <p:tav tm="0">
                                          <p:val>
                                            <p:strVal val="#ppt_x"/>
                                          </p:val>
                                        </p:tav>
                                        <p:tav tm="100000">
                                          <p:val>
                                            <p:strVal val="#ppt_x"/>
                                          </p:val>
                                        </p:tav>
                                      </p:tavLst>
                                    </p:anim>
                                    <p:anim calcmode="lin" valueType="num">
                                      <p:cBhvr>
                                        <p:cTn id="111" dur="1000" fill="hold"/>
                                        <p:tgtEl>
                                          <p:spTgt spid="22"/>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26"/>
                                        </p:tgtEl>
                                        <p:attrNameLst>
                                          <p:attrName>style.visibility</p:attrName>
                                        </p:attrNameLst>
                                      </p:cBhvr>
                                      <p:to>
                                        <p:strVal val="visible"/>
                                      </p:to>
                                    </p:set>
                                    <p:animEffect transition="in" filter="fade">
                                      <p:cBhvr>
                                        <p:cTn id="114" dur="1000"/>
                                        <p:tgtEl>
                                          <p:spTgt spid="26"/>
                                        </p:tgtEl>
                                      </p:cBhvr>
                                    </p:animEffect>
                                    <p:anim calcmode="lin" valueType="num">
                                      <p:cBhvr>
                                        <p:cTn id="115" dur="1000" fill="hold"/>
                                        <p:tgtEl>
                                          <p:spTgt spid="26"/>
                                        </p:tgtEl>
                                        <p:attrNameLst>
                                          <p:attrName>ppt_x</p:attrName>
                                        </p:attrNameLst>
                                      </p:cBhvr>
                                      <p:tavLst>
                                        <p:tav tm="0">
                                          <p:val>
                                            <p:strVal val="#ppt_x"/>
                                          </p:val>
                                        </p:tav>
                                        <p:tav tm="100000">
                                          <p:val>
                                            <p:strVal val="#ppt_x"/>
                                          </p:val>
                                        </p:tav>
                                      </p:tavLst>
                                    </p:anim>
                                    <p:anim calcmode="lin" valueType="num">
                                      <p:cBhvr>
                                        <p:cTn id="116" dur="1000" fill="hold"/>
                                        <p:tgtEl>
                                          <p:spTgt spid="26"/>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7"/>
                                        </p:tgtEl>
                                        <p:attrNameLst>
                                          <p:attrName>style.visibility</p:attrName>
                                        </p:attrNameLst>
                                      </p:cBhvr>
                                      <p:to>
                                        <p:strVal val="visible"/>
                                      </p:to>
                                    </p:set>
                                    <p:animEffect transition="in" filter="fade">
                                      <p:cBhvr>
                                        <p:cTn id="119" dur="1000"/>
                                        <p:tgtEl>
                                          <p:spTgt spid="27"/>
                                        </p:tgtEl>
                                      </p:cBhvr>
                                    </p:animEffect>
                                    <p:anim calcmode="lin" valueType="num">
                                      <p:cBhvr>
                                        <p:cTn id="120" dur="1000" fill="hold"/>
                                        <p:tgtEl>
                                          <p:spTgt spid="27"/>
                                        </p:tgtEl>
                                        <p:attrNameLst>
                                          <p:attrName>ppt_x</p:attrName>
                                        </p:attrNameLst>
                                      </p:cBhvr>
                                      <p:tavLst>
                                        <p:tav tm="0">
                                          <p:val>
                                            <p:strVal val="#ppt_x"/>
                                          </p:val>
                                        </p:tav>
                                        <p:tav tm="100000">
                                          <p:val>
                                            <p:strVal val="#ppt_x"/>
                                          </p:val>
                                        </p:tav>
                                      </p:tavLst>
                                    </p:anim>
                                    <p:anim calcmode="lin" valueType="num">
                                      <p:cBhvr>
                                        <p:cTn id="121" dur="1000" fill="hold"/>
                                        <p:tgtEl>
                                          <p:spTgt spid="27"/>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28"/>
                                        </p:tgtEl>
                                        <p:attrNameLst>
                                          <p:attrName>style.visibility</p:attrName>
                                        </p:attrNameLst>
                                      </p:cBhvr>
                                      <p:to>
                                        <p:strVal val="visible"/>
                                      </p:to>
                                    </p:set>
                                    <p:animEffect transition="in" filter="fade">
                                      <p:cBhvr>
                                        <p:cTn id="124" dur="1000"/>
                                        <p:tgtEl>
                                          <p:spTgt spid="28"/>
                                        </p:tgtEl>
                                      </p:cBhvr>
                                    </p:animEffect>
                                    <p:anim calcmode="lin" valueType="num">
                                      <p:cBhvr>
                                        <p:cTn id="125" dur="1000" fill="hold"/>
                                        <p:tgtEl>
                                          <p:spTgt spid="28"/>
                                        </p:tgtEl>
                                        <p:attrNameLst>
                                          <p:attrName>ppt_x</p:attrName>
                                        </p:attrNameLst>
                                      </p:cBhvr>
                                      <p:tavLst>
                                        <p:tav tm="0">
                                          <p:val>
                                            <p:strVal val="#ppt_x"/>
                                          </p:val>
                                        </p:tav>
                                        <p:tav tm="100000">
                                          <p:val>
                                            <p:strVal val="#ppt_x"/>
                                          </p:val>
                                        </p:tav>
                                      </p:tavLst>
                                    </p:anim>
                                    <p:anim calcmode="lin" valueType="num">
                                      <p:cBhvr>
                                        <p:cTn id="126" dur="1000" fill="hold"/>
                                        <p:tgtEl>
                                          <p:spTgt spid="28"/>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29"/>
                                        </p:tgtEl>
                                        <p:attrNameLst>
                                          <p:attrName>style.visibility</p:attrName>
                                        </p:attrNameLst>
                                      </p:cBhvr>
                                      <p:to>
                                        <p:strVal val="visible"/>
                                      </p:to>
                                    </p:set>
                                    <p:animEffect transition="in" filter="fade">
                                      <p:cBhvr>
                                        <p:cTn id="129" dur="1000"/>
                                        <p:tgtEl>
                                          <p:spTgt spid="29"/>
                                        </p:tgtEl>
                                      </p:cBhvr>
                                    </p:animEffect>
                                    <p:anim calcmode="lin" valueType="num">
                                      <p:cBhvr>
                                        <p:cTn id="130" dur="1000" fill="hold"/>
                                        <p:tgtEl>
                                          <p:spTgt spid="29"/>
                                        </p:tgtEl>
                                        <p:attrNameLst>
                                          <p:attrName>ppt_x</p:attrName>
                                        </p:attrNameLst>
                                      </p:cBhvr>
                                      <p:tavLst>
                                        <p:tav tm="0">
                                          <p:val>
                                            <p:strVal val="#ppt_x"/>
                                          </p:val>
                                        </p:tav>
                                        <p:tav tm="100000">
                                          <p:val>
                                            <p:strVal val="#ppt_x"/>
                                          </p:val>
                                        </p:tav>
                                      </p:tavLst>
                                    </p:anim>
                                    <p:anim calcmode="lin" valueType="num">
                                      <p:cBhvr>
                                        <p:cTn id="131" dur="1000" fill="hold"/>
                                        <p:tgtEl>
                                          <p:spTgt spid="29"/>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fade">
                                      <p:cBhvr>
                                        <p:cTn id="134" dur="1000"/>
                                        <p:tgtEl>
                                          <p:spTgt spid="30"/>
                                        </p:tgtEl>
                                      </p:cBhvr>
                                    </p:animEffect>
                                    <p:anim calcmode="lin" valueType="num">
                                      <p:cBhvr>
                                        <p:cTn id="135" dur="1000" fill="hold"/>
                                        <p:tgtEl>
                                          <p:spTgt spid="30"/>
                                        </p:tgtEl>
                                        <p:attrNameLst>
                                          <p:attrName>ppt_x</p:attrName>
                                        </p:attrNameLst>
                                      </p:cBhvr>
                                      <p:tavLst>
                                        <p:tav tm="0">
                                          <p:val>
                                            <p:strVal val="#ppt_x"/>
                                          </p:val>
                                        </p:tav>
                                        <p:tav tm="100000">
                                          <p:val>
                                            <p:strVal val="#ppt_x"/>
                                          </p:val>
                                        </p:tav>
                                      </p:tavLst>
                                    </p:anim>
                                    <p:anim calcmode="lin" valueType="num">
                                      <p:cBhvr>
                                        <p:cTn id="136" dur="1000" fill="hold"/>
                                        <p:tgtEl>
                                          <p:spTgt spid="30"/>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fade">
                                      <p:cBhvr>
                                        <p:cTn id="139" dur="1000"/>
                                        <p:tgtEl>
                                          <p:spTgt spid="31"/>
                                        </p:tgtEl>
                                      </p:cBhvr>
                                    </p:animEffect>
                                    <p:anim calcmode="lin" valueType="num">
                                      <p:cBhvr>
                                        <p:cTn id="140" dur="1000" fill="hold"/>
                                        <p:tgtEl>
                                          <p:spTgt spid="31"/>
                                        </p:tgtEl>
                                        <p:attrNameLst>
                                          <p:attrName>ppt_x</p:attrName>
                                        </p:attrNameLst>
                                      </p:cBhvr>
                                      <p:tavLst>
                                        <p:tav tm="0">
                                          <p:val>
                                            <p:strVal val="#ppt_x"/>
                                          </p:val>
                                        </p:tav>
                                        <p:tav tm="100000">
                                          <p:val>
                                            <p:strVal val="#ppt_x"/>
                                          </p:val>
                                        </p:tav>
                                      </p:tavLst>
                                    </p:anim>
                                    <p:anim calcmode="lin" valueType="num">
                                      <p:cBhvr>
                                        <p:cTn id="141" dur="1000" fill="hold"/>
                                        <p:tgtEl>
                                          <p:spTgt spid="31"/>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32"/>
                                        </p:tgtEl>
                                        <p:attrNameLst>
                                          <p:attrName>style.visibility</p:attrName>
                                        </p:attrNameLst>
                                      </p:cBhvr>
                                      <p:to>
                                        <p:strVal val="visible"/>
                                      </p:to>
                                    </p:set>
                                    <p:animEffect transition="in" filter="fade">
                                      <p:cBhvr>
                                        <p:cTn id="144" dur="1000"/>
                                        <p:tgtEl>
                                          <p:spTgt spid="32"/>
                                        </p:tgtEl>
                                      </p:cBhvr>
                                    </p:animEffect>
                                    <p:anim calcmode="lin" valueType="num">
                                      <p:cBhvr>
                                        <p:cTn id="145" dur="1000" fill="hold"/>
                                        <p:tgtEl>
                                          <p:spTgt spid="32"/>
                                        </p:tgtEl>
                                        <p:attrNameLst>
                                          <p:attrName>ppt_x</p:attrName>
                                        </p:attrNameLst>
                                      </p:cBhvr>
                                      <p:tavLst>
                                        <p:tav tm="0">
                                          <p:val>
                                            <p:strVal val="#ppt_x"/>
                                          </p:val>
                                        </p:tav>
                                        <p:tav tm="100000">
                                          <p:val>
                                            <p:strVal val="#ppt_x"/>
                                          </p:val>
                                        </p:tav>
                                      </p:tavLst>
                                    </p:anim>
                                    <p:anim calcmode="lin" valueType="num">
                                      <p:cBhvr>
                                        <p:cTn id="146" dur="1000" fill="hold"/>
                                        <p:tgtEl>
                                          <p:spTgt spid="32"/>
                                        </p:tgtEl>
                                        <p:attrNameLst>
                                          <p:attrName>ppt_y</p:attrName>
                                        </p:attrNameLst>
                                      </p:cBhvr>
                                      <p:tavLst>
                                        <p:tav tm="0">
                                          <p:val>
                                            <p:strVal val="#ppt_y+.1"/>
                                          </p:val>
                                        </p:tav>
                                        <p:tav tm="100000">
                                          <p:val>
                                            <p:strVal val="#ppt_y"/>
                                          </p:val>
                                        </p:tav>
                                      </p:tavLst>
                                    </p:anim>
                                  </p:childTnLst>
                                </p:cTn>
                              </p:par>
                              <p:par>
                                <p:cTn id="147" presetID="42" presetClass="entr" presetSubtype="0" fill="hold" grpId="0" nodeType="withEffect">
                                  <p:stCondLst>
                                    <p:cond delay="0"/>
                                  </p:stCondLst>
                                  <p:childTnLst>
                                    <p:set>
                                      <p:cBhvr>
                                        <p:cTn id="148" dur="1" fill="hold">
                                          <p:stCondLst>
                                            <p:cond delay="0"/>
                                          </p:stCondLst>
                                        </p:cTn>
                                        <p:tgtEl>
                                          <p:spTgt spid="33"/>
                                        </p:tgtEl>
                                        <p:attrNameLst>
                                          <p:attrName>style.visibility</p:attrName>
                                        </p:attrNameLst>
                                      </p:cBhvr>
                                      <p:to>
                                        <p:strVal val="visible"/>
                                      </p:to>
                                    </p:set>
                                    <p:animEffect transition="in" filter="fade">
                                      <p:cBhvr>
                                        <p:cTn id="149" dur="1000"/>
                                        <p:tgtEl>
                                          <p:spTgt spid="33"/>
                                        </p:tgtEl>
                                      </p:cBhvr>
                                    </p:animEffect>
                                    <p:anim calcmode="lin" valueType="num">
                                      <p:cBhvr>
                                        <p:cTn id="150" dur="1000" fill="hold"/>
                                        <p:tgtEl>
                                          <p:spTgt spid="33"/>
                                        </p:tgtEl>
                                        <p:attrNameLst>
                                          <p:attrName>ppt_x</p:attrName>
                                        </p:attrNameLst>
                                      </p:cBhvr>
                                      <p:tavLst>
                                        <p:tav tm="0">
                                          <p:val>
                                            <p:strVal val="#ppt_x"/>
                                          </p:val>
                                        </p:tav>
                                        <p:tav tm="100000">
                                          <p:val>
                                            <p:strVal val="#ppt_x"/>
                                          </p:val>
                                        </p:tav>
                                      </p:tavLst>
                                    </p:anim>
                                    <p:anim calcmode="lin" valueType="num">
                                      <p:cBhvr>
                                        <p:cTn id="151" dur="1000" fill="hold"/>
                                        <p:tgtEl>
                                          <p:spTgt spid="33"/>
                                        </p:tgtEl>
                                        <p:attrNameLst>
                                          <p:attrName>ppt_y</p:attrName>
                                        </p:attrNameLst>
                                      </p:cBhvr>
                                      <p:tavLst>
                                        <p:tav tm="0">
                                          <p:val>
                                            <p:strVal val="#ppt_y+.1"/>
                                          </p:val>
                                        </p:tav>
                                        <p:tav tm="100000">
                                          <p:val>
                                            <p:strVal val="#ppt_y"/>
                                          </p:val>
                                        </p:tav>
                                      </p:tavLst>
                                    </p:anim>
                                  </p:childTnLst>
                                </p:cTn>
                              </p:par>
                              <p:par>
                                <p:cTn id="152" presetID="42" presetClass="entr" presetSubtype="0" fill="hold" grpId="0" nodeType="withEffect">
                                  <p:stCondLst>
                                    <p:cond delay="0"/>
                                  </p:stCondLst>
                                  <p:childTnLst>
                                    <p:set>
                                      <p:cBhvr>
                                        <p:cTn id="153" dur="1" fill="hold">
                                          <p:stCondLst>
                                            <p:cond delay="0"/>
                                          </p:stCondLst>
                                        </p:cTn>
                                        <p:tgtEl>
                                          <p:spTgt spid="34"/>
                                        </p:tgtEl>
                                        <p:attrNameLst>
                                          <p:attrName>style.visibility</p:attrName>
                                        </p:attrNameLst>
                                      </p:cBhvr>
                                      <p:to>
                                        <p:strVal val="visible"/>
                                      </p:to>
                                    </p:set>
                                    <p:animEffect transition="in" filter="fade">
                                      <p:cBhvr>
                                        <p:cTn id="154" dur="1000"/>
                                        <p:tgtEl>
                                          <p:spTgt spid="34"/>
                                        </p:tgtEl>
                                      </p:cBhvr>
                                    </p:animEffect>
                                    <p:anim calcmode="lin" valueType="num">
                                      <p:cBhvr>
                                        <p:cTn id="155" dur="1000" fill="hold"/>
                                        <p:tgtEl>
                                          <p:spTgt spid="34"/>
                                        </p:tgtEl>
                                        <p:attrNameLst>
                                          <p:attrName>ppt_x</p:attrName>
                                        </p:attrNameLst>
                                      </p:cBhvr>
                                      <p:tavLst>
                                        <p:tav tm="0">
                                          <p:val>
                                            <p:strVal val="#ppt_x"/>
                                          </p:val>
                                        </p:tav>
                                        <p:tav tm="100000">
                                          <p:val>
                                            <p:strVal val="#ppt_x"/>
                                          </p:val>
                                        </p:tav>
                                      </p:tavLst>
                                    </p:anim>
                                    <p:anim calcmode="lin" valueType="num">
                                      <p:cBhvr>
                                        <p:cTn id="156" dur="1000" fill="hold"/>
                                        <p:tgtEl>
                                          <p:spTgt spid="34"/>
                                        </p:tgtEl>
                                        <p:attrNameLst>
                                          <p:attrName>ppt_y</p:attrName>
                                        </p:attrNameLst>
                                      </p:cBhvr>
                                      <p:tavLst>
                                        <p:tav tm="0">
                                          <p:val>
                                            <p:strVal val="#ppt_y+.1"/>
                                          </p:val>
                                        </p:tav>
                                        <p:tav tm="100000">
                                          <p:val>
                                            <p:strVal val="#ppt_y"/>
                                          </p:val>
                                        </p:tav>
                                      </p:tavLst>
                                    </p:anim>
                                  </p:childTnLst>
                                </p:cTn>
                              </p:par>
                              <p:par>
                                <p:cTn id="157" presetID="42" presetClass="entr" presetSubtype="0" fill="hold" grpId="0" nodeType="withEffect">
                                  <p:stCondLst>
                                    <p:cond delay="0"/>
                                  </p:stCondLst>
                                  <p:childTnLst>
                                    <p:set>
                                      <p:cBhvr>
                                        <p:cTn id="158" dur="1" fill="hold">
                                          <p:stCondLst>
                                            <p:cond delay="0"/>
                                          </p:stCondLst>
                                        </p:cTn>
                                        <p:tgtEl>
                                          <p:spTgt spid="35"/>
                                        </p:tgtEl>
                                        <p:attrNameLst>
                                          <p:attrName>style.visibility</p:attrName>
                                        </p:attrNameLst>
                                      </p:cBhvr>
                                      <p:to>
                                        <p:strVal val="visible"/>
                                      </p:to>
                                    </p:set>
                                    <p:animEffect transition="in" filter="fade">
                                      <p:cBhvr>
                                        <p:cTn id="159" dur="1000"/>
                                        <p:tgtEl>
                                          <p:spTgt spid="35"/>
                                        </p:tgtEl>
                                      </p:cBhvr>
                                    </p:animEffect>
                                    <p:anim calcmode="lin" valueType="num">
                                      <p:cBhvr>
                                        <p:cTn id="160" dur="1000" fill="hold"/>
                                        <p:tgtEl>
                                          <p:spTgt spid="35"/>
                                        </p:tgtEl>
                                        <p:attrNameLst>
                                          <p:attrName>ppt_x</p:attrName>
                                        </p:attrNameLst>
                                      </p:cBhvr>
                                      <p:tavLst>
                                        <p:tav tm="0">
                                          <p:val>
                                            <p:strVal val="#ppt_x"/>
                                          </p:val>
                                        </p:tav>
                                        <p:tav tm="100000">
                                          <p:val>
                                            <p:strVal val="#ppt_x"/>
                                          </p:val>
                                        </p:tav>
                                      </p:tavLst>
                                    </p:anim>
                                    <p:anim calcmode="lin" valueType="num">
                                      <p:cBhvr>
                                        <p:cTn id="161" dur="1000" fill="hold"/>
                                        <p:tgtEl>
                                          <p:spTgt spid="35"/>
                                        </p:tgtEl>
                                        <p:attrNameLst>
                                          <p:attrName>ppt_y</p:attrName>
                                        </p:attrNameLst>
                                      </p:cBhvr>
                                      <p:tavLst>
                                        <p:tav tm="0">
                                          <p:val>
                                            <p:strVal val="#ppt_y+.1"/>
                                          </p:val>
                                        </p:tav>
                                        <p:tav tm="100000">
                                          <p:val>
                                            <p:strVal val="#ppt_y"/>
                                          </p:val>
                                        </p:tav>
                                      </p:tavLst>
                                    </p:anim>
                                  </p:childTnLst>
                                </p:cTn>
                              </p:par>
                              <p:par>
                                <p:cTn id="162" presetID="42" presetClass="entr" presetSubtype="0" fill="hold" grpId="0" nodeType="withEffect">
                                  <p:stCondLst>
                                    <p:cond delay="0"/>
                                  </p:stCondLst>
                                  <p:childTnLst>
                                    <p:set>
                                      <p:cBhvr>
                                        <p:cTn id="163" dur="1" fill="hold">
                                          <p:stCondLst>
                                            <p:cond delay="0"/>
                                          </p:stCondLst>
                                        </p:cTn>
                                        <p:tgtEl>
                                          <p:spTgt spid="44"/>
                                        </p:tgtEl>
                                        <p:attrNameLst>
                                          <p:attrName>style.visibility</p:attrName>
                                        </p:attrNameLst>
                                      </p:cBhvr>
                                      <p:to>
                                        <p:strVal val="visible"/>
                                      </p:to>
                                    </p:set>
                                    <p:animEffect transition="in" filter="fade">
                                      <p:cBhvr>
                                        <p:cTn id="164" dur="1000"/>
                                        <p:tgtEl>
                                          <p:spTgt spid="44"/>
                                        </p:tgtEl>
                                      </p:cBhvr>
                                    </p:animEffect>
                                    <p:anim calcmode="lin" valueType="num">
                                      <p:cBhvr>
                                        <p:cTn id="165" dur="1000" fill="hold"/>
                                        <p:tgtEl>
                                          <p:spTgt spid="44"/>
                                        </p:tgtEl>
                                        <p:attrNameLst>
                                          <p:attrName>ppt_x</p:attrName>
                                        </p:attrNameLst>
                                      </p:cBhvr>
                                      <p:tavLst>
                                        <p:tav tm="0">
                                          <p:val>
                                            <p:strVal val="#ppt_x"/>
                                          </p:val>
                                        </p:tav>
                                        <p:tav tm="100000">
                                          <p:val>
                                            <p:strVal val="#ppt_x"/>
                                          </p:val>
                                        </p:tav>
                                      </p:tavLst>
                                    </p:anim>
                                    <p:anim calcmode="lin" valueType="num">
                                      <p:cBhvr>
                                        <p:cTn id="16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7" grpId="0" animBg="1"/>
      <p:bldP spid="9" grpId="0" animBg="1"/>
      <p:bldP spid="21" grpId="0" animBg="1"/>
      <p:bldP spid="22" grpId="0" animBg="1"/>
      <p:bldP spid="26" grpId="0"/>
      <p:bldP spid="27" grpId="0"/>
      <p:bldP spid="28" grpId="0"/>
      <p:bldP spid="29" grpId="0"/>
      <p:bldP spid="30" grpId="0"/>
      <p:bldP spid="31" grpId="0"/>
      <p:bldP spid="32" grpId="0"/>
      <p:bldP spid="33" grpId="0"/>
      <p:bldP spid="34" grpId="0"/>
      <p:bldP spid="35" grpId="0"/>
      <p:bldP spid="40" grpId="0"/>
      <p:bldP spid="41" grpId="0" animBg="1"/>
      <p:bldP spid="42" grpId="0" animBg="1"/>
      <p:bldP spid="43" grpId="0" animBg="1"/>
      <p:bldP spid="4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7" name="文本框 6"/>
          <p:cNvSpPr txBox="1"/>
          <p:nvPr/>
        </p:nvSpPr>
        <p:spPr>
          <a:xfrm>
            <a:off x="2522258" y="1959928"/>
            <a:ext cx="7327537" cy="923330"/>
          </a:xfrm>
          <a:prstGeom prst="rect">
            <a:avLst/>
          </a:prstGeom>
          <a:noFill/>
        </p:spPr>
        <p:txBody>
          <a:bodyPr wrap="square" rtlCol="0">
            <a:spAutoFit/>
          </a:bodyPr>
          <a:lstStyle>
            <a:defPPr>
              <a:defRPr lang="zh-CN"/>
            </a:defPPr>
            <a:lvl1pPr algn="ctr">
              <a:defRPr sz="4400">
                <a:solidFill>
                  <a:schemeClr val="bg1"/>
                </a:solidFill>
                <a:latin typeface="华文细黑" panose="02010600040101010101" pitchFamily="2" charset="-122"/>
                <a:ea typeface="华文细黑" panose="02010600040101010101" pitchFamily="2" charset="-122"/>
              </a:defRPr>
            </a:lvl1pPr>
          </a:lstStyle>
          <a:p>
            <a:r>
              <a:rPr lang="zh-CN" altLang="en-US" sz="5400" dirty="0">
                <a:solidFill>
                  <a:schemeClr val="tx1"/>
                </a:solidFill>
                <a:latin typeface="+mn-lt"/>
                <a:ea typeface="+mn-ea"/>
                <a:cs typeface="+mn-ea"/>
                <a:sym typeface="+mn-lt"/>
              </a:rPr>
              <a:t>谢谢聆听，</a:t>
            </a:r>
            <a:r>
              <a:rPr lang="zh-CN" altLang="en-US" sz="5400" dirty="0">
                <a:solidFill>
                  <a:srgbClr val="DB204E"/>
                </a:solidFill>
                <a:latin typeface="+mn-lt"/>
                <a:ea typeface="+mn-ea"/>
                <a:cs typeface="+mn-ea"/>
                <a:sym typeface="+mn-lt"/>
              </a:rPr>
              <a:t>敬请指正</a:t>
            </a:r>
            <a:endParaRPr lang="zh-CN" altLang="en-US" sz="5400" dirty="0">
              <a:solidFill>
                <a:srgbClr val="DB204E"/>
              </a:solidFill>
              <a:latin typeface="+mn-lt"/>
              <a:ea typeface="+mn-ea"/>
              <a:cs typeface="+mn-ea"/>
              <a:sym typeface="+mn-lt"/>
            </a:endParaRPr>
          </a:p>
        </p:txBody>
      </p:sp>
      <p:sp>
        <p:nvSpPr>
          <p:cNvPr id="8" name="矩形 4"/>
          <p:cNvSpPr>
            <a:spLocks noChangeArrowheads="1"/>
          </p:cNvSpPr>
          <p:nvPr/>
        </p:nvSpPr>
        <p:spPr bwMode="auto">
          <a:xfrm>
            <a:off x="3038695" y="3165659"/>
            <a:ext cx="62946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900" dirty="0">
                <a:cs typeface="+mn-ea"/>
                <a:sym typeface="+mn-lt"/>
              </a:rPr>
              <a:t> Youth is not a time of life; it is a state of mind; it is not a matter of rosy cheeks, red lips and supple knees; it is a matter of the will, a quality of the imagination.</a:t>
            </a:r>
            <a:endParaRPr lang="zh-CN" altLang="en-US" sz="900" dirty="0">
              <a:cs typeface="+mn-ea"/>
              <a:sym typeface="+mn-lt"/>
            </a:endParaRPr>
          </a:p>
        </p:txBody>
      </p:sp>
      <p:cxnSp>
        <p:nvCxnSpPr>
          <p:cNvPr id="9" name="直接连接符 8"/>
          <p:cNvCxnSpPr/>
          <p:nvPr/>
        </p:nvCxnSpPr>
        <p:spPr>
          <a:xfrm>
            <a:off x="2815084" y="2955828"/>
            <a:ext cx="17126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851541" y="2941314"/>
            <a:ext cx="17054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623202" y="2816090"/>
            <a:ext cx="3199311" cy="276999"/>
          </a:xfrm>
          <a:prstGeom prst="rect">
            <a:avLst/>
          </a:prstGeom>
          <a:noFill/>
        </p:spPr>
        <p:txBody>
          <a:bodyPr wrap="square" rtlCol="0">
            <a:spAutoFit/>
          </a:bodyPr>
          <a:lstStyle/>
          <a:p>
            <a:pPr algn="dist"/>
            <a:r>
              <a:rPr lang="en-US" altLang="zh-CN" sz="1200" dirty="0">
                <a:cs typeface="+mn-ea"/>
                <a:sym typeface="+mn-lt"/>
              </a:rPr>
              <a:t>DESIGNED BY </a:t>
            </a:r>
            <a:r>
              <a:rPr lang="en-US" altLang="zh-CN" sz="1200" dirty="0" smtClean="0">
                <a:cs typeface="+mn-ea"/>
                <a:sym typeface="+mn-lt"/>
              </a:rPr>
              <a:t>1PPT</a:t>
            </a:r>
            <a:endParaRPr lang="zh-CN" altLang="en-US" sz="1200" dirty="0">
              <a:cs typeface="+mn-ea"/>
              <a:sym typeface="+mn-lt"/>
            </a:endParaRPr>
          </a:p>
        </p:txBody>
      </p:sp>
      <p:sp>
        <p:nvSpPr>
          <p:cNvPr id="13" name="圆角矩形 13"/>
          <p:cNvSpPr/>
          <p:nvPr/>
        </p:nvSpPr>
        <p:spPr>
          <a:xfrm>
            <a:off x="5696169" y="3667033"/>
            <a:ext cx="965200" cy="290287"/>
          </a:xfrm>
          <a:prstGeom prst="roundRect">
            <a:avLst>
              <a:gd name="adj" fmla="val 50000"/>
            </a:avLst>
          </a:prstGeom>
          <a:solidFill>
            <a:srgbClr val="DB2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5"/>
          <p:cNvSpPr/>
          <p:nvPr/>
        </p:nvSpPr>
        <p:spPr>
          <a:xfrm>
            <a:off x="5697076" y="3667032"/>
            <a:ext cx="965200" cy="290287"/>
          </a:xfrm>
          <a:prstGeom prst="roundRect">
            <a:avLst>
              <a:gd name="adj" fmla="val 50000"/>
            </a:avLst>
          </a:prstGeom>
          <a:solidFill>
            <a:srgbClr val="DB204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7"/>
          <p:cNvSpPr/>
          <p:nvPr/>
        </p:nvSpPr>
        <p:spPr>
          <a:xfrm>
            <a:off x="5693901" y="3673431"/>
            <a:ext cx="965200" cy="290287"/>
          </a:xfrm>
          <a:prstGeom prst="roundRect">
            <a:avLst>
              <a:gd name="adj" fmla="val 50000"/>
            </a:avLst>
          </a:prstGeom>
          <a:solidFill>
            <a:srgbClr val="DB204E">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8"/>
          <p:cNvSpPr/>
          <p:nvPr/>
        </p:nvSpPr>
        <p:spPr>
          <a:xfrm>
            <a:off x="5690726" y="3667032"/>
            <a:ext cx="965200" cy="290287"/>
          </a:xfrm>
          <a:prstGeom prst="roundRect">
            <a:avLst>
              <a:gd name="adj" fmla="val 50000"/>
            </a:avLst>
          </a:prstGeom>
          <a:solidFill>
            <a:srgbClr val="DB204E">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5697076" y="3642940"/>
            <a:ext cx="1062809" cy="338554"/>
          </a:xfrm>
          <a:prstGeom prst="rect">
            <a:avLst/>
          </a:prstGeom>
          <a:noFill/>
        </p:spPr>
        <p:txBody>
          <a:bodyPr wrap="square" rtlCol="0">
            <a:spAutoFit/>
          </a:bodyPr>
          <a:lstStyle/>
          <a:p>
            <a:r>
              <a:rPr lang="en-US" altLang="zh-CN" sz="1600" dirty="0">
                <a:solidFill>
                  <a:schemeClr val="bg1"/>
                </a:solidFill>
                <a:cs typeface="+mn-ea"/>
                <a:sym typeface="+mn-lt"/>
              </a:rPr>
              <a:t>END&lt;&lt;</a:t>
            </a:r>
            <a:endParaRPr lang="zh-CN" altLang="en-US" sz="16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5000">
        <p14:rippl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1" nodeType="with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set>
                                      <p:cBhvr>
                                        <p:cTn id="7" dur="455" fill="hold">
                                          <p:stCondLst>
                                            <p:cond delay="0"/>
                                          </p:stCondLst>
                                        </p:cTn>
                                        <p:tgtEl>
                                          <p:spTgt spid="7"/>
                                        </p:tgtEl>
                                        <p:attrNameLst>
                                          <p:attrName>style.rotation</p:attrName>
                                        </p:attrNameLst>
                                      </p:cBhvr>
                                      <p:to>
                                        <p:strVal val="-45.0"/>
                                      </p:to>
                                    </p:set>
                                    <p:anim calcmode="lin" valueType="num">
                                      <p:cBhvr>
                                        <p:cTn id="8"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par>
                                <p:cTn id="12" presetID="6" presetClass="emph" presetSubtype="0" accel="100000" fill="hold" grpId="0" nodeType="withEffect">
                                  <p:stCondLst>
                                    <p:cond delay="300"/>
                                  </p:stCondLst>
                                  <p:iterate type="lt">
                                    <p:tmPct val="10000"/>
                                  </p:iterate>
                                  <p:childTnLst>
                                    <p:animScale>
                                      <p:cBhvr>
                                        <p:cTn id="13" dur="1000" fill="hold"/>
                                        <p:tgtEl>
                                          <p:spTgt spid="7"/>
                                        </p:tgtEl>
                                      </p:cBhvr>
                                      <p:by x="105000" y="105000"/>
                                    </p:animScale>
                                  </p:childTnLst>
                                </p:cTn>
                              </p:par>
                              <p:par>
                                <p:cTn id="14" presetID="2" presetClass="entr" presetSubtype="8" accel="100000" fill="hold" nodeType="withEffect">
                                  <p:stCondLst>
                                    <p:cond delay="30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accel="100000" fill="hold" nodeType="withEffect">
                                  <p:stCondLst>
                                    <p:cond delay="3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1+#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par>
                                <p:cTn id="22" presetID="37" presetClass="entr" presetSubtype="0" fill="hold" grpId="0" nodeType="withEffect">
                                  <p:stCondLst>
                                    <p:cond delay="30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900" decel="100000" fill="hold"/>
                                        <p:tgtEl>
                                          <p:spTgt spid="12"/>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8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900" decel="100000" fill="hold"/>
                                        <p:tgtEl>
                                          <p:spTgt spid="8"/>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34" presetID="2" presetClass="entr" presetSubtype="4" accel="100000" fill="hold" grpId="0" nodeType="withEffect">
                                  <p:stCondLst>
                                    <p:cond delay="60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1500" fill="hold"/>
                                        <p:tgtEl>
                                          <p:spTgt spid="13"/>
                                        </p:tgtEl>
                                        <p:attrNameLst>
                                          <p:attrName>ppt_x</p:attrName>
                                        </p:attrNameLst>
                                      </p:cBhvr>
                                      <p:tavLst>
                                        <p:tav tm="0">
                                          <p:val>
                                            <p:strVal val="#ppt_x"/>
                                          </p:val>
                                        </p:tav>
                                        <p:tav tm="100000">
                                          <p:val>
                                            <p:strVal val="#ppt_x"/>
                                          </p:val>
                                        </p:tav>
                                      </p:tavLst>
                                    </p:anim>
                                    <p:anim calcmode="lin" valueType="num">
                                      <p:cBhvr additive="base">
                                        <p:cTn id="37" dur="1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accel="100000" fill="hold" grpId="0" nodeType="withEffect">
                                  <p:stCondLst>
                                    <p:cond delay="63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1500" fill="hold"/>
                                        <p:tgtEl>
                                          <p:spTgt spid="14"/>
                                        </p:tgtEl>
                                        <p:attrNameLst>
                                          <p:attrName>ppt_x</p:attrName>
                                        </p:attrNameLst>
                                      </p:cBhvr>
                                      <p:tavLst>
                                        <p:tav tm="0">
                                          <p:val>
                                            <p:strVal val="#ppt_x"/>
                                          </p:val>
                                        </p:tav>
                                        <p:tav tm="100000">
                                          <p:val>
                                            <p:strVal val="#ppt_x"/>
                                          </p:val>
                                        </p:tav>
                                      </p:tavLst>
                                    </p:anim>
                                    <p:anim calcmode="lin" valueType="num">
                                      <p:cBhvr additive="base">
                                        <p:cTn id="41" dur="1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accel="100000" fill="hold" grpId="0" nodeType="withEffect">
                                  <p:stCondLst>
                                    <p:cond delay="66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1500" fill="hold"/>
                                        <p:tgtEl>
                                          <p:spTgt spid="15"/>
                                        </p:tgtEl>
                                        <p:attrNameLst>
                                          <p:attrName>ppt_x</p:attrName>
                                        </p:attrNameLst>
                                      </p:cBhvr>
                                      <p:tavLst>
                                        <p:tav tm="0">
                                          <p:val>
                                            <p:strVal val="#ppt_x"/>
                                          </p:val>
                                        </p:tav>
                                        <p:tav tm="100000">
                                          <p:val>
                                            <p:strVal val="#ppt_x"/>
                                          </p:val>
                                        </p:tav>
                                      </p:tavLst>
                                    </p:anim>
                                    <p:anim calcmode="lin" valueType="num">
                                      <p:cBhvr additive="base">
                                        <p:cTn id="45" dur="1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accel="100000" fill="hold" grpId="0" nodeType="withEffect">
                                  <p:stCondLst>
                                    <p:cond delay="69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1500" fill="hold"/>
                                        <p:tgtEl>
                                          <p:spTgt spid="16"/>
                                        </p:tgtEl>
                                        <p:attrNameLst>
                                          <p:attrName>ppt_x</p:attrName>
                                        </p:attrNameLst>
                                      </p:cBhvr>
                                      <p:tavLst>
                                        <p:tav tm="0">
                                          <p:val>
                                            <p:strVal val="#ppt_x"/>
                                          </p:val>
                                        </p:tav>
                                        <p:tav tm="100000">
                                          <p:val>
                                            <p:strVal val="#ppt_x"/>
                                          </p:val>
                                        </p:tav>
                                      </p:tavLst>
                                    </p:anim>
                                    <p:anim calcmode="lin" valueType="num">
                                      <p:cBhvr additive="base">
                                        <p:cTn id="49" dur="1500" fill="hold"/>
                                        <p:tgtEl>
                                          <p:spTgt spid="16"/>
                                        </p:tgtEl>
                                        <p:attrNameLst>
                                          <p:attrName>ppt_y</p:attrName>
                                        </p:attrNameLst>
                                      </p:cBhvr>
                                      <p:tavLst>
                                        <p:tav tm="0">
                                          <p:val>
                                            <p:strVal val="1+#ppt_h/2"/>
                                          </p:val>
                                        </p:tav>
                                        <p:tav tm="100000">
                                          <p:val>
                                            <p:strVal val="#ppt_y"/>
                                          </p:val>
                                        </p:tav>
                                      </p:tavLst>
                                    </p:anim>
                                  </p:childTnLst>
                                </p:cTn>
                              </p:par>
                              <p:par>
                                <p:cTn id="50" presetID="10" presetClass="entr" presetSubtype="0" fill="hold" grpId="0" nodeType="withEffect">
                                  <p:stCondLst>
                                    <p:cond delay="21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700"/>
                                        <p:tgtEl>
                                          <p:spTgt spid="17"/>
                                        </p:tgtEl>
                                      </p:cBhvr>
                                    </p:animEffect>
                                  </p:childTnLst>
                                </p:cTn>
                              </p:par>
                            </p:childTnLst>
                          </p:cTn>
                        </p:par>
                        <p:par>
                          <p:cTn id="53" fill="hold">
                            <p:stCondLst>
                              <p:cond delay="0"/>
                            </p:stCondLst>
                            <p:childTnLst>
                              <p:par>
                                <p:cTn id="54" presetID="10" presetClass="exit" presetSubtype="0" fill="hold" grpId="2" nodeType="afterEffect">
                                  <p:stCondLst>
                                    <p:cond delay="0"/>
                                  </p:stCondLst>
                                  <p:iterate type="lt">
                                    <p:tmPct val="0"/>
                                  </p:iterate>
                                  <p:childTnLst>
                                    <p:animEffect transition="out" filter="fade">
                                      <p:cBhvr>
                                        <p:cTn id="55" dur="500"/>
                                        <p:tgtEl>
                                          <p:spTgt spid="7"/>
                                        </p:tgtEl>
                                      </p:cBhvr>
                                    </p:animEffect>
                                    <p:set>
                                      <p:cBhvr>
                                        <p:cTn id="56" dur="1" fill="hold">
                                          <p:stCondLst>
                                            <p:cond delay="499"/>
                                          </p:stCondLst>
                                        </p:cTn>
                                        <p:tgtEl>
                                          <p:spTgt spid="7"/>
                                        </p:tgtEl>
                                        <p:attrNameLst>
                                          <p:attrName>style.visibility</p:attrName>
                                        </p:attrNameLst>
                                      </p:cBhvr>
                                      <p:to>
                                        <p:strVal val="hidden"/>
                                      </p:to>
                                    </p:set>
                                  </p:childTnLst>
                                </p:cTn>
                              </p:par>
                              <p:par>
                                <p:cTn id="57" presetID="10" presetClass="exit" presetSubtype="0" fill="hold" grpId="1" nodeType="withEffect">
                                  <p:stCondLst>
                                    <p:cond delay="0"/>
                                  </p:stCondLst>
                                  <p:childTnLst>
                                    <p:animEffect transition="out" filter="fade">
                                      <p:cBhvr>
                                        <p:cTn id="58" dur="500"/>
                                        <p:tgtEl>
                                          <p:spTgt spid="12"/>
                                        </p:tgtEl>
                                      </p:cBhvr>
                                    </p:animEffect>
                                    <p:set>
                                      <p:cBhvr>
                                        <p:cTn id="59" dur="1" fill="hold">
                                          <p:stCondLst>
                                            <p:cond delay="499"/>
                                          </p:stCondLst>
                                        </p:cTn>
                                        <p:tgtEl>
                                          <p:spTgt spid="12"/>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500"/>
                                        <p:tgtEl>
                                          <p:spTgt spid="8"/>
                                        </p:tgtEl>
                                      </p:cBhvr>
                                    </p:animEffect>
                                    <p:set>
                                      <p:cBhvr>
                                        <p:cTn id="62" dur="1" fill="hold">
                                          <p:stCondLst>
                                            <p:cond delay="499"/>
                                          </p:stCondLst>
                                        </p:cTn>
                                        <p:tgtEl>
                                          <p:spTgt spid="8"/>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13"/>
                                        </p:tgtEl>
                                      </p:cBhvr>
                                    </p:animEffect>
                                    <p:set>
                                      <p:cBhvr>
                                        <p:cTn id="65" dur="1" fill="hold">
                                          <p:stCondLst>
                                            <p:cond delay="499"/>
                                          </p:stCondLst>
                                        </p:cTn>
                                        <p:tgtEl>
                                          <p:spTgt spid="13"/>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14"/>
                                        </p:tgtEl>
                                      </p:cBhvr>
                                    </p:animEffect>
                                    <p:set>
                                      <p:cBhvr>
                                        <p:cTn id="68" dur="1" fill="hold">
                                          <p:stCondLst>
                                            <p:cond delay="499"/>
                                          </p:stCondLst>
                                        </p:cTn>
                                        <p:tgtEl>
                                          <p:spTgt spid="14"/>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15"/>
                                        </p:tgtEl>
                                      </p:cBhvr>
                                    </p:animEffect>
                                    <p:set>
                                      <p:cBhvr>
                                        <p:cTn id="71" dur="1" fill="hold">
                                          <p:stCondLst>
                                            <p:cond delay="499"/>
                                          </p:stCondLst>
                                        </p:cTn>
                                        <p:tgtEl>
                                          <p:spTgt spid="15"/>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16"/>
                                        </p:tgtEl>
                                      </p:cBhvr>
                                    </p:animEffect>
                                    <p:set>
                                      <p:cBhvr>
                                        <p:cTn id="74" dur="1" fill="hold">
                                          <p:stCondLst>
                                            <p:cond delay="499"/>
                                          </p:stCondLst>
                                        </p:cTn>
                                        <p:tgtEl>
                                          <p:spTgt spid="16"/>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17"/>
                                        </p:tgtEl>
                                      </p:cBhvr>
                                    </p:animEffect>
                                    <p:set>
                                      <p:cBhvr>
                                        <p:cTn id="77" dur="1" fill="hold">
                                          <p:stCondLst>
                                            <p:cond delay="499"/>
                                          </p:stCondLst>
                                        </p:cTn>
                                        <p:tgtEl>
                                          <p:spTgt spid="17"/>
                                        </p:tgtEl>
                                        <p:attrNameLst>
                                          <p:attrName>style.visibility</p:attrName>
                                        </p:attrNameLst>
                                      </p:cBhvr>
                                      <p:to>
                                        <p:strVal val="hidden"/>
                                      </p:to>
                                    </p:set>
                                  </p:childTnLst>
                                </p:cTn>
                              </p:par>
                            </p:childTnLst>
                          </p:cTn>
                        </p:par>
                        <p:par>
                          <p:cTn id="78" fill="hold">
                            <p:stCondLst>
                              <p:cond delay="500"/>
                            </p:stCondLst>
                            <p:childTnLst>
                              <p:par>
                                <p:cTn id="79" presetID="2" presetClass="exit" presetSubtype="8" accel="100000" fill="hold" nodeType="afterEffect">
                                  <p:stCondLst>
                                    <p:cond delay="0"/>
                                  </p:stCondLst>
                                  <p:childTnLst>
                                    <p:anim calcmode="lin" valueType="num">
                                      <p:cBhvr additive="base">
                                        <p:cTn id="80" dur="500"/>
                                        <p:tgtEl>
                                          <p:spTgt spid="11"/>
                                        </p:tgtEl>
                                        <p:attrNameLst>
                                          <p:attrName>ppt_x</p:attrName>
                                        </p:attrNameLst>
                                      </p:cBhvr>
                                      <p:tavLst>
                                        <p:tav tm="0">
                                          <p:val>
                                            <p:strVal val="ppt_x"/>
                                          </p:val>
                                        </p:tav>
                                        <p:tav tm="100000">
                                          <p:val>
                                            <p:strVal val="0-ppt_w/2"/>
                                          </p:val>
                                        </p:tav>
                                      </p:tavLst>
                                    </p:anim>
                                    <p:anim calcmode="lin" valueType="num">
                                      <p:cBhvr additive="base">
                                        <p:cTn id="81" dur="500"/>
                                        <p:tgtEl>
                                          <p:spTgt spid="11"/>
                                        </p:tgtEl>
                                        <p:attrNameLst>
                                          <p:attrName>ppt_y</p:attrName>
                                        </p:attrNameLst>
                                      </p:cBhvr>
                                      <p:tavLst>
                                        <p:tav tm="0">
                                          <p:val>
                                            <p:strVal val="ppt_y"/>
                                          </p:val>
                                        </p:tav>
                                        <p:tav tm="100000">
                                          <p:val>
                                            <p:strVal val="ppt_y"/>
                                          </p:val>
                                        </p:tav>
                                      </p:tavLst>
                                    </p:anim>
                                    <p:set>
                                      <p:cBhvr>
                                        <p:cTn id="82" dur="1" fill="hold">
                                          <p:stCondLst>
                                            <p:cond delay="499"/>
                                          </p:stCondLst>
                                        </p:cTn>
                                        <p:tgtEl>
                                          <p:spTgt spid="11"/>
                                        </p:tgtEl>
                                        <p:attrNameLst>
                                          <p:attrName>style.visibility</p:attrName>
                                        </p:attrNameLst>
                                      </p:cBhvr>
                                      <p:to>
                                        <p:strVal val="hidden"/>
                                      </p:to>
                                    </p:set>
                                  </p:childTnLst>
                                </p:cTn>
                              </p:par>
                              <p:par>
                                <p:cTn id="83" presetID="2" presetClass="exit" presetSubtype="2" accel="100000" fill="hold" nodeType="withEffect">
                                  <p:stCondLst>
                                    <p:cond delay="0"/>
                                  </p:stCondLst>
                                  <p:childTnLst>
                                    <p:anim calcmode="lin" valueType="num">
                                      <p:cBhvr additive="base">
                                        <p:cTn id="84" dur="500"/>
                                        <p:tgtEl>
                                          <p:spTgt spid="9"/>
                                        </p:tgtEl>
                                        <p:attrNameLst>
                                          <p:attrName>ppt_x</p:attrName>
                                        </p:attrNameLst>
                                      </p:cBhvr>
                                      <p:tavLst>
                                        <p:tav tm="0">
                                          <p:val>
                                            <p:strVal val="ppt_x"/>
                                          </p:val>
                                        </p:tav>
                                        <p:tav tm="100000">
                                          <p:val>
                                            <p:strVal val="1+ppt_w/2"/>
                                          </p:val>
                                        </p:tav>
                                      </p:tavLst>
                                    </p:anim>
                                    <p:anim calcmode="lin" valueType="num">
                                      <p:cBhvr additive="base">
                                        <p:cTn id="85" dur="500"/>
                                        <p:tgtEl>
                                          <p:spTgt spid="9"/>
                                        </p:tgtEl>
                                        <p:attrNameLst>
                                          <p:attrName>ppt_y</p:attrName>
                                        </p:attrNameLst>
                                      </p:cBhvr>
                                      <p:tavLst>
                                        <p:tav tm="0">
                                          <p:val>
                                            <p:strVal val="ppt_y"/>
                                          </p:val>
                                        </p:tav>
                                        <p:tav tm="100000">
                                          <p:val>
                                            <p:strVal val="ppt_y"/>
                                          </p:val>
                                        </p:tav>
                                      </p:tavLst>
                                    </p:anim>
                                    <p:set>
                                      <p:cBhvr>
                                        <p:cTn id="86"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7" grpId="2"/>
      <p:bldP spid="8" grpId="0"/>
      <p:bldP spid="8" grpId="1"/>
      <p:bldP spid="12" grpId="0"/>
      <p:bldP spid="12" grpId="1"/>
      <p:bldP spid="13" grpId="0" animBg="1"/>
      <p:bldP spid="13" grpId="1" animBg="1"/>
      <p:bldP spid="14" grpId="0" animBg="1"/>
      <p:bldP spid="14" grpId="1" animBg="1"/>
      <p:bldP spid="15" grpId="0" animBg="1"/>
      <p:bldP spid="15" grpId="1" animBg="1"/>
      <p:bldP spid="16" grpId="0" animBg="1"/>
      <p:bldP spid="16" grpId="1" animBg="1"/>
      <p:bldP spid="17" grpId="0"/>
      <p:bldP spid="17"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2"/>
            <a:ext cx="9025003"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4"/>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6"/>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8"/>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ln>
        </p:spPr>
        <p:txBody>
          <a:bodyPr wrap="none" anchor="ctr"/>
          <a:lstStyle/>
          <a:p>
            <a:pPr>
              <a:defRPr/>
            </a:pPr>
            <a:endParaRPr lang="zh-CN" altLang="en-US"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pitchFamily="34" charset="-122"/>
                <a:ea typeface="微软雅黑" panose="020B0503020204020204" pitchFamily="34" charset="-122"/>
              </a:rPr>
              <a:t>可以在下列情况使用</a:t>
            </a:r>
            <a:endParaRPr lang="zh-CN" altLang="en-US" sz="1200" kern="0" dirty="0" smtClean="0">
              <a:solidFill>
                <a:prstClr val="white"/>
              </a:solidFill>
              <a:latin typeface="微软雅黑" panose="020B0503020204020204" pitchFamily="34" charset="-122"/>
              <a:ea typeface="微软雅黑" panose="020B0503020204020204" pitchFamily="34" charset="-122"/>
            </a:endParaRPr>
          </a:p>
          <a:p>
            <a:pPr>
              <a:lnSpc>
                <a:spcPct val="150000"/>
              </a:lnSpc>
              <a:buClr>
                <a:srgbClr val="5B8CC1"/>
              </a:buClr>
              <a:buFont typeface="Wingdings" panose="05000000000000000000" pitchFamily="2" charset="2"/>
              <a:buChar char="n"/>
              <a:defRPr/>
            </a:pPr>
            <a:r>
              <a:rPr lang="zh-CN" altLang="en-US" sz="1200" kern="0" dirty="0">
                <a:solidFill>
                  <a:prstClr val="white"/>
                </a:solidFill>
                <a:latin typeface="微软雅黑" panose="020B0503020204020204" pitchFamily="34" charset="-122"/>
                <a:ea typeface="微软雅黑" panose="020B0503020204020204" pitchFamily="34" charset="-122"/>
              </a:rPr>
              <a:t>个</a:t>
            </a:r>
            <a:r>
              <a:rPr lang="zh-CN" altLang="en-US" sz="1200" kern="0" dirty="0" smtClean="0">
                <a:solidFill>
                  <a:prstClr val="white"/>
                </a:solidFill>
                <a:latin typeface="微软雅黑" panose="020B0503020204020204" pitchFamily="34" charset="-122"/>
                <a:ea typeface="微软雅黑" panose="020B0503020204020204" pitchFamily="34" charset="-122"/>
              </a:rPr>
              <a:t>人学习、研究。</a:t>
            </a:r>
            <a:endParaRPr lang="zh-CN" altLang="en-US" sz="1200" kern="0" dirty="0" smtClean="0">
              <a:solidFill>
                <a:prstClr val="white"/>
              </a:solidFill>
              <a:latin typeface="微软雅黑" panose="020B0503020204020204" pitchFamily="34" charset="-122"/>
              <a:ea typeface="微软雅黑" panose="020B0503020204020204" pitchFamily="34" charset="-122"/>
            </a:endParaRPr>
          </a:p>
          <a:p>
            <a:pPr>
              <a:lnSpc>
                <a:spcPct val="150000"/>
              </a:lnSpc>
              <a:buClr>
                <a:srgbClr val="5B8CC1"/>
              </a:buClr>
              <a:buFont typeface="Wingdings" panose="05000000000000000000" pitchFamily="2" charset="2"/>
              <a:buChar char="n"/>
              <a:defRPr/>
            </a:pPr>
            <a:r>
              <a:rPr lang="zh-CN" altLang="en-US" sz="1200" kern="0" dirty="0" smtClean="0">
                <a:solidFill>
                  <a:prstClr val="white"/>
                </a:solidFill>
                <a:latin typeface="微软雅黑" panose="020B0503020204020204" pitchFamily="34" charset="-122"/>
                <a:ea typeface="微软雅黑" panose="020B0503020204020204" pitchFamily="34" charset="-122"/>
              </a:rPr>
              <a:t>拷贝模板中的内容用于其它幻灯片母版中使用。</a:t>
            </a:r>
            <a:endParaRPr lang="zh-CN" altLang="en-US" sz="1200"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pitchFamily="34" charset="-122"/>
                <a:ea typeface="微软雅黑" panose="020B0503020204020204" pitchFamily="34" charset="-122"/>
              </a:rPr>
              <a:t>不可以在以下情况使用</a:t>
            </a:r>
            <a:endParaRPr lang="zh-CN" altLang="en-US" sz="1050" b="1" kern="0" dirty="0" smtClean="0">
              <a:solidFill>
                <a:prstClr val="white"/>
              </a:solidFill>
              <a:latin typeface="微软雅黑" panose="020B0503020204020204" pitchFamily="34" charset="-122"/>
              <a:ea typeface="微软雅黑" panose="020B0503020204020204" pitchFamily="34" charset="-122"/>
            </a:endParaRPr>
          </a:p>
          <a:p>
            <a:pPr>
              <a:lnSpc>
                <a:spcPct val="150000"/>
              </a:lnSpc>
              <a:buClr>
                <a:srgbClr val="5B8CC1"/>
              </a:buClr>
              <a:buFont typeface="Wingdings" panose="05000000000000000000" pitchFamily="2" charset="2"/>
              <a:buChar char="n"/>
              <a:defRPr/>
            </a:pPr>
            <a:r>
              <a:rPr lang="zh-CN" altLang="en-US" sz="1200" kern="0" dirty="0" smtClean="0">
                <a:solidFill>
                  <a:prstClr val="white"/>
                </a:solidFill>
                <a:latin typeface="微软雅黑" panose="020B0503020204020204" pitchFamily="34" charset="-122"/>
                <a:ea typeface="微软雅黑" panose="020B0503020204020204" pitchFamily="34" charset="-122"/>
              </a:rPr>
              <a:t>任何形式的在线付费下载。</a:t>
            </a:r>
            <a:endParaRPr lang="zh-CN" altLang="en-US" sz="1200" kern="0" dirty="0" smtClean="0">
              <a:solidFill>
                <a:prstClr val="white"/>
              </a:solidFill>
              <a:latin typeface="微软雅黑" panose="020B0503020204020204" pitchFamily="34" charset="-122"/>
              <a:ea typeface="微软雅黑" panose="020B0503020204020204" pitchFamily="34" charset="-122"/>
            </a:endParaRPr>
          </a:p>
          <a:p>
            <a:pPr>
              <a:lnSpc>
                <a:spcPct val="150000"/>
              </a:lnSpc>
              <a:buClr>
                <a:srgbClr val="5B8CC1"/>
              </a:buClr>
              <a:buFont typeface="Wingdings" panose="05000000000000000000" pitchFamily="2" charset="2"/>
              <a:buChar char="n"/>
              <a:defRPr/>
            </a:pPr>
            <a:r>
              <a:rPr lang="zh-CN" altLang="en-US" sz="1200" kern="0" dirty="0" smtClean="0">
                <a:solidFill>
                  <a:prstClr val="white"/>
                </a:solidFill>
                <a:latin typeface="微软雅黑" panose="020B0503020204020204" pitchFamily="34" charset="-122"/>
                <a:ea typeface="微软雅黑" panose="020B0503020204020204" pitchFamily="34" charset="-122"/>
              </a:rPr>
              <a:t>刻录光碟销售。</a:t>
            </a:r>
            <a:endParaRPr lang="zh-CN" altLang="en-GB" sz="1200" kern="0" dirty="0" smtClean="0">
              <a:solidFill>
                <a:prstClr val="white"/>
              </a:solidFill>
              <a:latin typeface="微软雅黑" panose="020B0503020204020204" pitchFamily="34" charset="-122"/>
              <a:ea typeface="微软雅黑" panose="020B0503020204020204" pitchFamily="34" charset="-122"/>
            </a:endParaRPr>
          </a:p>
        </p:txBody>
      </p:sp>
      <p:pic>
        <p:nvPicPr>
          <p:cNvPr id="1027"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47369" y="356247"/>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 y="6"/>
            <a:ext cx="12191980" cy="6857988"/>
          </a:xfrm>
          <a:prstGeom prst="rect">
            <a:avLst/>
          </a:prstGeom>
        </p:spPr>
      </p:pic>
      <p:sp>
        <p:nvSpPr>
          <p:cNvPr id="2" name="矩形 1"/>
          <p:cNvSpPr/>
          <p:nvPr/>
        </p:nvSpPr>
        <p:spPr>
          <a:xfrm>
            <a:off x="3375528" y="2941659"/>
            <a:ext cx="4983746" cy="12971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cs typeface="+mn-ea"/>
              <a:sym typeface="+mn-lt"/>
            </a:endParaRPr>
          </a:p>
        </p:txBody>
      </p:sp>
      <p:sp>
        <p:nvSpPr>
          <p:cNvPr id="5" name="标题 5"/>
          <p:cNvSpPr txBox="1"/>
          <p:nvPr>
            <p:custDataLst>
              <p:tags r:id="rId2"/>
            </p:custDataLst>
          </p:nvPr>
        </p:nvSpPr>
        <p:spPr>
          <a:xfrm>
            <a:off x="3711180" y="3025960"/>
            <a:ext cx="4312443" cy="706926"/>
          </a:xfrm>
          <a:prstGeom prst="rect">
            <a:avLst/>
          </a:prstGeom>
          <a:noFill/>
        </p:spPr>
        <p:txBody>
          <a:bodyPr wrap="square" lIns="0" tIns="68263" rIns="0" bIns="68263"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sz="4000" kern="0" dirty="0">
                <a:latin typeface="+mn-lt"/>
                <a:ea typeface="+mn-ea"/>
                <a:cs typeface="+mn-ea"/>
                <a:sym typeface="+mn-lt"/>
              </a:rPr>
              <a:t>点击添加标题</a:t>
            </a:r>
            <a:endParaRPr lang="zh-CN" altLang="en-US" sz="4000" kern="0" dirty="0">
              <a:latin typeface="+mn-lt"/>
              <a:ea typeface="+mn-ea"/>
              <a:cs typeface="+mn-ea"/>
              <a:sym typeface="+mn-lt"/>
            </a:endParaRPr>
          </a:p>
        </p:txBody>
      </p:sp>
      <p:sp>
        <p:nvSpPr>
          <p:cNvPr id="6" name="文本占位符 6"/>
          <p:cNvSpPr txBox="1"/>
          <p:nvPr>
            <p:custDataLst>
              <p:tags r:id="rId3"/>
            </p:custDataLst>
          </p:nvPr>
        </p:nvSpPr>
        <p:spPr>
          <a:xfrm>
            <a:off x="3848812" y="3717697"/>
            <a:ext cx="4037178" cy="359202"/>
          </a:xfrm>
          <a:prstGeom prst="rect">
            <a:avLst/>
          </a:prstGeom>
          <a:noFill/>
        </p:spPr>
        <p:txBody>
          <a:bodyPr wrap="square" lIns="0" tIns="68263" rIns="0" bIns="68263"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00" kern="0">
                <a:solidFill>
                  <a:schemeClr val="accent1"/>
                </a:solidFill>
                <a:cs typeface="+mn-ea"/>
                <a:sym typeface="+mn-lt"/>
              </a:rPr>
              <a:t>CLICK TO ADD CAPTION TEXT</a:t>
            </a:r>
            <a:endParaRPr lang="en-US" altLang="zh-CN" sz="1600" kern="0">
              <a:solidFill>
                <a:schemeClr val="accent1"/>
              </a:solidFill>
              <a:cs typeface="+mn-ea"/>
              <a:sym typeface="+mn-lt"/>
            </a:endParaRPr>
          </a:p>
        </p:txBody>
      </p:sp>
      <p:sp>
        <p:nvSpPr>
          <p:cNvPr id="8" name="文本占位符 4"/>
          <p:cNvSpPr txBox="1"/>
          <p:nvPr>
            <p:custDataLst>
              <p:tags r:id="rId4"/>
            </p:custDataLst>
          </p:nvPr>
        </p:nvSpPr>
        <p:spPr bwMode="auto">
          <a:xfrm>
            <a:off x="4429290" y="793740"/>
            <a:ext cx="2990522"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685800" indent="-22860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16600" dirty="0" smtClean="0">
                <a:solidFill>
                  <a:schemeClr val="accent1"/>
                </a:solidFill>
                <a:latin typeface="Agency FB" panose="020B0503020202020204" pitchFamily="34" charset="0"/>
                <a:ea typeface="+mn-ea"/>
                <a:cs typeface="+mn-ea"/>
                <a:sym typeface="+mn-lt"/>
              </a:rPr>
              <a:t>1</a:t>
            </a:r>
            <a:endParaRPr lang="zh-CN" altLang="en-US" sz="16600" dirty="0">
              <a:solidFill>
                <a:schemeClr val="accent1"/>
              </a:solidFill>
              <a:latin typeface="Agency FB" panose="020B0503020202020204" pitchFamily="34" charset="0"/>
              <a:ea typeface="+mn-ea"/>
              <a:cs typeface="+mn-ea"/>
              <a:sym typeface="+mn-lt"/>
            </a:endParaRPr>
          </a:p>
        </p:txBody>
      </p:sp>
    </p:spTree>
    <p:custDataLst>
      <p:tags r:id="rId5"/>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3000">
        <p15:prstTrans prst="peelOff"/>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par>
                                <p:cTn id="12" presetID="6" presetClass="emph" presetSubtype="0" accel="100000" fill="hold" grpId="1" nodeType="withEffect">
                                  <p:stCondLst>
                                    <p:cond delay="500"/>
                                  </p:stCondLst>
                                  <p:iterate type="lt">
                                    <p:tmPct val="10000"/>
                                  </p:iterate>
                                  <p:childTnLst>
                                    <p:animScale>
                                      <p:cBhvr>
                                        <p:cTn id="13" dur="1000" fill="hold"/>
                                        <p:tgtEl>
                                          <p:spTgt spid="5"/>
                                        </p:tgtEl>
                                      </p:cBhvr>
                                      <p:by x="105000" y="105000"/>
                                    </p:animScale>
                                  </p:childTnLst>
                                </p:cTn>
                              </p:par>
                              <p:par>
                                <p:cTn id="14" presetID="38" presetClass="entr" presetSubtype="0" accel="50000" fill="hold" grpId="0" nodeType="with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set>
                                      <p:cBhvr>
                                        <p:cTn id="16" dur="455" fill="hold">
                                          <p:stCondLst>
                                            <p:cond delay="0"/>
                                          </p:stCondLst>
                                        </p:cTn>
                                        <p:tgtEl>
                                          <p:spTgt spid="6"/>
                                        </p:tgtEl>
                                        <p:attrNameLst>
                                          <p:attrName>style.rotation</p:attrName>
                                        </p:attrNameLst>
                                      </p:cBhvr>
                                      <p:to>
                                        <p:strVal val="-45.0"/>
                                      </p:to>
                                    </p:set>
                                    <p:anim calcmode="lin" valueType="num">
                                      <p:cBhvr>
                                        <p:cTn id="17"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par>
                                <p:cTn id="21" presetID="6" presetClass="emph" presetSubtype="0" accel="100000" fill="hold" grpId="1" nodeType="withEffect">
                                  <p:stCondLst>
                                    <p:cond delay="500"/>
                                  </p:stCondLst>
                                  <p:iterate type="lt">
                                    <p:tmPct val="10000"/>
                                  </p:iterate>
                                  <p:childTnLst>
                                    <p:animScale>
                                      <p:cBhvr>
                                        <p:cTn id="22" dur="1000" fill="hold"/>
                                        <p:tgtEl>
                                          <p:spTgt spid="6"/>
                                        </p:tgtEl>
                                      </p:cBhvr>
                                      <p:by x="105000" y="105000"/>
                                    </p:animScale>
                                  </p:childTnLst>
                                </p:cTn>
                              </p:par>
                              <p:par>
                                <p:cTn id="23" presetID="41" presetClass="entr" presetSubtype="0" fill="hold" grpId="0" nodeType="withEffect">
                                  <p:stCondLst>
                                    <p:cond delay="1500"/>
                                  </p:stCondLst>
                                  <p:iterate type="lt">
                                    <p:tmPct val="37500"/>
                                  </p:iterate>
                                  <p:childTnLst>
                                    <p:set>
                                      <p:cBhvr>
                                        <p:cTn id="24" dur="1" fill="hold">
                                          <p:stCondLst>
                                            <p:cond delay="0"/>
                                          </p:stCondLst>
                                        </p:cTn>
                                        <p:tgtEl>
                                          <p:spTgt spid="8"/>
                                        </p:tgtEl>
                                        <p:attrNameLst>
                                          <p:attrName>style.visibility</p:attrName>
                                        </p:attrNameLst>
                                      </p:cBhvr>
                                      <p:to>
                                        <p:strVal val="visible"/>
                                      </p:to>
                                    </p:set>
                                    <p:anim calcmode="lin" valueType="num">
                                      <p:cBhvr>
                                        <p:cTn id="25" dur="8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800" fill="hold"/>
                                        <p:tgtEl>
                                          <p:spTgt spid="8"/>
                                        </p:tgtEl>
                                        <p:attrNameLst>
                                          <p:attrName>ppt_y</p:attrName>
                                        </p:attrNameLst>
                                      </p:cBhvr>
                                      <p:tavLst>
                                        <p:tav tm="0">
                                          <p:val>
                                            <p:strVal val="#ppt_y"/>
                                          </p:val>
                                        </p:tav>
                                        <p:tav tm="100000">
                                          <p:val>
                                            <p:strVal val="#ppt_y"/>
                                          </p:val>
                                        </p:tav>
                                      </p:tavLst>
                                    </p:anim>
                                    <p:anim calcmode="lin" valueType="num">
                                      <p:cBhvr>
                                        <p:cTn id="27" dur="8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8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800" tmFilter="0,0; .5, 1; 1, 1"/>
                                        <p:tgtEl>
                                          <p:spTgt spid="8"/>
                                        </p:tgtEl>
                                      </p:cBhvr>
                                    </p:animEffect>
                                  </p:childTnLst>
                                </p:cTn>
                              </p:par>
                              <p:par>
                                <p:cTn id="30" presetID="6" presetClass="emph" presetSubtype="0" accel="100000" fill="hold" grpId="1" nodeType="withEffect">
                                  <p:stCondLst>
                                    <p:cond delay="1500"/>
                                  </p:stCondLst>
                                  <p:iterate type="lt">
                                    <p:tmPct val="44444"/>
                                  </p:iterate>
                                  <p:childTnLst>
                                    <p:animScale>
                                      <p:cBhvr>
                                        <p:cTn id="31" dur="900"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8"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a:stretch>
            <a:fillRect/>
          </a:stretch>
        </p:blipFill>
        <p:spPr>
          <a:xfrm>
            <a:off x="20" y="10"/>
            <a:ext cx="12191980" cy="6857990"/>
          </a:xfrm>
          <a:prstGeom prst="rect">
            <a:avLst/>
          </a:prstGeom>
        </p:spPr>
      </p:pic>
      <p:sp>
        <p:nvSpPr>
          <p:cNvPr id="7" name="矩形 6"/>
          <p:cNvSpPr/>
          <p:nvPr/>
        </p:nvSpPr>
        <p:spPr>
          <a:xfrm>
            <a:off x="8866302" y="1788837"/>
            <a:ext cx="2434661" cy="1813256"/>
          </a:xfrm>
          <a:prstGeom prst="rect">
            <a:avLst/>
          </a:prstGeom>
          <a:blipFill>
            <a:blip r:embed="rId2" cstate="screen"/>
            <a:stretch>
              <a:fillRect/>
            </a:stretch>
          </a:bli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800">
              <a:solidFill>
                <a:schemeClr val="bg1">
                  <a:lumMod val="50000"/>
                </a:schemeClr>
              </a:solidFill>
              <a:cs typeface="+mn-ea"/>
              <a:sym typeface="+mn-lt"/>
            </a:endParaRPr>
          </a:p>
        </p:txBody>
      </p:sp>
      <p:sp>
        <p:nvSpPr>
          <p:cNvPr id="8" name="矩形 7"/>
          <p:cNvSpPr/>
          <p:nvPr/>
        </p:nvSpPr>
        <p:spPr>
          <a:xfrm>
            <a:off x="3553322" y="1794284"/>
            <a:ext cx="2434661" cy="1813256"/>
          </a:xfrm>
          <a:prstGeom prst="rect">
            <a:avLst/>
          </a:prstGeom>
          <a:blipFill>
            <a:blip r:embed="rId3" cstate="screen"/>
            <a:stretch>
              <a:fillRect/>
            </a:stretch>
          </a:bli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800">
              <a:solidFill>
                <a:schemeClr val="bg1">
                  <a:lumMod val="50000"/>
                </a:schemeClr>
              </a:solidFill>
              <a:cs typeface="+mn-ea"/>
              <a:sym typeface="+mn-lt"/>
            </a:endParaRPr>
          </a:p>
        </p:txBody>
      </p:sp>
      <p:sp>
        <p:nvSpPr>
          <p:cNvPr id="9" name="矩形 8"/>
          <p:cNvSpPr/>
          <p:nvPr/>
        </p:nvSpPr>
        <p:spPr>
          <a:xfrm>
            <a:off x="6209812" y="1794284"/>
            <a:ext cx="2434661" cy="1813256"/>
          </a:xfrm>
          <a:prstGeom prst="rect">
            <a:avLst/>
          </a:prstGeom>
          <a:blipFill>
            <a:blip r:embed="rId4" cstate="screen"/>
            <a:srcRect/>
            <a:stretch>
              <a:fillRect t="112"/>
            </a:stretch>
          </a:bli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800">
              <a:solidFill>
                <a:schemeClr val="bg1">
                  <a:lumMod val="50000"/>
                </a:schemeClr>
              </a:solidFill>
              <a:cs typeface="+mn-ea"/>
              <a:sym typeface="+mn-lt"/>
            </a:endParaRPr>
          </a:p>
        </p:txBody>
      </p:sp>
      <p:sp>
        <p:nvSpPr>
          <p:cNvPr id="17" name="TextBox 5"/>
          <p:cNvSpPr txBox="1"/>
          <p:nvPr/>
        </p:nvSpPr>
        <p:spPr>
          <a:xfrm>
            <a:off x="891732" y="3788471"/>
            <a:ext cx="2273070" cy="830997"/>
          </a:xfrm>
          <a:prstGeom prst="rect">
            <a:avLst/>
          </a:prstGeom>
          <a:noFill/>
        </p:spPr>
        <p:txBody>
          <a:bodyPr wrap="square" rtlCol="0">
            <a:spAutoFit/>
          </a:bodyPr>
          <a:lstStyle/>
          <a:p>
            <a:r>
              <a:rPr lang="en-US" altLang="zh-CN" sz="1200" dirty="0">
                <a:cs typeface="+mn-ea"/>
                <a:sym typeface="+mn-lt"/>
              </a:rPr>
              <a:t>ADD YOUR TITLE</a:t>
            </a:r>
            <a:endParaRPr lang="zh-CN" altLang="en-US" sz="1200" dirty="0">
              <a:cs typeface="+mn-ea"/>
              <a:sym typeface="+mn-lt"/>
            </a:endParaRPr>
          </a:p>
          <a:p>
            <a:endParaRPr lang="en-US" sz="1200" dirty="0">
              <a:solidFill>
                <a:schemeClr val="bg1">
                  <a:lumMod val="50000"/>
                </a:schemeClr>
              </a:solidFill>
              <a:cs typeface="+mn-ea"/>
              <a:sym typeface="+mn-lt"/>
            </a:endParaRPr>
          </a:p>
          <a:p>
            <a:pPr algn="just"/>
            <a:r>
              <a:rPr lang="en-US" altLang="zh-CN" sz="1200" dirty="0">
                <a:cs typeface="+mn-ea"/>
                <a:sym typeface="+mn-lt"/>
              </a:rPr>
              <a:t> Youth is not a time of life; it is a state of mind</a:t>
            </a:r>
            <a:endParaRPr lang="zh-CN" altLang="en-US" sz="1200" dirty="0">
              <a:cs typeface="+mn-ea"/>
              <a:sym typeface="+mn-lt"/>
            </a:endParaRPr>
          </a:p>
        </p:txBody>
      </p:sp>
      <p:sp>
        <p:nvSpPr>
          <p:cNvPr id="18" name="TextBox 6"/>
          <p:cNvSpPr txBox="1"/>
          <p:nvPr/>
        </p:nvSpPr>
        <p:spPr>
          <a:xfrm>
            <a:off x="3529767" y="3777952"/>
            <a:ext cx="2273070" cy="830997"/>
          </a:xfrm>
          <a:prstGeom prst="rect">
            <a:avLst/>
          </a:prstGeom>
          <a:noFill/>
        </p:spPr>
        <p:txBody>
          <a:bodyPr wrap="square" rtlCol="0">
            <a:spAutoFit/>
          </a:bodyPr>
          <a:lstStyle/>
          <a:p>
            <a:r>
              <a:rPr lang="en-US" altLang="zh-CN" sz="1200" dirty="0">
                <a:cs typeface="+mn-ea"/>
                <a:sym typeface="+mn-lt"/>
              </a:rPr>
              <a:t>ADD YOUR TITLE</a:t>
            </a:r>
            <a:endParaRPr lang="zh-CN" altLang="en-US" sz="1200" dirty="0">
              <a:cs typeface="+mn-ea"/>
              <a:sym typeface="+mn-lt"/>
            </a:endParaRPr>
          </a:p>
          <a:p>
            <a:endParaRPr lang="en-US" altLang="zh-CN" sz="1200" dirty="0">
              <a:solidFill>
                <a:schemeClr val="bg1">
                  <a:lumMod val="50000"/>
                </a:schemeClr>
              </a:solidFill>
              <a:cs typeface="+mn-ea"/>
              <a:sym typeface="+mn-lt"/>
            </a:endParaRPr>
          </a:p>
          <a:p>
            <a:pPr algn="just"/>
            <a:r>
              <a:rPr lang="en-US" altLang="zh-CN" sz="1200" dirty="0">
                <a:cs typeface="+mn-ea"/>
                <a:sym typeface="+mn-lt"/>
              </a:rPr>
              <a:t> Youth is not a time of life; it is a state of mind</a:t>
            </a:r>
            <a:endParaRPr lang="zh-CN" altLang="en-US" sz="1200" dirty="0">
              <a:cs typeface="+mn-ea"/>
              <a:sym typeface="+mn-lt"/>
            </a:endParaRPr>
          </a:p>
        </p:txBody>
      </p:sp>
      <p:sp>
        <p:nvSpPr>
          <p:cNvPr id="19" name="TextBox 7"/>
          <p:cNvSpPr txBox="1"/>
          <p:nvPr/>
        </p:nvSpPr>
        <p:spPr>
          <a:xfrm>
            <a:off x="6167802" y="3777952"/>
            <a:ext cx="2273070" cy="830997"/>
          </a:xfrm>
          <a:prstGeom prst="rect">
            <a:avLst/>
          </a:prstGeom>
          <a:noFill/>
        </p:spPr>
        <p:txBody>
          <a:bodyPr wrap="square" rtlCol="0">
            <a:spAutoFit/>
          </a:bodyPr>
          <a:lstStyle/>
          <a:p>
            <a:r>
              <a:rPr lang="en-US" altLang="zh-CN" sz="1200" dirty="0">
                <a:cs typeface="+mn-ea"/>
                <a:sym typeface="+mn-lt"/>
              </a:rPr>
              <a:t>ADD YOUR TITLE</a:t>
            </a:r>
            <a:endParaRPr lang="zh-CN" altLang="en-US" sz="1200" dirty="0">
              <a:cs typeface="+mn-ea"/>
              <a:sym typeface="+mn-lt"/>
            </a:endParaRPr>
          </a:p>
          <a:p>
            <a:endParaRPr lang="en-US" sz="1200" dirty="0">
              <a:solidFill>
                <a:schemeClr val="bg1">
                  <a:lumMod val="50000"/>
                </a:schemeClr>
              </a:solidFill>
              <a:cs typeface="+mn-ea"/>
              <a:sym typeface="+mn-lt"/>
            </a:endParaRPr>
          </a:p>
          <a:p>
            <a:pPr algn="just"/>
            <a:r>
              <a:rPr lang="en-US" altLang="zh-CN" sz="1200" dirty="0">
                <a:cs typeface="+mn-ea"/>
                <a:sym typeface="+mn-lt"/>
              </a:rPr>
              <a:t> Youth is not a time of life; it is a state of mind</a:t>
            </a:r>
            <a:endParaRPr lang="zh-CN" altLang="en-US" sz="1200" dirty="0">
              <a:cs typeface="+mn-ea"/>
              <a:sym typeface="+mn-lt"/>
            </a:endParaRPr>
          </a:p>
        </p:txBody>
      </p:sp>
      <p:sp>
        <p:nvSpPr>
          <p:cNvPr id="20" name="TextBox 8"/>
          <p:cNvSpPr txBox="1"/>
          <p:nvPr/>
        </p:nvSpPr>
        <p:spPr>
          <a:xfrm>
            <a:off x="8803806" y="3777952"/>
            <a:ext cx="2273070" cy="830997"/>
          </a:xfrm>
          <a:prstGeom prst="rect">
            <a:avLst/>
          </a:prstGeom>
          <a:noFill/>
        </p:spPr>
        <p:txBody>
          <a:bodyPr wrap="square" rtlCol="0">
            <a:spAutoFit/>
          </a:bodyPr>
          <a:lstStyle/>
          <a:p>
            <a:r>
              <a:rPr lang="en-US" altLang="zh-CN" sz="1200" dirty="0">
                <a:cs typeface="+mn-ea"/>
                <a:sym typeface="+mn-lt"/>
              </a:rPr>
              <a:t>ADD YOUR TITLE</a:t>
            </a:r>
            <a:endParaRPr lang="zh-CN" altLang="en-US" sz="1200" dirty="0">
              <a:cs typeface="+mn-ea"/>
              <a:sym typeface="+mn-lt"/>
            </a:endParaRPr>
          </a:p>
          <a:p>
            <a:endParaRPr lang="en-US" sz="1200" dirty="0">
              <a:solidFill>
                <a:schemeClr val="bg1">
                  <a:lumMod val="50000"/>
                </a:schemeClr>
              </a:solidFill>
              <a:cs typeface="+mn-ea"/>
              <a:sym typeface="+mn-lt"/>
            </a:endParaRPr>
          </a:p>
          <a:p>
            <a:pPr algn="just"/>
            <a:r>
              <a:rPr lang="en-US" altLang="zh-CN" sz="1200" dirty="0">
                <a:cs typeface="+mn-ea"/>
                <a:sym typeface="+mn-lt"/>
              </a:rPr>
              <a:t> Youth is not a time of life; it is a state of mind</a:t>
            </a:r>
            <a:endParaRPr lang="zh-CN" altLang="en-US" sz="1200" dirty="0">
              <a:cs typeface="+mn-ea"/>
              <a:sym typeface="+mn-lt"/>
            </a:endParaRPr>
          </a:p>
        </p:txBody>
      </p:sp>
      <p:sp>
        <p:nvSpPr>
          <p:cNvPr id="22" name="TextBox 10"/>
          <p:cNvSpPr txBox="1"/>
          <p:nvPr/>
        </p:nvSpPr>
        <p:spPr>
          <a:xfrm>
            <a:off x="2075688" y="5354302"/>
            <a:ext cx="9215680" cy="461665"/>
          </a:xfrm>
          <a:prstGeom prst="rect">
            <a:avLst/>
          </a:prstGeom>
          <a:noFill/>
        </p:spPr>
        <p:txBody>
          <a:bodyPr wrap="square" rtlCol="0">
            <a:spAutoFit/>
          </a:bodyPr>
          <a:lstStyle/>
          <a:p>
            <a:r>
              <a:rPr lang="en-US" altLang="zh-CN" sz="1200" dirty="0">
                <a:cs typeface="+mn-ea"/>
                <a:sym typeface="+mn-lt"/>
              </a:rPr>
              <a:t> Youth is not a time of life; it is a state of mind; it is not a matter of rosy cheeks, red lips and supple knees; it is a matter of the    will, a quality of the imagination.</a:t>
            </a:r>
            <a:endParaRPr lang="zh-CN" altLang="en-US" sz="1200" dirty="0">
              <a:cs typeface="+mn-ea"/>
              <a:sym typeface="+mn-lt"/>
            </a:endParaRPr>
          </a:p>
        </p:txBody>
      </p:sp>
      <p:sp>
        <p:nvSpPr>
          <p:cNvPr id="24" name="矩形 23"/>
          <p:cNvSpPr/>
          <p:nvPr/>
        </p:nvSpPr>
        <p:spPr>
          <a:xfrm>
            <a:off x="810936" y="1794284"/>
            <a:ext cx="2434661" cy="1813256"/>
          </a:xfrm>
          <a:prstGeom prst="rect">
            <a:avLst/>
          </a:prstGeom>
          <a:blipFill>
            <a:blip r:embed="rId5" cstate="screen"/>
            <a:srcRect/>
            <a:stretch>
              <a:fillRect r="1"/>
            </a:stretch>
          </a:bli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800">
              <a:solidFill>
                <a:schemeClr val="bg1">
                  <a:lumMod val="50000"/>
                </a:schemeClr>
              </a:solidFill>
              <a:cs typeface="+mn-ea"/>
              <a:sym typeface="+mn-lt"/>
            </a:endParaRPr>
          </a:p>
        </p:txBody>
      </p:sp>
      <p:sp>
        <p:nvSpPr>
          <p:cNvPr id="25" name="9"/>
          <p:cNvSpPr txBox="1"/>
          <p:nvPr/>
        </p:nvSpPr>
        <p:spPr>
          <a:xfrm>
            <a:off x="4863424" y="517804"/>
            <a:ext cx="2465152" cy="492443"/>
          </a:xfrm>
          <a:prstGeom prst="rect">
            <a:avLst/>
          </a:prstGeom>
          <a:noFill/>
        </p:spPr>
        <p:txBody>
          <a:bodyPr wrap="square" lIns="0" tIns="0" rIns="0" bIns="0" rtlCol="0">
            <a:spAutoFit/>
          </a:bodyPr>
          <a:lstStyle/>
          <a:p>
            <a:pPr>
              <a:defRPr/>
            </a:pPr>
            <a:r>
              <a:rPr lang="zh-CN" altLang="en-US" sz="3200" kern="0" dirty="0">
                <a:cs typeface="+mn-ea"/>
                <a:sym typeface="+mn-lt"/>
              </a:rPr>
              <a:t>点击添加标题</a:t>
            </a:r>
            <a:endParaRPr lang="zh-CN" altLang="en-US" sz="3200" kern="0" dirty="0">
              <a:cs typeface="+mn-ea"/>
              <a:sym typeface="+mn-lt"/>
            </a:endParaRPr>
          </a:p>
        </p:txBody>
      </p:sp>
      <p:pic>
        <p:nvPicPr>
          <p:cNvPr id="27" name="图片 26"/>
          <p:cNvPicPr>
            <a:picLocks noChangeAspect="1"/>
          </p:cNvPicPr>
          <p:nvPr/>
        </p:nvPicPr>
        <p:blipFill>
          <a:blip r:embed="rId6" cstate="screen"/>
          <a:stretch>
            <a:fillRect/>
          </a:stretch>
        </p:blipFill>
        <p:spPr>
          <a:xfrm>
            <a:off x="1097313" y="5091598"/>
            <a:ext cx="978375" cy="987071"/>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4000">
        <p15:prstTrans prst="pageCurlDouble"/>
      </p:transition>
    </mc:Choice>
    <mc:Fallback>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50"/>
                                        <p:tgtEl>
                                          <p:spTgt spid="17"/>
                                        </p:tgtEl>
                                      </p:cBhvr>
                                    </p:animEffect>
                                    <p:anim calcmode="lin" valueType="num">
                                      <p:cBhvr>
                                        <p:cTn id="8" dur="250" fill="hold"/>
                                        <p:tgtEl>
                                          <p:spTgt spid="17"/>
                                        </p:tgtEl>
                                        <p:attrNameLst>
                                          <p:attrName>ppt_x</p:attrName>
                                        </p:attrNameLst>
                                      </p:cBhvr>
                                      <p:tavLst>
                                        <p:tav tm="0">
                                          <p:val>
                                            <p:strVal val="#ppt_x"/>
                                          </p:val>
                                        </p:tav>
                                        <p:tav tm="100000">
                                          <p:val>
                                            <p:strVal val="#ppt_x"/>
                                          </p:val>
                                        </p:tav>
                                      </p:tavLst>
                                    </p:anim>
                                    <p:anim calcmode="lin" valueType="num">
                                      <p:cBhvr>
                                        <p:cTn id="9" dur="25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250"/>
                                        <p:tgtEl>
                                          <p:spTgt spid="18"/>
                                        </p:tgtEl>
                                      </p:cBhvr>
                                    </p:animEffect>
                                    <p:anim calcmode="lin" valueType="num">
                                      <p:cBhvr>
                                        <p:cTn id="14" dur="250" fill="hold"/>
                                        <p:tgtEl>
                                          <p:spTgt spid="18"/>
                                        </p:tgtEl>
                                        <p:attrNameLst>
                                          <p:attrName>ppt_x</p:attrName>
                                        </p:attrNameLst>
                                      </p:cBhvr>
                                      <p:tavLst>
                                        <p:tav tm="0">
                                          <p:val>
                                            <p:strVal val="#ppt_x"/>
                                          </p:val>
                                        </p:tav>
                                        <p:tav tm="100000">
                                          <p:val>
                                            <p:strVal val="#ppt_x"/>
                                          </p:val>
                                        </p:tav>
                                      </p:tavLst>
                                    </p:anim>
                                    <p:anim calcmode="lin" valueType="num">
                                      <p:cBhvr>
                                        <p:cTn id="15" dur="25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anim calcmode="lin" valueType="num">
                                      <p:cBhvr>
                                        <p:cTn id="20" dur="250" fill="hold"/>
                                        <p:tgtEl>
                                          <p:spTgt spid="19"/>
                                        </p:tgtEl>
                                        <p:attrNameLst>
                                          <p:attrName>ppt_x</p:attrName>
                                        </p:attrNameLst>
                                      </p:cBhvr>
                                      <p:tavLst>
                                        <p:tav tm="0">
                                          <p:val>
                                            <p:strVal val="#ppt_x"/>
                                          </p:val>
                                        </p:tav>
                                        <p:tav tm="100000">
                                          <p:val>
                                            <p:strVal val="#ppt_x"/>
                                          </p:val>
                                        </p:tav>
                                      </p:tavLst>
                                    </p:anim>
                                    <p:anim calcmode="lin" valueType="num">
                                      <p:cBhvr>
                                        <p:cTn id="21" dur="250" fill="hold"/>
                                        <p:tgtEl>
                                          <p:spTgt spid="1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250"/>
                                        <p:tgtEl>
                                          <p:spTgt spid="20"/>
                                        </p:tgtEl>
                                      </p:cBhvr>
                                    </p:animEffect>
                                    <p:anim calcmode="lin" valueType="num">
                                      <p:cBhvr>
                                        <p:cTn id="26" dur="250" fill="hold"/>
                                        <p:tgtEl>
                                          <p:spTgt spid="20"/>
                                        </p:tgtEl>
                                        <p:attrNameLst>
                                          <p:attrName>ppt_x</p:attrName>
                                        </p:attrNameLst>
                                      </p:cBhvr>
                                      <p:tavLst>
                                        <p:tav tm="0">
                                          <p:val>
                                            <p:strVal val="#ppt_x"/>
                                          </p:val>
                                        </p:tav>
                                        <p:tav tm="100000">
                                          <p:val>
                                            <p:strVal val="#ppt_x"/>
                                          </p:val>
                                        </p:tav>
                                      </p:tavLst>
                                    </p:anim>
                                    <p:anim calcmode="lin" valueType="num">
                                      <p:cBhvr>
                                        <p:cTn id="27" dur="25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250"/>
                                        <p:tgtEl>
                                          <p:spTgt spid="22"/>
                                        </p:tgtEl>
                                      </p:cBhvr>
                                    </p:animEffect>
                                    <p:anim calcmode="lin" valueType="num">
                                      <p:cBhvr>
                                        <p:cTn id="32" dur="250" fill="hold"/>
                                        <p:tgtEl>
                                          <p:spTgt spid="22"/>
                                        </p:tgtEl>
                                        <p:attrNameLst>
                                          <p:attrName>ppt_x</p:attrName>
                                        </p:attrNameLst>
                                      </p:cBhvr>
                                      <p:tavLst>
                                        <p:tav tm="0">
                                          <p:val>
                                            <p:strVal val="#ppt_x"/>
                                          </p:val>
                                        </p:tav>
                                        <p:tav tm="100000">
                                          <p:val>
                                            <p:strVal val="#ppt_x"/>
                                          </p:val>
                                        </p:tav>
                                      </p:tavLst>
                                    </p:anim>
                                    <p:anim calcmode="lin" valueType="num">
                                      <p:cBhvr>
                                        <p:cTn id="33" dur="250" fill="hold"/>
                                        <p:tgtEl>
                                          <p:spTgt spid="2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1000"/>
                                        <p:tgtEl>
                                          <p:spTgt spid="24"/>
                                        </p:tgtEl>
                                      </p:cBhvr>
                                    </p:animEffect>
                                    <p:anim calcmode="lin" valueType="num">
                                      <p:cBhvr>
                                        <p:cTn id="37" dur="1000" fill="hold"/>
                                        <p:tgtEl>
                                          <p:spTgt spid="24"/>
                                        </p:tgtEl>
                                        <p:attrNameLst>
                                          <p:attrName>ppt_x</p:attrName>
                                        </p:attrNameLst>
                                      </p:cBhvr>
                                      <p:tavLst>
                                        <p:tav tm="0">
                                          <p:val>
                                            <p:strVal val="#ppt_x"/>
                                          </p:val>
                                        </p:tav>
                                        <p:tav tm="100000">
                                          <p:val>
                                            <p:strVal val="#ppt_x"/>
                                          </p:val>
                                        </p:tav>
                                      </p:tavLst>
                                    </p:anim>
                                    <p:anim calcmode="lin" valueType="num">
                                      <p:cBhvr>
                                        <p:cTn id="38" dur="1000" fill="hold"/>
                                        <p:tgtEl>
                                          <p:spTgt spid="2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7" grpId="0"/>
      <p:bldP spid="18" grpId="0"/>
      <p:bldP spid="19" grpId="0"/>
      <p:bldP spid="20" grpId="0"/>
      <p:bldP spid="22" grpId="0"/>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2" cstate="screen"/>
          <a:srcRect/>
          <a:stretch>
            <a:fillRect/>
          </a:stretch>
        </p:blipFill>
        <p:spPr>
          <a:xfrm>
            <a:off x="20" y="10"/>
            <a:ext cx="12191980" cy="6857990"/>
          </a:xfrm>
          <a:prstGeom prst="rect">
            <a:avLst/>
          </a:prstGeom>
        </p:spPr>
      </p:pic>
      <p:graphicFrame>
        <p:nvGraphicFramePr>
          <p:cNvPr id="33" name="图表 32"/>
          <p:cNvGraphicFramePr/>
          <p:nvPr/>
        </p:nvGraphicFramePr>
        <p:xfrm>
          <a:off x="902607" y="1600873"/>
          <a:ext cx="6235699" cy="4157133"/>
        </p:xfrm>
        <a:graphic>
          <a:graphicData uri="http://schemas.openxmlformats.org/drawingml/2006/chart">
            <c:chart xmlns:c="http://schemas.openxmlformats.org/drawingml/2006/chart" xmlns:r="http://schemas.openxmlformats.org/officeDocument/2006/relationships" r:id="rId1"/>
          </a:graphicData>
        </a:graphic>
      </p:graphicFrame>
      <p:grpSp>
        <p:nvGrpSpPr>
          <p:cNvPr id="2" name="组合 1"/>
          <p:cNvGrpSpPr/>
          <p:nvPr/>
        </p:nvGrpSpPr>
        <p:grpSpPr>
          <a:xfrm>
            <a:off x="7772823" y="2114550"/>
            <a:ext cx="3390477" cy="646331"/>
            <a:chOff x="7772823" y="2114550"/>
            <a:chExt cx="3390477" cy="646331"/>
          </a:xfrm>
        </p:grpSpPr>
        <p:sp>
          <p:nvSpPr>
            <p:cNvPr id="34" name="等腰三角形 33"/>
            <p:cNvSpPr/>
            <p:nvPr/>
          </p:nvSpPr>
          <p:spPr>
            <a:xfrm rot="10800000">
              <a:off x="7772823" y="2173316"/>
              <a:ext cx="236553" cy="186846"/>
            </a:xfrm>
            <a:prstGeom prst="triangle">
              <a:avLst/>
            </a:prstGeom>
            <a:solidFill>
              <a:srgbClr val="DB204E">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8077193" y="2114550"/>
              <a:ext cx="3086107" cy="646331"/>
            </a:xfrm>
            <a:prstGeom prst="rect">
              <a:avLst/>
            </a:prstGeom>
          </p:spPr>
          <p:txBody>
            <a:bodyPr wrap="square">
              <a:spAutoFit/>
            </a:bodyPr>
            <a:lstStyle/>
            <a:p>
              <a:r>
                <a:rPr lang="en-US" altLang="zh-CN" sz="1200" dirty="0">
                  <a:solidFill>
                    <a:schemeClr val="accent1">
                      <a:lumMod val="75000"/>
                    </a:schemeClr>
                  </a:solidFill>
                  <a:cs typeface="+mn-ea"/>
                  <a:sym typeface="+mn-lt"/>
                </a:rPr>
                <a:t> Youth is not a time of life; it is a state of mind; it is not a matter of rosy cheeks, red lips and supple knees.</a:t>
              </a:r>
              <a:endParaRPr lang="zh-CN" altLang="en-US" sz="1200" dirty="0">
                <a:solidFill>
                  <a:schemeClr val="accent1">
                    <a:lumMod val="75000"/>
                  </a:schemeClr>
                </a:solidFill>
                <a:cs typeface="+mn-ea"/>
                <a:sym typeface="+mn-lt"/>
              </a:endParaRPr>
            </a:p>
          </p:txBody>
        </p:sp>
      </p:grpSp>
      <p:grpSp>
        <p:nvGrpSpPr>
          <p:cNvPr id="3" name="组合 2"/>
          <p:cNvGrpSpPr/>
          <p:nvPr/>
        </p:nvGrpSpPr>
        <p:grpSpPr>
          <a:xfrm>
            <a:off x="7772823" y="3385004"/>
            <a:ext cx="3390477" cy="646331"/>
            <a:chOff x="7772823" y="3385004"/>
            <a:chExt cx="3390477" cy="646331"/>
          </a:xfrm>
        </p:grpSpPr>
        <p:sp>
          <p:nvSpPr>
            <p:cNvPr id="35" name="等腰三角形 34"/>
            <p:cNvSpPr/>
            <p:nvPr/>
          </p:nvSpPr>
          <p:spPr>
            <a:xfrm rot="10800000">
              <a:off x="7772823" y="3441943"/>
              <a:ext cx="236553" cy="186846"/>
            </a:xfrm>
            <a:prstGeom prst="triangle">
              <a:avLst/>
            </a:prstGeom>
            <a:solidFill>
              <a:srgbClr val="DB204E">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8077193" y="3385004"/>
              <a:ext cx="3086107" cy="646331"/>
            </a:xfrm>
            <a:prstGeom prst="rect">
              <a:avLst/>
            </a:prstGeom>
          </p:spPr>
          <p:txBody>
            <a:bodyPr wrap="square">
              <a:spAutoFit/>
            </a:bodyPr>
            <a:lstStyle/>
            <a:p>
              <a:r>
                <a:rPr lang="en-US" altLang="zh-CN" sz="1200" dirty="0">
                  <a:solidFill>
                    <a:schemeClr val="accent1">
                      <a:lumMod val="75000"/>
                    </a:schemeClr>
                  </a:solidFill>
                  <a:cs typeface="+mn-ea"/>
                  <a:sym typeface="+mn-lt"/>
                </a:rPr>
                <a:t> Youth is not a time of life; it is a state of mind; it is not a matter of rosy cheeks, red lips and supple knees.</a:t>
              </a:r>
              <a:endParaRPr lang="zh-CN" altLang="en-US" sz="1200" dirty="0">
                <a:solidFill>
                  <a:schemeClr val="accent1">
                    <a:lumMod val="75000"/>
                  </a:schemeClr>
                </a:solidFill>
                <a:cs typeface="+mn-ea"/>
                <a:sym typeface="+mn-lt"/>
              </a:endParaRPr>
            </a:p>
          </p:txBody>
        </p:sp>
      </p:grpSp>
      <p:grpSp>
        <p:nvGrpSpPr>
          <p:cNvPr id="10" name="组合 9"/>
          <p:cNvGrpSpPr/>
          <p:nvPr/>
        </p:nvGrpSpPr>
        <p:grpSpPr>
          <a:xfrm>
            <a:off x="7772823" y="4655458"/>
            <a:ext cx="3390477" cy="646331"/>
            <a:chOff x="7772823" y="4655458"/>
            <a:chExt cx="3390477" cy="646331"/>
          </a:xfrm>
        </p:grpSpPr>
        <p:sp>
          <p:nvSpPr>
            <p:cNvPr id="36" name="等腰三角形 35"/>
            <p:cNvSpPr/>
            <p:nvPr/>
          </p:nvSpPr>
          <p:spPr>
            <a:xfrm rot="10800000">
              <a:off x="7772823" y="4710571"/>
              <a:ext cx="236553" cy="186846"/>
            </a:xfrm>
            <a:prstGeom prst="triangle">
              <a:avLst/>
            </a:prstGeom>
            <a:solidFill>
              <a:srgbClr val="DB204E">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8077193" y="4655458"/>
              <a:ext cx="3086107" cy="646331"/>
            </a:xfrm>
            <a:prstGeom prst="rect">
              <a:avLst/>
            </a:prstGeom>
          </p:spPr>
          <p:txBody>
            <a:bodyPr wrap="square">
              <a:spAutoFit/>
            </a:bodyPr>
            <a:lstStyle/>
            <a:p>
              <a:r>
                <a:rPr lang="en-US" altLang="zh-CN" sz="1200" dirty="0">
                  <a:solidFill>
                    <a:schemeClr val="accent1">
                      <a:lumMod val="75000"/>
                    </a:schemeClr>
                  </a:solidFill>
                  <a:cs typeface="+mn-ea"/>
                  <a:sym typeface="+mn-lt"/>
                </a:rPr>
                <a:t> Youth is not a time of life; it is a state of mind; it is not a matter of rosy cheeks, red lips and supple knees.</a:t>
              </a:r>
              <a:endParaRPr lang="zh-CN" altLang="en-US" sz="1200" dirty="0">
                <a:solidFill>
                  <a:schemeClr val="accent1">
                    <a:lumMod val="75000"/>
                  </a:schemeClr>
                </a:solidFill>
                <a:cs typeface="+mn-ea"/>
                <a:sym typeface="+mn-lt"/>
              </a:endParaRPr>
            </a:p>
          </p:txBody>
        </p:sp>
      </p:grpSp>
      <p:sp>
        <p:nvSpPr>
          <p:cNvPr id="17" name="矩形 6"/>
          <p:cNvSpPr/>
          <p:nvPr/>
        </p:nvSpPr>
        <p:spPr>
          <a:xfrm>
            <a:off x="288528" y="168451"/>
            <a:ext cx="764653" cy="681553"/>
          </a:xfrm>
          <a:custGeom>
            <a:avLst/>
            <a:gdLst>
              <a:gd name="connsiteX0" fmla="*/ 0 w 1527547"/>
              <a:gd name="connsiteY0" fmla="*/ 0 h 1681284"/>
              <a:gd name="connsiteX1" fmla="*/ 1527547 w 1527547"/>
              <a:gd name="connsiteY1" fmla="*/ 0 h 1681284"/>
              <a:gd name="connsiteX2" fmla="*/ 1527547 w 1527547"/>
              <a:gd name="connsiteY2" fmla="*/ 1681284 h 1681284"/>
              <a:gd name="connsiteX3" fmla="*/ 0 w 1527547"/>
              <a:gd name="connsiteY3" fmla="*/ 1681284 h 1681284"/>
              <a:gd name="connsiteX4" fmla="*/ 0 w 1527547"/>
              <a:gd name="connsiteY4" fmla="*/ 0 h 1681284"/>
              <a:gd name="connsiteX0-1" fmla="*/ 0 w 2023493"/>
              <a:gd name="connsiteY0-2" fmla="*/ 0 h 1681284"/>
              <a:gd name="connsiteX1-3" fmla="*/ 1527547 w 2023493"/>
              <a:gd name="connsiteY1-4" fmla="*/ 0 h 1681284"/>
              <a:gd name="connsiteX2-5" fmla="*/ 2023493 w 2023493"/>
              <a:gd name="connsiteY2-6" fmla="*/ 1588294 h 1681284"/>
              <a:gd name="connsiteX3-7" fmla="*/ 0 w 2023493"/>
              <a:gd name="connsiteY3-8" fmla="*/ 1681284 h 1681284"/>
              <a:gd name="connsiteX4-9" fmla="*/ 0 w 2023493"/>
              <a:gd name="connsiteY4-10" fmla="*/ 0 h 1681284"/>
              <a:gd name="connsiteX0-11" fmla="*/ 0 w 2038991"/>
              <a:gd name="connsiteY0-12" fmla="*/ 232475 h 1681284"/>
              <a:gd name="connsiteX1-13" fmla="*/ 1543045 w 2038991"/>
              <a:gd name="connsiteY1-14" fmla="*/ 0 h 1681284"/>
              <a:gd name="connsiteX2-15" fmla="*/ 2038991 w 2038991"/>
              <a:gd name="connsiteY2-16" fmla="*/ 1588294 h 1681284"/>
              <a:gd name="connsiteX3-17" fmla="*/ 15498 w 2038991"/>
              <a:gd name="connsiteY3-18" fmla="*/ 1681284 h 1681284"/>
              <a:gd name="connsiteX4-19" fmla="*/ 0 w 2038991"/>
              <a:gd name="connsiteY4-20" fmla="*/ 232475 h 1681284"/>
              <a:gd name="connsiteX0-21" fmla="*/ 0 w 2038991"/>
              <a:gd name="connsiteY0-22" fmla="*/ 232475 h 1588294"/>
              <a:gd name="connsiteX1-23" fmla="*/ 1543045 w 2038991"/>
              <a:gd name="connsiteY1-24" fmla="*/ 0 h 1588294"/>
              <a:gd name="connsiteX2-25" fmla="*/ 2038991 w 2038991"/>
              <a:gd name="connsiteY2-26" fmla="*/ 1588294 h 1588294"/>
              <a:gd name="connsiteX3-27" fmla="*/ 30996 w 2038991"/>
              <a:gd name="connsiteY3-28" fmla="*/ 1371318 h 1588294"/>
              <a:gd name="connsiteX4-29" fmla="*/ 0 w 2038991"/>
              <a:gd name="connsiteY4-30" fmla="*/ 232475 h 1588294"/>
              <a:gd name="connsiteX0-31" fmla="*/ 0 w 2038991"/>
              <a:gd name="connsiteY0-32" fmla="*/ 433953 h 1789772"/>
              <a:gd name="connsiteX1-33" fmla="*/ 1481051 w 2038991"/>
              <a:gd name="connsiteY1-34" fmla="*/ 0 h 1789772"/>
              <a:gd name="connsiteX2-35" fmla="*/ 2038991 w 2038991"/>
              <a:gd name="connsiteY2-36" fmla="*/ 1789772 h 1789772"/>
              <a:gd name="connsiteX3-37" fmla="*/ 30996 w 2038991"/>
              <a:gd name="connsiteY3-38" fmla="*/ 1572796 h 1789772"/>
              <a:gd name="connsiteX4-39" fmla="*/ 0 w 2038991"/>
              <a:gd name="connsiteY4-40" fmla="*/ 433953 h 1789772"/>
              <a:gd name="connsiteX0-41" fmla="*/ 108489 w 2007995"/>
              <a:gd name="connsiteY0-42" fmla="*/ 232475 h 1789772"/>
              <a:gd name="connsiteX1-43" fmla="*/ 1450055 w 2007995"/>
              <a:gd name="connsiteY1-44" fmla="*/ 0 h 1789772"/>
              <a:gd name="connsiteX2-45" fmla="*/ 2007995 w 2007995"/>
              <a:gd name="connsiteY2-46" fmla="*/ 1789772 h 1789772"/>
              <a:gd name="connsiteX3-47" fmla="*/ 0 w 2007995"/>
              <a:gd name="connsiteY3-48" fmla="*/ 1572796 h 1789772"/>
              <a:gd name="connsiteX4-49" fmla="*/ 108489 w 2007995"/>
              <a:gd name="connsiteY4-50" fmla="*/ 232475 h 17897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007995" h="1789772">
                <a:moveTo>
                  <a:pt x="108489" y="232475"/>
                </a:moveTo>
                <a:lnTo>
                  <a:pt x="1450055" y="0"/>
                </a:lnTo>
                <a:lnTo>
                  <a:pt x="2007995" y="1789772"/>
                </a:lnTo>
                <a:lnTo>
                  <a:pt x="0" y="1572796"/>
                </a:lnTo>
                <a:lnTo>
                  <a:pt x="108489" y="232475"/>
                </a:lnTo>
                <a:close/>
              </a:path>
            </a:pathLst>
          </a:custGeom>
          <a:noFill/>
          <a:ln>
            <a:solidFill>
              <a:schemeClr val="bg1">
                <a:alpha val="8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6"/>
          <p:cNvSpPr/>
          <p:nvPr/>
        </p:nvSpPr>
        <p:spPr>
          <a:xfrm rot="4908414">
            <a:off x="542528" y="254662"/>
            <a:ext cx="764653" cy="681553"/>
          </a:xfrm>
          <a:custGeom>
            <a:avLst/>
            <a:gdLst>
              <a:gd name="connsiteX0" fmla="*/ 0 w 1527547"/>
              <a:gd name="connsiteY0" fmla="*/ 0 h 1681284"/>
              <a:gd name="connsiteX1" fmla="*/ 1527547 w 1527547"/>
              <a:gd name="connsiteY1" fmla="*/ 0 h 1681284"/>
              <a:gd name="connsiteX2" fmla="*/ 1527547 w 1527547"/>
              <a:gd name="connsiteY2" fmla="*/ 1681284 h 1681284"/>
              <a:gd name="connsiteX3" fmla="*/ 0 w 1527547"/>
              <a:gd name="connsiteY3" fmla="*/ 1681284 h 1681284"/>
              <a:gd name="connsiteX4" fmla="*/ 0 w 1527547"/>
              <a:gd name="connsiteY4" fmla="*/ 0 h 1681284"/>
              <a:gd name="connsiteX0-1" fmla="*/ 0 w 2023493"/>
              <a:gd name="connsiteY0-2" fmla="*/ 0 h 1681284"/>
              <a:gd name="connsiteX1-3" fmla="*/ 1527547 w 2023493"/>
              <a:gd name="connsiteY1-4" fmla="*/ 0 h 1681284"/>
              <a:gd name="connsiteX2-5" fmla="*/ 2023493 w 2023493"/>
              <a:gd name="connsiteY2-6" fmla="*/ 1588294 h 1681284"/>
              <a:gd name="connsiteX3-7" fmla="*/ 0 w 2023493"/>
              <a:gd name="connsiteY3-8" fmla="*/ 1681284 h 1681284"/>
              <a:gd name="connsiteX4-9" fmla="*/ 0 w 2023493"/>
              <a:gd name="connsiteY4-10" fmla="*/ 0 h 1681284"/>
              <a:gd name="connsiteX0-11" fmla="*/ 0 w 2038991"/>
              <a:gd name="connsiteY0-12" fmla="*/ 232475 h 1681284"/>
              <a:gd name="connsiteX1-13" fmla="*/ 1543045 w 2038991"/>
              <a:gd name="connsiteY1-14" fmla="*/ 0 h 1681284"/>
              <a:gd name="connsiteX2-15" fmla="*/ 2038991 w 2038991"/>
              <a:gd name="connsiteY2-16" fmla="*/ 1588294 h 1681284"/>
              <a:gd name="connsiteX3-17" fmla="*/ 15498 w 2038991"/>
              <a:gd name="connsiteY3-18" fmla="*/ 1681284 h 1681284"/>
              <a:gd name="connsiteX4-19" fmla="*/ 0 w 2038991"/>
              <a:gd name="connsiteY4-20" fmla="*/ 232475 h 1681284"/>
              <a:gd name="connsiteX0-21" fmla="*/ 0 w 2038991"/>
              <a:gd name="connsiteY0-22" fmla="*/ 232475 h 1588294"/>
              <a:gd name="connsiteX1-23" fmla="*/ 1543045 w 2038991"/>
              <a:gd name="connsiteY1-24" fmla="*/ 0 h 1588294"/>
              <a:gd name="connsiteX2-25" fmla="*/ 2038991 w 2038991"/>
              <a:gd name="connsiteY2-26" fmla="*/ 1588294 h 1588294"/>
              <a:gd name="connsiteX3-27" fmla="*/ 30996 w 2038991"/>
              <a:gd name="connsiteY3-28" fmla="*/ 1371318 h 1588294"/>
              <a:gd name="connsiteX4-29" fmla="*/ 0 w 2038991"/>
              <a:gd name="connsiteY4-30" fmla="*/ 232475 h 1588294"/>
              <a:gd name="connsiteX0-31" fmla="*/ 0 w 2038991"/>
              <a:gd name="connsiteY0-32" fmla="*/ 433953 h 1789772"/>
              <a:gd name="connsiteX1-33" fmla="*/ 1481051 w 2038991"/>
              <a:gd name="connsiteY1-34" fmla="*/ 0 h 1789772"/>
              <a:gd name="connsiteX2-35" fmla="*/ 2038991 w 2038991"/>
              <a:gd name="connsiteY2-36" fmla="*/ 1789772 h 1789772"/>
              <a:gd name="connsiteX3-37" fmla="*/ 30996 w 2038991"/>
              <a:gd name="connsiteY3-38" fmla="*/ 1572796 h 1789772"/>
              <a:gd name="connsiteX4-39" fmla="*/ 0 w 2038991"/>
              <a:gd name="connsiteY4-40" fmla="*/ 433953 h 1789772"/>
              <a:gd name="connsiteX0-41" fmla="*/ 108489 w 2007995"/>
              <a:gd name="connsiteY0-42" fmla="*/ 232475 h 1789772"/>
              <a:gd name="connsiteX1-43" fmla="*/ 1450055 w 2007995"/>
              <a:gd name="connsiteY1-44" fmla="*/ 0 h 1789772"/>
              <a:gd name="connsiteX2-45" fmla="*/ 2007995 w 2007995"/>
              <a:gd name="connsiteY2-46" fmla="*/ 1789772 h 1789772"/>
              <a:gd name="connsiteX3-47" fmla="*/ 0 w 2007995"/>
              <a:gd name="connsiteY3-48" fmla="*/ 1572796 h 1789772"/>
              <a:gd name="connsiteX4-49" fmla="*/ 108489 w 2007995"/>
              <a:gd name="connsiteY4-50" fmla="*/ 232475 h 17897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007995" h="1789772">
                <a:moveTo>
                  <a:pt x="108489" y="232475"/>
                </a:moveTo>
                <a:lnTo>
                  <a:pt x="1450055" y="0"/>
                </a:lnTo>
                <a:lnTo>
                  <a:pt x="2007995" y="1789772"/>
                </a:lnTo>
                <a:lnTo>
                  <a:pt x="0" y="1572796"/>
                </a:lnTo>
                <a:lnTo>
                  <a:pt x="108489" y="232475"/>
                </a:lnTo>
                <a:close/>
              </a:path>
            </a:pathLst>
          </a:custGeom>
          <a:noFill/>
          <a:ln>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TextBox 1"/>
          <p:cNvSpPr txBox="1"/>
          <p:nvPr/>
        </p:nvSpPr>
        <p:spPr>
          <a:xfrm>
            <a:off x="4089409" y="477276"/>
            <a:ext cx="4013182" cy="646331"/>
          </a:xfrm>
          <a:prstGeom prst="rect">
            <a:avLst/>
          </a:prstGeom>
          <a:noFill/>
        </p:spPr>
        <p:txBody>
          <a:bodyPr wrap="square" rtlCol="0">
            <a:spAutoFit/>
          </a:bodyPr>
          <a:lstStyle/>
          <a:p>
            <a:pPr algn="ctr">
              <a:defRPr/>
            </a:pPr>
            <a:r>
              <a:rPr lang="zh-CN" altLang="en-US" sz="3600" kern="0" dirty="0">
                <a:cs typeface="+mn-ea"/>
                <a:sym typeface="+mn-lt"/>
              </a:rPr>
              <a:t>点击添加标题</a:t>
            </a:r>
            <a:endParaRPr lang="zh-CN" altLang="en-US" sz="3600" kern="0"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4000">
        <p15:prstTrans prst="fallOver"/>
      </p:transition>
    </mc:Choice>
    <mc:Fallback>
      <p:transition spd="slow" advClick="0" advTm="4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900" fill="hold"/>
                                            <p:tgtEl>
                                              <p:spTgt spid="17"/>
                                            </p:tgtEl>
                                            <p:attrNameLst>
                                              <p:attrName>ppt_w</p:attrName>
                                            </p:attrNameLst>
                                          </p:cBhvr>
                                          <p:tavLst>
                                            <p:tav tm="0">
                                              <p:val>
                                                <p:fltVal val="0"/>
                                              </p:val>
                                            </p:tav>
                                            <p:tav tm="100000">
                                              <p:val>
                                                <p:strVal val="#ppt_w"/>
                                              </p:val>
                                            </p:tav>
                                          </p:tavLst>
                                        </p:anim>
                                        <p:anim calcmode="lin" valueType="num">
                                          <p:cBhvr>
                                            <p:cTn id="8" dur="900" fill="hold"/>
                                            <p:tgtEl>
                                              <p:spTgt spid="17"/>
                                            </p:tgtEl>
                                            <p:attrNameLst>
                                              <p:attrName>ppt_h</p:attrName>
                                            </p:attrNameLst>
                                          </p:cBhvr>
                                          <p:tavLst>
                                            <p:tav tm="0">
                                              <p:val>
                                                <p:fltVal val="0"/>
                                              </p:val>
                                            </p:tav>
                                            <p:tav tm="100000">
                                              <p:val>
                                                <p:strVal val="#ppt_h"/>
                                              </p:val>
                                            </p:tav>
                                          </p:tavLst>
                                        </p:anim>
                                        <p:anim calcmode="lin" valueType="num">
                                          <p:cBhvr>
                                            <p:cTn id="9" dur="900" fill="hold"/>
                                            <p:tgtEl>
                                              <p:spTgt spid="17"/>
                                            </p:tgtEl>
                                            <p:attrNameLst>
                                              <p:attrName>style.rotation</p:attrName>
                                            </p:attrNameLst>
                                          </p:cBhvr>
                                          <p:tavLst>
                                            <p:tav tm="0">
                                              <p:val>
                                                <p:fltVal val="360"/>
                                              </p:val>
                                            </p:tav>
                                            <p:tav tm="100000">
                                              <p:val>
                                                <p:fltVal val="0"/>
                                              </p:val>
                                            </p:tav>
                                          </p:tavLst>
                                        </p:anim>
                                        <p:animEffect transition="in" filter="fade">
                                          <p:cBhvr>
                                            <p:cTn id="10" dur="900"/>
                                            <p:tgtEl>
                                              <p:spTgt spid="17"/>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900" fill="hold"/>
                                            <p:tgtEl>
                                              <p:spTgt spid="18"/>
                                            </p:tgtEl>
                                            <p:attrNameLst>
                                              <p:attrName>ppt_w</p:attrName>
                                            </p:attrNameLst>
                                          </p:cBhvr>
                                          <p:tavLst>
                                            <p:tav tm="0">
                                              <p:val>
                                                <p:fltVal val="0"/>
                                              </p:val>
                                            </p:tav>
                                            <p:tav tm="100000">
                                              <p:val>
                                                <p:strVal val="#ppt_w"/>
                                              </p:val>
                                            </p:tav>
                                          </p:tavLst>
                                        </p:anim>
                                        <p:anim calcmode="lin" valueType="num">
                                          <p:cBhvr>
                                            <p:cTn id="14" dur="900" fill="hold"/>
                                            <p:tgtEl>
                                              <p:spTgt spid="18"/>
                                            </p:tgtEl>
                                            <p:attrNameLst>
                                              <p:attrName>ppt_h</p:attrName>
                                            </p:attrNameLst>
                                          </p:cBhvr>
                                          <p:tavLst>
                                            <p:tav tm="0">
                                              <p:val>
                                                <p:fltVal val="0"/>
                                              </p:val>
                                            </p:tav>
                                            <p:tav tm="100000">
                                              <p:val>
                                                <p:strVal val="#ppt_h"/>
                                              </p:val>
                                            </p:tav>
                                          </p:tavLst>
                                        </p:anim>
                                        <p:anim calcmode="lin" valueType="num">
                                          <p:cBhvr>
                                            <p:cTn id="15" dur="900" fill="hold"/>
                                            <p:tgtEl>
                                              <p:spTgt spid="18"/>
                                            </p:tgtEl>
                                            <p:attrNameLst>
                                              <p:attrName>style.rotation</p:attrName>
                                            </p:attrNameLst>
                                          </p:cBhvr>
                                          <p:tavLst>
                                            <p:tav tm="0">
                                              <p:val>
                                                <p:fltVal val="360"/>
                                              </p:val>
                                            </p:tav>
                                            <p:tav tm="100000">
                                              <p:val>
                                                <p:fltVal val="0"/>
                                              </p:val>
                                            </p:tav>
                                          </p:tavLst>
                                        </p:anim>
                                        <p:animEffect transition="in" filter="fade">
                                          <p:cBhvr>
                                            <p:cTn id="16" dur="900"/>
                                            <p:tgtEl>
                                              <p:spTgt spid="18"/>
                                            </p:tgtEl>
                                          </p:cBhvr>
                                        </p:animEffect>
                                      </p:childTnLst>
                                    </p:cTn>
                                  </p:par>
                                  <p:par>
                                    <p:cTn id="17" presetID="2" presetClass="entr" presetSubtype="4" accel="100000" fill="hold" grpId="0" nodeType="withEffect" p14:presetBounceEnd="42000">
                                      <p:stCondLst>
                                        <p:cond delay="1000"/>
                                      </p:stCondLst>
                                      <p:childTnLst>
                                        <p:set>
                                          <p:cBhvr>
                                            <p:cTn id="18" dur="1" fill="hold">
                                              <p:stCondLst>
                                                <p:cond delay="0"/>
                                              </p:stCondLst>
                                            </p:cTn>
                                            <p:tgtEl>
                                              <p:spTgt spid="33"/>
                                            </p:tgtEl>
                                            <p:attrNameLst>
                                              <p:attrName>style.visibility</p:attrName>
                                            </p:attrNameLst>
                                          </p:cBhvr>
                                          <p:to>
                                            <p:strVal val="visible"/>
                                          </p:to>
                                        </p:set>
                                        <p:anim calcmode="lin" valueType="num" p14:bounceEnd="42000">
                                          <p:cBhvr additive="base">
                                            <p:cTn id="19" dur="1100" fill="hold"/>
                                            <p:tgtEl>
                                              <p:spTgt spid="33"/>
                                            </p:tgtEl>
                                            <p:attrNameLst>
                                              <p:attrName>ppt_x</p:attrName>
                                            </p:attrNameLst>
                                          </p:cBhvr>
                                          <p:tavLst>
                                            <p:tav tm="0">
                                              <p:val>
                                                <p:strVal val="#ppt_x"/>
                                              </p:val>
                                            </p:tav>
                                            <p:tav tm="100000">
                                              <p:val>
                                                <p:strVal val="#ppt_x"/>
                                              </p:val>
                                            </p:tav>
                                          </p:tavLst>
                                        </p:anim>
                                        <p:anim calcmode="lin" valueType="num" p14:bounceEnd="42000">
                                          <p:cBhvr additive="base">
                                            <p:cTn id="20" dur="1100" fill="hold"/>
                                            <p:tgtEl>
                                              <p:spTgt spid="33"/>
                                            </p:tgtEl>
                                            <p:attrNameLst>
                                              <p:attrName>ppt_y</p:attrName>
                                            </p:attrNameLst>
                                          </p:cBhvr>
                                          <p:tavLst>
                                            <p:tav tm="0">
                                              <p:val>
                                                <p:strVal val="1+#ppt_h/2"/>
                                              </p:val>
                                            </p:tav>
                                            <p:tav tm="100000">
                                              <p:val>
                                                <p:strVal val="#ppt_y"/>
                                              </p:val>
                                            </p:tav>
                                          </p:tavLst>
                                        </p:anim>
                                      </p:childTnLst>
                                    </p:cTn>
                                  </p:par>
                                  <p:par>
                                    <p:cTn id="21" presetID="2" presetClass="entr" presetSubtype="4" accel="100000" fill="hold" nodeType="withEffect" p14:presetBounceEnd="42000">
                                      <p:stCondLst>
                                        <p:cond delay="1400"/>
                                      </p:stCondLst>
                                      <p:childTnLst>
                                        <p:set>
                                          <p:cBhvr>
                                            <p:cTn id="22" dur="1" fill="hold">
                                              <p:stCondLst>
                                                <p:cond delay="0"/>
                                              </p:stCondLst>
                                            </p:cTn>
                                            <p:tgtEl>
                                              <p:spTgt spid="2"/>
                                            </p:tgtEl>
                                            <p:attrNameLst>
                                              <p:attrName>style.visibility</p:attrName>
                                            </p:attrNameLst>
                                          </p:cBhvr>
                                          <p:to>
                                            <p:strVal val="visible"/>
                                          </p:to>
                                        </p:set>
                                        <p:anim calcmode="lin" valueType="num" p14:bounceEnd="42000">
                                          <p:cBhvr additive="base">
                                            <p:cTn id="23" dur="1100" fill="hold"/>
                                            <p:tgtEl>
                                              <p:spTgt spid="2"/>
                                            </p:tgtEl>
                                            <p:attrNameLst>
                                              <p:attrName>ppt_x</p:attrName>
                                            </p:attrNameLst>
                                          </p:cBhvr>
                                          <p:tavLst>
                                            <p:tav tm="0">
                                              <p:val>
                                                <p:strVal val="#ppt_x"/>
                                              </p:val>
                                            </p:tav>
                                            <p:tav tm="100000">
                                              <p:val>
                                                <p:strVal val="#ppt_x"/>
                                              </p:val>
                                            </p:tav>
                                          </p:tavLst>
                                        </p:anim>
                                        <p:anim calcmode="lin" valueType="num" p14:bounceEnd="42000">
                                          <p:cBhvr additive="base">
                                            <p:cTn id="24" dur="110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accel="100000" fill="hold" nodeType="withEffect" p14:presetBounceEnd="42000">
                                      <p:stCondLst>
                                        <p:cond delay="1800"/>
                                      </p:stCondLst>
                                      <p:childTnLst>
                                        <p:set>
                                          <p:cBhvr>
                                            <p:cTn id="26" dur="1" fill="hold">
                                              <p:stCondLst>
                                                <p:cond delay="0"/>
                                              </p:stCondLst>
                                            </p:cTn>
                                            <p:tgtEl>
                                              <p:spTgt spid="3"/>
                                            </p:tgtEl>
                                            <p:attrNameLst>
                                              <p:attrName>style.visibility</p:attrName>
                                            </p:attrNameLst>
                                          </p:cBhvr>
                                          <p:to>
                                            <p:strVal val="visible"/>
                                          </p:to>
                                        </p:set>
                                        <p:anim calcmode="lin" valueType="num" p14:bounceEnd="42000">
                                          <p:cBhvr additive="base">
                                            <p:cTn id="27" dur="1100" fill="hold"/>
                                            <p:tgtEl>
                                              <p:spTgt spid="3"/>
                                            </p:tgtEl>
                                            <p:attrNameLst>
                                              <p:attrName>ppt_x</p:attrName>
                                            </p:attrNameLst>
                                          </p:cBhvr>
                                          <p:tavLst>
                                            <p:tav tm="0">
                                              <p:val>
                                                <p:strVal val="#ppt_x"/>
                                              </p:val>
                                            </p:tav>
                                            <p:tav tm="100000">
                                              <p:val>
                                                <p:strVal val="#ppt_x"/>
                                              </p:val>
                                            </p:tav>
                                          </p:tavLst>
                                        </p:anim>
                                        <p:anim calcmode="lin" valueType="num" p14:bounceEnd="42000">
                                          <p:cBhvr additive="base">
                                            <p:cTn id="28" dur="11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accel="100000" fill="hold" nodeType="withEffect" p14:presetBounceEnd="42000">
                                      <p:stCondLst>
                                        <p:cond delay="2200"/>
                                      </p:stCondLst>
                                      <p:childTnLst>
                                        <p:set>
                                          <p:cBhvr>
                                            <p:cTn id="30" dur="1" fill="hold">
                                              <p:stCondLst>
                                                <p:cond delay="0"/>
                                              </p:stCondLst>
                                            </p:cTn>
                                            <p:tgtEl>
                                              <p:spTgt spid="10"/>
                                            </p:tgtEl>
                                            <p:attrNameLst>
                                              <p:attrName>style.visibility</p:attrName>
                                            </p:attrNameLst>
                                          </p:cBhvr>
                                          <p:to>
                                            <p:strVal val="visible"/>
                                          </p:to>
                                        </p:set>
                                        <p:anim calcmode="lin" valueType="num" p14:bounceEnd="42000">
                                          <p:cBhvr additive="base">
                                            <p:cTn id="31" dur="11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32" dur="11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AsOne/>
          </p:bldGraphic>
          <p:bldP spid="17" grpId="0" animBg="1"/>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900" fill="hold"/>
                                            <p:tgtEl>
                                              <p:spTgt spid="17"/>
                                            </p:tgtEl>
                                            <p:attrNameLst>
                                              <p:attrName>ppt_w</p:attrName>
                                            </p:attrNameLst>
                                          </p:cBhvr>
                                          <p:tavLst>
                                            <p:tav tm="0">
                                              <p:val>
                                                <p:fltVal val="0"/>
                                              </p:val>
                                            </p:tav>
                                            <p:tav tm="100000">
                                              <p:val>
                                                <p:strVal val="#ppt_w"/>
                                              </p:val>
                                            </p:tav>
                                          </p:tavLst>
                                        </p:anim>
                                        <p:anim calcmode="lin" valueType="num">
                                          <p:cBhvr>
                                            <p:cTn id="8" dur="900" fill="hold"/>
                                            <p:tgtEl>
                                              <p:spTgt spid="17"/>
                                            </p:tgtEl>
                                            <p:attrNameLst>
                                              <p:attrName>ppt_h</p:attrName>
                                            </p:attrNameLst>
                                          </p:cBhvr>
                                          <p:tavLst>
                                            <p:tav tm="0">
                                              <p:val>
                                                <p:fltVal val="0"/>
                                              </p:val>
                                            </p:tav>
                                            <p:tav tm="100000">
                                              <p:val>
                                                <p:strVal val="#ppt_h"/>
                                              </p:val>
                                            </p:tav>
                                          </p:tavLst>
                                        </p:anim>
                                        <p:anim calcmode="lin" valueType="num">
                                          <p:cBhvr>
                                            <p:cTn id="9" dur="900" fill="hold"/>
                                            <p:tgtEl>
                                              <p:spTgt spid="17"/>
                                            </p:tgtEl>
                                            <p:attrNameLst>
                                              <p:attrName>style.rotation</p:attrName>
                                            </p:attrNameLst>
                                          </p:cBhvr>
                                          <p:tavLst>
                                            <p:tav tm="0">
                                              <p:val>
                                                <p:fltVal val="360"/>
                                              </p:val>
                                            </p:tav>
                                            <p:tav tm="100000">
                                              <p:val>
                                                <p:fltVal val="0"/>
                                              </p:val>
                                            </p:tav>
                                          </p:tavLst>
                                        </p:anim>
                                        <p:animEffect transition="in" filter="fade">
                                          <p:cBhvr>
                                            <p:cTn id="10" dur="900"/>
                                            <p:tgtEl>
                                              <p:spTgt spid="17"/>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900" fill="hold"/>
                                            <p:tgtEl>
                                              <p:spTgt spid="18"/>
                                            </p:tgtEl>
                                            <p:attrNameLst>
                                              <p:attrName>ppt_w</p:attrName>
                                            </p:attrNameLst>
                                          </p:cBhvr>
                                          <p:tavLst>
                                            <p:tav tm="0">
                                              <p:val>
                                                <p:fltVal val="0"/>
                                              </p:val>
                                            </p:tav>
                                            <p:tav tm="100000">
                                              <p:val>
                                                <p:strVal val="#ppt_w"/>
                                              </p:val>
                                            </p:tav>
                                          </p:tavLst>
                                        </p:anim>
                                        <p:anim calcmode="lin" valueType="num">
                                          <p:cBhvr>
                                            <p:cTn id="14" dur="900" fill="hold"/>
                                            <p:tgtEl>
                                              <p:spTgt spid="18"/>
                                            </p:tgtEl>
                                            <p:attrNameLst>
                                              <p:attrName>ppt_h</p:attrName>
                                            </p:attrNameLst>
                                          </p:cBhvr>
                                          <p:tavLst>
                                            <p:tav tm="0">
                                              <p:val>
                                                <p:fltVal val="0"/>
                                              </p:val>
                                            </p:tav>
                                            <p:tav tm="100000">
                                              <p:val>
                                                <p:strVal val="#ppt_h"/>
                                              </p:val>
                                            </p:tav>
                                          </p:tavLst>
                                        </p:anim>
                                        <p:anim calcmode="lin" valueType="num">
                                          <p:cBhvr>
                                            <p:cTn id="15" dur="900" fill="hold"/>
                                            <p:tgtEl>
                                              <p:spTgt spid="18"/>
                                            </p:tgtEl>
                                            <p:attrNameLst>
                                              <p:attrName>style.rotation</p:attrName>
                                            </p:attrNameLst>
                                          </p:cBhvr>
                                          <p:tavLst>
                                            <p:tav tm="0">
                                              <p:val>
                                                <p:fltVal val="360"/>
                                              </p:val>
                                            </p:tav>
                                            <p:tav tm="100000">
                                              <p:val>
                                                <p:fltVal val="0"/>
                                              </p:val>
                                            </p:tav>
                                          </p:tavLst>
                                        </p:anim>
                                        <p:animEffect transition="in" filter="fade">
                                          <p:cBhvr>
                                            <p:cTn id="16" dur="900"/>
                                            <p:tgtEl>
                                              <p:spTgt spid="18"/>
                                            </p:tgtEl>
                                          </p:cBhvr>
                                        </p:animEffect>
                                      </p:childTnLst>
                                    </p:cTn>
                                  </p:par>
                                  <p:par>
                                    <p:cTn id="17" presetID="2" presetClass="entr" presetSubtype="4" accel="100000" fill="hold" grpId="0" nodeType="withEffect">
                                      <p:stCondLst>
                                        <p:cond delay="10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100" fill="hold"/>
                                            <p:tgtEl>
                                              <p:spTgt spid="33"/>
                                            </p:tgtEl>
                                            <p:attrNameLst>
                                              <p:attrName>ppt_x</p:attrName>
                                            </p:attrNameLst>
                                          </p:cBhvr>
                                          <p:tavLst>
                                            <p:tav tm="0">
                                              <p:val>
                                                <p:strVal val="#ppt_x"/>
                                              </p:val>
                                            </p:tav>
                                            <p:tav tm="100000">
                                              <p:val>
                                                <p:strVal val="#ppt_x"/>
                                              </p:val>
                                            </p:tav>
                                          </p:tavLst>
                                        </p:anim>
                                        <p:anim calcmode="lin" valueType="num">
                                          <p:cBhvr additive="base">
                                            <p:cTn id="20" dur="1100" fill="hold"/>
                                            <p:tgtEl>
                                              <p:spTgt spid="33"/>
                                            </p:tgtEl>
                                            <p:attrNameLst>
                                              <p:attrName>ppt_y</p:attrName>
                                            </p:attrNameLst>
                                          </p:cBhvr>
                                          <p:tavLst>
                                            <p:tav tm="0">
                                              <p:val>
                                                <p:strVal val="1+#ppt_h/2"/>
                                              </p:val>
                                            </p:tav>
                                            <p:tav tm="100000">
                                              <p:val>
                                                <p:strVal val="#ppt_y"/>
                                              </p:val>
                                            </p:tav>
                                          </p:tavLst>
                                        </p:anim>
                                      </p:childTnLst>
                                    </p:cTn>
                                  </p:par>
                                  <p:par>
                                    <p:cTn id="21" presetID="2" presetClass="entr" presetSubtype="4" accel="100000" fill="hold" nodeType="withEffect">
                                      <p:stCondLst>
                                        <p:cond delay="14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1100" fill="hold"/>
                                            <p:tgtEl>
                                              <p:spTgt spid="2"/>
                                            </p:tgtEl>
                                            <p:attrNameLst>
                                              <p:attrName>ppt_x</p:attrName>
                                            </p:attrNameLst>
                                          </p:cBhvr>
                                          <p:tavLst>
                                            <p:tav tm="0">
                                              <p:val>
                                                <p:strVal val="#ppt_x"/>
                                              </p:val>
                                            </p:tav>
                                            <p:tav tm="100000">
                                              <p:val>
                                                <p:strVal val="#ppt_x"/>
                                              </p:val>
                                            </p:tav>
                                          </p:tavLst>
                                        </p:anim>
                                        <p:anim calcmode="lin" valueType="num">
                                          <p:cBhvr additive="base">
                                            <p:cTn id="24" dur="110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accel="100000" fill="hold" nodeType="withEffect">
                                      <p:stCondLst>
                                        <p:cond delay="18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1100" fill="hold"/>
                                            <p:tgtEl>
                                              <p:spTgt spid="3"/>
                                            </p:tgtEl>
                                            <p:attrNameLst>
                                              <p:attrName>ppt_x</p:attrName>
                                            </p:attrNameLst>
                                          </p:cBhvr>
                                          <p:tavLst>
                                            <p:tav tm="0">
                                              <p:val>
                                                <p:strVal val="#ppt_x"/>
                                              </p:val>
                                            </p:tav>
                                            <p:tav tm="100000">
                                              <p:val>
                                                <p:strVal val="#ppt_x"/>
                                              </p:val>
                                            </p:tav>
                                          </p:tavLst>
                                        </p:anim>
                                        <p:anim calcmode="lin" valueType="num">
                                          <p:cBhvr additive="base">
                                            <p:cTn id="28" dur="11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accel="100000" fill="hold" nodeType="withEffect">
                                      <p:stCondLst>
                                        <p:cond delay="22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100" fill="hold"/>
                                            <p:tgtEl>
                                              <p:spTgt spid="10"/>
                                            </p:tgtEl>
                                            <p:attrNameLst>
                                              <p:attrName>ppt_x</p:attrName>
                                            </p:attrNameLst>
                                          </p:cBhvr>
                                          <p:tavLst>
                                            <p:tav tm="0">
                                              <p:val>
                                                <p:strVal val="#ppt_x"/>
                                              </p:val>
                                            </p:tav>
                                            <p:tav tm="100000">
                                              <p:val>
                                                <p:strVal val="#ppt_x"/>
                                              </p:val>
                                            </p:tav>
                                          </p:tavLst>
                                        </p:anim>
                                        <p:anim calcmode="lin" valueType="num">
                                          <p:cBhvr additive="base">
                                            <p:cTn id="32" dur="11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AsOne/>
          </p:bldGraphic>
          <p:bldP spid="17" grpId="0" animBg="1"/>
          <p:bldP spid="18"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screen"/>
          <a:srcRect/>
          <a:stretch>
            <a:fillRect/>
          </a:stretch>
        </p:blipFill>
        <p:spPr>
          <a:xfrm>
            <a:off x="20" y="10"/>
            <a:ext cx="12191980" cy="6857990"/>
          </a:xfrm>
          <a:prstGeom prst="rect">
            <a:avLst/>
          </a:prstGeom>
        </p:spPr>
      </p:pic>
      <p:pic>
        <p:nvPicPr>
          <p:cNvPr id="3" name="PA_图片 2"/>
          <p:cNvPicPr>
            <a:picLocks noChangeAspect="1"/>
          </p:cNvPicPr>
          <p:nvPr>
            <p:custDataLst>
              <p:tags r:id="rId3"/>
            </p:custDataLst>
          </p:nvPr>
        </p:nvPicPr>
        <p:blipFill>
          <a:blip r:embed="rId4" cstate="screen"/>
          <a:stretch>
            <a:fillRect/>
          </a:stretch>
        </p:blipFill>
        <p:spPr>
          <a:xfrm>
            <a:off x="1290967" y="1745593"/>
            <a:ext cx="4880485" cy="3808258"/>
          </a:xfrm>
          <a:prstGeom prst="rect">
            <a:avLst/>
          </a:prstGeom>
        </p:spPr>
      </p:pic>
      <p:pic>
        <p:nvPicPr>
          <p:cNvPr id="14" name="PA_PicturePlaceholder 13"/>
          <p:cNvPicPr>
            <a:picLocks noGrp="1" noChangeAspect="1"/>
          </p:cNvPicPr>
          <p:nvPr>
            <p:ph type="pic" sz="quarter" idx="11"/>
            <p:custDataLst>
              <p:tags r:id="rId5"/>
            </p:custDataLst>
          </p:nvPr>
        </p:nvPicPr>
        <p:blipFill>
          <a:blip r:embed="rId6"/>
          <a:stretch>
            <a:fillRect/>
          </a:stretch>
        </p:blipFill>
        <p:spPr>
          <a:xfrm>
            <a:off x="1466850" y="1915886"/>
            <a:ext cx="4496451" cy="2554514"/>
          </a:xfrm>
          <a:blipFill>
            <a:blip r:embed="rId7" cstate="screen"/>
            <a:stretch>
              <a:fillRect/>
            </a:stretch>
          </a:blipFill>
        </p:spPr>
      </p:pic>
      <p:sp>
        <p:nvSpPr>
          <p:cNvPr id="2" name="PA_文本框 1"/>
          <p:cNvSpPr txBox="1"/>
          <p:nvPr>
            <p:custDataLst>
              <p:tags r:id="rId8"/>
            </p:custDataLst>
          </p:nvPr>
        </p:nvSpPr>
        <p:spPr>
          <a:xfrm>
            <a:off x="4089409" y="441444"/>
            <a:ext cx="4013182" cy="646331"/>
          </a:xfrm>
          <a:prstGeom prst="rect">
            <a:avLst/>
          </a:prstGeom>
          <a:noFill/>
        </p:spPr>
        <p:txBody>
          <a:bodyPr wrap="square" rtlCol="0">
            <a:spAutoFit/>
          </a:bodyPr>
          <a:lstStyle/>
          <a:p>
            <a:pPr algn="ctr">
              <a:defRPr/>
            </a:pPr>
            <a:r>
              <a:rPr lang="zh-CN" altLang="en-US" sz="3600" kern="0" dirty="0">
                <a:cs typeface="+mn-ea"/>
                <a:sym typeface="+mn-lt"/>
              </a:rPr>
              <a:t>点击添加标题</a:t>
            </a:r>
            <a:endParaRPr lang="zh-CN" altLang="en-US" sz="3600" kern="0" dirty="0">
              <a:cs typeface="+mn-ea"/>
              <a:sym typeface="+mn-lt"/>
            </a:endParaRPr>
          </a:p>
        </p:txBody>
      </p:sp>
      <p:sp>
        <p:nvSpPr>
          <p:cNvPr id="6" name="PA_内容占位符 11"/>
          <p:cNvSpPr txBox="1"/>
          <p:nvPr>
            <p:custDataLst>
              <p:tags r:id="rId9"/>
            </p:custDataLst>
          </p:nvPr>
        </p:nvSpPr>
        <p:spPr>
          <a:xfrm>
            <a:off x="6489530" y="2206258"/>
            <a:ext cx="4342524" cy="118798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945" dirty="0">
                <a:cs typeface="+mn-ea"/>
                <a:sym typeface="+mn-lt"/>
              </a:rPr>
              <a:t>Suitable for all categories business and personal presentation, eaque ipsa quae ab illo inventore veritatis et quasi architecto beatae vitae dicta sunt explicabo. Suitable for all categories business and personal presentation</a:t>
            </a:r>
            <a:r>
              <a:rPr lang="en-US" sz="945" dirty="0">
                <a:cs typeface="+mn-ea"/>
                <a:sym typeface="+mn-lt"/>
              </a:rPr>
              <a:t>.</a:t>
            </a:r>
            <a:endParaRPr lang="en-US" sz="945" dirty="0">
              <a:cs typeface="+mn-ea"/>
              <a:sym typeface="+mn-lt"/>
            </a:endParaRPr>
          </a:p>
        </p:txBody>
      </p:sp>
      <p:sp>
        <p:nvSpPr>
          <p:cNvPr id="7" name="PA_文本框 6"/>
          <p:cNvSpPr txBox="1"/>
          <p:nvPr>
            <p:custDataLst>
              <p:tags r:id="rId10"/>
            </p:custDataLst>
          </p:nvPr>
        </p:nvSpPr>
        <p:spPr>
          <a:xfrm>
            <a:off x="6489532" y="1790760"/>
            <a:ext cx="3377065" cy="424732"/>
          </a:xfrm>
          <a:prstGeom prst="rect">
            <a:avLst/>
          </a:prstGeom>
          <a:noFill/>
        </p:spPr>
        <p:txBody>
          <a:bodyPr wrap="square" rtlCol="0">
            <a:spAutoFit/>
          </a:bodyPr>
          <a:lstStyle/>
          <a:p>
            <a:r>
              <a:rPr lang="en-US" sz="2160" b="1" dirty="0">
                <a:solidFill>
                  <a:schemeClr val="accent1">
                    <a:lumMod val="75000"/>
                  </a:schemeClr>
                </a:solidFill>
                <a:cs typeface="+mn-ea"/>
                <a:sym typeface="+mn-lt"/>
              </a:rPr>
              <a:t>Web Desktop Interface</a:t>
            </a:r>
            <a:endParaRPr lang="id-ID" sz="2160" b="1" dirty="0">
              <a:solidFill>
                <a:schemeClr val="accent1">
                  <a:lumMod val="75000"/>
                </a:schemeClr>
              </a:solidFill>
              <a:cs typeface="+mn-ea"/>
              <a:sym typeface="+mn-lt"/>
            </a:endParaRPr>
          </a:p>
        </p:txBody>
      </p:sp>
      <p:graphicFrame>
        <p:nvGraphicFramePr>
          <p:cNvPr id="8" name="PA_Chart 7"/>
          <p:cNvGraphicFramePr/>
          <p:nvPr>
            <p:custDataLst>
              <p:tags r:id="rId11"/>
            </p:custDataLst>
          </p:nvPr>
        </p:nvGraphicFramePr>
        <p:xfrm>
          <a:off x="6489530" y="2924437"/>
          <a:ext cx="4342524" cy="1770608"/>
        </p:xfrm>
        <a:graphic>
          <a:graphicData uri="http://schemas.openxmlformats.org/drawingml/2006/chart">
            <c:chart xmlns:c="http://schemas.openxmlformats.org/drawingml/2006/chart" xmlns:r="http://schemas.openxmlformats.org/officeDocument/2006/relationships" r:id="rId1"/>
          </a:graphicData>
        </a:graphic>
      </p:graphicFrame>
      <p:sp>
        <p:nvSpPr>
          <p:cNvPr id="9" name="PA_文本框 8"/>
          <p:cNvSpPr txBox="1"/>
          <p:nvPr>
            <p:custDataLst>
              <p:tags r:id="rId12"/>
            </p:custDataLst>
          </p:nvPr>
        </p:nvSpPr>
        <p:spPr>
          <a:xfrm>
            <a:off x="6662457" y="3079652"/>
            <a:ext cx="1973551" cy="286873"/>
          </a:xfrm>
          <a:prstGeom prst="rect">
            <a:avLst/>
          </a:prstGeom>
          <a:noFill/>
        </p:spPr>
        <p:txBody>
          <a:bodyPr wrap="square" rtlCol="0">
            <a:spAutoFit/>
          </a:bodyPr>
          <a:lstStyle/>
          <a:p>
            <a:r>
              <a:rPr lang="en-US" sz="1265" b="1" dirty="0">
                <a:solidFill>
                  <a:schemeClr val="bg1"/>
                </a:solidFill>
                <a:cs typeface="+mn-ea"/>
                <a:sym typeface="+mn-lt"/>
              </a:rPr>
              <a:t>Design</a:t>
            </a:r>
            <a:endParaRPr lang="id-ID" sz="1265" b="1" dirty="0">
              <a:solidFill>
                <a:schemeClr val="bg1"/>
              </a:solidFill>
              <a:cs typeface="+mn-ea"/>
              <a:sym typeface="+mn-lt"/>
            </a:endParaRPr>
          </a:p>
        </p:txBody>
      </p:sp>
      <p:sp>
        <p:nvSpPr>
          <p:cNvPr id="10" name="PA_文本框 9"/>
          <p:cNvSpPr txBox="1"/>
          <p:nvPr>
            <p:custDataLst>
              <p:tags r:id="rId13"/>
            </p:custDataLst>
          </p:nvPr>
        </p:nvSpPr>
        <p:spPr>
          <a:xfrm>
            <a:off x="6662457" y="3398491"/>
            <a:ext cx="1973551" cy="286873"/>
          </a:xfrm>
          <a:prstGeom prst="rect">
            <a:avLst/>
          </a:prstGeom>
          <a:noFill/>
        </p:spPr>
        <p:txBody>
          <a:bodyPr wrap="square" rtlCol="0">
            <a:spAutoFit/>
          </a:bodyPr>
          <a:lstStyle/>
          <a:p>
            <a:r>
              <a:rPr lang="en-US" sz="1265" b="1" dirty="0" err="1">
                <a:solidFill>
                  <a:schemeClr val="bg1"/>
                </a:solidFill>
                <a:cs typeface="+mn-ea"/>
                <a:sym typeface="+mn-lt"/>
              </a:rPr>
              <a:t>Usefull</a:t>
            </a:r>
            <a:endParaRPr lang="id-ID" sz="1265" b="1" dirty="0">
              <a:solidFill>
                <a:schemeClr val="bg1"/>
              </a:solidFill>
              <a:cs typeface="+mn-ea"/>
              <a:sym typeface="+mn-lt"/>
            </a:endParaRPr>
          </a:p>
        </p:txBody>
      </p:sp>
      <p:sp>
        <p:nvSpPr>
          <p:cNvPr id="11" name="PA_文本框 10"/>
          <p:cNvSpPr txBox="1"/>
          <p:nvPr>
            <p:custDataLst>
              <p:tags r:id="rId14"/>
            </p:custDataLst>
          </p:nvPr>
        </p:nvSpPr>
        <p:spPr>
          <a:xfrm>
            <a:off x="6662457" y="3717330"/>
            <a:ext cx="1973551" cy="286873"/>
          </a:xfrm>
          <a:prstGeom prst="rect">
            <a:avLst/>
          </a:prstGeom>
          <a:noFill/>
        </p:spPr>
        <p:txBody>
          <a:bodyPr wrap="square" rtlCol="0">
            <a:spAutoFit/>
          </a:bodyPr>
          <a:lstStyle/>
          <a:p>
            <a:r>
              <a:rPr lang="en-US" sz="1265" b="1" dirty="0">
                <a:solidFill>
                  <a:schemeClr val="bg1"/>
                </a:solidFill>
                <a:cs typeface="+mn-ea"/>
                <a:sym typeface="+mn-lt"/>
              </a:rPr>
              <a:t>Customable</a:t>
            </a:r>
            <a:endParaRPr lang="id-ID" sz="1265" b="1" dirty="0">
              <a:solidFill>
                <a:schemeClr val="bg1"/>
              </a:solidFill>
              <a:cs typeface="+mn-ea"/>
              <a:sym typeface="+mn-lt"/>
            </a:endParaRPr>
          </a:p>
        </p:txBody>
      </p:sp>
      <p:sp>
        <p:nvSpPr>
          <p:cNvPr id="12" name="PA_文本框 11"/>
          <p:cNvSpPr txBox="1"/>
          <p:nvPr>
            <p:custDataLst>
              <p:tags r:id="rId15"/>
            </p:custDataLst>
          </p:nvPr>
        </p:nvSpPr>
        <p:spPr>
          <a:xfrm>
            <a:off x="6662457" y="4036170"/>
            <a:ext cx="1030046" cy="286873"/>
          </a:xfrm>
          <a:prstGeom prst="rect">
            <a:avLst/>
          </a:prstGeom>
          <a:noFill/>
        </p:spPr>
        <p:txBody>
          <a:bodyPr wrap="square" rtlCol="0">
            <a:spAutoFit/>
          </a:bodyPr>
          <a:lstStyle/>
          <a:p>
            <a:r>
              <a:rPr lang="en-US" sz="1265" b="1" dirty="0">
                <a:solidFill>
                  <a:schemeClr val="bg1"/>
                </a:solidFill>
                <a:cs typeface="+mn-ea"/>
                <a:sym typeface="+mn-lt"/>
              </a:rPr>
              <a:t>Easy</a:t>
            </a:r>
            <a:endParaRPr lang="id-ID" sz="1265" b="1" dirty="0">
              <a:solidFill>
                <a:schemeClr val="bg1"/>
              </a:solidFill>
              <a:cs typeface="+mn-ea"/>
              <a:sym typeface="+mn-lt"/>
            </a:endParaRPr>
          </a:p>
        </p:txBody>
      </p:sp>
      <p:sp>
        <p:nvSpPr>
          <p:cNvPr id="13" name="PA_内容占位符 11"/>
          <p:cNvSpPr txBox="1"/>
          <p:nvPr>
            <p:custDataLst>
              <p:tags r:id="rId16"/>
            </p:custDataLst>
          </p:nvPr>
        </p:nvSpPr>
        <p:spPr>
          <a:xfrm>
            <a:off x="6489531" y="4704182"/>
            <a:ext cx="4531372" cy="118798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945" dirty="0">
                <a:cs typeface="+mn-ea"/>
                <a:sym typeface="+mn-lt"/>
              </a:rPr>
              <a:t>Suitable for all categories business and personal presentation, eaque ipsa quae ab illo inventore veritatis et quasi architecto beatae vitae dicta sunt explicabo. Suitable for all categories business and personal presentation</a:t>
            </a:r>
            <a:r>
              <a:rPr lang="en-US" sz="945" dirty="0">
                <a:cs typeface="+mn-ea"/>
                <a:sym typeface="+mn-lt"/>
              </a:rPr>
              <a:t>.</a:t>
            </a:r>
            <a:endParaRPr lang="en-US" sz="945"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6000">
        <p15:prstTrans prst="crush"/>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6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8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0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2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4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6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8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00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Graphic spid="8" grpId="0">
        <p:bldAsOne/>
      </p:bldGraphic>
      <p:bldP spid="9" grpId="0"/>
      <p:bldP spid="10" grpId="0"/>
      <p:bldP spid="11"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 y="6"/>
            <a:ext cx="12191980" cy="6857988"/>
          </a:xfrm>
          <a:prstGeom prst="rect">
            <a:avLst/>
          </a:prstGeom>
        </p:spPr>
      </p:pic>
      <p:pic>
        <p:nvPicPr>
          <p:cNvPr id="2" name="Picture 1"/>
          <p:cNvPicPr>
            <a:picLocks noChangeAspect="1"/>
          </p:cNvPicPr>
          <p:nvPr/>
        </p:nvPicPr>
        <p:blipFill>
          <a:blip r:embed="rId3"/>
          <a:stretch>
            <a:fillRect/>
          </a:stretch>
        </p:blipFill>
        <p:spPr>
          <a:xfrm>
            <a:off x="4678264" y="1912009"/>
            <a:ext cx="2835473" cy="6375517"/>
          </a:xfrm>
          <a:prstGeom prst="rect">
            <a:avLst/>
          </a:prstGeom>
        </p:spPr>
      </p:pic>
      <p:pic>
        <p:nvPicPr>
          <p:cNvPr id="24" name="图片占位符 23"/>
          <p:cNvPicPr>
            <a:picLocks noGrp="1" noChangeAspect="1"/>
          </p:cNvPicPr>
          <p:nvPr>
            <p:ph type="pic" sz="quarter" idx="4294967295"/>
          </p:nvPr>
        </p:nvPicPr>
        <p:blipFill>
          <a:blip r:embed="rId4" cstate="screen"/>
          <a:srcRect/>
          <a:stretch>
            <a:fillRect/>
          </a:stretch>
        </p:blipFill>
        <p:spPr>
          <a:xfrm>
            <a:off x="4856163" y="2743200"/>
            <a:ext cx="2471737" cy="4305300"/>
          </a:xfrm>
          <a:blipFill>
            <a:blip r:embed="rId5" cstate="screen"/>
            <a:tile tx="0" ty="0" sx="35000" sy="35000" flip="none" algn="ctr"/>
          </a:blipFill>
        </p:spPr>
      </p:pic>
      <p:cxnSp>
        <p:nvCxnSpPr>
          <p:cNvPr id="5" name="Straight Connector 4"/>
          <p:cNvCxnSpPr/>
          <p:nvPr/>
        </p:nvCxnSpPr>
        <p:spPr>
          <a:xfrm flipH="1">
            <a:off x="3892583" y="3057714"/>
            <a:ext cx="1112167" cy="0"/>
          </a:xfrm>
          <a:prstGeom prst="line">
            <a:avLst/>
          </a:prstGeom>
          <a:ln w="12700">
            <a:solidFill>
              <a:schemeClr val="accent3">
                <a:lumMod val="40000"/>
                <a:lumOff val="60000"/>
              </a:schemeClr>
            </a:solidFill>
            <a:prstDash val="dash"/>
            <a:headEnd w="med" len="med"/>
            <a:tailEnd type="ova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3892583" y="3609368"/>
            <a:ext cx="1112167" cy="0"/>
          </a:xfrm>
          <a:prstGeom prst="line">
            <a:avLst/>
          </a:prstGeom>
          <a:ln w="12700">
            <a:solidFill>
              <a:schemeClr val="accent3">
                <a:lumMod val="40000"/>
                <a:lumOff val="60000"/>
              </a:schemeClr>
            </a:solidFill>
            <a:prstDash val="dash"/>
            <a:headEnd w="med" len="med"/>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3892583" y="4929642"/>
            <a:ext cx="1112167" cy="0"/>
          </a:xfrm>
          <a:prstGeom prst="line">
            <a:avLst/>
          </a:prstGeom>
          <a:ln w="12700">
            <a:solidFill>
              <a:schemeClr val="accent3">
                <a:lumMod val="40000"/>
                <a:lumOff val="60000"/>
              </a:schemeClr>
            </a:solidFill>
            <a:prstDash val="dash"/>
            <a:headEnd w="med" len="med"/>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368466" y="2331575"/>
            <a:ext cx="2524117" cy="286232"/>
          </a:xfrm>
          <a:prstGeom prst="rect">
            <a:avLst/>
          </a:prstGeom>
          <a:noFill/>
        </p:spPr>
        <p:txBody>
          <a:bodyPr wrap="square" rtlCol="0">
            <a:spAutoFit/>
          </a:bodyPr>
          <a:lstStyle/>
          <a:p>
            <a:pPr algn="r"/>
            <a:r>
              <a:rPr lang="en-US" sz="1260" b="1" dirty="0">
                <a:solidFill>
                  <a:schemeClr val="accent1">
                    <a:lumMod val="75000"/>
                  </a:schemeClr>
                </a:solidFill>
                <a:cs typeface="+mn-ea"/>
                <a:sym typeface="+mn-lt"/>
              </a:rPr>
              <a:t>Menu Bar</a:t>
            </a:r>
            <a:endParaRPr lang="id-ID" sz="1260" b="1" dirty="0">
              <a:solidFill>
                <a:schemeClr val="accent1">
                  <a:lumMod val="75000"/>
                </a:schemeClr>
              </a:solidFill>
              <a:cs typeface="+mn-ea"/>
              <a:sym typeface="+mn-lt"/>
            </a:endParaRPr>
          </a:p>
        </p:txBody>
      </p:sp>
      <p:sp>
        <p:nvSpPr>
          <p:cNvPr id="9" name="TextBox 8"/>
          <p:cNvSpPr txBox="1"/>
          <p:nvPr/>
        </p:nvSpPr>
        <p:spPr>
          <a:xfrm>
            <a:off x="1230560" y="2571157"/>
            <a:ext cx="2662024" cy="689869"/>
          </a:xfrm>
          <a:prstGeom prst="rect">
            <a:avLst/>
          </a:prstGeom>
          <a:noFill/>
        </p:spPr>
        <p:txBody>
          <a:bodyPr wrap="square" rtlCol="0">
            <a:spAutoFit/>
          </a:bodyPr>
          <a:lstStyle/>
          <a:p>
            <a:pPr algn="r">
              <a:lnSpc>
                <a:spcPct val="150000"/>
              </a:lnSpc>
            </a:pPr>
            <a:r>
              <a:rPr lang="id-ID" sz="900" dirty="0">
                <a:cs typeface="+mn-ea"/>
                <a:sym typeface="+mn-lt"/>
              </a:rPr>
              <a:t>Suitable for all category</a:t>
            </a:r>
            <a:r>
              <a:rPr lang="en-US" sz="900" dirty="0">
                <a:cs typeface="+mn-ea"/>
                <a:sym typeface="+mn-lt"/>
              </a:rPr>
              <a:t>, Lorem Ipsum is not simply random text.</a:t>
            </a:r>
            <a:r>
              <a:rPr lang="id-ID" sz="900" dirty="0">
                <a:cs typeface="+mn-ea"/>
                <a:sym typeface="+mn-lt"/>
              </a:rPr>
              <a:t> </a:t>
            </a:r>
            <a:r>
              <a:rPr lang="en-US" sz="900" dirty="0" err="1">
                <a:cs typeface="+mn-ea"/>
                <a:sym typeface="+mn-lt"/>
              </a:rPr>
              <a:t>Lorem</a:t>
            </a:r>
            <a:r>
              <a:rPr lang="en-US" sz="900" dirty="0">
                <a:cs typeface="+mn-ea"/>
                <a:sym typeface="+mn-lt"/>
              </a:rPr>
              <a:t> </a:t>
            </a:r>
            <a:r>
              <a:rPr lang="en-US" sz="900" dirty="0" err="1">
                <a:cs typeface="+mn-ea"/>
                <a:sym typeface="+mn-lt"/>
              </a:rPr>
              <a:t>Ipsum</a:t>
            </a:r>
            <a:r>
              <a:rPr lang="en-US" sz="900" dirty="0">
                <a:cs typeface="+mn-ea"/>
                <a:sym typeface="+mn-lt"/>
              </a:rPr>
              <a:t> is not simply random text.</a:t>
            </a:r>
            <a:endParaRPr lang="en-US" sz="900" b="1" dirty="0">
              <a:cs typeface="+mn-ea"/>
              <a:sym typeface="+mn-lt"/>
            </a:endParaRPr>
          </a:p>
        </p:txBody>
      </p:sp>
      <p:sp>
        <p:nvSpPr>
          <p:cNvPr id="10" name="TextBox 9"/>
          <p:cNvSpPr txBox="1"/>
          <p:nvPr/>
        </p:nvSpPr>
        <p:spPr>
          <a:xfrm>
            <a:off x="1368466" y="3464902"/>
            <a:ext cx="2524117" cy="286232"/>
          </a:xfrm>
          <a:prstGeom prst="rect">
            <a:avLst/>
          </a:prstGeom>
          <a:noFill/>
        </p:spPr>
        <p:txBody>
          <a:bodyPr wrap="square" rtlCol="0">
            <a:spAutoFit/>
          </a:bodyPr>
          <a:lstStyle/>
          <a:p>
            <a:pPr algn="r"/>
            <a:r>
              <a:rPr lang="en-US" sz="1260" b="1" dirty="0">
                <a:solidFill>
                  <a:schemeClr val="accent5"/>
                </a:solidFill>
                <a:cs typeface="+mn-ea"/>
                <a:sym typeface="+mn-lt"/>
              </a:rPr>
              <a:t>Profile Picture</a:t>
            </a:r>
            <a:endParaRPr lang="id-ID" sz="1260" b="1" dirty="0">
              <a:solidFill>
                <a:schemeClr val="accent5"/>
              </a:solidFill>
              <a:cs typeface="+mn-ea"/>
              <a:sym typeface="+mn-lt"/>
            </a:endParaRPr>
          </a:p>
        </p:txBody>
      </p:sp>
      <p:sp>
        <p:nvSpPr>
          <p:cNvPr id="11" name="TextBox 10"/>
          <p:cNvSpPr txBox="1"/>
          <p:nvPr/>
        </p:nvSpPr>
        <p:spPr>
          <a:xfrm>
            <a:off x="1622474" y="3704485"/>
            <a:ext cx="2270108" cy="689869"/>
          </a:xfrm>
          <a:prstGeom prst="rect">
            <a:avLst/>
          </a:prstGeom>
          <a:noFill/>
        </p:spPr>
        <p:txBody>
          <a:bodyPr wrap="square" rtlCol="0">
            <a:spAutoFit/>
          </a:bodyPr>
          <a:lstStyle/>
          <a:p>
            <a:pPr algn="r">
              <a:lnSpc>
                <a:spcPct val="150000"/>
              </a:lnSpc>
            </a:pPr>
            <a:r>
              <a:rPr lang="id-ID" sz="900" dirty="0">
                <a:cs typeface="+mn-ea"/>
                <a:sym typeface="+mn-lt"/>
              </a:rPr>
              <a:t>Suitable for all category</a:t>
            </a:r>
            <a:r>
              <a:rPr lang="en-US" sz="900" dirty="0">
                <a:cs typeface="+mn-ea"/>
                <a:sym typeface="+mn-lt"/>
              </a:rPr>
              <a:t>, Lorem Ipsum is not simply random text.</a:t>
            </a:r>
            <a:r>
              <a:rPr lang="id-ID" sz="900" dirty="0">
                <a:cs typeface="+mn-ea"/>
                <a:sym typeface="+mn-lt"/>
              </a:rPr>
              <a:t> </a:t>
            </a:r>
            <a:r>
              <a:rPr lang="en-US" sz="900" dirty="0" err="1">
                <a:cs typeface="+mn-ea"/>
                <a:sym typeface="+mn-lt"/>
              </a:rPr>
              <a:t>Lorem</a:t>
            </a:r>
            <a:r>
              <a:rPr lang="en-US" sz="900" dirty="0">
                <a:cs typeface="+mn-ea"/>
                <a:sym typeface="+mn-lt"/>
              </a:rPr>
              <a:t> </a:t>
            </a:r>
            <a:r>
              <a:rPr lang="en-US" sz="900" dirty="0" err="1">
                <a:cs typeface="+mn-ea"/>
                <a:sym typeface="+mn-lt"/>
              </a:rPr>
              <a:t>Ipsum</a:t>
            </a:r>
            <a:r>
              <a:rPr lang="en-US" sz="900" dirty="0">
                <a:cs typeface="+mn-ea"/>
                <a:sym typeface="+mn-lt"/>
              </a:rPr>
              <a:t> is not simply random text.</a:t>
            </a:r>
            <a:endParaRPr lang="en-US" sz="900" b="1" dirty="0">
              <a:cs typeface="+mn-ea"/>
              <a:sym typeface="+mn-lt"/>
            </a:endParaRPr>
          </a:p>
        </p:txBody>
      </p:sp>
      <p:sp>
        <p:nvSpPr>
          <p:cNvPr id="12" name="TextBox 11"/>
          <p:cNvSpPr txBox="1"/>
          <p:nvPr/>
        </p:nvSpPr>
        <p:spPr>
          <a:xfrm>
            <a:off x="1368466" y="4529554"/>
            <a:ext cx="2524117" cy="286232"/>
          </a:xfrm>
          <a:prstGeom prst="rect">
            <a:avLst/>
          </a:prstGeom>
          <a:noFill/>
        </p:spPr>
        <p:txBody>
          <a:bodyPr wrap="square" rtlCol="0">
            <a:spAutoFit/>
          </a:bodyPr>
          <a:lstStyle/>
          <a:p>
            <a:pPr algn="r"/>
            <a:r>
              <a:rPr lang="en-US" sz="1260" b="1" dirty="0">
                <a:solidFill>
                  <a:schemeClr val="accent4"/>
                </a:solidFill>
                <a:cs typeface="+mn-ea"/>
                <a:sym typeface="+mn-lt"/>
              </a:rPr>
              <a:t>Picture Timeline</a:t>
            </a:r>
            <a:endParaRPr lang="id-ID" sz="1260" b="1" dirty="0">
              <a:solidFill>
                <a:schemeClr val="accent4"/>
              </a:solidFill>
              <a:cs typeface="+mn-ea"/>
              <a:sym typeface="+mn-lt"/>
            </a:endParaRPr>
          </a:p>
        </p:txBody>
      </p:sp>
      <p:sp>
        <p:nvSpPr>
          <p:cNvPr id="13" name="TextBox 12"/>
          <p:cNvSpPr txBox="1"/>
          <p:nvPr/>
        </p:nvSpPr>
        <p:spPr>
          <a:xfrm>
            <a:off x="1441604" y="4769136"/>
            <a:ext cx="2450980" cy="689869"/>
          </a:xfrm>
          <a:prstGeom prst="rect">
            <a:avLst/>
          </a:prstGeom>
          <a:noFill/>
        </p:spPr>
        <p:txBody>
          <a:bodyPr wrap="square" rtlCol="0">
            <a:spAutoFit/>
          </a:bodyPr>
          <a:lstStyle/>
          <a:p>
            <a:pPr algn="r">
              <a:lnSpc>
                <a:spcPct val="150000"/>
              </a:lnSpc>
            </a:pPr>
            <a:r>
              <a:rPr lang="id-ID" sz="900" dirty="0">
                <a:cs typeface="+mn-ea"/>
                <a:sym typeface="+mn-lt"/>
              </a:rPr>
              <a:t>Suitable for all category</a:t>
            </a:r>
            <a:r>
              <a:rPr lang="en-US" sz="900" dirty="0">
                <a:cs typeface="+mn-ea"/>
                <a:sym typeface="+mn-lt"/>
              </a:rPr>
              <a:t>, Lorem Ipsum is not simply random text.</a:t>
            </a:r>
            <a:r>
              <a:rPr lang="id-ID" sz="900" dirty="0">
                <a:cs typeface="+mn-ea"/>
                <a:sym typeface="+mn-lt"/>
              </a:rPr>
              <a:t> </a:t>
            </a:r>
            <a:r>
              <a:rPr lang="en-US" sz="900" dirty="0" err="1">
                <a:cs typeface="+mn-ea"/>
                <a:sym typeface="+mn-lt"/>
              </a:rPr>
              <a:t>Lorem</a:t>
            </a:r>
            <a:r>
              <a:rPr lang="en-US" sz="900" dirty="0">
                <a:cs typeface="+mn-ea"/>
                <a:sym typeface="+mn-lt"/>
              </a:rPr>
              <a:t> </a:t>
            </a:r>
            <a:r>
              <a:rPr lang="en-US" sz="900" dirty="0" err="1">
                <a:cs typeface="+mn-ea"/>
                <a:sym typeface="+mn-lt"/>
              </a:rPr>
              <a:t>Ipsum</a:t>
            </a:r>
            <a:r>
              <a:rPr lang="en-US" sz="900" dirty="0">
                <a:cs typeface="+mn-ea"/>
                <a:sym typeface="+mn-lt"/>
              </a:rPr>
              <a:t> is not simply random text.</a:t>
            </a:r>
            <a:endParaRPr lang="en-US" sz="900" b="1" dirty="0">
              <a:cs typeface="+mn-ea"/>
              <a:sym typeface="+mn-lt"/>
            </a:endParaRPr>
          </a:p>
        </p:txBody>
      </p:sp>
      <p:sp>
        <p:nvSpPr>
          <p:cNvPr id="14" name="Content Placeholder 11"/>
          <p:cNvSpPr txBox="1"/>
          <p:nvPr/>
        </p:nvSpPr>
        <p:spPr>
          <a:xfrm>
            <a:off x="7656696" y="2618610"/>
            <a:ext cx="3377065" cy="118798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990" dirty="0">
                <a:cs typeface="+mn-ea"/>
                <a:sym typeface="+mn-lt"/>
              </a:rPr>
              <a:t>Suitable for all categories business and personal presentation, eaque ipsa quae ab illo inventore veritatis et quasi architecto beatae vitae dicta sunt explicabo. Suitable for all categories business and personal presentation</a:t>
            </a:r>
            <a:r>
              <a:rPr lang="en-US" sz="990" dirty="0">
                <a:cs typeface="+mn-ea"/>
                <a:sym typeface="+mn-lt"/>
              </a:rPr>
              <a:t>.</a:t>
            </a:r>
            <a:endParaRPr lang="en-US" sz="990" dirty="0">
              <a:cs typeface="+mn-ea"/>
              <a:sym typeface="+mn-lt"/>
            </a:endParaRPr>
          </a:p>
        </p:txBody>
      </p:sp>
      <p:sp>
        <p:nvSpPr>
          <p:cNvPr id="15" name="TextBox 14"/>
          <p:cNvSpPr txBox="1"/>
          <p:nvPr/>
        </p:nvSpPr>
        <p:spPr>
          <a:xfrm>
            <a:off x="7656696" y="2203111"/>
            <a:ext cx="3377065" cy="424732"/>
          </a:xfrm>
          <a:prstGeom prst="rect">
            <a:avLst/>
          </a:prstGeom>
          <a:noFill/>
        </p:spPr>
        <p:txBody>
          <a:bodyPr wrap="square" rtlCol="0">
            <a:spAutoFit/>
          </a:bodyPr>
          <a:lstStyle/>
          <a:p>
            <a:r>
              <a:rPr lang="en-US" sz="2160" b="1" dirty="0">
                <a:solidFill>
                  <a:schemeClr val="accent1">
                    <a:lumMod val="75000"/>
                  </a:schemeClr>
                </a:solidFill>
                <a:cs typeface="+mn-ea"/>
                <a:sym typeface="+mn-lt"/>
              </a:rPr>
              <a:t>Web Tablet Interface</a:t>
            </a:r>
            <a:endParaRPr lang="id-ID" sz="2160" b="1" dirty="0">
              <a:solidFill>
                <a:schemeClr val="accent1">
                  <a:lumMod val="75000"/>
                </a:schemeClr>
              </a:solidFill>
              <a:cs typeface="+mn-ea"/>
              <a:sym typeface="+mn-lt"/>
            </a:endParaRPr>
          </a:p>
        </p:txBody>
      </p:sp>
      <p:graphicFrame>
        <p:nvGraphicFramePr>
          <p:cNvPr id="16" name="Chart 15"/>
          <p:cNvGraphicFramePr/>
          <p:nvPr/>
        </p:nvGraphicFramePr>
        <p:xfrm>
          <a:off x="7619084" y="3806595"/>
          <a:ext cx="3414677" cy="1770608"/>
        </p:xfrm>
        <a:graphic>
          <a:graphicData uri="http://schemas.openxmlformats.org/drawingml/2006/chart">
            <c:chart xmlns:c="http://schemas.openxmlformats.org/drawingml/2006/chart" xmlns:r="http://schemas.openxmlformats.org/officeDocument/2006/relationships" r:id="rId1"/>
          </a:graphicData>
        </a:graphic>
      </p:graphicFrame>
      <p:sp>
        <p:nvSpPr>
          <p:cNvPr id="17" name="TextBox 16"/>
          <p:cNvSpPr txBox="1"/>
          <p:nvPr/>
        </p:nvSpPr>
        <p:spPr>
          <a:xfrm>
            <a:off x="7792009" y="3962980"/>
            <a:ext cx="1973551" cy="286873"/>
          </a:xfrm>
          <a:prstGeom prst="rect">
            <a:avLst/>
          </a:prstGeom>
          <a:noFill/>
        </p:spPr>
        <p:txBody>
          <a:bodyPr wrap="square" rtlCol="0">
            <a:spAutoFit/>
          </a:bodyPr>
          <a:lstStyle/>
          <a:p>
            <a:r>
              <a:rPr lang="en-US" sz="1265" b="1" dirty="0">
                <a:solidFill>
                  <a:schemeClr val="bg1"/>
                </a:solidFill>
                <a:cs typeface="+mn-ea"/>
                <a:sym typeface="+mn-lt"/>
              </a:rPr>
              <a:t>Design</a:t>
            </a:r>
            <a:endParaRPr lang="id-ID" sz="1265" b="1" dirty="0">
              <a:solidFill>
                <a:schemeClr val="bg1"/>
              </a:solidFill>
              <a:cs typeface="+mn-ea"/>
              <a:sym typeface="+mn-lt"/>
            </a:endParaRPr>
          </a:p>
        </p:txBody>
      </p:sp>
      <p:sp>
        <p:nvSpPr>
          <p:cNvPr id="18" name="TextBox 17"/>
          <p:cNvSpPr txBox="1"/>
          <p:nvPr/>
        </p:nvSpPr>
        <p:spPr>
          <a:xfrm>
            <a:off x="7792009" y="4256745"/>
            <a:ext cx="1973551" cy="286873"/>
          </a:xfrm>
          <a:prstGeom prst="rect">
            <a:avLst/>
          </a:prstGeom>
          <a:noFill/>
        </p:spPr>
        <p:txBody>
          <a:bodyPr wrap="square" rtlCol="0">
            <a:spAutoFit/>
          </a:bodyPr>
          <a:lstStyle/>
          <a:p>
            <a:r>
              <a:rPr lang="en-US" sz="1265" b="1" dirty="0" err="1">
                <a:solidFill>
                  <a:schemeClr val="bg1"/>
                </a:solidFill>
                <a:cs typeface="+mn-ea"/>
                <a:sym typeface="+mn-lt"/>
              </a:rPr>
              <a:t>Usefull</a:t>
            </a:r>
            <a:endParaRPr lang="id-ID" sz="1265" b="1" dirty="0">
              <a:solidFill>
                <a:schemeClr val="bg1"/>
              </a:solidFill>
              <a:cs typeface="+mn-ea"/>
              <a:sym typeface="+mn-lt"/>
            </a:endParaRPr>
          </a:p>
        </p:txBody>
      </p:sp>
      <p:sp>
        <p:nvSpPr>
          <p:cNvPr id="19" name="TextBox 18"/>
          <p:cNvSpPr txBox="1"/>
          <p:nvPr/>
        </p:nvSpPr>
        <p:spPr>
          <a:xfrm>
            <a:off x="7792009" y="4550510"/>
            <a:ext cx="1973551" cy="286873"/>
          </a:xfrm>
          <a:prstGeom prst="rect">
            <a:avLst/>
          </a:prstGeom>
          <a:noFill/>
        </p:spPr>
        <p:txBody>
          <a:bodyPr wrap="square" rtlCol="0">
            <a:spAutoFit/>
          </a:bodyPr>
          <a:lstStyle/>
          <a:p>
            <a:r>
              <a:rPr lang="en-US" sz="1265" b="1" dirty="0">
                <a:solidFill>
                  <a:schemeClr val="bg1"/>
                </a:solidFill>
                <a:cs typeface="+mn-ea"/>
                <a:sym typeface="+mn-lt"/>
              </a:rPr>
              <a:t>Customable</a:t>
            </a:r>
            <a:endParaRPr lang="id-ID" sz="1265" b="1" dirty="0">
              <a:solidFill>
                <a:schemeClr val="bg1"/>
              </a:solidFill>
              <a:cs typeface="+mn-ea"/>
              <a:sym typeface="+mn-lt"/>
            </a:endParaRPr>
          </a:p>
        </p:txBody>
      </p:sp>
      <p:sp>
        <p:nvSpPr>
          <p:cNvPr id="20" name="TextBox 19"/>
          <p:cNvSpPr txBox="1"/>
          <p:nvPr/>
        </p:nvSpPr>
        <p:spPr>
          <a:xfrm>
            <a:off x="7792009" y="4844272"/>
            <a:ext cx="1030046" cy="286873"/>
          </a:xfrm>
          <a:prstGeom prst="rect">
            <a:avLst/>
          </a:prstGeom>
          <a:noFill/>
        </p:spPr>
        <p:txBody>
          <a:bodyPr wrap="square" rtlCol="0">
            <a:spAutoFit/>
          </a:bodyPr>
          <a:lstStyle/>
          <a:p>
            <a:r>
              <a:rPr lang="en-US" sz="1265" b="1" dirty="0">
                <a:solidFill>
                  <a:schemeClr val="bg1"/>
                </a:solidFill>
                <a:cs typeface="+mn-ea"/>
                <a:sym typeface="+mn-lt"/>
              </a:rPr>
              <a:t>Easy</a:t>
            </a:r>
            <a:endParaRPr lang="id-ID" sz="1265" b="1" dirty="0">
              <a:solidFill>
                <a:schemeClr val="bg1"/>
              </a:solidFill>
              <a:cs typeface="+mn-ea"/>
              <a:sym typeface="+mn-lt"/>
            </a:endParaRPr>
          </a:p>
        </p:txBody>
      </p:sp>
      <p:sp>
        <p:nvSpPr>
          <p:cNvPr id="22" name="TextBox 1"/>
          <p:cNvSpPr txBox="1"/>
          <p:nvPr/>
        </p:nvSpPr>
        <p:spPr>
          <a:xfrm>
            <a:off x="4089409" y="458724"/>
            <a:ext cx="4013182" cy="646331"/>
          </a:xfrm>
          <a:prstGeom prst="rect">
            <a:avLst/>
          </a:prstGeom>
          <a:noFill/>
        </p:spPr>
        <p:txBody>
          <a:bodyPr wrap="square" rtlCol="0">
            <a:spAutoFit/>
          </a:bodyPr>
          <a:lstStyle/>
          <a:p>
            <a:pPr algn="ctr">
              <a:defRPr/>
            </a:pPr>
            <a:r>
              <a:rPr lang="zh-CN" altLang="en-US" sz="3600" kern="0" dirty="0">
                <a:cs typeface="+mn-ea"/>
                <a:sym typeface="+mn-lt"/>
              </a:rPr>
              <a:t>点击添加标题</a:t>
            </a:r>
            <a:endParaRPr lang="zh-CN" altLang="en-US" sz="3600" kern="0"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6000">
        <p15:prstTrans prst="drape"/>
      </p:transition>
    </mc:Choice>
    <mc:Fallback>
      <p:transition spd="slow" advClick="0" advTm="6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34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34000">
                                          <p:cBhvr additive="base">
                                            <p:cTn id="7" dur="500" fill="hold"/>
                                            <p:tgtEl>
                                              <p:spTgt spid="22"/>
                                            </p:tgtEl>
                                            <p:attrNameLst>
                                              <p:attrName>ppt_x</p:attrName>
                                            </p:attrNameLst>
                                          </p:cBhvr>
                                          <p:tavLst>
                                            <p:tav tm="0">
                                              <p:val>
                                                <p:strVal val="#ppt_x"/>
                                              </p:val>
                                            </p:tav>
                                            <p:tav tm="100000">
                                              <p:val>
                                                <p:strVal val="#ppt_x"/>
                                              </p:val>
                                            </p:tav>
                                          </p:tavLst>
                                        </p:anim>
                                        <p:anim calcmode="lin" valueType="num" p14:bounceEnd="34000">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34000">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14:bounceEnd="34000">
                                          <p:cBhvr additive="base">
                                            <p:cTn id="12" dur="500" fill="hold"/>
                                            <p:tgtEl>
                                              <p:spTgt spid="2"/>
                                            </p:tgtEl>
                                            <p:attrNameLst>
                                              <p:attrName>ppt_x</p:attrName>
                                            </p:attrNameLst>
                                          </p:cBhvr>
                                          <p:tavLst>
                                            <p:tav tm="0">
                                              <p:val>
                                                <p:strVal val="#ppt_x"/>
                                              </p:val>
                                            </p:tav>
                                            <p:tav tm="100000">
                                              <p:val>
                                                <p:strVal val="#ppt_x"/>
                                              </p:val>
                                            </p:tav>
                                          </p:tavLst>
                                        </p:anim>
                                        <p:anim calcmode="lin" valueType="num" p14:bounceEnd="34000">
                                          <p:cBhvr additive="base">
                                            <p:cTn id="13" dur="500" fill="hold"/>
                                            <p:tgtEl>
                                              <p:spTgt spid="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14:presetBounceEnd="34000">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14:bounceEnd="34000">
                                          <p:cBhvr additive="base">
                                            <p:cTn id="16" dur="500" fill="hold"/>
                                            <p:tgtEl>
                                              <p:spTgt spid="24"/>
                                            </p:tgtEl>
                                            <p:attrNameLst>
                                              <p:attrName>ppt_x</p:attrName>
                                            </p:attrNameLst>
                                          </p:cBhvr>
                                          <p:tavLst>
                                            <p:tav tm="0">
                                              <p:val>
                                                <p:strVal val="#ppt_x"/>
                                              </p:val>
                                            </p:tav>
                                            <p:tav tm="100000">
                                              <p:val>
                                                <p:strVal val="#ppt_x"/>
                                              </p:val>
                                            </p:tav>
                                          </p:tavLst>
                                        </p:anim>
                                        <p:anim calcmode="lin" valueType="num" p14:bounceEnd="34000">
                                          <p:cBhvr additive="base">
                                            <p:cTn id="17" dur="500" fill="hold"/>
                                            <p:tgtEl>
                                              <p:spTgt spid="24"/>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14:presetBounceEnd="34000">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14:bounceEnd="34000">
                                          <p:cBhvr additive="base">
                                            <p:cTn id="21" dur="500" fill="hold"/>
                                            <p:tgtEl>
                                              <p:spTgt spid="5"/>
                                            </p:tgtEl>
                                            <p:attrNameLst>
                                              <p:attrName>ppt_x</p:attrName>
                                            </p:attrNameLst>
                                          </p:cBhvr>
                                          <p:tavLst>
                                            <p:tav tm="0">
                                              <p:val>
                                                <p:strVal val="#ppt_x"/>
                                              </p:val>
                                            </p:tav>
                                            <p:tav tm="100000">
                                              <p:val>
                                                <p:strVal val="#ppt_x"/>
                                              </p:val>
                                            </p:tav>
                                          </p:tavLst>
                                        </p:anim>
                                        <p:anim calcmode="lin" valueType="num" p14:bounceEnd="34000">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14:presetBounceEnd="34000">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14:bounceEnd="34000">
                                          <p:cBhvr additive="base">
                                            <p:cTn id="26" dur="500" fill="hold"/>
                                            <p:tgtEl>
                                              <p:spTgt spid="6"/>
                                            </p:tgtEl>
                                            <p:attrNameLst>
                                              <p:attrName>ppt_x</p:attrName>
                                            </p:attrNameLst>
                                          </p:cBhvr>
                                          <p:tavLst>
                                            <p:tav tm="0">
                                              <p:val>
                                                <p:strVal val="#ppt_x"/>
                                              </p:val>
                                            </p:tav>
                                            <p:tav tm="100000">
                                              <p:val>
                                                <p:strVal val="#ppt_x"/>
                                              </p:val>
                                            </p:tav>
                                          </p:tavLst>
                                        </p:anim>
                                        <p:anim calcmode="lin" valueType="num" p14:bounceEnd="34000">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14:presetBounceEnd="34000">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14:bounceEnd="34000">
                                          <p:cBhvr additive="base">
                                            <p:cTn id="31" dur="500" fill="hold"/>
                                            <p:tgtEl>
                                              <p:spTgt spid="7"/>
                                            </p:tgtEl>
                                            <p:attrNameLst>
                                              <p:attrName>ppt_x</p:attrName>
                                            </p:attrNameLst>
                                          </p:cBhvr>
                                          <p:tavLst>
                                            <p:tav tm="0">
                                              <p:val>
                                                <p:strVal val="#ppt_x"/>
                                              </p:val>
                                            </p:tav>
                                            <p:tav tm="100000">
                                              <p:val>
                                                <p:strVal val="#ppt_x"/>
                                              </p:val>
                                            </p:tav>
                                          </p:tavLst>
                                        </p:anim>
                                        <p:anim calcmode="lin" valueType="num" p14:bounceEnd="34000">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14:presetBounceEnd="34000">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14:bounceEnd="34000">
                                          <p:cBhvr additive="base">
                                            <p:cTn id="36" dur="500" fill="hold"/>
                                            <p:tgtEl>
                                              <p:spTgt spid="8"/>
                                            </p:tgtEl>
                                            <p:attrNameLst>
                                              <p:attrName>ppt_x</p:attrName>
                                            </p:attrNameLst>
                                          </p:cBhvr>
                                          <p:tavLst>
                                            <p:tav tm="0">
                                              <p:val>
                                                <p:strVal val="#ppt_x"/>
                                              </p:val>
                                            </p:tav>
                                            <p:tav tm="100000">
                                              <p:val>
                                                <p:strVal val="#ppt_x"/>
                                              </p:val>
                                            </p:tav>
                                          </p:tavLst>
                                        </p:anim>
                                        <p:anim calcmode="lin" valueType="num" p14:bounceEnd="34000">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0" nodeType="afterEffect" p14:presetBounceEnd="34000">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14:bounceEnd="34000">
                                          <p:cBhvr additive="base">
                                            <p:cTn id="41" dur="500" fill="hold"/>
                                            <p:tgtEl>
                                              <p:spTgt spid="9"/>
                                            </p:tgtEl>
                                            <p:attrNameLst>
                                              <p:attrName>ppt_x</p:attrName>
                                            </p:attrNameLst>
                                          </p:cBhvr>
                                          <p:tavLst>
                                            <p:tav tm="0">
                                              <p:val>
                                                <p:strVal val="#ppt_x"/>
                                              </p:val>
                                            </p:tav>
                                            <p:tav tm="100000">
                                              <p:val>
                                                <p:strVal val="#ppt_x"/>
                                              </p:val>
                                            </p:tav>
                                          </p:tavLst>
                                        </p:anim>
                                        <p:anim calcmode="lin" valueType="num" p14:bounceEnd="34000">
                                          <p:cBhvr additive="base">
                                            <p:cTn id="42" dur="500" fill="hold"/>
                                            <p:tgtEl>
                                              <p:spTgt spid="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grpId="0" nodeType="afterEffect" p14:presetBounceEnd="34000">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14:bounceEnd="34000">
                                          <p:cBhvr additive="base">
                                            <p:cTn id="46" dur="500" fill="hold"/>
                                            <p:tgtEl>
                                              <p:spTgt spid="10"/>
                                            </p:tgtEl>
                                            <p:attrNameLst>
                                              <p:attrName>ppt_x</p:attrName>
                                            </p:attrNameLst>
                                          </p:cBhvr>
                                          <p:tavLst>
                                            <p:tav tm="0">
                                              <p:val>
                                                <p:strVal val="#ppt_x"/>
                                              </p:val>
                                            </p:tav>
                                            <p:tav tm="100000">
                                              <p:val>
                                                <p:strVal val="#ppt_x"/>
                                              </p:val>
                                            </p:tav>
                                          </p:tavLst>
                                        </p:anim>
                                        <p:anim calcmode="lin" valueType="num" p14:bounceEnd="34000">
                                          <p:cBhvr additive="base">
                                            <p:cTn id="47" dur="500" fill="hold"/>
                                            <p:tgtEl>
                                              <p:spTgt spid="10"/>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grpId="0" nodeType="afterEffect" p14:presetBounceEnd="34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34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34000">
                                          <p:cBhvr additive="base">
                                            <p:cTn id="52" dur="500" fill="hold"/>
                                            <p:tgtEl>
                                              <p:spTgt spid="11"/>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 presetClass="entr" presetSubtype="4" fill="hold" grpId="0" nodeType="afterEffect" p14:presetBounceEnd="34000">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14:bounceEnd="34000">
                                          <p:cBhvr additive="base">
                                            <p:cTn id="56" dur="500" fill="hold"/>
                                            <p:tgtEl>
                                              <p:spTgt spid="12"/>
                                            </p:tgtEl>
                                            <p:attrNameLst>
                                              <p:attrName>ppt_x</p:attrName>
                                            </p:attrNameLst>
                                          </p:cBhvr>
                                          <p:tavLst>
                                            <p:tav tm="0">
                                              <p:val>
                                                <p:strVal val="#ppt_x"/>
                                              </p:val>
                                            </p:tav>
                                            <p:tav tm="100000">
                                              <p:val>
                                                <p:strVal val="#ppt_x"/>
                                              </p:val>
                                            </p:tav>
                                          </p:tavLst>
                                        </p:anim>
                                        <p:anim calcmode="lin" valueType="num" p14:bounceEnd="34000">
                                          <p:cBhvr additive="base">
                                            <p:cTn id="57" dur="500" fill="hold"/>
                                            <p:tgtEl>
                                              <p:spTgt spid="12"/>
                                            </p:tgtEl>
                                            <p:attrNameLst>
                                              <p:attrName>ppt_y</p:attrName>
                                            </p:attrNameLst>
                                          </p:cBhvr>
                                          <p:tavLst>
                                            <p:tav tm="0">
                                              <p:val>
                                                <p:strVal val="1+#ppt_h/2"/>
                                              </p:val>
                                            </p:tav>
                                            <p:tav tm="100000">
                                              <p:val>
                                                <p:strVal val="#ppt_y"/>
                                              </p:val>
                                            </p:tav>
                                          </p:tavLst>
                                        </p:anim>
                                      </p:childTnLst>
                                    </p:cTn>
                                  </p:par>
                                </p:childTnLst>
                              </p:cTn>
                            </p:par>
                            <p:par>
                              <p:cTn id="58" fill="hold">
                                <p:stCondLst>
                                  <p:cond delay="5000"/>
                                </p:stCondLst>
                                <p:childTnLst>
                                  <p:par>
                                    <p:cTn id="59" presetID="2" presetClass="entr" presetSubtype="4" fill="hold" grpId="0" nodeType="afterEffect" p14:presetBounceEnd="34000">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14:bounceEnd="34000">
                                          <p:cBhvr additive="base">
                                            <p:cTn id="61" dur="500" fill="hold"/>
                                            <p:tgtEl>
                                              <p:spTgt spid="15"/>
                                            </p:tgtEl>
                                            <p:attrNameLst>
                                              <p:attrName>ppt_x</p:attrName>
                                            </p:attrNameLst>
                                          </p:cBhvr>
                                          <p:tavLst>
                                            <p:tav tm="0">
                                              <p:val>
                                                <p:strVal val="#ppt_x"/>
                                              </p:val>
                                            </p:tav>
                                            <p:tav tm="100000">
                                              <p:val>
                                                <p:strVal val="#ppt_x"/>
                                              </p:val>
                                            </p:tav>
                                          </p:tavLst>
                                        </p:anim>
                                        <p:anim calcmode="lin" valueType="num" p14:bounceEnd="34000">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par>
                              <p:cTn id="63" fill="hold">
                                <p:stCondLst>
                                  <p:cond delay="5500"/>
                                </p:stCondLst>
                                <p:childTnLst>
                                  <p:par>
                                    <p:cTn id="64" presetID="2" presetClass="entr" presetSubtype="4" fill="hold" grpId="0" nodeType="afterEffect" p14:presetBounceEnd="34000">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14:bounceEnd="34000">
                                          <p:cBhvr additive="base">
                                            <p:cTn id="66" dur="500" fill="hold"/>
                                            <p:tgtEl>
                                              <p:spTgt spid="13"/>
                                            </p:tgtEl>
                                            <p:attrNameLst>
                                              <p:attrName>ppt_x</p:attrName>
                                            </p:attrNameLst>
                                          </p:cBhvr>
                                          <p:tavLst>
                                            <p:tav tm="0">
                                              <p:val>
                                                <p:strVal val="#ppt_x"/>
                                              </p:val>
                                            </p:tav>
                                            <p:tav tm="100000">
                                              <p:val>
                                                <p:strVal val="#ppt_x"/>
                                              </p:val>
                                            </p:tav>
                                          </p:tavLst>
                                        </p:anim>
                                        <p:anim calcmode="lin" valueType="num" p14:bounceEnd="34000">
                                          <p:cBhvr additive="base">
                                            <p:cTn id="67" dur="500" fill="hold"/>
                                            <p:tgtEl>
                                              <p:spTgt spid="13"/>
                                            </p:tgtEl>
                                            <p:attrNameLst>
                                              <p:attrName>ppt_y</p:attrName>
                                            </p:attrNameLst>
                                          </p:cBhvr>
                                          <p:tavLst>
                                            <p:tav tm="0">
                                              <p:val>
                                                <p:strVal val="1+#ppt_h/2"/>
                                              </p:val>
                                            </p:tav>
                                            <p:tav tm="100000">
                                              <p:val>
                                                <p:strVal val="#ppt_y"/>
                                              </p:val>
                                            </p:tav>
                                          </p:tavLst>
                                        </p:anim>
                                      </p:childTnLst>
                                    </p:cTn>
                                  </p:par>
                                </p:childTnLst>
                              </p:cTn>
                            </p:par>
                            <p:par>
                              <p:cTn id="68" fill="hold">
                                <p:stCondLst>
                                  <p:cond delay="6000"/>
                                </p:stCondLst>
                                <p:childTnLst>
                                  <p:par>
                                    <p:cTn id="69" presetID="2" presetClass="entr" presetSubtype="4" fill="hold" grpId="0" nodeType="afterEffect" p14:presetBounceEnd="34000">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14:bounceEnd="34000">
                                          <p:cBhvr additive="base">
                                            <p:cTn id="71" dur="500" fill="hold"/>
                                            <p:tgtEl>
                                              <p:spTgt spid="14"/>
                                            </p:tgtEl>
                                            <p:attrNameLst>
                                              <p:attrName>ppt_x</p:attrName>
                                            </p:attrNameLst>
                                          </p:cBhvr>
                                          <p:tavLst>
                                            <p:tav tm="0">
                                              <p:val>
                                                <p:strVal val="#ppt_x"/>
                                              </p:val>
                                            </p:tav>
                                            <p:tav tm="100000">
                                              <p:val>
                                                <p:strVal val="#ppt_x"/>
                                              </p:val>
                                            </p:tav>
                                          </p:tavLst>
                                        </p:anim>
                                        <p:anim calcmode="lin" valueType="num" p14:bounceEnd="34000">
                                          <p:cBhvr additive="base">
                                            <p:cTn id="72" dur="500" fill="hold"/>
                                            <p:tgtEl>
                                              <p:spTgt spid="14"/>
                                            </p:tgtEl>
                                            <p:attrNameLst>
                                              <p:attrName>ppt_y</p:attrName>
                                            </p:attrNameLst>
                                          </p:cBhvr>
                                          <p:tavLst>
                                            <p:tav tm="0">
                                              <p:val>
                                                <p:strVal val="1+#ppt_h/2"/>
                                              </p:val>
                                            </p:tav>
                                            <p:tav tm="100000">
                                              <p:val>
                                                <p:strVal val="#ppt_y"/>
                                              </p:val>
                                            </p:tav>
                                          </p:tavLst>
                                        </p:anim>
                                      </p:childTnLst>
                                    </p:cTn>
                                  </p:par>
                                </p:childTnLst>
                              </p:cTn>
                            </p:par>
                            <p:par>
                              <p:cTn id="73" fill="hold">
                                <p:stCondLst>
                                  <p:cond delay="6500"/>
                                </p:stCondLst>
                                <p:childTnLst>
                                  <p:par>
                                    <p:cTn id="74" presetID="2" presetClass="entr" presetSubtype="8" fill="hold" grpId="0" nodeType="afterEffect" p14:presetBounceEnd="34000">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14:bounceEnd="34000">
                                          <p:cBhvr additive="base">
                                            <p:cTn id="76" dur="500" fill="hold"/>
                                            <p:tgtEl>
                                              <p:spTgt spid="16"/>
                                            </p:tgtEl>
                                            <p:attrNameLst>
                                              <p:attrName>ppt_x</p:attrName>
                                            </p:attrNameLst>
                                          </p:cBhvr>
                                          <p:tavLst>
                                            <p:tav tm="0">
                                              <p:val>
                                                <p:strVal val="0-#ppt_w/2"/>
                                              </p:val>
                                            </p:tav>
                                            <p:tav tm="100000">
                                              <p:val>
                                                <p:strVal val="#ppt_x"/>
                                              </p:val>
                                            </p:tav>
                                          </p:tavLst>
                                        </p:anim>
                                        <p:anim calcmode="lin" valueType="num" p14:bounceEnd="34000">
                                          <p:cBhvr additive="base">
                                            <p:cTn id="77" dur="500" fill="hold"/>
                                            <p:tgtEl>
                                              <p:spTgt spid="16"/>
                                            </p:tgtEl>
                                            <p:attrNameLst>
                                              <p:attrName>ppt_y</p:attrName>
                                            </p:attrNameLst>
                                          </p:cBhvr>
                                          <p:tavLst>
                                            <p:tav tm="0">
                                              <p:val>
                                                <p:strVal val="#ppt_y"/>
                                              </p:val>
                                            </p:tav>
                                            <p:tav tm="100000">
                                              <p:val>
                                                <p:strVal val="#ppt_y"/>
                                              </p:val>
                                            </p:tav>
                                          </p:tavLst>
                                        </p:anim>
                                      </p:childTnLst>
                                    </p:cTn>
                                  </p:par>
                                </p:childTnLst>
                              </p:cTn>
                            </p:par>
                            <p:par>
                              <p:cTn id="78" fill="hold">
                                <p:stCondLst>
                                  <p:cond delay="7000"/>
                                </p:stCondLst>
                                <p:childTnLst>
                                  <p:par>
                                    <p:cTn id="79" presetID="2" presetClass="entr" presetSubtype="4" fill="hold" grpId="0" nodeType="afterEffect" p14:presetBounceEnd="34000">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14:bounceEnd="34000">
                                          <p:cBhvr additive="base">
                                            <p:cTn id="81" dur="500" fill="hold"/>
                                            <p:tgtEl>
                                              <p:spTgt spid="17"/>
                                            </p:tgtEl>
                                            <p:attrNameLst>
                                              <p:attrName>ppt_x</p:attrName>
                                            </p:attrNameLst>
                                          </p:cBhvr>
                                          <p:tavLst>
                                            <p:tav tm="0">
                                              <p:val>
                                                <p:strVal val="#ppt_x"/>
                                              </p:val>
                                            </p:tav>
                                            <p:tav tm="100000">
                                              <p:val>
                                                <p:strVal val="#ppt_x"/>
                                              </p:val>
                                            </p:tav>
                                          </p:tavLst>
                                        </p:anim>
                                        <p:anim calcmode="lin" valueType="num" p14:bounceEnd="34000">
                                          <p:cBhvr additive="base">
                                            <p:cTn id="82" dur="500" fill="hold"/>
                                            <p:tgtEl>
                                              <p:spTgt spid="17"/>
                                            </p:tgtEl>
                                            <p:attrNameLst>
                                              <p:attrName>ppt_y</p:attrName>
                                            </p:attrNameLst>
                                          </p:cBhvr>
                                          <p:tavLst>
                                            <p:tav tm="0">
                                              <p:val>
                                                <p:strVal val="1+#ppt_h/2"/>
                                              </p:val>
                                            </p:tav>
                                            <p:tav tm="100000">
                                              <p:val>
                                                <p:strVal val="#ppt_y"/>
                                              </p:val>
                                            </p:tav>
                                          </p:tavLst>
                                        </p:anim>
                                      </p:childTnLst>
                                    </p:cTn>
                                  </p:par>
                                </p:childTnLst>
                              </p:cTn>
                            </p:par>
                            <p:par>
                              <p:cTn id="83" fill="hold">
                                <p:stCondLst>
                                  <p:cond delay="7500"/>
                                </p:stCondLst>
                                <p:childTnLst>
                                  <p:par>
                                    <p:cTn id="84" presetID="2" presetClass="entr" presetSubtype="4" fill="hold" grpId="0" nodeType="afterEffect" p14:presetBounceEnd="34000">
                                      <p:stCondLst>
                                        <p:cond delay="0"/>
                                      </p:stCondLst>
                                      <p:childTnLst>
                                        <p:set>
                                          <p:cBhvr>
                                            <p:cTn id="85" dur="1" fill="hold">
                                              <p:stCondLst>
                                                <p:cond delay="0"/>
                                              </p:stCondLst>
                                            </p:cTn>
                                            <p:tgtEl>
                                              <p:spTgt spid="18"/>
                                            </p:tgtEl>
                                            <p:attrNameLst>
                                              <p:attrName>style.visibility</p:attrName>
                                            </p:attrNameLst>
                                          </p:cBhvr>
                                          <p:to>
                                            <p:strVal val="visible"/>
                                          </p:to>
                                        </p:set>
                                        <p:anim calcmode="lin" valueType="num" p14:bounceEnd="34000">
                                          <p:cBhvr additive="base">
                                            <p:cTn id="86" dur="500" fill="hold"/>
                                            <p:tgtEl>
                                              <p:spTgt spid="18"/>
                                            </p:tgtEl>
                                            <p:attrNameLst>
                                              <p:attrName>ppt_x</p:attrName>
                                            </p:attrNameLst>
                                          </p:cBhvr>
                                          <p:tavLst>
                                            <p:tav tm="0">
                                              <p:val>
                                                <p:strVal val="#ppt_x"/>
                                              </p:val>
                                            </p:tav>
                                            <p:tav tm="100000">
                                              <p:val>
                                                <p:strVal val="#ppt_x"/>
                                              </p:val>
                                            </p:tav>
                                          </p:tavLst>
                                        </p:anim>
                                        <p:anim calcmode="lin" valueType="num" p14:bounceEnd="34000">
                                          <p:cBhvr additive="base">
                                            <p:cTn id="87" dur="500" fill="hold"/>
                                            <p:tgtEl>
                                              <p:spTgt spid="18"/>
                                            </p:tgtEl>
                                            <p:attrNameLst>
                                              <p:attrName>ppt_y</p:attrName>
                                            </p:attrNameLst>
                                          </p:cBhvr>
                                          <p:tavLst>
                                            <p:tav tm="0">
                                              <p:val>
                                                <p:strVal val="1+#ppt_h/2"/>
                                              </p:val>
                                            </p:tav>
                                            <p:tav tm="100000">
                                              <p:val>
                                                <p:strVal val="#ppt_y"/>
                                              </p:val>
                                            </p:tav>
                                          </p:tavLst>
                                        </p:anim>
                                      </p:childTnLst>
                                    </p:cTn>
                                  </p:par>
                                </p:childTnLst>
                              </p:cTn>
                            </p:par>
                            <p:par>
                              <p:cTn id="88" fill="hold">
                                <p:stCondLst>
                                  <p:cond delay="8000"/>
                                </p:stCondLst>
                                <p:childTnLst>
                                  <p:par>
                                    <p:cTn id="89" presetID="2" presetClass="entr" presetSubtype="4" fill="hold" grpId="0" nodeType="afterEffect" p14:presetBounceEnd="34000">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14:bounceEnd="34000">
                                          <p:cBhvr additive="base">
                                            <p:cTn id="91" dur="500" fill="hold"/>
                                            <p:tgtEl>
                                              <p:spTgt spid="19"/>
                                            </p:tgtEl>
                                            <p:attrNameLst>
                                              <p:attrName>ppt_x</p:attrName>
                                            </p:attrNameLst>
                                          </p:cBhvr>
                                          <p:tavLst>
                                            <p:tav tm="0">
                                              <p:val>
                                                <p:strVal val="#ppt_x"/>
                                              </p:val>
                                            </p:tav>
                                            <p:tav tm="100000">
                                              <p:val>
                                                <p:strVal val="#ppt_x"/>
                                              </p:val>
                                            </p:tav>
                                          </p:tavLst>
                                        </p:anim>
                                        <p:anim calcmode="lin" valueType="num" p14:bounceEnd="34000">
                                          <p:cBhvr additive="base">
                                            <p:cTn id="92" dur="500" fill="hold"/>
                                            <p:tgtEl>
                                              <p:spTgt spid="19"/>
                                            </p:tgtEl>
                                            <p:attrNameLst>
                                              <p:attrName>ppt_y</p:attrName>
                                            </p:attrNameLst>
                                          </p:cBhvr>
                                          <p:tavLst>
                                            <p:tav tm="0">
                                              <p:val>
                                                <p:strVal val="1+#ppt_h/2"/>
                                              </p:val>
                                            </p:tav>
                                            <p:tav tm="100000">
                                              <p:val>
                                                <p:strVal val="#ppt_y"/>
                                              </p:val>
                                            </p:tav>
                                          </p:tavLst>
                                        </p:anim>
                                      </p:childTnLst>
                                    </p:cTn>
                                  </p:par>
                                </p:childTnLst>
                              </p:cTn>
                            </p:par>
                            <p:par>
                              <p:cTn id="93" fill="hold">
                                <p:stCondLst>
                                  <p:cond delay="8500"/>
                                </p:stCondLst>
                                <p:childTnLst>
                                  <p:par>
                                    <p:cTn id="94" presetID="2" presetClass="entr" presetSubtype="4" fill="hold" grpId="0" nodeType="afterEffect" p14:presetBounceEnd="34000">
                                      <p:stCondLst>
                                        <p:cond delay="0"/>
                                      </p:stCondLst>
                                      <p:childTnLst>
                                        <p:set>
                                          <p:cBhvr>
                                            <p:cTn id="95" dur="1" fill="hold">
                                              <p:stCondLst>
                                                <p:cond delay="0"/>
                                              </p:stCondLst>
                                            </p:cTn>
                                            <p:tgtEl>
                                              <p:spTgt spid="20"/>
                                            </p:tgtEl>
                                            <p:attrNameLst>
                                              <p:attrName>style.visibility</p:attrName>
                                            </p:attrNameLst>
                                          </p:cBhvr>
                                          <p:to>
                                            <p:strVal val="visible"/>
                                          </p:to>
                                        </p:set>
                                        <p:anim calcmode="lin" valueType="num" p14:bounceEnd="34000">
                                          <p:cBhvr additive="base">
                                            <p:cTn id="96" dur="500" fill="hold"/>
                                            <p:tgtEl>
                                              <p:spTgt spid="20"/>
                                            </p:tgtEl>
                                            <p:attrNameLst>
                                              <p:attrName>ppt_x</p:attrName>
                                            </p:attrNameLst>
                                          </p:cBhvr>
                                          <p:tavLst>
                                            <p:tav tm="0">
                                              <p:val>
                                                <p:strVal val="#ppt_x"/>
                                              </p:val>
                                            </p:tav>
                                            <p:tav tm="100000">
                                              <p:val>
                                                <p:strVal val="#ppt_x"/>
                                              </p:val>
                                            </p:tav>
                                          </p:tavLst>
                                        </p:anim>
                                        <p:anim calcmode="lin" valueType="num" p14:bounceEnd="34000">
                                          <p:cBhvr additive="base">
                                            <p:cTn id="9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Graphic spid="16" grpId="0">
            <p:bldAsOne/>
          </p:bldGraphic>
          <p:bldP spid="17" grpId="0"/>
          <p:bldP spid="18" grpId="0"/>
          <p:bldP spid="19" grpId="0"/>
          <p:bldP spid="20" grpId="0"/>
          <p:bldP spid="2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ppt_x"/>
                                              </p:val>
                                            </p:tav>
                                            <p:tav tm="100000">
                                              <p:val>
                                                <p:strVal val="#ppt_x"/>
                                              </p:val>
                                            </p:tav>
                                          </p:tavLst>
                                        </p:anim>
                                        <p:anim calcmode="lin" valueType="num">
                                          <p:cBhvr additive="base">
                                            <p:cTn id="17" dur="500" fill="hold"/>
                                            <p:tgtEl>
                                              <p:spTgt spid="24"/>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ppt_x"/>
                                              </p:val>
                                            </p:tav>
                                            <p:tav tm="100000">
                                              <p:val>
                                                <p:strVal val="#ppt_x"/>
                                              </p:val>
                                            </p:tav>
                                          </p:tavLst>
                                        </p:anim>
                                        <p:anim calcmode="lin" valueType="num">
                                          <p:cBhvr additive="base">
                                            <p:cTn id="47" dur="500" fill="hold"/>
                                            <p:tgtEl>
                                              <p:spTgt spid="10"/>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 presetClass="entr" presetSubtype="4"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childTnLst>
                              </p:cTn>
                            </p:par>
                            <p:par>
                              <p:cTn id="58" fill="hold">
                                <p:stCondLst>
                                  <p:cond delay="5000"/>
                                </p:stCondLst>
                                <p:childTnLst>
                                  <p:par>
                                    <p:cTn id="59" presetID="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par>
                              <p:cTn id="63" fill="hold">
                                <p:stCondLst>
                                  <p:cond delay="5500"/>
                                </p:stCondLst>
                                <p:childTnLst>
                                  <p:par>
                                    <p:cTn id="64" presetID="2" presetClass="entr" presetSubtype="4"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additive="base">
                                            <p:cTn id="66" dur="500" fill="hold"/>
                                            <p:tgtEl>
                                              <p:spTgt spid="13"/>
                                            </p:tgtEl>
                                            <p:attrNameLst>
                                              <p:attrName>ppt_x</p:attrName>
                                            </p:attrNameLst>
                                          </p:cBhvr>
                                          <p:tavLst>
                                            <p:tav tm="0">
                                              <p:val>
                                                <p:strVal val="#ppt_x"/>
                                              </p:val>
                                            </p:tav>
                                            <p:tav tm="100000">
                                              <p:val>
                                                <p:strVal val="#ppt_x"/>
                                              </p:val>
                                            </p:tav>
                                          </p:tavLst>
                                        </p:anim>
                                        <p:anim calcmode="lin" valueType="num">
                                          <p:cBhvr additive="base">
                                            <p:cTn id="67" dur="500" fill="hold"/>
                                            <p:tgtEl>
                                              <p:spTgt spid="13"/>
                                            </p:tgtEl>
                                            <p:attrNameLst>
                                              <p:attrName>ppt_y</p:attrName>
                                            </p:attrNameLst>
                                          </p:cBhvr>
                                          <p:tavLst>
                                            <p:tav tm="0">
                                              <p:val>
                                                <p:strVal val="1+#ppt_h/2"/>
                                              </p:val>
                                            </p:tav>
                                            <p:tav tm="100000">
                                              <p:val>
                                                <p:strVal val="#ppt_y"/>
                                              </p:val>
                                            </p:tav>
                                          </p:tavLst>
                                        </p:anim>
                                      </p:childTnLst>
                                    </p:cTn>
                                  </p:par>
                                </p:childTnLst>
                              </p:cTn>
                            </p:par>
                            <p:par>
                              <p:cTn id="68" fill="hold">
                                <p:stCondLst>
                                  <p:cond delay="6000"/>
                                </p:stCondLst>
                                <p:childTnLst>
                                  <p:par>
                                    <p:cTn id="69" presetID="2" presetClass="entr" presetSubtype="4"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ppt_x"/>
                                              </p:val>
                                            </p:tav>
                                            <p:tav tm="100000">
                                              <p:val>
                                                <p:strVal val="#ppt_x"/>
                                              </p:val>
                                            </p:tav>
                                          </p:tavLst>
                                        </p:anim>
                                        <p:anim calcmode="lin" valueType="num">
                                          <p:cBhvr additive="base">
                                            <p:cTn id="72" dur="500" fill="hold"/>
                                            <p:tgtEl>
                                              <p:spTgt spid="14"/>
                                            </p:tgtEl>
                                            <p:attrNameLst>
                                              <p:attrName>ppt_y</p:attrName>
                                            </p:attrNameLst>
                                          </p:cBhvr>
                                          <p:tavLst>
                                            <p:tav tm="0">
                                              <p:val>
                                                <p:strVal val="1+#ppt_h/2"/>
                                              </p:val>
                                            </p:tav>
                                            <p:tav tm="100000">
                                              <p:val>
                                                <p:strVal val="#ppt_y"/>
                                              </p:val>
                                            </p:tav>
                                          </p:tavLst>
                                        </p:anim>
                                      </p:childTnLst>
                                    </p:cTn>
                                  </p:par>
                                </p:childTnLst>
                              </p:cTn>
                            </p:par>
                            <p:par>
                              <p:cTn id="73" fill="hold">
                                <p:stCondLst>
                                  <p:cond delay="6500"/>
                                </p:stCondLst>
                                <p:childTnLst>
                                  <p:par>
                                    <p:cTn id="74" presetID="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fill="hold"/>
                                            <p:tgtEl>
                                              <p:spTgt spid="16"/>
                                            </p:tgtEl>
                                            <p:attrNameLst>
                                              <p:attrName>ppt_x</p:attrName>
                                            </p:attrNameLst>
                                          </p:cBhvr>
                                          <p:tavLst>
                                            <p:tav tm="0">
                                              <p:val>
                                                <p:strVal val="0-#ppt_w/2"/>
                                              </p:val>
                                            </p:tav>
                                            <p:tav tm="100000">
                                              <p:val>
                                                <p:strVal val="#ppt_x"/>
                                              </p:val>
                                            </p:tav>
                                          </p:tavLst>
                                        </p:anim>
                                        <p:anim calcmode="lin" valueType="num">
                                          <p:cBhvr additive="base">
                                            <p:cTn id="77" dur="500" fill="hold"/>
                                            <p:tgtEl>
                                              <p:spTgt spid="16"/>
                                            </p:tgtEl>
                                            <p:attrNameLst>
                                              <p:attrName>ppt_y</p:attrName>
                                            </p:attrNameLst>
                                          </p:cBhvr>
                                          <p:tavLst>
                                            <p:tav tm="0">
                                              <p:val>
                                                <p:strVal val="#ppt_y"/>
                                              </p:val>
                                            </p:tav>
                                            <p:tav tm="100000">
                                              <p:val>
                                                <p:strVal val="#ppt_y"/>
                                              </p:val>
                                            </p:tav>
                                          </p:tavLst>
                                        </p:anim>
                                      </p:childTnLst>
                                    </p:cTn>
                                  </p:par>
                                </p:childTnLst>
                              </p:cTn>
                            </p:par>
                            <p:par>
                              <p:cTn id="78" fill="hold">
                                <p:stCondLst>
                                  <p:cond delay="7000"/>
                                </p:stCondLst>
                                <p:childTnLst>
                                  <p:par>
                                    <p:cTn id="79" presetID="2" presetClass="entr" presetSubtype="4"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additive="base">
                                            <p:cTn id="81" dur="500" fill="hold"/>
                                            <p:tgtEl>
                                              <p:spTgt spid="17"/>
                                            </p:tgtEl>
                                            <p:attrNameLst>
                                              <p:attrName>ppt_x</p:attrName>
                                            </p:attrNameLst>
                                          </p:cBhvr>
                                          <p:tavLst>
                                            <p:tav tm="0">
                                              <p:val>
                                                <p:strVal val="#ppt_x"/>
                                              </p:val>
                                            </p:tav>
                                            <p:tav tm="100000">
                                              <p:val>
                                                <p:strVal val="#ppt_x"/>
                                              </p:val>
                                            </p:tav>
                                          </p:tavLst>
                                        </p:anim>
                                        <p:anim calcmode="lin" valueType="num">
                                          <p:cBhvr additive="base">
                                            <p:cTn id="82" dur="500" fill="hold"/>
                                            <p:tgtEl>
                                              <p:spTgt spid="17"/>
                                            </p:tgtEl>
                                            <p:attrNameLst>
                                              <p:attrName>ppt_y</p:attrName>
                                            </p:attrNameLst>
                                          </p:cBhvr>
                                          <p:tavLst>
                                            <p:tav tm="0">
                                              <p:val>
                                                <p:strVal val="1+#ppt_h/2"/>
                                              </p:val>
                                            </p:tav>
                                            <p:tav tm="100000">
                                              <p:val>
                                                <p:strVal val="#ppt_y"/>
                                              </p:val>
                                            </p:tav>
                                          </p:tavLst>
                                        </p:anim>
                                      </p:childTnLst>
                                    </p:cTn>
                                  </p:par>
                                </p:childTnLst>
                              </p:cTn>
                            </p:par>
                            <p:par>
                              <p:cTn id="83" fill="hold">
                                <p:stCondLst>
                                  <p:cond delay="7500"/>
                                </p:stCondLst>
                                <p:childTnLst>
                                  <p:par>
                                    <p:cTn id="84" presetID="2" presetClass="entr" presetSubtype="4" fill="hold" grpId="0" nodeType="afterEffect">
                                      <p:stCondLst>
                                        <p:cond delay="0"/>
                                      </p:stCondLst>
                                      <p:childTnLst>
                                        <p:set>
                                          <p:cBhvr>
                                            <p:cTn id="85" dur="1" fill="hold">
                                              <p:stCondLst>
                                                <p:cond delay="0"/>
                                              </p:stCondLst>
                                            </p:cTn>
                                            <p:tgtEl>
                                              <p:spTgt spid="18"/>
                                            </p:tgtEl>
                                            <p:attrNameLst>
                                              <p:attrName>style.visibility</p:attrName>
                                            </p:attrNameLst>
                                          </p:cBhvr>
                                          <p:to>
                                            <p:strVal val="visible"/>
                                          </p:to>
                                        </p:set>
                                        <p:anim calcmode="lin" valueType="num">
                                          <p:cBhvr additive="base">
                                            <p:cTn id="86" dur="500" fill="hold"/>
                                            <p:tgtEl>
                                              <p:spTgt spid="18"/>
                                            </p:tgtEl>
                                            <p:attrNameLst>
                                              <p:attrName>ppt_x</p:attrName>
                                            </p:attrNameLst>
                                          </p:cBhvr>
                                          <p:tavLst>
                                            <p:tav tm="0">
                                              <p:val>
                                                <p:strVal val="#ppt_x"/>
                                              </p:val>
                                            </p:tav>
                                            <p:tav tm="100000">
                                              <p:val>
                                                <p:strVal val="#ppt_x"/>
                                              </p:val>
                                            </p:tav>
                                          </p:tavLst>
                                        </p:anim>
                                        <p:anim calcmode="lin" valueType="num">
                                          <p:cBhvr additive="base">
                                            <p:cTn id="87" dur="500" fill="hold"/>
                                            <p:tgtEl>
                                              <p:spTgt spid="18"/>
                                            </p:tgtEl>
                                            <p:attrNameLst>
                                              <p:attrName>ppt_y</p:attrName>
                                            </p:attrNameLst>
                                          </p:cBhvr>
                                          <p:tavLst>
                                            <p:tav tm="0">
                                              <p:val>
                                                <p:strVal val="1+#ppt_h/2"/>
                                              </p:val>
                                            </p:tav>
                                            <p:tav tm="100000">
                                              <p:val>
                                                <p:strVal val="#ppt_y"/>
                                              </p:val>
                                            </p:tav>
                                          </p:tavLst>
                                        </p:anim>
                                      </p:childTnLst>
                                    </p:cTn>
                                  </p:par>
                                </p:childTnLst>
                              </p:cTn>
                            </p:par>
                            <p:par>
                              <p:cTn id="88" fill="hold">
                                <p:stCondLst>
                                  <p:cond delay="8000"/>
                                </p:stCondLst>
                                <p:childTnLst>
                                  <p:par>
                                    <p:cTn id="89" presetID="2" presetClass="entr" presetSubtype="4"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additive="base">
                                            <p:cTn id="91" dur="500" fill="hold"/>
                                            <p:tgtEl>
                                              <p:spTgt spid="19"/>
                                            </p:tgtEl>
                                            <p:attrNameLst>
                                              <p:attrName>ppt_x</p:attrName>
                                            </p:attrNameLst>
                                          </p:cBhvr>
                                          <p:tavLst>
                                            <p:tav tm="0">
                                              <p:val>
                                                <p:strVal val="#ppt_x"/>
                                              </p:val>
                                            </p:tav>
                                            <p:tav tm="100000">
                                              <p:val>
                                                <p:strVal val="#ppt_x"/>
                                              </p:val>
                                            </p:tav>
                                          </p:tavLst>
                                        </p:anim>
                                        <p:anim calcmode="lin" valueType="num">
                                          <p:cBhvr additive="base">
                                            <p:cTn id="92" dur="500" fill="hold"/>
                                            <p:tgtEl>
                                              <p:spTgt spid="19"/>
                                            </p:tgtEl>
                                            <p:attrNameLst>
                                              <p:attrName>ppt_y</p:attrName>
                                            </p:attrNameLst>
                                          </p:cBhvr>
                                          <p:tavLst>
                                            <p:tav tm="0">
                                              <p:val>
                                                <p:strVal val="1+#ppt_h/2"/>
                                              </p:val>
                                            </p:tav>
                                            <p:tav tm="100000">
                                              <p:val>
                                                <p:strVal val="#ppt_y"/>
                                              </p:val>
                                            </p:tav>
                                          </p:tavLst>
                                        </p:anim>
                                      </p:childTnLst>
                                    </p:cTn>
                                  </p:par>
                                </p:childTnLst>
                              </p:cTn>
                            </p:par>
                            <p:par>
                              <p:cTn id="93" fill="hold">
                                <p:stCondLst>
                                  <p:cond delay="8500"/>
                                </p:stCondLst>
                                <p:childTnLst>
                                  <p:par>
                                    <p:cTn id="94" presetID="2" presetClass="entr" presetSubtype="4" fill="hold" grpId="0" nodeType="afterEffect">
                                      <p:stCondLst>
                                        <p:cond delay="0"/>
                                      </p:stCondLst>
                                      <p:childTnLst>
                                        <p:set>
                                          <p:cBhvr>
                                            <p:cTn id="95" dur="1" fill="hold">
                                              <p:stCondLst>
                                                <p:cond delay="0"/>
                                              </p:stCondLst>
                                            </p:cTn>
                                            <p:tgtEl>
                                              <p:spTgt spid="20"/>
                                            </p:tgtEl>
                                            <p:attrNameLst>
                                              <p:attrName>style.visibility</p:attrName>
                                            </p:attrNameLst>
                                          </p:cBhvr>
                                          <p:to>
                                            <p:strVal val="visible"/>
                                          </p:to>
                                        </p:set>
                                        <p:anim calcmode="lin" valueType="num">
                                          <p:cBhvr additive="base">
                                            <p:cTn id="96" dur="500" fill="hold"/>
                                            <p:tgtEl>
                                              <p:spTgt spid="20"/>
                                            </p:tgtEl>
                                            <p:attrNameLst>
                                              <p:attrName>ppt_x</p:attrName>
                                            </p:attrNameLst>
                                          </p:cBhvr>
                                          <p:tavLst>
                                            <p:tav tm="0">
                                              <p:val>
                                                <p:strVal val="#ppt_x"/>
                                              </p:val>
                                            </p:tav>
                                            <p:tav tm="100000">
                                              <p:val>
                                                <p:strVal val="#ppt_x"/>
                                              </p:val>
                                            </p:tav>
                                          </p:tavLst>
                                        </p:anim>
                                        <p:anim calcmode="lin" valueType="num">
                                          <p:cBhvr additive="base">
                                            <p:cTn id="9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Graphic spid="16" grpId="0">
            <p:bldAsOne/>
          </p:bldGraphic>
          <p:bldP spid="17" grpId="0"/>
          <p:bldP spid="18" grpId="0"/>
          <p:bldP spid="19" grpId="0"/>
          <p:bldP spid="20" grpId="0"/>
          <p:bldP spid="2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 y="6"/>
            <a:ext cx="12191980" cy="6857988"/>
          </a:xfrm>
          <a:prstGeom prst="rect">
            <a:avLst/>
          </a:prstGeom>
        </p:spPr>
      </p:pic>
      <p:sp>
        <p:nvSpPr>
          <p:cNvPr id="3074" name="文本占位符 4"/>
          <p:cNvSpPr txBox="1"/>
          <p:nvPr>
            <p:custDataLst>
              <p:tags r:id="rId2"/>
            </p:custDataLst>
          </p:nvPr>
        </p:nvSpPr>
        <p:spPr bwMode="auto">
          <a:xfrm>
            <a:off x="4600740" y="850890"/>
            <a:ext cx="2990522"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685800" indent="-22860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16600" dirty="0">
                <a:solidFill>
                  <a:schemeClr val="accent1"/>
                </a:solidFill>
                <a:latin typeface="Agency FB" panose="020B0503020202020204" pitchFamily="34" charset="0"/>
                <a:ea typeface="+mn-ea"/>
                <a:cs typeface="+mn-ea"/>
                <a:sym typeface="+mn-lt"/>
              </a:rPr>
              <a:t>2</a:t>
            </a:r>
            <a:endParaRPr lang="zh-CN" altLang="en-US" sz="16600" dirty="0">
              <a:solidFill>
                <a:schemeClr val="accent1"/>
              </a:solidFill>
              <a:latin typeface="Agency FB" panose="020B0503020202020204" pitchFamily="34" charset="0"/>
              <a:ea typeface="+mn-ea"/>
              <a:cs typeface="+mn-ea"/>
              <a:sym typeface="+mn-lt"/>
            </a:endParaRPr>
          </a:p>
        </p:txBody>
      </p:sp>
      <p:sp>
        <p:nvSpPr>
          <p:cNvPr id="2" name="矩形 1"/>
          <p:cNvSpPr/>
          <p:nvPr/>
        </p:nvSpPr>
        <p:spPr>
          <a:xfrm>
            <a:off x="3604128" y="3314495"/>
            <a:ext cx="4983746" cy="12971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cs typeface="+mn-ea"/>
              <a:sym typeface="+mn-lt"/>
            </a:endParaRPr>
          </a:p>
        </p:txBody>
      </p:sp>
      <p:sp>
        <p:nvSpPr>
          <p:cNvPr id="5" name="标题 5"/>
          <p:cNvSpPr txBox="1"/>
          <p:nvPr>
            <p:custDataLst>
              <p:tags r:id="rId3"/>
            </p:custDataLst>
          </p:nvPr>
        </p:nvSpPr>
        <p:spPr>
          <a:xfrm>
            <a:off x="4077412" y="3398796"/>
            <a:ext cx="4312443" cy="707246"/>
          </a:xfrm>
          <a:prstGeom prst="rect">
            <a:avLst/>
          </a:prstGeom>
          <a:noFill/>
        </p:spPr>
        <p:txBody>
          <a:bodyPr wrap="square" lIns="0" tIns="68263" rIns="0" bIns="68263"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kern="0" dirty="0">
                <a:latin typeface="+mn-lt"/>
                <a:ea typeface="+mn-ea"/>
                <a:cs typeface="+mn-ea"/>
                <a:sym typeface="+mn-lt"/>
              </a:rPr>
              <a:t>点击添加标题</a:t>
            </a:r>
            <a:endParaRPr lang="zh-CN" altLang="en-US" kern="0" dirty="0">
              <a:latin typeface="+mn-lt"/>
              <a:ea typeface="+mn-ea"/>
              <a:cs typeface="+mn-ea"/>
              <a:sym typeface="+mn-lt"/>
            </a:endParaRPr>
          </a:p>
        </p:txBody>
      </p:sp>
      <p:sp>
        <p:nvSpPr>
          <p:cNvPr id="6" name="文本占位符 6"/>
          <p:cNvSpPr txBox="1"/>
          <p:nvPr>
            <p:custDataLst>
              <p:tags r:id="rId4"/>
            </p:custDataLst>
          </p:nvPr>
        </p:nvSpPr>
        <p:spPr>
          <a:xfrm>
            <a:off x="4077413" y="4090533"/>
            <a:ext cx="4037178" cy="359202"/>
          </a:xfrm>
          <a:prstGeom prst="rect">
            <a:avLst/>
          </a:prstGeom>
          <a:noFill/>
        </p:spPr>
        <p:txBody>
          <a:bodyPr wrap="square" lIns="0" tIns="68263" rIns="0" bIns="68263"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00" kern="0">
                <a:solidFill>
                  <a:schemeClr val="accent1"/>
                </a:solidFill>
                <a:cs typeface="+mn-ea"/>
                <a:sym typeface="+mn-lt"/>
              </a:rPr>
              <a:t>CLICK TO ADD CAPTION TEXT</a:t>
            </a:r>
            <a:endParaRPr lang="en-US" altLang="zh-CN" sz="1600" kern="0">
              <a:solidFill>
                <a:schemeClr val="accent1"/>
              </a:solidFill>
              <a:cs typeface="+mn-ea"/>
              <a:sym typeface="+mn-lt"/>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250" advClick="0" advTm="3000">
        <p14:switch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1500"/>
                                  </p:stCondLst>
                                  <p:iterate type="lt">
                                    <p:tmPct val="37500"/>
                                  </p:iterate>
                                  <p:childTnLst>
                                    <p:set>
                                      <p:cBhvr>
                                        <p:cTn id="6" dur="1" fill="hold">
                                          <p:stCondLst>
                                            <p:cond delay="0"/>
                                          </p:stCondLst>
                                        </p:cTn>
                                        <p:tgtEl>
                                          <p:spTgt spid="3074"/>
                                        </p:tgtEl>
                                        <p:attrNameLst>
                                          <p:attrName>style.visibility</p:attrName>
                                        </p:attrNameLst>
                                      </p:cBhvr>
                                      <p:to>
                                        <p:strVal val="visible"/>
                                      </p:to>
                                    </p:set>
                                    <p:anim calcmode="lin" valueType="num">
                                      <p:cBhvr>
                                        <p:cTn id="7" dur="800" fill="hold"/>
                                        <p:tgtEl>
                                          <p:spTgt spid="3074"/>
                                        </p:tgtEl>
                                        <p:attrNameLst>
                                          <p:attrName>ppt_x</p:attrName>
                                        </p:attrNameLst>
                                      </p:cBhvr>
                                      <p:tavLst>
                                        <p:tav tm="0">
                                          <p:val>
                                            <p:strVal val="#ppt_x"/>
                                          </p:val>
                                        </p:tav>
                                        <p:tav tm="50000">
                                          <p:val>
                                            <p:strVal val="#ppt_x+.1"/>
                                          </p:val>
                                        </p:tav>
                                        <p:tav tm="100000">
                                          <p:val>
                                            <p:strVal val="#ppt_x"/>
                                          </p:val>
                                        </p:tav>
                                      </p:tavLst>
                                    </p:anim>
                                    <p:anim calcmode="lin" valueType="num">
                                      <p:cBhvr>
                                        <p:cTn id="8" dur="800" fill="hold"/>
                                        <p:tgtEl>
                                          <p:spTgt spid="3074"/>
                                        </p:tgtEl>
                                        <p:attrNameLst>
                                          <p:attrName>ppt_y</p:attrName>
                                        </p:attrNameLst>
                                      </p:cBhvr>
                                      <p:tavLst>
                                        <p:tav tm="0">
                                          <p:val>
                                            <p:strVal val="#ppt_y"/>
                                          </p:val>
                                        </p:tav>
                                        <p:tav tm="100000">
                                          <p:val>
                                            <p:strVal val="#ppt_y"/>
                                          </p:val>
                                        </p:tav>
                                      </p:tavLst>
                                    </p:anim>
                                    <p:anim calcmode="lin" valueType="num">
                                      <p:cBhvr>
                                        <p:cTn id="9" dur="800" fill="hold"/>
                                        <p:tgtEl>
                                          <p:spTgt spid="3074"/>
                                        </p:tgtEl>
                                        <p:attrNameLst>
                                          <p:attrName>ppt_h</p:attrName>
                                        </p:attrNameLst>
                                      </p:cBhvr>
                                      <p:tavLst>
                                        <p:tav tm="0">
                                          <p:val>
                                            <p:strVal val="#ppt_h/10"/>
                                          </p:val>
                                        </p:tav>
                                        <p:tav tm="50000">
                                          <p:val>
                                            <p:strVal val="#ppt_h+.01"/>
                                          </p:val>
                                        </p:tav>
                                        <p:tav tm="100000">
                                          <p:val>
                                            <p:strVal val="#ppt_h"/>
                                          </p:val>
                                        </p:tav>
                                      </p:tavLst>
                                    </p:anim>
                                    <p:anim calcmode="lin" valueType="num">
                                      <p:cBhvr>
                                        <p:cTn id="10" dur="800" fill="hold"/>
                                        <p:tgtEl>
                                          <p:spTgt spid="30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800" tmFilter="0,0; .5, 1; 1, 1"/>
                                        <p:tgtEl>
                                          <p:spTgt spid="3074"/>
                                        </p:tgtEl>
                                      </p:cBhvr>
                                    </p:animEffect>
                                  </p:childTnLst>
                                </p:cTn>
                              </p:par>
                              <p:par>
                                <p:cTn id="12" presetID="6" presetClass="emph" presetSubtype="0" accel="100000" fill="hold" grpId="1" nodeType="withEffect">
                                  <p:stCondLst>
                                    <p:cond delay="1500"/>
                                  </p:stCondLst>
                                  <p:iterate type="lt">
                                    <p:tmPct val="44444"/>
                                  </p:iterate>
                                  <p:childTnLst>
                                    <p:animScale>
                                      <p:cBhvr>
                                        <p:cTn id="13" dur="900" fill="hold"/>
                                        <p:tgtEl>
                                          <p:spTgt spid="3074"/>
                                        </p:tgtEl>
                                      </p:cBhvr>
                                      <p:by x="105000" y="105000"/>
                                    </p:animScale>
                                  </p:childTnLst>
                                </p:cTn>
                              </p:par>
                              <p:par>
                                <p:cTn id="14" presetID="38" presetClass="entr" presetSubtype="0" accel="50000" fill="hold" grpId="0" nodeType="with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set>
                                      <p:cBhvr>
                                        <p:cTn id="16" dur="455" fill="hold">
                                          <p:stCondLst>
                                            <p:cond delay="0"/>
                                          </p:stCondLst>
                                        </p:cTn>
                                        <p:tgtEl>
                                          <p:spTgt spid="5"/>
                                        </p:tgtEl>
                                        <p:attrNameLst>
                                          <p:attrName>style.rotation</p:attrName>
                                        </p:attrNameLst>
                                      </p:cBhvr>
                                      <p:to>
                                        <p:strVal val="-45.0"/>
                                      </p:to>
                                    </p:set>
                                    <p:anim calcmode="lin" valueType="num">
                                      <p:cBhvr>
                                        <p:cTn id="17"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par>
                                <p:cTn id="21" presetID="6" presetClass="emph" presetSubtype="0" accel="100000" fill="hold" grpId="1" nodeType="withEffect">
                                  <p:stCondLst>
                                    <p:cond delay="500"/>
                                  </p:stCondLst>
                                  <p:iterate type="lt">
                                    <p:tmPct val="10000"/>
                                  </p:iterate>
                                  <p:childTnLst>
                                    <p:animScale>
                                      <p:cBhvr>
                                        <p:cTn id="22" dur="1000" fill="hold"/>
                                        <p:tgtEl>
                                          <p:spTgt spid="5"/>
                                        </p:tgtEl>
                                      </p:cBhvr>
                                      <p:by x="105000" y="105000"/>
                                    </p:animScale>
                                  </p:childTnLst>
                                </p:cTn>
                              </p:par>
                              <p:par>
                                <p:cTn id="23" presetID="38" presetClass="entr" presetSubtype="0" accel="50000" fill="hold" grpId="0" nodeType="withEffect">
                                  <p:stCondLst>
                                    <p:cond delay="0"/>
                                  </p:stCondLst>
                                  <p:iterate type="lt">
                                    <p:tmPct val="10000"/>
                                  </p:iterate>
                                  <p:childTnLst>
                                    <p:set>
                                      <p:cBhvr>
                                        <p:cTn id="24" dur="1" fill="hold">
                                          <p:stCondLst>
                                            <p:cond delay="0"/>
                                          </p:stCondLst>
                                        </p:cTn>
                                        <p:tgtEl>
                                          <p:spTgt spid="6"/>
                                        </p:tgtEl>
                                        <p:attrNameLst>
                                          <p:attrName>style.visibility</p:attrName>
                                        </p:attrNameLst>
                                      </p:cBhvr>
                                      <p:to>
                                        <p:strVal val="visible"/>
                                      </p:to>
                                    </p:set>
                                    <p:set>
                                      <p:cBhvr>
                                        <p:cTn id="25" dur="455" fill="hold">
                                          <p:stCondLst>
                                            <p:cond delay="0"/>
                                          </p:stCondLst>
                                        </p:cTn>
                                        <p:tgtEl>
                                          <p:spTgt spid="6"/>
                                        </p:tgtEl>
                                        <p:attrNameLst>
                                          <p:attrName>style.rotation</p:attrName>
                                        </p:attrNameLst>
                                      </p:cBhvr>
                                      <p:to>
                                        <p:strVal val="-45.0"/>
                                      </p:to>
                                    </p:set>
                                    <p:anim calcmode="lin" valueType="num">
                                      <p:cBhvr>
                                        <p:cTn id="26"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par>
                                <p:cTn id="30" presetID="6" presetClass="emph" presetSubtype="0" accel="100000" fill="hold" grpId="1" nodeType="withEffect">
                                  <p:stCondLst>
                                    <p:cond delay="500"/>
                                  </p:stCondLst>
                                  <p:iterate type="lt">
                                    <p:tmPct val="10000"/>
                                  </p:iterate>
                                  <p:childTnLst>
                                    <p:animScale>
                                      <p:cBhvr>
                                        <p:cTn id="31" dur="10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4" grpId="1"/>
      <p:bldP spid="5" grpId="0"/>
      <p:bldP spid="5" grpId="1"/>
      <p:bldP spid="6" grpId="0"/>
      <p:bldP spid="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a:stretch>
            <a:fillRect/>
          </a:stretch>
        </p:blipFill>
        <p:spPr>
          <a:xfrm>
            <a:off x="20" y="10"/>
            <a:ext cx="12191980" cy="6857990"/>
          </a:xfrm>
          <a:prstGeom prst="rect">
            <a:avLst/>
          </a:prstGeom>
        </p:spPr>
      </p:pic>
      <p:pic>
        <p:nvPicPr>
          <p:cNvPr id="25" name="PA_图片 5"/>
          <p:cNvPicPr>
            <a:picLocks noChangeAspect="1"/>
          </p:cNvPicPr>
          <p:nvPr>
            <p:custDataLst>
              <p:tags r:id="rId2"/>
            </p:custDataLst>
          </p:nvPr>
        </p:nvPicPr>
        <p:blipFill>
          <a:blip r:embed="rId3" cstate="print"/>
          <a:stretch>
            <a:fillRect/>
          </a:stretch>
        </p:blipFill>
        <p:spPr>
          <a:xfrm>
            <a:off x="7347882" y="447072"/>
            <a:ext cx="3545442" cy="5931472"/>
          </a:xfrm>
          <a:prstGeom prst="rect">
            <a:avLst/>
          </a:prstGeom>
        </p:spPr>
      </p:pic>
      <p:pic>
        <p:nvPicPr>
          <p:cNvPr id="26" name="PA_图片占位符 3"/>
          <p:cNvPicPr>
            <a:picLocks noChangeAspect="1"/>
          </p:cNvPicPr>
          <p:nvPr>
            <p:custDataLst>
              <p:tags r:id="rId4"/>
            </p:custDataLst>
          </p:nvPr>
        </p:nvPicPr>
        <p:blipFill>
          <a:blip r:embed="rId5" cstate="screen"/>
          <a:srcRect/>
          <a:stretch>
            <a:fillRect/>
          </a:stretch>
        </p:blipFill>
        <p:spPr>
          <a:xfrm>
            <a:off x="7700963" y="1911350"/>
            <a:ext cx="2627312" cy="2968625"/>
          </a:xfrm>
          <a:prstGeom prst="rect">
            <a:avLst/>
          </a:prstGeom>
        </p:spPr>
      </p:pic>
      <p:sp>
        <p:nvSpPr>
          <p:cNvPr id="27" name="PA_文本框 13"/>
          <p:cNvSpPr txBox="1"/>
          <p:nvPr>
            <p:custDataLst>
              <p:tags r:id="rId6"/>
            </p:custDataLst>
          </p:nvPr>
        </p:nvSpPr>
        <p:spPr>
          <a:xfrm>
            <a:off x="1734187" y="2871016"/>
            <a:ext cx="1973233" cy="313932"/>
          </a:xfrm>
          <a:prstGeom prst="rect">
            <a:avLst/>
          </a:prstGeom>
          <a:noFill/>
        </p:spPr>
        <p:txBody>
          <a:bodyPr wrap="square" rtlCol="0">
            <a:spAutoFit/>
          </a:bodyPr>
          <a:lstStyle/>
          <a:p>
            <a:r>
              <a:rPr lang="en-US" sz="1440" b="1" dirty="0">
                <a:cs typeface="+mn-ea"/>
                <a:sym typeface="+mn-lt"/>
              </a:rPr>
              <a:t>Fit Size</a:t>
            </a:r>
            <a:endParaRPr lang="en-US" sz="945" b="1" dirty="0">
              <a:cs typeface="+mn-ea"/>
              <a:sym typeface="+mn-lt"/>
            </a:endParaRPr>
          </a:p>
        </p:txBody>
      </p:sp>
      <p:sp>
        <p:nvSpPr>
          <p:cNvPr id="28" name="PA_文本框 10"/>
          <p:cNvSpPr txBox="1"/>
          <p:nvPr>
            <p:custDataLst>
              <p:tags r:id="rId7"/>
            </p:custDataLst>
          </p:nvPr>
        </p:nvSpPr>
        <p:spPr>
          <a:xfrm>
            <a:off x="1286513" y="3138442"/>
            <a:ext cx="2038214" cy="689869"/>
          </a:xfrm>
          <a:prstGeom prst="rect">
            <a:avLst/>
          </a:prstGeom>
          <a:noFill/>
        </p:spPr>
        <p:txBody>
          <a:bodyPr wrap="square" rtlCol="0">
            <a:spAutoFit/>
          </a:bodyPr>
          <a:lstStyle/>
          <a:p>
            <a:pPr>
              <a:lnSpc>
                <a:spcPct val="150000"/>
              </a:lnSpc>
            </a:pPr>
            <a:r>
              <a:rPr lang="en-US" sz="900" dirty="0">
                <a:cs typeface="+mn-ea"/>
                <a:sym typeface="+mn-lt"/>
              </a:rPr>
              <a:t>Everyone here works hard to get clients trust. Fast response always be our priority, cause fast response</a:t>
            </a:r>
            <a:endParaRPr lang="en-US" sz="900" dirty="0">
              <a:cs typeface="+mn-ea"/>
              <a:sym typeface="+mn-lt"/>
            </a:endParaRPr>
          </a:p>
        </p:txBody>
      </p:sp>
      <p:sp>
        <p:nvSpPr>
          <p:cNvPr id="29" name="PA_内容占位符 11"/>
          <p:cNvSpPr txBox="1"/>
          <p:nvPr>
            <p:custDataLst>
              <p:tags r:id="rId8"/>
            </p:custDataLst>
          </p:nvPr>
        </p:nvSpPr>
        <p:spPr>
          <a:xfrm>
            <a:off x="1286513" y="2026662"/>
            <a:ext cx="5563867" cy="84435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990" dirty="0">
                <a:cs typeface="+mn-ea"/>
                <a:sym typeface="+mn-lt"/>
              </a:rPr>
              <a:t>Suitable for all categories business and personal presentation, eaque ipsa quae ab illo inventore veritatis et quasi architecto beatae vitae dicta sunt explicabo. Suitable for all categories business and personal presentation</a:t>
            </a:r>
            <a:r>
              <a:rPr lang="en-US" sz="990" dirty="0">
                <a:cs typeface="+mn-ea"/>
                <a:sym typeface="+mn-lt"/>
              </a:rPr>
              <a:t>.</a:t>
            </a:r>
            <a:endParaRPr lang="en-US" sz="990" dirty="0">
              <a:cs typeface="+mn-ea"/>
              <a:sym typeface="+mn-lt"/>
            </a:endParaRPr>
          </a:p>
        </p:txBody>
      </p:sp>
      <p:sp>
        <p:nvSpPr>
          <p:cNvPr id="30" name="PA_文本框 12"/>
          <p:cNvSpPr txBox="1"/>
          <p:nvPr>
            <p:custDataLst>
              <p:tags r:id="rId9"/>
            </p:custDataLst>
          </p:nvPr>
        </p:nvSpPr>
        <p:spPr>
          <a:xfrm>
            <a:off x="1286514" y="1555764"/>
            <a:ext cx="4308724" cy="480131"/>
          </a:xfrm>
          <a:prstGeom prst="rect">
            <a:avLst/>
          </a:prstGeom>
          <a:noFill/>
        </p:spPr>
        <p:txBody>
          <a:bodyPr wrap="square" rtlCol="0">
            <a:spAutoFit/>
          </a:bodyPr>
          <a:lstStyle/>
          <a:p>
            <a:r>
              <a:rPr lang="en-ID" sz="2520" b="1" dirty="0" err="1">
                <a:solidFill>
                  <a:schemeClr val="accent6"/>
                </a:solidFill>
                <a:cs typeface="+mn-ea"/>
                <a:sym typeface="+mn-lt"/>
              </a:rPr>
              <a:t>iWatch</a:t>
            </a:r>
            <a:r>
              <a:rPr lang="en-ID" sz="2520" b="1" dirty="0">
                <a:solidFill>
                  <a:schemeClr val="accent6"/>
                </a:solidFill>
                <a:cs typeface="+mn-ea"/>
                <a:sym typeface="+mn-lt"/>
              </a:rPr>
              <a:t> Features</a:t>
            </a:r>
            <a:endParaRPr lang="id-ID" sz="2520" b="1" dirty="0">
              <a:solidFill>
                <a:schemeClr val="accent6"/>
              </a:solidFill>
              <a:cs typeface="+mn-ea"/>
              <a:sym typeface="+mn-lt"/>
            </a:endParaRPr>
          </a:p>
        </p:txBody>
      </p:sp>
      <p:sp>
        <p:nvSpPr>
          <p:cNvPr id="31" name="PA_文本框 14"/>
          <p:cNvSpPr txBox="1"/>
          <p:nvPr>
            <p:custDataLst>
              <p:tags r:id="rId10"/>
            </p:custDataLst>
          </p:nvPr>
        </p:nvSpPr>
        <p:spPr>
          <a:xfrm>
            <a:off x="1286513" y="4199594"/>
            <a:ext cx="2247119" cy="689869"/>
          </a:xfrm>
          <a:prstGeom prst="rect">
            <a:avLst/>
          </a:prstGeom>
          <a:noFill/>
        </p:spPr>
        <p:txBody>
          <a:bodyPr wrap="square" rtlCol="0">
            <a:spAutoFit/>
          </a:bodyPr>
          <a:lstStyle/>
          <a:p>
            <a:pPr>
              <a:lnSpc>
                <a:spcPct val="150000"/>
              </a:lnSpc>
            </a:pPr>
            <a:r>
              <a:rPr lang="en-US" sz="900" dirty="0">
                <a:cs typeface="+mn-ea"/>
                <a:sym typeface="+mn-lt"/>
              </a:rPr>
              <a:t>Everyone here works hard to get clients trust. Fast response always be our priority, cause fast response</a:t>
            </a:r>
            <a:endParaRPr lang="en-US" sz="900" dirty="0">
              <a:cs typeface="+mn-ea"/>
              <a:sym typeface="+mn-lt"/>
            </a:endParaRPr>
          </a:p>
        </p:txBody>
      </p:sp>
      <p:sp>
        <p:nvSpPr>
          <p:cNvPr id="32" name="PA_文本框 15"/>
          <p:cNvSpPr txBox="1"/>
          <p:nvPr>
            <p:custDataLst>
              <p:tags r:id="rId11"/>
            </p:custDataLst>
          </p:nvPr>
        </p:nvSpPr>
        <p:spPr>
          <a:xfrm>
            <a:off x="1675140" y="3932167"/>
            <a:ext cx="1973233" cy="313932"/>
          </a:xfrm>
          <a:prstGeom prst="rect">
            <a:avLst/>
          </a:prstGeom>
          <a:noFill/>
        </p:spPr>
        <p:txBody>
          <a:bodyPr wrap="square" rtlCol="0">
            <a:spAutoFit/>
          </a:bodyPr>
          <a:lstStyle/>
          <a:p>
            <a:r>
              <a:rPr lang="en-US" sz="1440" b="1" dirty="0">
                <a:cs typeface="+mn-ea"/>
                <a:sym typeface="+mn-lt"/>
              </a:rPr>
              <a:t>Nice Transition</a:t>
            </a:r>
            <a:endParaRPr lang="en-US" sz="945" b="1" dirty="0">
              <a:cs typeface="+mn-ea"/>
              <a:sym typeface="+mn-lt"/>
            </a:endParaRPr>
          </a:p>
        </p:txBody>
      </p:sp>
      <p:sp>
        <p:nvSpPr>
          <p:cNvPr id="33" name="PA_文本框 16"/>
          <p:cNvSpPr txBox="1"/>
          <p:nvPr>
            <p:custDataLst>
              <p:tags r:id="rId12"/>
            </p:custDataLst>
          </p:nvPr>
        </p:nvSpPr>
        <p:spPr>
          <a:xfrm>
            <a:off x="3951417" y="3138442"/>
            <a:ext cx="2267800" cy="689869"/>
          </a:xfrm>
          <a:prstGeom prst="rect">
            <a:avLst/>
          </a:prstGeom>
          <a:noFill/>
        </p:spPr>
        <p:txBody>
          <a:bodyPr wrap="square" rtlCol="0">
            <a:spAutoFit/>
          </a:bodyPr>
          <a:lstStyle/>
          <a:p>
            <a:pPr>
              <a:lnSpc>
                <a:spcPct val="150000"/>
              </a:lnSpc>
            </a:pPr>
            <a:r>
              <a:rPr lang="en-US" sz="900" dirty="0">
                <a:cs typeface="+mn-ea"/>
                <a:sym typeface="+mn-lt"/>
              </a:rPr>
              <a:t>Everyone here works hard to get clients trust. Fast response always be our priority, cause fast response</a:t>
            </a:r>
            <a:endParaRPr lang="en-US" sz="900" dirty="0">
              <a:cs typeface="+mn-ea"/>
              <a:sym typeface="+mn-lt"/>
            </a:endParaRPr>
          </a:p>
        </p:txBody>
      </p:sp>
      <p:sp>
        <p:nvSpPr>
          <p:cNvPr id="34" name="PA_文本框 17"/>
          <p:cNvSpPr txBox="1"/>
          <p:nvPr>
            <p:custDataLst>
              <p:tags r:id="rId13"/>
            </p:custDataLst>
          </p:nvPr>
        </p:nvSpPr>
        <p:spPr>
          <a:xfrm>
            <a:off x="4399090" y="2871016"/>
            <a:ext cx="1973233" cy="313932"/>
          </a:xfrm>
          <a:prstGeom prst="rect">
            <a:avLst/>
          </a:prstGeom>
          <a:noFill/>
        </p:spPr>
        <p:txBody>
          <a:bodyPr wrap="square" rtlCol="0">
            <a:spAutoFit/>
          </a:bodyPr>
          <a:lstStyle/>
          <a:p>
            <a:r>
              <a:rPr lang="en-US" sz="1440" b="1" dirty="0">
                <a:cs typeface="+mn-ea"/>
                <a:sym typeface="+mn-lt"/>
              </a:rPr>
              <a:t>Customable</a:t>
            </a:r>
            <a:endParaRPr lang="en-US" sz="945" b="1" dirty="0">
              <a:cs typeface="+mn-ea"/>
              <a:sym typeface="+mn-lt"/>
            </a:endParaRPr>
          </a:p>
        </p:txBody>
      </p:sp>
      <p:sp>
        <p:nvSpPr>
          <p:cNvPr id="35" name="PA_文本框 18"/>
          <p:cNvSpPr txBox="1"/>
          <p:nvPr>
            <p:custDataLst>
              <p:tags r:id="rId14"/>
            </p:custDataLst>
          </p:nvPr>
        </p:nvSpPr>
        <p:spPr>
          <a:xfrm>
            <a:off x="3951417" y="4199594"/>
            <a:ext cx="2420906" cy="689869"/>
          </a:xfrm>
          <a:prstGeom prst="rect">
            <a:avLst/>
          </a:prstGeom>
          <a:noFill/>
        </p:spPr>
        <p:txBody>
          <a:bodyPr wrap="square" rtlCol="0">
            <a:spAutoFit/>
          </a:bodyPr>
          <a:lstStyle/>
          <a:p>
            <a:pPr>
              <a:lnSpc>
                <a:spcPct val="150000"/>
              </a:lnSpc>
            </a:pPr>
            <a:r>
              <a:rPr lang="en-US" sz="900" dirty="0">
                <a:cs typeface="+mn-ea"/>
                <a:sym typeface="+mn-lt"/>
              </a:rPr>
              <a:t>Everyone here works hard to get clients trust. Fast response always be our priority, cause fast response</a:t>
            </a:r>
            <a:endParaRPr lang="en-US" sz="900" dirty="0">
              <a:cs typeface="+mn-ea"/>
              <a:sym typeface="+mn-lt"/>
            </a:endParaRPr>
          </a:p>
        </p:txBody>
      </p:sp>
      <p:sp>
        <p:nvSpPr>
          <p:cNvPr id="36" name="PA_文本框 19"/>
          <p:cNvSpPr txBox="1"/>
          <p:nvPr>
            <p:custDataLst>
              <p:tags r:id="rId15"/>
            </p:custDataLst>
          </p:nvPr>
        </p:nvSpPr>
        <p:spPr>
          <a:xfrm>
            <a:off x="4399090" y="3932167"/>
            <a:ext cx="1973233" cy="313932"/>
          </a:xfrm>
          <a:prstGeom prst="rect">
            <a:avLst/>
          </a:prstGeom>
          <a:noFill/>
        </p:spPr>
        <p:txBody>
          <a:bodyPr wrap="square" rtlCol="0">
            <a:spAutoFit/>
          </a:bodyPr>
          <a:lstStyle/>
          <a:p>
            <a:r>
              <a:rPr lang="en-ID" sz="1440" b="1" dirty="0">
                <a:cs typeface="+mn-ea"/>
                <a:sym typeface="+mn-lt"/>
              </a:rPr>
              <a:t>Good Profile</a:t>
            </a:r>
            <a:endParaRPr lang="en-US" sz="945" b="1" dirty="0">
              <a:cs typeface="+mn-ea"/>
              <a:sym typeface="+mn-lt"/>
            </a:endParaRPr>
          </a:p>
        </p:txBody>
      </p:sp>
      <p:sp>
        <p:nvSpPr>
          <p:cNvPr id="37" name="PA_内容占位符 11"/>
          <p:cNvSpPr txBox="1"/>
          <p:nvPr>
            <p:custDataLst>
              <p:tags r:id="rId16"/>
            </p:custDataLst>
          </p:nvPr>
        </p:nvSpPr>
        <p:spPr>
          <a:xfrm>
            <a:off x="1286513" y="4946641"/>
            <a:ext cx="5563867" cy="84435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990" dirty="0">
                <a:cs typeface="+mn-ea"/>
                <a:sym typeface="+mn-lt"/>
              </a:rPr>
              <a:t>Suitable for all categories business and personal presentation, eaque ipsa quae ab illo inventore veritatis et quasi architecto beatae vitae dicta sunt explicabo. Suitable for all categories business and personal presentation</a:t>
            </a:r>
            <a:r>
              <a:rPr lang="en-US" sz="990" dirty="0">
                <a:cs typeface="+mn-ea"/>
                <a:sym typeface="+mn-lt"/>
              </a:rPr>
              <a:t>.</a:t>
            </a:r>
            <a:endParaRPr lang="en-US" sz="990" dirty="0">
              <a:cs typeface="+mn-ea"/>
              <a:sym typeface="+mn-lt"/>
            </a:endParaRPr>
          </a:p>
        </p:txBody>
      </p:sp>
      <p:sp>
        <p:nvSpPr>
          <p:cNvPr id="38" name="PA_任意多边形 38"/>
          <p:cNvSpPr>
            <a:spLocks noEditPoints="1"/>
          </p:cNvSpPr>
          <p:nvPr>
            <p:custDataLst>
              <p:tags r:id="rId17"/>
            </p:custDataLst>
          </p:nvPr>
        </p:nvSpPr>
        <p:spPr bwMode="auto">
          <a:xfrm>
            <a:off x="1386532" y="2908704"/>
            <a:ext cx="288607" cy="235745"/>
          </a:xfrm>
          <a:custGeom>
            <a:avLst/>
            <a:gdLst>
              <a:gd name="T0" fmla="*/ 168 w 176"/>
              <a:gd name="T1" fmla="*/ 32 h 144"/>
              <a:gd name="T2" fmla="*/ 40 w 176"/>
              <a:gd name="T3" fmla="*/ 32 h 144"/>
              <a:gd name="T4" fmla="*/ 32 w 176"/>
              <a:gd name="T5" fmla="*/ 40 h 144"/>
              <a:gd name="T6" fmla="*/ 32 w 176"/>
              <a:gd name="T7" fmla="*/ 136 h 144"/>
              <a:gd name="T8" fmla="*/ 40 w 176"/>
              <a:gd name="T9" fmla="*/ 144 h 144"/>
              <a:gd name="T10" fmla="*/ 168 w 176"/>
              <a:gd name="T11" fmla="*/ 144 h 144"/>
              <a:gd name="T12" fmla="*/ 176 w 176"/>
              <a:gd name="T13" fmla="*/ 136 h 144"/>
              <a:gd name="T14" fmla="*/ 176 w 176"/>
              <a:gd name="T15" fmla="*/ 40 h 144"/>
              <a:gd name="T16" fmla="*/ 168 w 176"/>
              <a:gd name="T17" fmla="*/ 32 h 144"/>
              <a:gd name="T18" fmla="*/ 168 w 176"/>
              <a:gd name="T19" fmla="*/ 136 h 144"/>
              <a:gd name="T20" fmla="*/ 40 w 176"/>
              <a:gd name="T21" fmla="*/ 136 h 144"/>
              <a:gd name="T22" fmla="*/ 40 w 176"/>
              <a:gd name="T23" fmla="*/ 40 h 144"/>
              <a:gd name="T24" fmla="*/ 168 w 176"/>
              <a:gd name="T25" fmla="*/ 40 h 144"/>
              <a:gd name="T26" fmla="*/ 168 w 176"/>
              <a:gd name="T27" fmla="*/ 136 h 144"/>
              <a:gd name="T28" fmla="*/ 20 w 176"/>
              <a:gd name="T29" fmla="*/ 104 h 144"/>
              <a:gd name="T30" fmla="*/ 8 w 176"/>
              <a:gd name="T31" fmla="*/ 104 h 144"/>
              <a:gd name="T32" fmla="*/ 8 w 176"/>
              <a:gd name="T33" fmla="*/ 8 h 144"/>
              <a:gd name="T34" fmla="*/ 136 w 176"/>
              <a:gd name="T35" fmla="*/ 8 h 144"/>
              <a:gd name="T36" fmla="*/ 136 w 176"/>
              <a:gd name="T37" fmla="*/ 20 h 144"/>
              <a:gd name="T38" fmla="*/ 140 w 176"/>
              <a:gd name="T39" fmla="*/ 24 h 144"/>
              <a:gd name="T40" fmla="*/ 144 w 176"/>
              <a:gd name="T41" fmla="*/ 20 h 144"/>
              <a:gd name="T42" fmla="*/ 144 w 176"/>
              <a:gd name="T43" fmla="*/ 8 h 144"/>
              <a:gd name="T44" fmla="*/ 136 w 176"/>
              <a:gd name="T45" fmla="*/ 0 h 144"/>
              <a:gd name="T46" fmla="*/ 8 w 176"/>
              <a:gd name="T47" fmla="*/ 0 h 144"/>
              <a:gd name="T48" fmla="*/ 0 w 176"/>
              <a:gd name="T49" fmla="*/ 8 h 144"/>
              <a:gd name="T50" fmla="*/ 0 w 176"/>
              <a:gd name="T51" fmla="*/ 104 h 144"/>
              <a:gd name="T52" fmla="*/ 8 w 176"/>
              <a:gd name="T53" fmla="*/ 112 h 144"/>
              <a:gd name="T54" fmla="*/ 20 w 176"/>
              <a:gd name="T55" fmla="*/ 112 h 144"/>
              <a:gd name="T56" fmla="*/ 24 w 176"/>
              <a:gd name="T57" fmla="*/ 108 h 144"/>
              <a:gd name="T58" fmla="*/ 20 w 176"/>
              <a:gd name="T59"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6" h="144">
                <a:moveTo>
                  <a:pt x="168" y="32"/>
                </a:moveTo>
                <a:cubicBezTo>
                  <a:pt x="40" y="32"/>
                  <a:pt x="40" y="32"/>
                  <a:pt x="40" y="32"/>
                </a:cubicBezTo>
                <a:cubicBezTo>
                  <a:pt x="36" y="32"/>
                  <a:pt x="32" y="36"/>
                  <a:pt x="32" y="40"/>
                </a:cubicBezTo>
                <a:cubicBezTo>
                  <a:pt x="32" y="136"/>
                  <a:pt x="32" y="136"/>
                  <a:pt x="32" y="136"/>
                </a:cubicBezTo>
                <a:cubicBezTo>
                  <a:pt x="32" y="140"/>
                  <a:pt x="36" y="144"/>
                  <a:pt x="40" y="144"/>
                </a:cubicBezTo>
                <a:cubicBezTo>
                  <a:pt x="168" y="144"/>
                  <a:pt x="168" y="144"/>
                  <a:pt x="168" y="144"/>
                </a:cubicBezTo>
                <a:cubicBezTo>
                  <a:pt x="172" y="144"/>
                  <a:pt x="176" y="140"/>
                  <a:pt x="176" y="136"/>
                </a:cubicBezTo>
                <a:cubicBezTo>
                  <a:pt x="176" y="40"/>
                  <a:pt x="176" y="40"/>
                  <a:pt x="176" y="40"/>
                </a:cubicBezTo>
                <a:cubicBezTo>
                  <a:pt x="176" y="36"/>
                  <a:pt x="172" y="32"/>
                  <a:pt x="168" y="32"/>
                </a:cubicBezTo>
                <a:moveTo>
                  <a:pt x="168" y="136"/>
                </a:moveTo>
                <a:cubicBezTo>
                  <a:pt x="40" y="136"/>
                  <a:pt x="40" y="136"/>
                  <a:pt x="40" y="136"/>
                </a:cubicBezTo>
                <a:cubicBezTo>
                  <a:pt x="40" y="40"/>
                  <a:pt x="40" y="40"/>
                  <a:pt x="40" y="40"/>
                </a:cubicBezTo>
                <a:cubicBezTo>
                  <a:pt x="168" y="40"/>
                  <a:pt x="168" y="40"/>
                  <a:pt x="168" y="40"/>
                </a:cubicBezTo>
                <a:lnTo>
                  <a:pt x="168" y="136"/>
                </a:lnTo>
                <a:close/>
                <a:moveTo>
                  <a:pt x="20" y="104"/>
                </a:moveTo>
                <a:cubicBezTo>
                  <a:pt x="8" y="104"/>
                  <a:pt x="8" y="104"/>
                  <a:pt x="8" y="104"/>
                </a:cubicBezTo>
                <a:cubicBezTo>
                  <a:pt x="8" y="8"/>
                  <a:pt x="8" y="8"/>
                  <a:pt x="8" y="8"/>
                </a:cubicBezTo>
                <a:cubicBezTo>
                  <a:pt x="136" y="8"/>
                  <a:pt x="136" y="8"/>
                  <a:pt x="136" y="8"/>
                </a:cubicBezTo>
                <a:cubicBezTo>
                  <a:pt x="136" y="20"/>
                  <a:pt x="136" y="20"/>
                  <a:pt x="136" y="20"/>
                </a:cubicBezTo>
                <a:cubicBezTo>
                  <a:pt x="136" y="22"/>
                  <a:pt x="138" y="24"/>
                  <a:pt x="140" y="24"/>
                </a:cubicBezTo>
                <a:cubicBezTo>
                  <a:pt x="142" y="24"/>
                  <a:pt x="144" y="22"/>
                  <a:pt x="144" y="20"/>
                </a:cubicBezTo>
                <a:cubicBezTo>
                  <a:pt x="144" y="8"/>
                  <a:pt x="144" y="8"/>
                  <a:pt x="144" y="8"/>
                </a:cubicBezTo>
                <a:cubicBezTo>
                  <a:pt x="144" y="4"/>
                  <a:pt x="140" y="0"/>
                  <a:pt x="136" y="0"/>
                </a:cubicBezTo>
                <a:cubicBezTo>
                  <a:pt x="8" y="0"/>
                  <a:pt x="8" y="0"/>
                  <a:pt x="8" y="0"/>
                </a:cubicBezTo>
                <a:cubicBezTo>
                  <a:pt x="4" y="0"/>
                  <a:pt x="0" y="4"/>
                  <a:pt x="0" y="8"/>
                </a:cubicBezTo>
                <a:cubicBezTo>
                  <a:pt x="0" y="104"/>
                  <a:pt x="0" y="104"/>
                  <a:pt x="0" y="104"/>
                </a:cubicBezTo>
                <a:cubicBezTo>
                  <a:pt x="0" y="108"/>
                  <a:pt x="4" y="112"/>
                  <a:pt x="8" y="112"/>
                </a:cubicBezTo>
                <a:cubicBezTo>
                  <a:pt x="20" y="112"/>
                  <a:pt x="20" y="112"/>
                  <a:pt x="20" y="112"/>
                </a:cubicBezTo>
                <a:cubicBezTo>
                  <a:pt x="22" y="112"/>
                  <a:pt x="24" y="110"/>
                  <a:pt x="24" y="108"/>
                </a:cubicBezTo>
                <a:cubicBezTo>
                  <a:pt x="24" y="106"/>
                  <a:pt x="22" y="104"/>
                  <a:pt x="20" y="104"/>
                </a:cubicBezTo>
              </a:path>
            </a:pathLst>
          </a:custGeom>
          <a:solidFill>
            <a:schemeClr val="accent1"/>
          </a:solidFill>
          <a:ln>
            <a:noFill/>
          </a:ln>
        </p:spPr>
        <p:txBody>
          <a:bodyPr vert="horz" wrap="square" lIns="82296" tIns="41148" rIns="82296" bIns="41148" numCol="1" anchor="t" anchorCtr="0" compatLnSpc="1"/>
          <a:lstStyle/>
          <a:p>
            <a:endParaRPr lang="en-US" sz="1265">
              <a:cs typeface="+mn-ea"/>
              <a:sym typeface="+mn-lt"/>
            </a:endParaRPr>
          </a:p>
        </p:txBody>
      </p:sp>
      <p:sp>
        <p:nvSpPr>
          <p:cNvPr id="39" name="PA_任意多边形 67"/>
          <p:cNvSpPr>
            <a:spLocks noEditPoints="1"/>
          </p:cNvSpPr>
          <p:nvPr>
            <p:custDataLst>
              <p:tags r:id="rId18"/>
            </p:custDataLst>
          </p:nvPr>
        </p:nvSpPr>
        <p:spPr bwMode="auto">
          <a:xfrm>
            <a:off x="4037305" y="2895346"/>
            <a:ext cx="288607" cy="262890"/>
          </a:xfrm>
          <a:custGeom>
            <a:avLst/>
            <a:gdLst>
              <a:gd name="T0" fmla="*/ 172 w 176"/>
              <a:gd name="T1" fmla="*/ 136 h 160"/>
              <a:gd name="T2" fmla="*/ 96 w 176"/>
              <a:gd name="T3" fmla="*/ 136 h 160"/>
              <a:gd name="T4" fmla="*/ 76 w 176"/>
              <a:gd name="T5" fmla="*/ 120 h 160"/>
              <a:gd name="T6" fmla="*/ 56 w 176"/>
              <a:gd name="T7" fmla="*/ 136 h 160"/>
              <a:gd name="T8" fmla="*/ 4 w 176"/>
              <a:gd name="T9" fmla="*/ 136 h 160"/>
              <a:gd name="T10" fmla="*/ 0 w 176"/>
              <a:gd name="T11" fmla="*/ 140 h 160"/>
              <a:gd name="T12" fmla="*/ 4 w 176"/>
              <a:gd name="T13" fmla="*/ 144 h 160"/>
              <a:gd name="T14" fmla="*/ 56 w 176"/>
              <a:gd name="T15" fmla="*/ 144 h 160"/>
              <a:gd name="T16" fmla="*/ 76 w 176"/>
              <a:gd name="T17" fmla="*/ 160 h 160"/>
              <a:gd name="T18" fmla="*/ 96 w 176"/>
              <a:gd name="T19" fmla="*/ 144 h 160"/>
              <a:gd name="T20" fmla="*/ 172 w 176"/>
              <a:gd name="T21" fmla="*/ 144 h 160"/>
              <a:gd name="T22" fmla="*/ 176 w 176"/>
              <a:gd name="T23" fmla="*/ 140 h 160"/>
              <a:gd name="T24" fmla="*/ 172 w 176"/>
              <a:gd name="T25" fmla="*/ 136 h 160"/>
              <a:gd name="T26" fmla="*/ 76 w 176"/>
              <a:gd name="T27" fmla="*/ 152 h 160"/>
              <a:gd name="T28" fmla="*/ 64 w 176"/>
              <a:gd name="T29" fmla="*/ 140 h 160"/>
              <a:gd name="T30" fmla="*/ 76 w 176"/>
              <a:gd name="T31" fmla="*/ 128 h 160"/>
              <a:gd name="T32" fmla="*/ 88 w 176"/>
              <a:gd name="T33" fmla="*/ 140 h 160"/>
              <a:gd name="T34" fmla="*/ 76 w 176"/>
              <a:gd name="T35" fmla="*/ 152 h 160"/>
              <a:gd name="T36" fmla="*/ 4 w 176"/>
              <a:gd name="T37" fmla="*/ 24 h 160"/>
              <a:gd name="T38" fmla="*/ 24 w 176"/>
              <a:gd name="T39" fmla="*/ 24 h 160"/>
              <a:gd name="T40" fmla="*/ 44 w 176"/>
              <a:gd name="T41" fmla="*/ 40 h 160"/>
              <a:gd name="T42" fmla="*/ 64 w 176"/>
              <a:gd name="T43" fmla="*/ 24 h 160"/>
              <a:gd name="T44" fmla="*/ 172 w 176"/>
              <a:gd name="T45" fmla="*/ 24 h 160"/>
              <a:gd name="T46" fmla="*/ 176 w 176"/>
              <a:gd name="T47" fmla="*/ 20 h 160"/>
              <a:gd name="T48" fmla="*/ 172 w 176"/>
              <a:gd name="T49" fmla="*/ 16 h 160"/>
              <a:gd name="T50" fmla="*/ 64 w 176"/>
              <a:gd name="T51" fmla="*/ 16 h 160"/>
              <a:gd name="T52" fmla="*/ 44 w 176"/>
              <a:gd name="T53" fmla="*/ 0 h 160"/>
              <a:gd name="T54" fmla="*/ 24 w 176"/>
              <a:gd name="T55" fmla="*/ 16 h 160"/>
              <a:gd name="T56" fmla="*/ 4 w 176"/>
              <a:gd name="T57" fmla="*/ 16 h 160"/>
              <a:gd name="T58" fmla="*/ 0 w 176"/>
              <a:gd name="T59" fmla="*/ 20 h 160"/>
              <a:gd name="T60" fmla="*/ 4 w 176"/>
              <a:gd name="T61" fmla="*/ 24 h 160"/>
              <a:gd name="T62" fmla="*/ 44 w 176"/>
              <a:gd name="T63" fmla="*/ 8 h 160"/>
              <a:gd name="T64" fmla="*/ 56 w 176"/>
              <a:gd name="T65" fmla="*/ 20 h 160"/>
              <a:gd name="T66" fmla="*/ 44 w 176"/>
              <a:gd name="T67" fmla="*/ 32 h 160"/>
              <a:gd name="T68" fmla="*/ 32 w 176"/>
              <a:gd name="T69" fmla="*/ 20 h 160"/>
              <a:gd name="T70" fmla="*/ 44 w 176"/>
              <a:gd name="T71" fmla="*/ 8 h 160"/>
              <a:gd name="T72" fmla="*/ 172 w 176"/>
              <a:gd name="T73" fmla="*/ 76 h 160"/>
              <a:gd name="T74" fmla="*/ 160 w 176"/>
              <a:gd name="T75" fmla="*/ 76 h 160"/>
              <a:gd name="T76" fmla="*/ 140 w 176"/>
              <a:gd name="T77" fmla="*/ 60 h 160"/>
              <a:gd name="T78" fmla="*/ 120 w 176"/>
              <a:gd name="T79" fmla="*/ 76 h 160"/>
              <a:gd name="T80" fmla="*/ 4 w 176"/>
              <a:gd name="T81" fmla="*/ 76 h 160"/>
              <a:gd name="T82" fmla="*/ 0 w 176"/>
              <a:gd name="T83" fmla="*/ 80 h 160"/>
              <a:gd name="T84" fmla="*/ 4 w 176"/>
              <a:gd name="T85" fmla="*/ 84 h 160"/>
              <a:gd name="T86" fmla="*/ 120 w 176"/>
              <a:gd name="T87" fmla="*/ 84 h 160"/>
              <a:gd name="T88" fmla="*/ 140 w 176"/>
              <a:gd name="T89" fmla="*/ 100 h 160"/>
              <a:gd name="T90" fmla="*/ 160 w 176"/>
              <a:gd name="T91" fmla="*/ 84 h 160"/>
              <a:gd name="T92" fmla="*/ 172 w 176"/>
              <a:gd name="T93" fmla="*/ 84 h 160"/>
              <a:gd name="T94" fmla="*/ 176 w 176"/>
              <a:gd name="T95" fmla="*/ 80 h 160"/>
              <a:gd name="T96" fmla="*/ 172 w 176"/>
              <a:gd name="T97" fmla="*/ 76 h 160"/>
              <a:gd name="T98" fmla="*/ 140 w 176"/>
              <a:gd name="T99" fmla="*/ 92 h 160"/>
              <a:gd name="T100" fmla="*/ 128 w 176"/>
              <a:gd name="T101" fmla="*/ 80 h 160"/>
              <a:gd name="T102" fmla="*/ 140 w 176"/>
              <a:gd name="T103" fmla="*/ 68 h 160"/>
              <a:gd name="T104" fmla="*/ 152 w 176"/>
              <a:gd name="T105" fmla="*/ 80 h 160"/>
              <a:gd name="T106" fmla="*/ 140 w 176"/>
              <a:gd name="T10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60">
                <a:moveTo>
                  <a:pt x="172" y="136"/>
                </a:moveTo>
                <a:cubicBezTo>
                  <a:pt x="96" y="136"/>
                  <a:pt x="96" y="136"/>
                  <a:pt x="96" y="136"/>
                </a:cubicBezTo>
                <a:cubicBezTo>
                  <a:pt x="94" y="127"/>
                  <a:pt x="86" y="120"/>
                  <a:pt x="76" y="120"/>
                </a:cubicBezTo>
                <a:cubicBezTo>
                  <a:pt x="66" y="120"/>
                  <a:pt x="58" y="127"/>
                  <a:pt x="56" y="136"/>
                </a:cubicBezTo>
                <a:cubicBezTo>
                  <a:pt x="4" y="136"/>
                  <a:pt x="4" y="136"/>
                  <a:pt x="4" y="136"/>
                </a:cubicBezTo>
                <a:cubicBezTo>
                  <a:pt x="2" y="136"/>
                  <a:pt x="0" y="138"/>
                  <a:pt x="0" y="140"/>
                </a:cubicBezTo>
                <a:cubicBezTo>
                  <a:pt x="0" y="142"/>
                  <a:pt x="2" y="144"/>
                  <a:pt x="4" y="144"/>
                </a:cubicBezTo>
                <a:cubicBezTo>
                  <a:pt x="56" y="144"/>
                  <a:pt x="56" y="144"/>
                  <a:pt x="56" y="144"/>
                </a:cubicBezTo>
                <a:cubicBezTo>
                  <a:pt x="58" y="153"/>
                  <a:pt x="66" y="160"/>
                  <a:pt x="76" y="160"/>
                </a:cubicBezTo>
                <a:cubicBezTo>
                  <a:pt x="86" y="160"/>
                  <a:pt x="94" y="153"/>
                  <a:pt x="96" y="144"/>
                </a:cubicBezTo>
                <a:cubicBezTo>
                  <a:pt x="172" y="144"/>
                  <a:pt x="172" y="144"/>
                  <a:pt x="172" y="144"/>
                </a:cubicBezTo>
                <a:cubicBezTo>
                  <a:pt x="174" y="144"/>
                  <a:pt x="176" y="142"/>
                  <a:pt x="176" y="140"/>
                </a:cubicBezTo>
                <a:cubicBezTo>
                  <a:pt x="176" y="138"/>
                  <a:pt x="174" y="136"/>
                  <a:pt x="172" y="136"/>
                </a:cubicBezTo>
                <a:moveTo>
                  <a:pt x="76" y="152"/>
                </a:moveTo>
                <a:cubicBezTo>
                  <a:pt x="69" y="152"/>
                  <a:pt x="64" y="147"/>
                  <a:pt x="64" y="140"/>
                </a:cubicBezTo>
                <a:cubicBezTo>
                  <a:pt x="64" y="133"/>
                  <a:pt x="69" y="128"/>
                  <a:pt x="76" y="128"/>
                </a:cubicBezTo>
                <a:cubicBezTo>
                  <a:pt x="83" y="128"/>
                  <a:pt x="88" y="133"/>
                  <a:pt x="88" y="140"/>
                </a:cubicBezTo>
                <a:cubicBezTo>
                  <a:pt x="88" y="147"/>
                  <a:pt x="83" y="152"/>
                  <a:pt x="76" y="152"/>
                </a:cubicBezTo>
                <a:moveTo>
                  <a:pt x="4" y="24"/>
                </a:moveTo>
                <a:cubicBezTo>
                  <a:pt x="24" y="24"/>
                  <a:pt x="24" y="24"/>
                  <a:pt x="24" y="24"/>
                </a:cubicBezTo>
                <a:cubicBezTo>
                  <a:pt x="26" y="33"/>
                  <a:pt x="34" y="40"/>
                  <a:pt x="44" y="40"/>
                </a:cubicBezTo>
                <a:cubicBezTo>
                  <a:pt x="54" y="40"/>
                  <a:pt x="62" y="33"/>
                  <a:pt x="64" y="24"/>
                </a:cubicBezTo>
                <a:cubicBezTo>
                  <a:pt x="172" y="24"/>
                  <a:pt x="172" y="24"/>
                  <a:pt x="172" y="24"/>
                </a:cubicBezTo>
                <a:cubicBezTo>
                  <a:pt x="174" y="24"/>
                  <a:pt x="176" y="22"/>
                  <a:pt x="176" y="20"/>
                </a:cubicBezTo>
                <a:cubicBezTo>
                  <a:pt x="176" y="18"/>
                  <a:pt x="174" y="16"/>
                  <a:pt x="172" y="16"/>
                </a:cubicBezTo>
                <a:cubicBezTo>
                  <a:pt x="64" y="16"/>
                  <a:pt x="64" y="16"/>
                  <a:pt x="64" y="16"/>
                </a:cubicBezTo>
                <a:cubicBezTo>
                  <a:pt x="62" y="7"/>
                  <a:pt x="54" y="0"/>
                  <a:pt x="44" y="0"/>
                </a:cubicBezTo>
                <a:cubicBezTo>
                  <a:pt x="34" y="0"/>
                  <a:pt x="26" y="7"/>
                  <a:pt x="24" y="16"/>
                </a:cubicBezTo>
                <a:cubicBezTo>
                  <a:pt x="4" y="16"/>
                  <a:pt x="4" y="16"/>
                  <a:pt x="4" y="16"/>
                </a:cubicBezTo>
                <a:cubicBezTo>
                  <a:pt x="2" y="16"/>
                  <a:pt x="0" y="18"/>
                  <a:pt x="0" y="20"/>
                </a:cubicBezTo>
                <a:cubicBezTo>
                  <a:pt x="0" y="22"/>
                  <a:pt x="2" y="24"/>
                  <a:pt x="4" y="24"/>
                </a:cubicBezTo>
                <a:moveTo>
                  <a:pt x="44" y="8"/>
                </a:moveTo>
                <a:cubicBezTo>
                  <a:pt x="51" y="8"/>
                  <a:pt x="56" y="13"/>
                  <a:pt x="56" y="20"/>
                </a:cubicBezTo>
                <a:cubicBezTo>
                  <a:pt x="56" y="27"/>
                  <a:pt x="51" y="32"/>
                  <a:pt x="44" y="32"/>
                </a:cubicBezTo>
                <a:cubicBezTo>
                  <a:pt x="37" y="32"/>
                  <a:pt x="32" y="27"/>
                  <a:pt x="32" y="20"/>
                </a:cubicBezTo>
                <a:cubicBezTo>
                  <a:pt x="32" y="13"/>
                  <a:pt x="37" y="8"/>
                  <a:pt x="44" y="8"/>
                </a:cubicBezTo>
                <a:moveTo>
                  <a:pt x="172" y="76"/>
                </a:moveTo>
                <a:cubicBezTo>
                  <a:pt x="160" y="76"/>
                  <a:pt x="160" y="76"/>
                  <a:pt x="160" y="76"/>
                </a:cubicBezTo>
                <a:cubicBezTo>
                  <a:pt x="158" y="67"/>
                  <a:pt x="150" y="60"/>
                  <a:pt x="140" y="60"/>
                </a:cubicBezTo>
                <a:cubicBezTo>
                  <a:pt x="130" y="60"/>
                  <a:pt x="122" y="67"/>
                  <a:pt x="120" y="76"/>
                </a:cubicBezTo>
                <a:cubicBezTo>
                  <a:pt x="4" y="76"/>
                  <a:pt x="4" y="76"/>
                  <a:pt x="4" y="76"/>
                </a:cubicBezTo>
                <a:cubicBezTo>
                  <a:pt x="2" y="76"/>
                  <a:pt x="0" y="78"/>
                  <a:pt x="0" y="80"/>
                </a:cubicBezTo>
                <a:cubicBezTo>
                  <a:pt x="0" y="82"/>
                  <a:pt x="2" y="84"/>
                  <a:pt x="4" y="84"/>
                </a:cubicBezTo>
                <a:cubicBezTo>
                  <a:pt x="120" y="84"/>
                  <a:pt x="120" y="84"/>
                  <a:pt x="120" y="84"/>
                </a:cubicBezTo>
                <a:cubicBezTo>
                  <a:pt x="122" y="93"/>
                  <a:pt x="130" y="100"/>
                  <a:pt x="140" y="100"/>
                </a:cubicBezTo>
                <a:cubicBezTo>
                  <a:pt x="150" y="100"/>
                  <a:pt x="158" y="93"/>
                  <a:pt x="160" y="84"/>
                </a:cubicBezTo>
                <a:cubicBezTo>
                  <a:pt x="172" y="84"/>
                  <a:pt x="172" y="84"/>
                  <a:pt x="172" y="84"/>
                </a:cubicBezTo>
                <a:cubicBezTo>
                  <a:pt x="174" y="84"/>
                  <a:pt x="176" y="82"/>
                  <a:pt x="176" y="80"/>
                </a:cubicBezTo>
                <a:cubicBezTo>
                  <a:pt x="176" y="78"/>
                  <a:pt x="174" y="76"/>
                  <a:pt x="172" y="76"/>
                </a:cubicBezTo>
                <a:moveTo>
                  <a:pt x="140" y="92"/>
                </a:moveTo>
                <a:cubicBezTo>
                  <a:pt x="133" y="92"/>
                  <a:pt x="128" y="87"/>
                  <a:pt x="128" y="80"/>
                </a:cubicBezTo>
                <a:cubicBezTo>
                  <a:pt x="128" y="73"/>
                  <a:pt x="133" y="68"/>
                  <a:pt x="140" y="68"/>
                </a:cubicBezTo>
                <a:cubicBezTo>
                  <a:pt x="147" y="68"/>
                  <a:pt x="152" y="73"/>
                  <a:pt x="152" y="80"/>
                </a:cubicBezTo>
                <a:cubicBezTo>
                  <a:pt x="152" y="87"/>
                  <a:pt x="147" y="92"/>
                  <a:pt x="140" y="92"/>
                </a:cubicBezTo>
              </a:path>
            </a:pathLst>
          </a:custGeom>
          <a:solidFill>
            <a:schemeClr val="accent6"/>
          </a:solidFill>
          <a:ln>
            <a:noFill/>
          </a:ln>
        </p:spPr>
        <p:txBody>
          <a:bodyPr vert="horz" wrap="square" lIns="82296" tIns="41148" rIns="82296" bIns="41148" numCol="1" anchor="t" anchorCtr="0" compatLnSpc="1"/>
          <a:lstStyle/>
          <a:p>
            <a:endParaRPr lang="en-US" sz="1265">
              <a:cs typeface="+mn-ea"/>
              <a:sym typeface="+mn-lt"/>
            </a:endParaRPr>
          </a:p>
        </p:txBody>
      </p:sp>
      <p:grpSp>
        <p:nvGrpSpPr>
          <p:cNvPr id="40" name="PA_组合 24"/>
          <p:cNvGrpSpPr/>
          <p:nvPr>
            <p:custDataLst>
              <p:tags r:id="rId19"/>
            </p:custDataLst>
          </p:nvPr>
        </p:nvGrpSpPr>
        <p:grpSpPr>
          <a:xfrm>
            <a:off x="1386531" y="3877734"/>
            <a:ext cx="216764" cy="340924"/>
            <a:chOff x="11630026" y="5680075"/>
            <a:chExt cx="501650" cy="788988"/>
          </a:xfrm>
          <a:solidFill>
            <a:schemeClr val="accent5"/>
          </a:solidFill>
        </p:grpSpPr>
        <p:sp>
          <p:nvSpPr>
            <p:cNvPr id="41" name="Freeform 42"/>
            <p:cNvSpPr>
              <a:spLocks noEditPoints="1"/>
            </p:cNvSpPr>
            <p:nvPr/>
          </p:nvSpPr>
          <p:spPr bwMode="auto">
            <a:xfrm>
              <a:off x="11631613" y="5680075"/>
              <a:ext cx="404813" cy="314325"/>
            </a:xfrm>
            <a:custGeom>
              <a:avLst/>
              <a:gdLst>
                <a:gd name="T0" fmla="*/ 19 w 172"/>
                <a:gd name="T1" fmla="*/ 133 h 134"/>
                <a:gd name="T2" fmla="*/ 24 w 172"/>
                <a:gd name="T3" fmla="*/ 132 h 134"/>
                <a:gd name="T4" fmla="*/ 27 w 172"/>
                <a:gd name="T5" fmla="*/ 120 h 134"/>
                <a:gd name="T6" fmla="*/ 18 w 172"/>
                <a:gd name="T7" fmla="*/ 86 h 134"/>
                <a:gd name="T8" fmla="*/ 86 w 172"/>
                <a:gd name="T9" fmla="*/ 18 h 134"/>
                <a:gd name="T10" fmla="*/ 154 w 172"/>
                <a:gd name="T11" fmla="*/ 86 h 134"/>
                <a:gd name="T12" fmla="*/ 145 w 172"/>
                <a:gd name="T13" fmla="*/ 119 h 134"/>
                <a:gd name="T14" fmla="*/ 149 w 172"/>
                <a:gd name="T15" fmla="*/ 132 h 134"/>
                <a:gd name="T16" fmla="*/ 161 w 172"/>
                <a:gd name="T17" fmla="*/ 128 h 134"/>
                <a:gd name="T18" fmla="*/ 172 w 172"/>
                <a:gd name="T19" fmla="*/ 86 h 134"/>
                <a:gd name="T20" fmla="*/ 86 w 172"/>
                <a:gd name="T21" fmla="*/ 0 h 134"/>
                <a:gd name="T22" fmla="*/ 0 w 172"/>
                <a:gd name="T23" fmla="*/ 86 h 134"/>
                <a:gd name="T24" fmla="*/ 11 w 172"/>
                <a:gd name="T25" fmla="*/ 129 h 134"/>
                <a:gd name="T26" fmla="*/ 19 w 172"/>
                <a:gd name="T27" fmla="*/ 133 h 134"/>
                <a:gd name="T28" fmla="*/ 19 w 172"/>
                <a:gd name="T29" fmla="*/ 133 h 134"/>
                <a:gd name="T30" fmla="*/ 19 w 172"/>
                <a:gd name="T31" fmla="*/ 13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34">
                  <a:moveTo>
                    <a:pt x="19" y="133"/>
                  </a:moveTo>
                  <a:cubicBezTo>
                    <a:pt x="21" y="133"/>
                    <a:pt x="22" y="133"/>
                    <a:pt x="24" y="132"/>
                  </a:cubicBezTo>
                  <a:cubicBezTo>
                    <a:pt x="28" y="130"/>
                    <a:pt x="30" y="124"/>
                    <a:pt x="27" y="120"/>
                  </a:cubicBezTo>
                  <a:cubicBezTo>
                    <a:pt x="21" y="110"/>
                    <a:pt x="18" y="98"/>
                    <a:pt x="18" y="86"/>
                  </a:cubicBezTo>
                  <a:cubicBezTo>
                    <a:pt x="18" y="49"/>
                    <a:pt x="49" y="18"/>
                    <a:pt x="86" y="18"/>
                  </a:cubicBezTo>
                  <a:cubicBezTo>
                    <a:pt x="124" y="18"/>
                    <a:pt x="154" y="49"/>
                    <a:pt x="154" y="86"/>
                  </a:cubicBezTo>
                  <a:cubicBezTo>
                    <a:pt x="154" y="98"/>
                    <a:pt x="151" y="109"/>
                    <a:pt x="145" y="119"/>
                  </a:cubicBezTo>
                  <a:cubicBezTo>
                    <a:pt x="143" y="124"/>
                    <a:pt x="144" y="129"/>
                    <a:pt x="149" y="132"/>
                  </a:cubicBezTo>
                  <a:cubicBezTo>
                    <a:pt x="153" y="134"/>
                    <a:pt x="159" y="133"/>
                    <a:pt x="161" y="128"/>
                  </a:cubicBezTo>
                  <a:cubicBezTo>
                    <a:pt x="169" y="115"/>
                    <a:pt x="172" y="101"/>
                    <a:pt x="172" y="86"/>
                  </a:cubicBezTo>
                  <a:cubicBezTo>
                    <a:pt x="172" y="38"/>
                    <a:pt x="134" y="0"/>
                    <a:pt x="86" y="0"/>
                  </a:cubicBezTo>
                  <a:cubicBezTo>
                    <a:pt x="38" y="0"/>
                    <a:pt x="0" y="38"/>
                    <a:pt x="0" y="86"/>
                  </a:cubicBezTo>
                  <a:cubicBezTo>
                    <a:pt x="0" y="101"/>
                    <a:pt x="4" y="116"/>
                    <a:pt x="11" y="129"/>
                  </a:cubicBezTo>
                  <a:cubicBezTo>
                    <a:pt x="13" y="132"/>
                    <a:pt x="16" y="133"/>
                    <a:pt x="19" y="133"/>
                  </a:cubicBezTo>
                  <a:close/>
                  <a:moveTo>
                    <a:pt x="19" y="133"/>
                  </a:moveTo>
                  <a:cubicBezTo>
                    <a:pt x="19" y="133"/>
                    <a:pt x="19" y="133"/>
                    <a:pt x="19" y="1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en-US" sz="1265">
                <a:cs typeface="+mn-ea"/>
                <a:sym typeface="+mn-lt"/>
              </a:endParaRPr>
            </a:p>
          </p:txBody>
        </p:sp>
        <p:sp>
          <p:nvSpPr>
            <p:cNvPr id="42" name="Freeform 43"/>
            <p:cNvSpPr>
              <a:spLocks noEditPoints="1"/>
            </p:cNvSpPr>
            <p:nvPr/>
          </p:nvSpPr>
          <p:spPr bwMode="auto">
            <a:xfrm>
              <a:off x="11630026" y="5861050"/>
              <a:ext cx="501650" cy="608013"/>
            </a:xfrm>
            <a:custGeom>
              <a:avLst/>
              <a:gdLst>
                <a:gd name="T0" fmla="*/ 176 w 213"/>
                <a:gd name="T1" fmla="*/ 98 h 259"/>
                <a:gd name="T2" fmla="*/ 124 w 213"/>
                <a:gd name="T3" fmla="*/ 88 h 259"/>
                <a:gd name="T4" fmla="*/ 124 w 213"/>
                <a:gd name="T5" fmla="*/ 33 h 259"/>
                <a:gd name="T6" fmla="*/ 91 w 213"/>
                <a:gd name="T7" fmla="*/ 0 h 259"/>
                <a:gd name="T8" fmla="*/ 58 w 213"/>
                <a:gd name="T9" fmla="*/ 33 h 259"/>
                <a:gd name="T10" fmla="*/ 58 w 213"/>
                <a:gd name="T11" fmla="*/ 82 h 259"/>
                <a:gd name="T12" fmla="*/ 38 w 213"/>
                <a:gd name="T13" fmla="*/ 76 h 259"/>
                <a:gd name="T14" fmla="*/ 23 w 213"/>
                <a:gd name="T15" fmla="*/ 79 h 259"/>
                <a:gd name="T16" fmla="*/ 7 w 213"/>
                <a:gd name="T17" fmla="*/ 123 h 259"/>
                <a:gd name="T18" fmla="*/ 42 w 213"/>
                <a:gd name="T19" fmla="*/ 240 h 259"/>
                <a:gd name="T20" fmla="*/ 69 w 213"/>
                <a:gd name="T21" fmla="*/ 259 h 259"/>
                <a:gd name="T22" fmla="*/ 180 w 213"/>
                <a:gd name="T23" fmla="*/ 259 h 259"/>
                <a:gd name="T24" fmla="*/ 198 w 213"/>
                <a:gd name="T25" fmla="*/ 239 h 259"/>
                <a:gd name="T26" fmla="*/ 213 w 213"/>
                <a:gd name="T27" fmla="*/ 138 h 259"/>
                <a:gd name="T28" fmla="*/ 213 w 213"/>
                <a:gd name="T29" fmla="*/ 137 h 259"/>
                <a:gd name="T30" fmla="*/ 176 w 213"/>
                <a:gd name="T31" fmla="*/ 98 h 259"/>
                <a:gd name="T32" fmla="*/ 180 w 213"/>
                <a:gd name="T33" fmla="*/ 234 h 259"/>
                <a:gd name="T34" fmla="*/ 178 w 213"/>
                <a:gd name="T35" fmla="*/ 240 h 259"/>
                <a:gd name="T36" fmla="*/ 69 w 213"/>
                <a:gd name="T37" fmla="*/ 240 h 259"/>
                <a:gd name="T38" fmla="*/ 59 w 213"/>
                <a:gd name="T39" fmla="*/ 233 h 259"/>
                <a:gd name="T40" fmla="*/ 25 w 213"/>
                <a:gd name="T41" fmla="*/ 117 h 259"/>
                <a:gd name="T42" fmla="*/ 25 w 213"/>
                <a:gd name="T43" fmla="*/ 116 h 259"/>
                <a:gd name="T44" fmla="*/ 24 w 213"/>
                <a:gd name="T45" fmla="*/ 116 h 259"/>
                <a:gd name="T46" fmla="*/ 31 w 213"/>
                <a:gd name="T47" fmla="*/ 95 h 259"/>
                <a:gd name="T48" fmla="*/ 38 w 213"/>
                <a:gd name="T49" fmla="*/ 94 h 259"/>
                <a:gd name="T50" fmla="*/ 51 w 213"/>
                <a:gd name="T51" fmla="*/ 102 h 259"/>
                <a:gd name="T52" fmla="*/ 65 w 213"/>
                <a:gd name="T53" fmla="*/ 120 h 259"/>
                <a:gd name="T54" fmla="*/ 65 w 213"/>
                <a:gd name="T55" fmla="*/ 120 h 259"/>
                <a:gd name="T56" fmla="*/ 67 w 213"/>
                <a:gd name="T57" fmla="*/ 120 h 259"/>
                <a:gd name="T58" fmla="*/ 68 w 213"/>
                <a:gd name="T59" fmla="*/ 120 h 259"/>
                <a:gd name="T60" fmla="*/ 76 w 213"/>
                <a:gd name="T61" fmla="*/ 104 h 259"/>
                <a:gd name="T62" fmla="*/ 76 w 213"/>
                <a:gd name="T63" fmla="*/ 104 h 259"/>
                <a:gd name="T64" fmla="*/ 76 w 213"/>
                <a:gd name="T65" fmla="*/ 33 h 259"/>
                <a:gd name="T66" fmla="*/ 91 w 213"/>
                <a:gd name="T67" fmla="*/ 18 h 259"/>
                <a:gd name="T68" fmla="*/ 106 w 213"/>
                <a:gd name="T69" fmla="*/ 33 h 259"/>
                <a:gd name="T70" fmla="*/ 106 w 213"/>
                <a:gd name="T71" fmla="*/ 95 h 259"/>
                <a:gd name="T72" fmla="*/ 116 w 213"/>
                <a:gd name="T73" fmla="*/ 106 h 259"/>
                <a:gd name="T74" fmla="*/ 194 w 213"/>
                <a:gd name="T75" fmla="*/ 137 h 259"/>
                <a:gd name="T76" fmla="*/ 180 w 213"/>
                <a:gd name="T77" fmla="*/ 234 h 259"/>
                <a:gd name="T78" fmla="*/ 180 w 213"/>
                <a:gd name="T79" fmla="*/ 234 h 259"/>
                <a:gd name="T80" fmla="*/ 180 w 213"/>
                <a:gd name="T81" fmla="*/ 234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3" h="259">
                  <a:moveTo>
                    <a:pt x="176" y="98"/>
                  </a:moveTo>
                  <a:cubicBezTo>
                    <a:pt x="162" y="92"/>
                    <a:pt x="143" y="89"/>
                    <a:pt x="124" y="88"/>
                  </a:cubicBezTo>
                  <a:cubicBezTo>
                    <a:pt x="124" y="33"/>
                    <a:pt x="124" y="33"/>
                    <a:pt x="124" y="33"/>
                  </a:cubicBezTo>
                  <a:cubicBezTo>
                    <a:pt x="124" y="15"/>
                    <a:pt x="109" y="0"/>
                    <a:pt x="91" y="0"/>
                  </a:cubicBezTo>
                  <a:cubicBezTo>
                    <a:pt x="73" y="0"/>
                    <a:pt x="58" y="15"/>
                    <a:pt x="58" y="33"/>
                  </a:cubicBezTo>
                  <a:cubicBezTo>
                    <a:pt x="58" y="82"/>
                    <a:pt x="58" y="82"/>
                    <a:pt x="58" y="82"/>
                  </a:cubicBezTo>
                  <a:cubicBezTo>
                    <a:pt x="52" y="78"/>
                    <a:pt x="45" y="76"/>
                    <a:pt x="38" y="76"/>
                  </a:cubicBezTo>
                  <a:cubicBezTo>
                    <a:pt x="32" y="76"/>
                    <a:pt x="27" y="77"/>
                    <a:pt x="23" y="79"/>
                  </a:cubicBezTo>
                  <a:cubicBezTo>
                    <a:pt x="6" y="87"/>
                    <a:pt x="0" y="107"/>
                    <a:pt x="7" y="123"/>
                  </a:cubicBezTo>
                  <a:cubicBezTo>
                    <a:pt x="10" y="132"/>
                    <a:pt x="30" y="209"/>
                    <a:pt x="42" y="240"/>
                  </a:cubicBezTo>
                  <a:cubicBezTo>
                    <a:pt x="48" y="255"/>
                    <a:pt x="60" y="259"/>
                    <a:pt x="69" y="259"/>
                  </a:cubicBezTo>
                  <a:cubicBezTo>
                    <a:pt x="180" y="259"/>
                    <a:pt x="180" y="259"/>
                    <a:pt x="180" y="259"/>
                  </a:cubicBezTo>
                  <a:cubicBezTo>
                    <a:pt x="193" y="259"/>
                    <a:pt x="197" y="244"/>
                    <a:pt x="198" y="239"/>
                  </a:cubicBezTo>
                  <a:cubicBezTo>
                    <a:pt x="206" y="209"/>
                    <a:pt x="212" y="141"/>
                    <a:pt x="213" y="138"/>
                  </a:cubicBezTo>
                  <a:cubicBezTo>
                    <a:pt x="213" y="137"/>
                    <a:pt x="213" y="137"/>
                    <a:pt x="213" y="137"/>
                  </a:cubicBezTo>
                  <a:cubicBezTo>
                    <a:pt x="213" y="125"/>
                    <a:pt x="206" y="109"/>
                    <a:pt x="176" y="98"/>
                  </a:cubicBezTo>
                  <a:close/>
                  <a:moveTo>
                    <a:pt x="180" y="234"/>
                  </a:moveTo>
                  <a:cubicBezTo>
                    <a:pt x="180" y="238"/>
                    <a:pt x="179" y="240"/>
                    <a:pt x="178" y="240"/>
                  </a:cubicBezTo>
                  <a:cubicBezTo>
                    <a:pt x="69" y="240"/>
                    <a:pt x="69" y="240"/>
                    <a:pt x="69" y="240"/>
                  </a:cubicBezTo>
                  <a:cubicBezTo>
                    <a:pt x="63" y="240"/>
                    <a:pt x="61" y="238"/>
                    <a:pt x="59" y="233"/>
                  </a:cubicBezTo>
                  <a:cubicBezTo>
                    <a:pt x="47" y="202"/>
                    <a:pt x="25" y="118"/>
                    <a:pt x="25" y="117"/>
                  </a:cubicBezTo>
                  <a:cubicBezTo>
                    <a:pt x="25" y="116"/>
                    <a:pt x="25" y="116"/>
                    <a:pt x="25" y="116"/>
                  </a:cubicBezTo>
                  <a:cubicBezTo>
                    <a:pt x="24" y="116"/>
                    <a:pt x="24" y="116"/>
                    <a:pt x="24" y="116"/>
                  </a:cubicBezTo>
                  <a:cubicBezTo>
                    <a:pt x="20" y="108"/>
                    <a:pt x="23" y="99"/>
                    <a:pt x="31" y="95"/>
                  </a:cubicBezTo>
                  <a:cubicBezTo>
                    <a:pt x="33" y="94"/>
                    <a:pt x="35" y="94"/>
                    <a:pt x="38" y="94"/>
                  </a:cubicBezTo>
                  <a:cubicBezTo>
                    <a:pt x="43" y="94"/>
                    <a:pt x="48" y="97"/>
                    <a:pt x="51" y="102"/>
                  </a:cubicBezTo>
                  <a:cubicBezTo>
                    <a:pt x="55" y="114"/>
                    <a:pt x="58" y="120"/>
                    <a:pt x="65" y="120"/>
                  </a:cubicBezTo>
                  <a:cubicBezTo>
                    <a:pt x="65" y="120"/>
                    <a:pt x="65" y="120"/>
                    <a:pt x="65" y="120"/>
                  </a:cubicBezTo>
                  <a:cubicBezTo>
                    <a:pt x="67" y="120"/>
                    <a:pt x="67" y="120"/>
                    <a:pt x="67" y="120"/>
                  </a:cubicBezTo>
                  <a:cubicBezTo>
                    <a:pt x="68" y="120"/>
                    <a:pt x="68" y="120"/>
                    <a:pt x="68" y="120"/>
                  </a:cubicBezTo>
                  <a:cubicBezTo>
                    <a:pt x="74" y="118"/>
                    <a:pt x="77" y="113"/>
                    <a:pt x="76" y="104"/>
                  </a:cubicBezTo>
                  <a:cubicBezTo>
                    <a:pt x="76" y="104"/>
                    <a:pt x="76" y="104"/>
                    <a:pt x="76" y="104"/>
                  </a:cubicBezTo>
                  <a:cubicBezTo>
                    <a:pt x="76" y="33"/>
                    <a:pt x="76" y="33"/>
                    <a:pt x="76" y="33"/>
                  </a:cubicBezTo>
                  <a:cubicBezTo>
                    <a:pt x="76" y="25"/>
                    <a:pt x="83" y="18"/>
                    <a:pt x="91" y="18"/>
                  </a:cubicBezTo>
                  <a:cubicBezTo>
                    <a:pt x="99" y="18"/>
                    <a:pt x="106" y="25"/>
                    <a:pt x="106" y="33"/>
                  </a:cubicBezTo>
                  <a:cubicBezTo>
                    <a:pt x="106" y="95"/>
                    <a:pt x="106" y="95"/>
                    <a:pt x="106" y="95"/>
                  </a:cubicBezTo>
                  <a:cubicBezTo>
                    <a:pt x="106" y="102"/>
                    <a:pt x="111" y="106"/>
                    <a:pt x="116" y="106"/>
                  </a:cubicBezTo>
                  <a:cubicBezTo>
                    <a:pt x="149" y="106"/>
                    <a:pt x="194" y="117"/>
                    <a:pt x="194" y="137"/>
                  </a:cubicBezTo>
                  <a:cubicBezTo>
                    <a:pt x="194" y="143"/>
                    <a:pt x="187" y="208"/>
                    <a:pt x="180" y="234"/>
                  </a:cubicBezTo>
                  <a:close/>
                  <a:moveTo>
                    <a:pt x="180" y="234"/>
                  </a:moveTo>
                  <a:cubicBezTo>
                    <a:pt x="180" y="234"/>
                    <a:pt x="180" y="234"/>
                    <a:pt x="180" y="2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2296" tIns="41148" rIns="82296" bIns="41148" numCol="1" anchor="t" anchorCtr="0" compatLnSpc="1"/>
            <a:lstStyle/>
            <a:p>
              <a:endParaRPr lang="en-US" sz="1265">
                <a:cs typeface="+mn-ea"/>
                <a:sym typeface="+mn-lt"/>
              </a:endParaRPr>
            </a:p>
          </p:txBody>
        </p:sp>
      </p:grpSp>
      <p:sp>
        <p:nvSpPr>
          <p:cNvPr id="43" name="PA_任意多边形 56"/>
          <p:cNvSpPr>
            <a:spLocks noEditPoints="1"/>
          </p:cNvSpPr>
          <p:nvPr>
            <p:custDataLst>
              <p:tags r:id="rId20"/>
            </p:custDataLst>
          </p:nvPr>
        </p:nvSpPr>
        <p:spPr bwMode="auto">
          <a:xfrm>
            <a:off x="4024972" y="3862788"/>
            <a:ext cx="374118" cy="355870"/>
          </a:xfrm>
          <a:custGeom>
            <a:avLst/>
            <a:gdLst>
              <a:gd name="T0" fmla="*/ 331 w 332"/>
              <a:gd name="T1" fmla="*/ 120 h 316"/>
              <a:gd name="T2" fmla="*/ 313 w 332"/>
              <a:gd name="T3" fmla="*/ 110 h 316"/>
              <a:gd name="T4" fmla="*/ 223 w 332"/>
              <a:gd name="T5" fmla="*/ 110 h 316"/>
              <a:gd name="T6" fmla="*/ 208 w 332"/>
              <a:gd name="T7" fmla="*/ 99 h 316"/>
              <a:gd name="T8" fmla="*/ 180 w 332"/>
              <a:gd name="T9" fmla="*/ 14 h 316"/>
              <a:gd name="T10" fmla="*/ 166 w 332"/>
              <a:gd name="T11" fmla="*/ 0 h 316"/>
              <a:gd name="T12" fmla="*/ 152 w 332"/>
              <a:gd name="T13" fmla="*/ 14 h 316"/>
              <a:gd name="T14" fmla="*/ 124 w 332"/>
              <a:gd name="T15" fmla="*/ 99 h 316"/>
              <a:gd name="T16" fmla="*/ 108 w 332"/>
              <a:gd name="T17" fmla="*/ 110 h 316"/>
              <a:gd name="T18" fmla="*/ 19 w 332"/>
              <a:gd name="T19" fmla="*/ 110 h 316"/>
              <a:gd name="T20" fmla="*/ 1 w 332"/>
              <a:gd name="T21" fmla="*/ 120 h 316"/>
              <a:gd name="T22" fmla="*/ 10 w 332"/>
              <a:gd name="T23" fmla="*/ 138 h 316"/>
              <a:gd name="T24" fmla="*/ 82 w 332"/>
              <a:gd name="T25" fmla="*/ 191 h 316"/>
              <a:gd name="T26" fmla="*/ 88 w 332"/>
              <a:gd name="T27" fmla="*/ 209 h 316"/>
              <a:gd name="T28" fmla="*/ 60 w 332"/>
              <a:gd name="T29" fmla="*/ 294 h 316"/>
              <a:gd name="T30" fmla="*/ 62 w 332"/>
              <a:gd name="T31" fmla="*/ 311 h 316"/>
              <a:gd name="T32" fmla="*/ 71 w 332"/>
              <a:gd name="T33" fmla="*/ 316 h 316"/>
              <a:gd name="T34" fmla="*/ 84 w 332"/>
              <a:gd name="T35" fmla="*/ 311 h 316"/>
              <a:gd name="T36" fmla="*/ 156 w 332"/>
              <a:gd name="T37" fmla="*/ 258 h 316"/>
              <a:gd name="T38" fmla="*/ 166 w 332"/>
              <a:gd name="T39" fmla="*/ 255 h 316"/>
              <a:gd name="T40" fmla="*/ 175 w 332"/>
              <a:gd name="T41" fmla="*/ 258 h 316"/>
              <a:gd name="T42" fmla="*/ 248 w 332"/>
              <a:gd name="T43" fmla="*/ 311 h 316"/>
              <a:gd name="T44" fmla="*/ 260 w 332"/>
              <a:gd name="T45" fmla="*/ 316 h 316"/>
              <a:gd name="T46" fmla="*/ 270 w 332"/>
              <a:gd name="T47" fmla="*/ 311 h 316"/>
              <a:gd name="T48" fmla="*/ 271 w 332"/>
              <a:gd name="T49" fmla="*/ 294 h 316"/>
              <a:gd name="T50" fmla="*/ 244 w 332"/>
              <a:gd name="T51" fmla="*/ 209 h 316"/>
              <a:gd name="T52" fmla="*/ 249 w 332"/>
              <a:gd name="T53" fmla="*/ 191 h 316"/>
              <a:gd name="T54" fmla="*/ 322 w 332"/>
              <a:gd name="T55" fmla="*/ 138 h 316"/>
              <a:gd name="T56" fmla="*/ 331 w 332"/>
              <a:gd name="T57" fmla="*/ 120 h 316"/>
              <a:gd name="T58" fmla="*/ 239 w 332"/>
              <a:gd name="T59" fmla="*/ 176 h 316"/>
              <a:gd name="T60" fmla="*/ 226 w 332"/>
              <a:gd name="T61" fmla="*/ 214 h 316"/>
              <a:gd name="T62" fmla="*/ 251 w 332"/>
              <a:gd name="T63" fmla="*/ 290 h 316"/>
              <a:gd name="T64" fmla="*/ 186 w 332"/>
              <a:gd name="T65" fmla="*/ 243 h 316"/>
              <a:gd name="T66" fmla="*/ 166 w 332"/>
              <a:gd name="T67" fmla="*/ 237 h 316"/>
              <a:gd name="T68" fmla="*/ 146 w 332"/>
              <a:gd name="T69" fmla="*/ 243 h 316"/>
              <a:gd name="T70" fmla="*/ 81 w 332"/>
              <a:gd name="T71" fmla="*/ 290 h 316"/>
              <a:gd name="T72" fmla="*/ 106 w 332"/>
              <a:gd name="T73" fmla="*/ 214 h 316"/>
              <a:gd name="T74" fmla="*/ 93 w 332"/>
              <a:gd name="T75" fmla="*/ 176 h 316"/>
              <a:gd name="T76" fmla="*/ 28 w 332"/>
              <a:gd name="T77" fmla="*/ 129 h 316"/>
              <a:gd name="T78" fmla="*/ 108 w 332"/>
              <a:gd name="T79" fmla="*/ 129 h 316"/>
              <a:gd name="T80" fmla="*/ 141 w 332"/>
              <a:gd name="T81" fmla="*/ 105 h 316"/>
              <a:gd name="T82" fmla="*/ 166 w 332"/>
              <a:gd name="T83" fmla="*/ 29 h 316"/>
              <a:gd name="T84" fmla="*/ 191 w 332"/>
              <a:gd name="T85" fmla="*/ 105 h 316"/>
              <a:gd name="T86" fmla="*/ 223 w 332"/>
              <a:gd name="T87" fmla="*/ 129 h 316"/>
              <a:gd name="T88" fmla="*/ 303 w 332"/>
              <a:gd name="T89" fmla="*/ 129 h 316"/>
              <a:gd name="T90" fmla="*/ 239 w 332"/>
              <a:gd name="T91" fmla="*/ 176 h 316"/>
              <a:gd name="T92" fmla="*/ 239 w 332"/>
              <a:gd name="T93" fmla="*/ 176 h 316"/>
              <a:gd name="T94" fmla="*/ 239 w 332"/>
              <a:gd name="T95" fmla="*/ 176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2" h="316">
                <a:moveTo>
                  <a:pt x="331" y="120"/>
                </a:moveTo>
                <a:cubicBezTo>
                  <a:pt x="330" y="116"/>
                  <a:pt x="326" y="110"/>
                  <a:pt x="313" y="110"/>
                </a:cubicBezTo>
                <a:cubicBezTo>
                  <a:pt x="223" y="110"/>
                  <a:pt x="223" y="110"/>
                  <a:pt x="223" y="110"/>
                </a:cubicBezTo>
                <a:cubicBezTo>
                  <a:pt x="217" y="110"/>
                  <a:pt x="210" y="105"/>
                  <a:pt x="208" y="99"/>
                </a:cubicBezTo>
                <a:cubicBezTo>
                  <a:pt x="180" y="14"/>
                  <a:pt x="180" y="14"/>
                  <a:pt x="180" y="14"/>
                </a:cubicBezTo>
                <a:cubicBezTo>
                  <a:pt x="177" y="2"/>
                  <a:pt x="170" y="0"/>
                  <a:pt x="166" y="0"/>
                </a:cubicBezTo>
                <a:cubicBezTo>
                  <a:pt x="162" y="0"/>
                  <a:pt x="155" y="2"/>
                  <a:pt x="152" y="14"/>
                </a:cubicBezTo>
                <a:cubicBezTo>
                  <a:pt x="124" y="99"/>
                  <a:pt x="124" y="99"/>
                  <a:pt x="124" y="99"/>
                </a:cubicBezTo>
                <a:cubicBezTo>
                  <a:pt x="122" y="105"/>
                  <a:pt x="115" y="110"/>
                  <a:pt x="108" y="110"/>
                </a:cubicBezTo>
                <a:cubicBezTo>
                  <a:pt x="19" y="110"/>
                  <a:pt x="19" y="110"/>
                  <a:pt x="19" y="110"/>
                </a:cubicBezTo>
                <a:cubicBezTo>
                  <a:pt x="6" y="110"/>
                  <a:pt x="2" y="116"/>
                  <a:pt x="1" y="120"/>
                </a:cubicBezTo>
                <a:cubicBezTo>
                  <a:pt x="0" y="123"/>
                  <a:pt x="0" y="130"/>
                  <a:pt x="10" y="138"/>
                </a:cubicBezTo>
                <a:cubicBezTo>
                  <a:pt x="82" y="191"/>
                  <a:pt x="82" y="191"/>
                  <a:pt x="82" y="191"/>
                </a:cubicBezTo>
                <a:cubicBezTo>
                  <a:pt x="87" y="194"/>
                  <a:pt x="90" y="203"/>
                  <a:pt x="88" y="209"/>
                </a:cubicBezTo>
                <a:cubicBezTo>
                  <a:pt x="60" y="294"/>
                  <a:pt x="60" y="294"/>
                  <a:pt x="60" y="294"/>
                </a:cubicBezTo>
                <a:cubicBezTo>
                  <a:pt x="58" y="301"/>
                  <a:pt x="59" y="307"/>
                  <a:pt x="62" y="311"/>
                </a:cubicBezTo>
                <a:cubicBezTo>
                  <a:pt x="64" y="314"/>
                  <a:pt x="67" y="316"/>
                  <a:pt x="71" y="316"/>
                </a:cubicBezTo>
                <a:cubicBezTo>
                  <a:pt x="75" y="316"/>
                  <a:pt x="79" y="314"/>
                  <a:pt x="84" y="311"/>
                </a:cubicBezTo>
                <a:cubicBezTo>
                  <a:pt x="156" y="258"/>
                  <a:pt x="156" y="258"/>
                  <a:pt x="156" y="258"/>
                </a:cubicBezTo>
                <a:cubicBezTo>
                  <a:pt x="159" y="256"/>
                  <a:pt x="162" y="255"/>
                  <a:pt x="166" y="255"/>
                </a:cubicBezTo>
                <a:cubicBezTo>
                  <a:pt x="170" y="255"/>
                  <a:pt x="173" y="256"/>
                  <a:pt x="175" y="258"/>
                </a:cubicBezTo>
                <a:cubicBezTo>
                  <a:pt x="248" y="311"/>
                  <a:pt x="248" y="311"/>
                  <a:pt x="248" y="311"/>
                </a:cubicBezTo>
                <a:cubicBezTo>
                  <a:pt x="253" y="314"/>
                  <a:pt x="257" y="316"/>
                  <a:pt x="260" y="316"/>
                </a:cubicBezTo>
                <a:cubicBezTo>
                  <a:pt x="264" y="316"/>
                  <a:pt x="268" y="314"/>
                  <a:pt x="270" y="311"/>
                </a:cubicBezTo>
                <a:cubicBezTo>
                  <a:pt x="273" y="307"/>
                  <a:pt x="274" y="301"/>
                  <a:pt x="271" y="294"/>
                </a:cubicBezTo>
                <a:cubicBezTo>
                  <a:pt x="244" y="209"/>
                  <a:pt x="244" y="209"/>
                  <a:pt x="244" y="209"/>
                </a:cubicBezTo>
                <a:cubicBezTo>
                  <a:pt x="242" y="203"/>
                  <a:pt x="245" y="194"/>
                  <a:pt x="249" y="191"/>
                </a:cubicBezTo>
                <a:cubicBezTo>
                  <a:pt x="322" y="138"/>
                  <a:pt x="322" y="138"/>
                  <a:pt x="322" y="138"/>
                </a:cubicBezTo>
                <a:cubicBezTo>
                  <a:pt x="332" y="130"/>
                  <a:pt x="332" y="123"/>
                  <a:pt x="331" y="120"/>
                </a:cubicBezTo>
                <a:close/>
                <a:moveTo>
                  <a:pt x="239" y="176"/>
                </a:moveTo>
                <a:cubicBezTo>
                  <a:pt x="227" y="184"/>
                  <a:pt x="222" y="201"/>
                  <a:pt x="226" y="214"/>
                </a:cubicBezTo>
                <a:cubicBezTo>
                  <a:pt x="251" y="290"/>
                  <a:pt x="251" y="290"/>
                  <a:pt x="251" y="290"/>
                </a:cubicBezTo>
                <a:cubicBezTo>
                  <a:pt x="186" y="243"/>
                  <a:pt x="186" y="243"/>
                  <a:pt x="186" y="243"/>
                </a:cubicBezTo>
                <a:cubicBezTo>
                  <a:pt x="181" y="239"/>
                  <a:pt x="173" y="237"/>
                  <a:pt x="166" y="237"/>
                </a:cubicBezTo>
                <a:cubicBezTo>
                  <a:pt x="158" y="237"/>
                  <a:pt x="151" y="239"/>
                  <a:pt x="146" y="243"/>
                </a:cubicBezTo>
                <a:cubicBezTo>
                  <a:pt x="81" y="290"/>
                  <a:pt x="81" y="290"/>
                  <a:pt x="81" y="290"/>
                </a:cubicBezTo>
                <a:cubicBezTo>
                  <a:pt x="106" y="214"/>
                  <a:pt x="106" y="214"/>
                  <a:pt x="106" y="214"/>
                </a:cubicBezTo>
                <a:cubicBezTo>
                  <a:pt x="110" y="201"/>
                  <a:pt x="105" y="184"/>
                  <a:pt x="93" y="176"/>
                </a:cubicBezTo>
                <a:cubicBezTo>
                  <a:pt x="28" y="129"/>
                  <a:pt x="28" y="129"/>
                  <a:pt x="28" y="129"/>
                </a:cubicBezTo>
                <a:cubicBezTo>
                  <a:pt x="108" y="129"/>
                  <a:pt x="108" y="129"/>
                  <a:pt x="108" y="129"/>
                </a:cubicBezTo>
                <a:cubicBezTo>
                  <a:pt x="122" y="129"/>
                  <a:pt x="137" y="118"/>
                  <a:pt x="141" y="105"/>
                </a:cubicBezTo>
                <a:cubicBezTo>
                  <a:pt x="166" y="29"/>
                  <a:pt x="166" y="29"/>
                  <a:pt x="166" y="29"/>
                </a:cubicBezTo>
                <a:cubicBezTo>
                  <a:pt x="191" y="105"/>
                  <a:pt x="191" y="105"/>
                  <a:pt x="191" y="105"/>
                </a:cubicBezTo>
                <a:cubicBezTo>
                  <a:pt x="195" y="118"/>
                  <a:pt x="209" y="129"/>
                  <a:pt x="223" y="129"/>
                </a:cubicBezTo>
                <a:cubicBezTo>
                  <a:pt x="303" y="129"/>
                  <a:pt x="303" y="129"/>
                  <a:pt x="303" y="129"/>
                </a:cubicBezTo>
                <a:lnTo>
                  <a:pt x="239" y="176"/>
                </a:lnTo>
                <a:close/>
                <a:moveTo>
                  <a:pt x="239" y="176"/>
                </a:moveTo>
                <a:cubicBezTo>
                  <a:pt x="239" y="176"/>
                  <a:pt x="239" y="176"/>
                  <a:pt x="239" y="176"/>
                </a:cubicBezTo>
              </a:path>
            </a:pathLst>
          </a:custGeom>
          <a:solidFill>
            <a:schemeClr val="accent4"/>
          </a:solidFill>
          <a:ln>
            <a:noFill/>
          </a:ln>
        </p:spPr>
        <p:txBody>
          <a:bodyPr vert="horz" wrap="square" lIns="82296" tIns="41148" rIns="82296" bIns="41148" numCol="1" anchor="t" anchorCtr="0" compatLnSpc="1"/>
          <a:lstStyle/>
          <a:p>
            <a:endParaRPr lang="en-US" sz="1265">
              <a:cs typeface="+mn-ea"/>
              <a:sym typeface="+mn-lt"/>
            </a:endParaRPr>
          </a:p>
        </p:txBody>
      </p:sp>
      <p:sp>
        <p:nvSpPr>
          <p:cNvPr id="45" name="PA_文本框 1"/>
          <p:cNvSpPr txBox="1"/>
          <p:nvPr>
            <p:custDataLst>
              <p:tags r:id="rId21"/>
            </p:custDataLst>
          </p:nvPr>
        </p:nvSpPr>
        <p:spPr>
          <a:xfrm>
            <a:off x="1148688" y="449307"/>
            <a:ext cx="4013182" cy="646331"/>
          </a:xfrm>
          <a:prstGeom prst="rect">
            <a:avLst/>
          </a:prstGeom>
          <a:noFill/>
        </p:spPr>
        <p:txBody>
          <a:bodyPr wrap="square" rtlCol="0">
            <a:spAutoFit/>
          </a:bodyPr>
          <a:lstStyle/>
          <a:p>
            <a:pPr>
              <a:defRPr/>
            </a:pPr>
            <a:r>
              <a:rPr lang="zh-CN" altLang="en-US" sz="3600" kern="0" dirty="0">
                <a:cs typeface="+mn-ea"/>
                <a:sym typeface="+mn-lt"/>
              </a:rPr>
              <a:t>点击添加标题</a:t>
            </a:r>
            <a:endParaRPr lang="zh-CN" altLang="en-US" sz="3600" kern="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5000">
        <p14:gallery dir="l"/>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ppt_x"/>
                                          </p:val>
                                        </p:tav>
                                        <p:tav tm="100000">
                                          <p:val>
                                            <p:strVal val="#ppt_x"/>
                                          </p:val>
                                        </p:tav>
                                      </p:tavLst>
                                    </p:anim>
                                    <p:anim calcmode="lin" valueType="num">
                                      <p:cBhvr additive="base">
                                        <p:cTn id="16" dur="500" fill="hold"/>
                                        <p:tgtEl>
                                          <p:spTgt spid="4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4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6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80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ppt_x"/>
                                          </p:val>
                                        </p:tav>
                                        <p:tav tm="100000">
                                          <p:val>
                                            <p:strVal val="#ppt_x"/>
                                          </p:val>
                                        </p:tav>
                                      </p:tavLst>
                                    </p:anim>
                                    <p:anim calcmode="lin" valueType="num">
                                      <p:cBhvr additive="base">
                                        <p:cTn id="36" dur="500" fill="hold"/>
                                        <p:tgtEl>
                                          <p:spTgt spid="2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20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14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ppt_x"/>
                                          </p:val>
                                        </p:tav>
                                        <p:tav tm="100000">
                                          <p:val>
                                            <p:strVal val="#ppt_x"/>
                                          </p:val>
                                        </p:tav>
                                      </p:tavLst>
                                    </p:anim>
                                    <p:anim calcmode="lin" valueType="num">
                                      <p:cBhvr additive="base">
                                        <p:cTn id="44" dur="500" fill="hold"/>
                                        <p:tgtEl>
                                          <p:spTgt spid="3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6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ppt_x"/>
                                          </p:val>
                                        </p:tav>
                                        <p:tav tm="100000">
                                          <p:val>
                                            <p:strVal val="#ppt_x"/>
                                          </p:val>
                                        </p:tav>
                                      </p:tavLst>
                                    </p:anim>
                                    <p:anim calcmode="lin" valueType="num">
                                      <p:cBhvr additive="base">
                                        <p:cTn id="48" dur="500" fill="hold"/>
                                        <p:tgtEl>
                                          <p:spTgt spid="33"/>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8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ppt_x"/>
                                          </p:val>
                                        </p:tav>
                                        <p:tav tm="100000">
                                          <p:val>
                                            <p:strVal val="#ppt_x"/>
                                          </p:val>
                                        </p:tav>
                                      </p:tavLst>
                                    </p:anim>
                                    <p:anim calcmode="lin" valueType="num">
                                      <p:cBhvr additive="base">
                                        <p:cTn id="52" dur="500" fill="hold"/>
                                        <p:tgtEl>
                                          <p:spTgt spid="4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20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ppt_x"/>
                                          </p:val>
                                        </p:tav>
                                        <p:tav tm="100000">
                                          <p:val>
                                            <p:strVal val="#ppt_x"/>
                                          </p:val>
                                        </p:tav>
                                      </p:tavLst>
                                    </p:anim>
                                    <p:anim calcmode="lin" valueType="num">
                                      <p:cBhvr additive="base">
                                        <p:cTn id="60" dur="500" fill="hold"/>
                                        <p:tgtEl>
                                          <p:spTgt spid="3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400"/>
                                  </p:stCondLst>
                                  <p:childTnLst>
                                    <p:set>
                                      <p:cBhvr>
                                        <p:cTn id="62" dur="1" fill="hold">
                                          <p:stCondLst>
                                            <p:cond delay="0"/>
                                          </p:stCondLst>
                                        </p:cTn>
                                        <p:tgtEl>
                                          <p:spTgt spid="43"/>
                                        </p:tgtEl>
                                        <p:attrNameLst>
                                          <p:attrName>style.visibility</p:attrName>
                                        </p:attrNameLst>
                                      </p:cBhvr>
                                      <p:to>
                                        <p:strVal val="visible"/>
                                      </p:to>
                                    </p:set>
                                    <p:anim calcmode="lin" valueType="num">
                                      <p:cBhvr additive="base">
                                        <p:cTn id="63" dur="500" fill="hold"/>
                                        <p:tgtEl>
                                          <p:spTgt spid="43"/>
                                        </p:tgtEl>
                                        <p:attrNameLst>
                                          <p:attrName>ppt_x</p:attrName>
                                        </p:attrNameLst>
                                      </p:cBhvr>
                                      <p:tavLst>
                                        <p:tav tm="0">
                                          <p:val>
                                            <p:strVal val="#ppt_x"/>
                                          </p:val>
                                        </p:tav>
                                        <p:tav tm="100000">
                                          <p:val>
                                            <p:strVal val="#ppt_x"/>
                                          </p:val>
                                        </p:tav>
                                      </p:tavLst>
                                    </p:anim>
                                    <p:anim calcmode="lin" valueType="num">
                                      <p:cBhvr additive="base">
                                        <p:cTn id="64" dur="500" fill="hold"/>
                                        <p:tgtEl>
                                          <p:spTgt spid="4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260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2800"/>
                                  </p:stCondLst>
                                  <p:childTnLst>
                                    <p:set>
                                      <p:cBhvr>
                                        <p:cTn id="70" dur="1" fill="hold">
                                          <p:stCondLst>
                                            <p:cond delay="0"/>
                                          </p:stCondLst>
                                        </p:cTn>
                                        <p:tgtEl>
                                          <p:spTgt spid="35"/>
                                        </p:tgtEl>
                                        <p:attrNameLst>
                                          <p:attrName>style.visibility</p:attrName>
                                        </p:attrNameLst>
                                      </p:cBhvr>
                                      <p:to>
                                        <p:strVal val="visible"/>
                                      </p:to>
                                    </p:set>
                                    <p:anim calcmode="lin" valueType="num">
                                      <p:cBhvr additive="base">
                                        <p:cTn id="71" dur="500" fill="hold"/>
                                        <p:tgtEl>
                                          <p:spTgt spid="35"/>
                                        </p:tgtEl>
                                        <p:attrNameLst>
                                          <p:attrName>ppt_x</p:attrName>
                                        </p:attrNameLst>
                                      </p:cBhvr>
                                      <p:tavLst>
                                        <p:tav tm="0">
                                          <p:val>
                                            <p:strVal val="#ppt_x"/>
                                          </p:val>
                                        </p:tav>
                                        <p:tav tm="100000">
                                          <p:val>
                                            <p:strVal val="#ppt_x"/>
                                          </p:val>
                                        </p:tav>
                                      </p:tavLst>
                                    </p:anim>
                                    <p:anim calcmode="lin" valueType="num">
                                      <p:cBhvr additive="base">
                                        <p:cTn id="72" dur="500" fill="hold"/>
                                        <p:tgtEl>
                                          <p:spTgt spid="35"/>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300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ppt_x"/>
                                          </p:val>
                                        </p:tav>
                                        <p:tav tm="100000">
                                          <p:val>
                                            <p:strVal val="#ppt_x"/>
                                          </p:val>
                                        </p:tav>
                                      </p:tavLst>
                                    </p:anim>
                                    <p:anim calcmode="lin" valueType="num">
                                      <p:cBhvr additive="base">
                                        <p:cTn id="7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37" grpId="0"/>
      <p:bldP spid="38" grpId="0" animBg="1"/>
      <p:bldP spid="39" grpId="0" animBg="1"/>
      <p:bldP spid="43" grpId="0" animBg="1"/>
      <p:bldP spid="45" grpId="0"/>
    </p:bldLst>
  </p:timing>
</p:sld>
</file>

<file path=ppt/tags/tag1.xml><?xml version="1.0" encoding="utf-8"?>
<p:tagLst xmlns:p="http://schemas.openxmlformats.org/presentationml/2006/main">
  <p:tag name="MH" val="20161022204343"/>
  <p:tag name="MH_LIBRARY" val="GRAPHIC"/>
  <p:tag name="MH_ORDER" val="标题 5"/>
</p:tagLst>
</file>

<file path=ppt/tags/tag10.xml><?xml version="1.0" encoding="utf-8"?>
<p:tagLst xmlns:p="http://schemas.openxmlformats.org/presentationml/2006/main">
  <p:tag name="PA" val="v3.2.0"/>
</p:tagLst>
</file>

<file path=ppt/tags/tag100.xml><?xml version="1.0" encoding="utf-8"?>
<p:tagLst xmlns:p="http://schemas.openxmlformats.org/presentationml/2006/main">
  <p:tag name="PA" val="v3.2.0"/>
</p:tagLst>
</file>

<file path=ppt/tags/tag101.xml><?xml version="1.0" encoding="utf-8"?>
<p:tagLst xmlns:p="http://schemas.openxmlformats.org/presentationml/2006/main">
  <p:tag name="PA" val="v3.2.0"/>
</p:tagLst>
</file>

<file path=ppt/tags/tag102.xml><?xml version="1.0" encoding="utf-8"?>
<p:tagLst xmlns:p="http://schemas.openxmlformats.org/presentationml/2006/main">
  <p:tag name="PA" val="v3.2.0"/>
</p:tagLst>
</file>

<file path=ppt/tags/tag103.xml><?xml version="1.0" encoding="utf-8"?>
<p:tagLst xmlns:p="http://schemas.openxmlformats.org/presentationml/2006/main">
  <p:tag name="PA" val="v3.2.0"/>
</p:tagLst>
</file>

<file path=ppt/tags/tag104.xml><?xml version="1.0" encoding="utf-8"?>
<p:tagLst xmlns:p="http://schemas.openxmlformats.org/presentationml/2006/main">
  <p:tag name="PA" val="v3.2.0"/>
</p:tagLst>
</file>

<file path=ppt/tags/tag105.xml><?xml version="1.0" encoding="utf-8"?>
<p:tagLst xmlns:p="http://schemas.openxmlformats.org/presentationml/2006/main">
  <p:tag name="PA" val="v3.2.0"/>
</p:tagLst>
</file>

<file path=ppt/tags/tag106.xml><?xml version="1.0" encoding="utf-8"?>
<p:tagLst xmlns:p="http://schemas.openxmlformats.org/presentationml/2006/main">
  <p:tag name="PA" val="v3.2.0"/>
</p:tagLst>
</file>

<file path=ppt/tags/tag107.xml><?xml version="1.0" encoding="utf-8"?>
<p:tagLst xmlns:p="http://schemas.openxmlformats.org/presentationml/2006/main">
  <p:tag name="PA" val="v3.2.0"/>
</p:tagLst>
</file>

<file path=ppt/tags/tag108.xml><?xml version="1.0" encoding="utf-8"?>
<p:tagLst xmlns:p="http://schemas.openxmlformats.org/presentationml/2006/main">
  <p:tag name="PA" val="v3.2.0"/>
</p:tagLst>
</file>

<file path=ppt/tags/tag109.xml><?xml version="1.0" encoding="utf-8"?>
<p:tagLst xmlns:p="http://schemas.openxmlformats.org/presentationml/2006/main">
  <p:tag name="PA" val="v3.2.0"/>
</p:tagLst>
</file>

<file path=ppt/tags/tag11.xml><?xml version="1.0" encoding="utf-8"?>
<p:tagLst xmlns:p="http://schemas.openxmlformats.org/presentationml/2006/main">
  <p:tag name="PA" val="v3.2.0"/>
</p:tagLst>
</file>

<file path=ppt/tags/tag110.xml><?xml version="1.0" encoding="utf-8"?>
<p:tagLst xmlns:p="http://schemas.openxmlformats.org/presentationml/2006/main">
  <p:tag name="PA" val="v3.2.0"/>
</p:tagLst>
</file>

<file path=ppt/tags/tag111.xml><?xml version="1.0" encoding="utf-8"?>
<p:tagLst xmlns:p="http://schemas.openxmlformats.org/presentationml/2006/main">
  <p:tag name="PA" val="v3.2.0"/>
</p:tagLst>
</file>

<file path=ppt/tags/tag112.xml><?xml version="1.0" encoding="utf-8"?>
<p:tagLst xmlns:p="http://schemas.openxmlformats.org/presentationml/2006/main">
  <p:tag name="PA" val="v3.2.0"/>
</p:tagLst>
</file>

<file path=ppt/tags/tag113.xml><?xml version="1.0" encoding="utf-8"?>
<p:tagLst xmlns:p="http://schemas.openxmlformats.org/presentationml/2006/main">
  <p:tag name="ISPRING_PRESENTATION_TITLE" val="PowerPoint 演示文稿"/>
</p:tagLst>
</file>

<file path=ppt/tags/tag12.xml><?xml version="1.0" encoding="utf-8"?>
<p:tagLst xmlns:p="http://schemas.openxmlformats.org/presentationml/2006/main">
  <p:tag name="PA" val="v3.2.0"/>
</p:tagLst>
</file>

<file path=ppt/tags/tag13.xml><?xml version="1.0" encoding="utf-8"?>
<p:tagLst xmlns:p="http://schemas.openxmlformats.org/presentationml/2006/main">
  <p:tag name="PA" val="v3.2.0"/>
</p:tagLst>
</file>

<file path=ppt/tags/tag14.xml><?xml version="1.0" encoding="utf-8"?>
<p:tagLst xmlns:p="http://schemas.openxmlformats.org/presentationml/2006/main">
  <p:tag name="PA" val="v3.2.0"/>
</p:tagLst>
</file>

<file path=ppt/tags/tag15.xml><?xml version="1.0" encoding="utf-8"?>
<p:tagLst xmlns:p="http://schemas.openxmlformats.org/presentationml/2006/main">
  <p:tag name="PA" val="v3.2.0"/>
</p:tagLst>
</file>

<file path=ppt/tags/tag16.xml><?xml version="1.0" encoding="utf-8"?>
<p:tagLst xmlns:p="http://schemas.openxmlformats.org/presentationml/2006/main">
  <p:tag name="MH" val="20161022204343"/>
  <p:tag name="MH_LIBRARY" val="GRAPHIC"/>
  <p:tag name="MH_ORDER" val="文本占位符 4"/>
</p:tagLst>
</file>

<file path=ppt/tags/tag17.xml><?xml version="1.0" encoding="utf-8"?>
<p:tagLst xmlns:p="http://schemas.openxmlformats.org/presentationml/2006/main">
  <p:tag name="MH" val="20161022204343"/>
  <p:tag name="MH_LIBRARY" val="GRAPHIC"/>
  <p:tag name="MH_ORDER" val="标题 5"/>
</p:tagLst>
</file>

<file path=ppt/tags/tag18.xml><?xml version="1.0" encoding="utf-8"?>
<p:tagLst xmlns:p="http://schemas.openxmlformats.org/presentationml/2006/main">
  <p:tag name="MH" val="20161022204343"/>
  <p:tag name="MH_LIBRARY" val="GRAPHIC"/>
  <p:tag name="MH_ORDER" val="文本占位符 6"/>
</p:tagLst>
</file>

<file path=ppt/tags/tag19.xml><?xml version="1.0" encoding="utf-8"?>
<p:tagLst xmlns:p="http://schemas.openxmlformats.org/presentationml/2006/main">
  <p:tag name="MH" val="20161022204343"/>
  <p:tag name="MH_LIBRARY" val="GRAPHIC"/>
</p:tagLst>
</file>

<file path=ppt/tags/tag2.xml><?xml version="1.0" encoding="utf-8"?>
<p:tagLst xmlns:p="http://schemas.openxmlformats.org/presentationml/2006/main">
  <p:tag name="MH" val="20161022204343"/>
  <p:tag name="MH_LIBRARY" val="GRAPHIC"/>
  <p:tag name="MH_ORDER" val="文本占位符 6"/>
</p:tagLst>
</file>

<file path=ppt/tags/tag20.xml><?xml version="1.0" encoding="utf-8"?>
<p:tagLst xmlns:p="http://schemas.openxmlformats.org/presentationml/2006/main">
  <p:tag name="PA" val="v3.2.0"/>
</p:tagLst>
</file>

<file path=ppt/tags/tag21.xml><?xml version="1.0" encoding="utf-8"?>
<p:tagLst xmlns:p="http://schemas.openxmlformats.org/presentationml/2006/main">
  <p:tag name="PA" val="v3.2.0"/>
</p:tagLst>
</file>

<file path=ppt/tags/tag22.xml><?xml version="1.0" encoding="utf-8"?>
<p:tagLst xmlns:p="http://schemas.openxmlformats.org/presentationml/2006/main">
  <p:tag name="PA" val="v3.2.0"/>
</p:tagLst>
</file>

<file path=ppt/tags/tag23.xml><?xml version="1.0" encoding="utf-8"?>
<p:tagLst xmlns:p="http://schemas.openxmlformats.org/presentationml/2006/main">
  <p:tag name="PA" val="v3.2.0"/>
</p:tagLst>
</file>

<file path=ppt/tags/tag24.xml><?xml version="1.0" encoding="utf-8"?>
<p:tagLst xmlns:p="http://schemas.openxmlformats.org/presentationml/2006/main">
  <p:tag name="PA" val="v3.2.0"/>
</p:tagLst>
</file>

<file path=ppt/tags/tag25.xml><?xml version="1.0" encoding="utf-8"?>
<p:tagLst xmlns:p="http://schemas.openxmlformats.org/presentationml/2006/main">
  <p:tag name="PA" val="v3.2.0"/>
</p:tagLst>
</file>

<file path=ppt/tags/tag26.xml><?xml version="1.0" encoding="utf-8"?>
<p:tagLst xmlns:p="http://schemas.openxmlformats.org/presentationml/2006/main">
  <p:tag name="PA" val="v3.2.0"/>
</p:tagLst>
</file>

<file path=ppt/tags/tag27.xml><?xml version="1.0" encoding="utf-8"?>
<p:tagLst xmlns:p="http://schemas.openxmlformats.org/presentationml/2006/main">
  <p:tag name="PA" val="v3.2.0"/>
</p:tagLst>
</file>

<file path=ppt/tags/tag28.xml><?xml version="1.0" encoding="utf-8"?>
<p:tagLst xmlns:p="http://schemas.openxmlformats.org/presentationml/2006/main">
  <p:tag name="PA" val="v3.2.0"/>
</p:tagLst>
</file>

<file path=ppt/tags/tag29.xml><?xml version="1.0" encoding="utf-8"?>
<p:tagLst xmlns:p="http://schemas.openxmlformats.org/presentationml/2006/main">
  <p:tag name="PA" val="v3.2.0"/>
</p:tagLst>
</file>

<file path=ppt/tags/tag3.xml><?xml version="1.0" encoding="utf-8"?>
<p:tagLst xmlns:p="http://schemas.openxmlformats.org/presentationml/2006/main">
  <p:tag name="MH" val="20161022204343"/>
  <p:tag name="MH_LIBRARY" val="GRAPHIC"/>
  <p:tag name="MH_ORDER" val="文本占位符 4"/>
</p:tagLst>
</file>

<file path=ppt/tags/tag30.xml><?xml version="1.0" encoding="utf-8"?>
<p:tagLst xmlns:p="http://schemas.openxmlformats.org/presentationml/2006/main">
  <p:tag name="PA" val="v3.2.0"/>
</p:tagLst>
</file>

<file path=ppt/tags/tag31.xml><?xml version="1.0" encoding="utf-8"?>
<p:tagLst xmlns:p="http://schemas.openxmlformats.org/presentationml/2006/main">
  <p:tag name="PA" val="v3.2.0"/>
</p:tagLst>
</file>

<file path=ppt/tags/tag32.xml><?xml version="1.0" encoding="utf-8"?>
<p:tagLst xmlns:p="http://schemas.openxmlformats.org/presentationml/2006/main">
  <p:tag name="PA" val="v3.2.0"/>
</p:tagLst>
</file>

<file path=ppt/tags/tag33.xml><?xml version="1.0" encoding="utf-8"?>
<p:tagLst xmlns:p="http://schemas.openxmlformats.org/presentationml/2006/main">
  <p:tag name="PA" val="v3.2.0"/>
</p:tagLst>
</file>

<file path=ppt/tags/tag34.xml><?xml version="1.0" encoding="utf-8"?>
<p:tagLst xmlns:p="http://schemas.openxmlformats.org/presentationml/2006/main">
  <p:tag name="PA" val="v3.2.0"/>
</p:tagLst>
</file>

<file path=ppt/tags/tag35.xml><?xml version="1.0" encoding="utf-8"?>
<p:tagLst xmlns:p="http://schemas.openxmlformats.org/presentationml/2006/main">
  <p:tag name="PA" val="v3.2.0"/>
</p:tagLst>
</file>

<file path=ppt/tags/tag36.xml><?xml version="1.0" encoding="utf-8"?>
<p:tagLst xmlns:p="http://schemas.openxmlformats.org/presentationml/2006/main">
  <p:tag name="PA" val="v3.2.0"/>
</p:tagLst>
</file>

<file path=ppt/tags/tag37.xml><?xml version="1.0" encoding="utf-8"?>
<p:tagLst xmlns:p="http://schemas.openxmlformats.org/presentationml/2006/main">
  <p:tag name="PA" val="v3.2.0"/>
</p:tagLst>
</file>

<file path=ppt/tags/tag38.xml><?xml version="1.0" encoding="utf-8"?>
<p:tagLst xmlns:p="http://schemas.openxmlformats.org/presentationml/2006/main">
  <p:tag name="PA" val="v3.2.0"/>
</p:tagLst>
</file>

<file path=ppt/tags/tag39.xml><?xml version="1.0" encoding="utf-8"?>
<p:tagLst xmlns:p="http://schemas.openxmlformats.org/presentationml/2006/main">
  <p:tag name="PA" val="v3.2.0"/>
</p:tagLst>
</file>

<file path=ppt/tags/tag4.xml><?xml version="1.0" encoding="utf-8"?>
<p:tagLst xmlns:p="http://schemas.openxmlformats.org/presentationml/2006/main">
  <p:tag name="MH" val="20161022204343"/>
  <p:tag name="MH_LIBRARY" val="GRAPHIC"/>
</p:tagLst>
</file>

<file path=ppt/tags/tag40.xml><?xml version="1.0" encoding="utf-8"?>
<p:tagLst xmlns:p="http://schemas.openxmlformats.org/presentationml/2006/main">
  <p:tag name="PA" val="v3.2.0"/>
</p:tagLst>
</file>

<file path=ppt/tags/tag41.xml><?xml version="1.0" encoding="utf-8"?>
<p:tagLst xmlns:p="http://schemas.openxmlformats.org/presentationml/2006/main">
  <p:tag name="PA" val="v3.2.0"/>
</p:tagLst>
</file>

<file path=ppt/tags/tag42.xml><?xml version="1.0" encoding="utf-8"?>
<p:tagLst xmlns:p="http://schemas.openxmlformats.org/presentationml/2006/main">
  <p:tag name="PA" val="v3.2.0"/>
</p:tagLst>
</file>

<file path=ppt/tags/tag43.xml><?xml version="1.0" encoding="utf-8"?>
<p:tagLst xmlns:p="http://schemas.openxmlformats.org/presentationml/2006/main">
  <p:tag name="PA" val="v3.2.0"/>
</p:tagLst>
</file>

<file path=ppt/tags/tag44.xml><?xml version="1.0" encoding="utf-8"?>
<p:tagLst xmlns:p="http://schemas.openxmlformats.org/presentationml/2006/main">
  <p:tag name="PA" val="v3.2.0"/>
</p:tagLst>
</file>

<file path=ppt/tags/tag45.xml><?xml version="1.0" encoding="utf-8"?>
<p:tagLst xmlns:p="http://schemas.openxmlformats.org/presentationml/2006/main">
  <p:tag name="PA" val="v3.2.0"/>
</p:tagLst>
</file>

<file path=ppt/tags/tag46.xml><?xml version="1.0" encoding="utf-8"?>
<p:tagLst xmlns:p="http://schemas.openxmlformats.org/presentationml/2006/main">
  <p:tag name="PA" val="v3.2.0"/>
</p:tagLst>
</file>

<file path=ppt/tags/tag47.xml><?xml version="1.0" encoding="utf-8"?>
<p:tagLst xmlns:p="http://schemas.openxmlformats.org/presentationml/2006/main">
  <p:tag name="PA" val="v3.2.0"/>
</p:tagLst>
</file>

<file path=ppt/tags/tag48.xml><?xml version="1.0" encoding="utf-8"?>
<p:tagLst xmlns:p="http://schemas.openxmlformats.org/presentationml/2006/main">
  <p:tag name="PA" val="v3.2.0"/>
</p:tagLst>
</file>

<file path=ppt/tags/tag49.xml><?xml version="1.0" encoding="utf-8"?>
<p:tagLst xmlns:p="http://schemas.openxmlformats.org/presentationml/2006/main">
  <p:tag name="PA" val="v3.2.0"/>
</p:tagLst>
</file>

<file path=ppt/tags/tag5.xml><?xml version="1.0" encoding="utf-8"?>
<p:tagLst xmlns:p="http://schemas.openxmlformats.org/presentationml/2006/main">
  <p:tag name="PA" val="v3.2.0"/>
</p:tagLst>
</file>

<file path=ppt/tags/tag50.xml><?xml version="1.0" encoding="utf-8"?>
<p:tagLst xmlns:p="http://schemas.openxmlformats.org/presentationml/2006/main">
  <p:tag name="PA" val="v3.2.0"/>
</p:tagLst>
</file>

<file path=ppt/tags/tag51.xml><?xml version="1.0" encoding="utf-8"?>
<p:tagLst xmlns:p="http://schemas.openxmlformats.org/presentationml/2006/main">
  <p:tag name="PA" val="v3.2.0"/>
</p:tagLst>
</file>

<file path=ppt/tags/tag52.xml><?xml version="1.0" encoding="utf-8"?>
<p:tagLst xmlns:p="http://schemas.openxmlformats.org/presentationml/2006/main">
  <p:tag name="PA" val="v3.2.0"/>
</p:tagLst>
</file>

<file path=ppt/tags/tag53.xml><?xml version="1.0" encoding="utf-8"?>
<p:tagLst xmlns:p="http://schemas.openxmlformats.org/presentationml/2006/main">
  <p:tag name="PA" val="v3.2.0"/>
</p:tagLst>
</file>

<file path=ppt/tags/tag54.xml><?xml version="1.0" encoding="utf-8"?>
<p:tagLst xmlns:p="http://schemas.openxmlformats.org/presentationml/2006/main">
  <p:tag name="MH" val="20161022204343"/>
  <p:tag name="MH_LIBRARY" val="GRAPHIC"/>
  <p:tag name="MH_ORDER" val="标题 5"/>
</p:tagLst>
</file>

<file path=ppt/tags/tag55.xml><?xml version="1.0" encoding="utf-8"?>
<p:tagLst xmlns:p="http://schemas.openxmlformats.org/presentationml/2006/main">
  <p:tag name="MH" val="20161022204343"/>
  <p:tag name="MH_LIBRARY" val="GRAPHIC"/>
  <p:tag name="MH_ORDER" val="文本占位符 6"/>
</p:tagLst>
</file>

<file path=ppt/tags/tag56.xml><?xml version="1.0" encoding="utf-8"?>
<p:tagLst xmlns:p="http://schemas.openxmlformats.org/presentationml/2006/main">
  <p:tag name="MH" val="20161022204343"/>
  <p:tag name="MH_LIBRARY" val="GRAPHIC"/>
  <p:tag name="MH_ORDER" val="文本占位符 4"/>
</p:tagLst>
</file>

<file path=ppt/tags/tag57.xml><?xml version="1.0" encoding="utf-8"?>
<p:tagLst xmlns:p="http://schemas.openxmlformats.org/presentationml/2006/main">
  <p:tag name="MH" val="20161022204343"/>
  <p:tag name="MH_LIBRARY" val="GRAPHIC"/>
</p:tagLst>
</file>

<file path=ppt/tags/tag58.xml><?xml version="1.0" encoding="utf-8"?>
<p:tagLst xmlns:p="http://schemas.openxmlformats.org/presentationml/2006/main">
  <p:tag name="PA" val="v3.2.0"/>
</p:tagLst>
</file>

<file path=ppt/tags/tag59.xml><?xml version="1.0" encoding="utf-8"?>
<p:tagLst xmlns:p="http://schemas.openxmlformats.org/presentationml/2006/main">
  <p:tag name="PA" val="v3.2.0"/>
</p:tagLst>
</file>

<file path=ppt/tags/tag6.xml><?xml version="1.0" encoding="utf-8"?>
<p:tagLst xmlns:p="http://schemas.openxmlformats.org/presentationml/2006/main">
  <p:tag name="PA" val="v3.2.0"/>
</p:tagLst>
</file>

<file path=ppt/tags/tag60.xml><?xml version="1.0" encoding="utf-8"?>
<p:tagLst xmlns:p="http://schemas.openxmlformats.org/presentationml/2006/main">
  <p:tag name="PA" val="v3.2.0"/>
</p:tagLst>
</file>

<file path=ppt/tags/tag61.xml><?xml version="1.0" encoding="utf-8"?>
<p:tagLst xmlns:p="http://schemas.openxmlformats.org/presentationml/2006/main">
  <p:tag name="PA" val="v3.2.0"/>
</p:tagLst>
</file>

<file path=ppt/tags/tag62.xml><?xml version="1.0" encoding="utf-8"?>
<p:tagLst xmlns:p="http://schemas.openxmlformats.org/presentationml/2006/main">
  <p:tag name="PA" val="v3.2.0"/>
</p:tagLst>
</file>

<file path=ppt/tags/tag63.xml><?xml version="1.0" encoding="utf-8"?>
<p:tagLst xmlns:p="http://schemas.openxmlformats.org/presentationml/2006/main">
  <p:tag name="PA" val="v3.2.0"/>
</p:tagLst>
</file>

<file path=ppt/tags/tag64.xml><?xml version="1.0" encoding="utf-8"?>
<p:tagLst xmlns:p="http://schemas.openxmlformats.org/presentationml/2006/main">
  <p:tag name="PA" val="v3.2.0"/>
</p:tagLst>
</file>

<file path=ppt/tags/tag65.xml><?xml version="1.0" encoding="utf-8"?>
<p:tagLst xmlns:p="http://schemas.openxmlformats.org/presentationml/2006/main">
  <p:tag name="PA" val="v3.2.0"/>
</p:tagLst>
</file>

<file path=ppt/tags/tag66.xml><?xml version="1.0" encoding="utf-8"?>
<p:tagLst xmlns:p="http://schemas.openxmlformats.org/presentationml/2006/main">
  <p:tag name="PA" val="v3.2.0"/>
</p:tagLst>
</file>

<file path=ppt/tags/tag67.xml><?xml version="1.0" encoding="utf-8"?>
<p:tagLst xmlns:p="http://schemas.openxmlformats.org/presentationml/2006/main">
  <p:tag name="PA" val="v3.2.0"/>
</p:tagLst>
</file>

<file path=ppt/tags/tag68.xml><?xml version="1.0" encoding="utf-8"?>
<p:tagLst xmlns:p="http://schemas.openxmlformats.org/presentationml/2006/main">
  <p:tag name="PA" val="v3.2.0"/>
</p:tagLst>
</file>

<file path=ppt/tags/tag69.xml><?xml version="1.0" encoding="utf-8"?>
<p:tagLst xmlns:p="http://schemas.openxmlformats.org/presentationml/2006/main">
  <p:tag name="PA" val="v3.2.0"/>
</p:tagLst>
</file>

<file path=ppt/tags/tag7.xml><?xml version="1.0" encoding="utf-8"?>
<p:tagLst xmlns:p="http://schemas.openxmlformats.org/presentationml/2006/main">
  <p:tag name="PA" val="v3.2.0"/>
</p:tagLst>
</file>

<file path=ppt/tags/tag70.xml><?xml version="1.0" encoding="utf-8"?>
<p:tagLst xmlns:p="http://schemas.openxmlformats.org/presentationml/2006/main">
  <p:tag name="PA" val="v3.2.0"/>
</p:tagLst>
</file>

<file path=ppt/tags/tag71.xml><?xml version="1.0" encoding="utf-8"?>
<p:tagLst xmlns:p="http://schemas.openxmlformats.org/presentationml/2006/main">
  <p:tag name="PA" val="v3.2.0"/>
</p:tagLst>
</file>

<file path=ppt/tags/tag72.xml><?xml version="1.0" encoding="utf-8"?>
<p:tagLst xmlns:p="http://schemas.openxmlformats.org/presentationml/2006/main">
  <p:tag name="PA" val="v3.2.0"/>
</p:tagLst>
</file>

<file path=ppt/tags/tag73.xml><?xml version="1.0" encoding="utf-8"?>
<p:tagLst xmlns:p="http://schemas.openxmlformats.org/presentationml/2006/main">
  <p:tag name="PA" val="v3.2.0"/>
</p:tagLst>
</file>

<file path=ppt/tags/tag74.xml><?xml version="1.0" encoding="utf-8"?>
<p:tagLst xmlns:p="http://schemas.openxmlformats.org/presentationml/2006/main">
  <p:tag name="PA" val="v3.2.0"/>
</p:tagLst>
</file>

<file path=ppt/tags/tag75.xml><?xml version="1.0" encoding="utf-8"?>
<p:tagLst xmlns:p="http://schemas.openxmlformats.org/presentationml/2006/main">
  <p:tag name="PA" val="v3.2.0"/>
</p:tagLst>
</file>

<file path=ppt/tags/tag76.xml><?xml version="1.0" encoding="utf-8"?>
<p:tagLst xmlns:p="http://schemas.openxmlformats.org/presentationml/2006/main">
  <p:tag name="PA" val="v3.2.0"/>
</p:tagLst>
</file>

<file path=ppt/tags/tag77.xml><?xml version="1.0" encoding="utf-8"?>
<p:tagLst xmlns:p="http://schemas.openxmlformats.org/presentationml/2006/main">
  <p:tag name="PA" val="v3.2.0"/>
</p:tagLst>
</file>

<file path=ppt/tags/tag78.xml><?xml version="1.0" encoding="utf-8"?>
<p:tagLst xmlns:p="http://schemas.openxmlformats.org/presentationml/2006/main">
  <p:tag name="PA" val="v3.2.0"/>
</p:tagLst>
</file>

<file path=ppt/tags/tag79.xml><?xml version="1.0" encoding="utf-8"?>
<p:tagLst xmlns:p="http://schemas.openxmlformats.org/presentationml/2006/main">
  <p:tag name="PA" val="v3.2.0"/>
</p:tagLst>
</file>

<file path=ppt/tags/tag8.xml><?xml version="1.0" encoding="utf-8"?>
<p:tagLst xmlns:p="http://schemas.openxmlformats.org/presentationml/2006/main">
  <p:tag name="PA" val="v3.2.0"/>
</p:tagLst>
</file>

<file path=ppt/tags/tag80.xml><?xml version="1.0" encoding="utf-8"?>
<p:tagLst xmlns:p="http://schemas.openxmlformats.org/presentationml/2006/main">
  <p:tag name="PA" val="v3.2.0"/>
</p:tagLst>
</file>

<file path=ppt/tags/tag81.xml><?xml version="1.0" encoding="utf-8"?>
<p:tagLst xmlns:p="http://schemas.openxmlformats.org/presentationml/2006/main">
  <p:tag name="PA" val="v3.2.0"/>
</p:tagLst>
</file>

<file path=ppt/tags/tag82.xml><?xml version="1.0" encoding="utf-8"?>
<p:tagLst xmlns:p="http://schemas.openxmlformats.org/presentationml/2006/main">
  <p:tag name="PA" val="v3.2.0"/>
</p:tagLst>
</file>

<file path=ppt/tags/tag83.xml><?xml version="1.0" encoding="utf-8"?>
<p:tagLst xmlns:p="http://schemas.openxmlformats.org/presentationml/2006/main">
  <p:tag name="PA" val="v3.2.0"/>
</p:tagLst>
</file>

<file path=ppt/tags/tag84.xml><?xml version="1.0" encoding="utf-8"?>
<p:tagLst xmlns:p="http://schemas.openxmlformats.org/presentationml/2006/main">
  <p:tag name="PA" val="v3.2.0"/>
</p:tagLst>
</file>

<file path=ppt/tags/tag85.xml><?xml version="1.0" encoding="utf-8"?>
<p:tagLst xmlns:p="http://schemas.openxmlformats.org/presentationml/2006/main">
  <p:tag name="PA" val="v3.2.0"/>
</p:tagLst>
</file>

<file path=ppt/tags/tag86.xml><?xml version="1.0" encoding="utf-8"?>
<p:tagLst xmlns:p="http://schemas.openxmlformats.org/presentationml/2006/main">
  <p:tag name="PA" val="v3.2.0"/>
</p:tagLst>
</file>

<file path=ppt/tags/tag87.xml><?xml version="1.0" encoding="utf-8"?>
<p:tagLst xmlns:p="http://schemas.openxmlformats.org/presentationml/2006/main">
  <p:tag name="PA" val="v3.2.0"/>
</p:tagLst>
</file>

<file path=ppt/tags/tag88.xml><?xml version="1.0" encoding="utf-8"?>
<p:tagLst xmlns:p="http://schemas.openxmlformats.org/presentationml/2006/main">
  <p:tag name="MH" val="20161022204343"/>
  <p:tag name="MH_LIBRARY" val="GRAPHIC"/>
  <p:tag name="MH_ORDER" val="标题 5"/>
</p:tagLst>
</file>

<file path=ppt/tags/tag89.xml><?xml version="1.0" encoding="utf-8"?>
<p:tagLst xmlns:p="http://schemas.openxmlformats.org/presentationml/2006/main">
  <p:tag name="MH" val="20161022204343"/>
  <p:tag name="MH_LIBRARY" val="GRAPHIC"/>
  <p:tag name="MH_ORDER" val="文本占位符 6"/>
</p:tagLst>
</file>

<file path=ppt/tags/tag9.xml><?xml version="1.0" encoding="utf-8"?>
<p:tagLst xmlns:p="http://schemas.openxmlformats.org/presentationml/2006/main">
  <p:tag name="PA" val="v3.2.0"/>
</p:tagLst>
</file>

<file path=ppt/tags/tag90.xml><?xml version="1.0" encoding="utf-8"?>
<p:tagLst xmlns:p="http://schemas.openxmlformats.org/presentationml/2006/main">
  <p:tag name="MH" val="20161022204343"/>
  <p:tag name="MH_LIBRARY" val="GRAPHIC"/>
  <p:tag name="MH_ORDER" val="文本占位符 4"/>
</p:tagLst>
</file>

<file path=ppt/tags/tag91.xml><?xml version="1.0" encoding="utf-8"?>
<p:tagLst xmlns:p="http://schemas.openxmlformats.org/presentationml/2006/main">
  <p:tag name="MH" val="20161022204343"/>
  <p:tag name="MH_LIBRARY" val="GRAPHIC"/>
</p:tagLst>
</file>

<file path=ppt/tags/tag92.xml><?xml version="1.0" encoding="utf-8"?>
<p:tagLst xmlns:p="http://schemas.openxmlformats.org/presentationml/2006/main">
  <p:tag name="PA" val="v3.2.0"/>
</p:tagLst>
</file>

<file path=ppt/tags/tag93.xml><?xml version="1.0" encoding="utf-8"?>
<p:tagLst xmlns:p="http://schemas.openxmlformats.org/presentationml/2006/main">
  <p:tag name="PA" val="v3.2.0"/>
</p:tagLst>
</file>

<file path=ppt/tags/tag94.xml><?xml version="1.0" encoding="utf-8"?>
<p:tagLst xmlns:p="http://schemas.openxmlformats.org/presentationml/2006/main">
  <p:tag name="PA" val="v3.2.0"/>
</p:tagLst>
</file>

<file path=ppt/tags/tag95.xml><?xml version="1.0" encoding="utf-8"?>
<p:tagLst xmlns:p="http://schemas.openxmlformats.org/presentationml/2006/main">
  <p:tag name="PA" val="v3.2.0"/>
</p:tagLst>
</file>

<file path=ppt/tags/tag96.xml><?xml version="1.0" encoding="utf-8"?>
<p:tagLst xmlns:p="http://schemas.openxmlformats.org/presentationml/2006/main">
  <p:tag name="PA" val="v3.2.0"/>
</p:tagLst>
</file>

<file path=ppt/tags/tag97.xml><?xml version="1.0" encoding="utf-8"?>
<p:tagLst xmlns:p="http://schemas.openxmlformats.org/presentationml/2006/main">
  <p:tag name="PA" val="v3.2.0"/>
</p:tagLst>
</file>

<file path=ppt/tags/tag98.xml><?xml version="1.0" encoding="utf-8"?>
<p:tagLst xmlns:p="http://schemas.openxmlformats.org/presentationml/2006/main">
  <p:tag name="PA" val="v3.2.0"/>
</p:tagLst>
</file>

<file path=ppt/tags/tag99.xml><?xml version="1.0" encoding="utf-8"?>
<p:tagLst xmlns:p="http://schemas.openxmlformats.org/presentationml/2006/main">
  <p:tag name="PA" val="v3.2.0"/>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fontScheme name="yy4haqzb">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7FB34C"/>
    </a:accent1>
    <a:accent2>
      <a:srgbClr val="F5992D"/>
    </a:accent2>
    <a:accent3>
      <a:srgbClr val="EB223D"/>
    </a:accent3>
    <a:accent4>
      <a:srgbClr val="3891DE"/>
    </a:accent4>
    <a:accent5>
      <a:srgbClr val="313F49"/>
    </a:accent5>
    <a:accent6>
      <a:srgbClr val="404F64"/>
    </a:accent6>
    <a:hlink>
      <a:srgbClr val="7FB34C"/>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8275</Words>
  <Application>WPS 演示</Application>
  <PresentationFormat>自定义</PresentationFormat>
  <Paragraphs>331</Paragraphs>
  <Slides>22</Slides>
  <Notes>21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22</vt:i4>
      </vt:variant>
    </vt:vector>
  </HeadingPairs>
  <TitlesOfParts>
    <vt:vector size="39" baseType="lpstr">
      <vt:lpstr>Arial</vt:lpstr>
      <vt:lpstr>宋体</vt:lpstr>
      <vt:lpstr>Wingdings</vt:lpstr>
      <vt:lpstr>Calibri</vt:lpstr>
      <vt:lpstr>华文细黑</vt:lpstr>
      <vt:lpstr>方正稚艺简体</vt:lpstr>
      <vt:lpstr>Tahoma</vt:lpstr>
      <vt:lpstr>Arial Narrow</vt:lpstr>
      <vt:lpstr>微软雅黑</vt:lpstr>
      <vt:lpstr>Agency FB</vt:lpstr>
      <vt:lpstr>NumberOnly</vt:lpstr>
      <vt:lpstr>Calibri</vt:lpstr>
      <vt:lpstr>Arial Unicode MS</vt:lpstr>
      <vt:lpstr>等线</vt:lpstr>
      <vt:lpstr>Arial</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清新韩范</dc:title>
  <dc:creator>第一PPT</dc:creator>
  <cp:keywords>www.1ppt.com</cp:keywords>
  <dc:description>www.1ppt.com</dc:description>
  <cp:lastModifiedBy>Administrator</cp:lastModifiedBy>
  <cp:revision>107</cp:revision>
  <dcterms:created xsi:type="dcterms:W3CDTF">2017-05-09T04:49:00Z</dcterms:created>
  <dcterms:modified xsi:type="dcterms:W3CDTF">2020-01-03T06:36:05Z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