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8" r:id="rId4"/>
    <p:sldId id="259" r:id="rId5"/>
    <p:sldId id="308" r:id="rId6"/>
    <p:sldId id="2609" r:id="rId8"/>
    <p:sldId id="264" r:id="rId9"/>
    <p:sldId id="7154" r:id="rId10"/>
    <p:sldId id="260" r:id="rId11"/>
    <p:sldId id="4227" r:id="rId12"/>
    <p:sldId id="286" r:id="rId13"/>
    <p:sldId id="266" r:id="rId14"/>
    <p:sldId id="348" r:id="rId15"/>
    <p:sldId id="2715" r:id="rId16"/>
    <p:sldId id="261" r:id="rId17"/>
    <p:sldId id="2684" r:id="rId18"/>
    <p:sldId id="692" r:id="rId19"/>
    <p:sldId id="2637" r:id="rId20"/>
    <p:sldId id="2686" r:id="rId21"/>
    <p:sldId id="2690" r:id="rId22"/>
    <p:sldId id="262" r:id="rId23"/>
    <p:sldId id="11768" r:id="rId24"/>
    <p:sldId id="11769" r:id="rId25"/>
    <p:sldId id="11774" r:id="rId26"/>
    <p:sldId id="25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BE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24" d="100"/>
          <a:sy n="24" d="100"/>
        </p:scale>
        <p:origin x="2188" y="4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23662340967038"/>
          <c:y val="0.0538345313480715"/>
          <c:w val="0.898883766477443"/>
          <c:h val="0.82057337975195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delete val="1"/>
          </c:dLbls>
          <c:cat>
            <c:strRef>
              <c:f>Sheet1!$A$2:$A$5</c:f>
              <c:strCache>
                <c:ptCount val="4"/>
                <c:pt idx="0">
                  <c:v>DATA 1</c:v>
                </c:pt>
                <c:pt idx="1">
                  <c:v>DATA 2</c:v>
                </c:pt>
                <c:pt idx="2">
                  <c:v>DATA 3</c:v>
                </c:pt>
                <c:pt idx="3">
                  <c:v>DATA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tx1">
                <a:lumMod val="75000"/>
                <a:lumOff val="25000"/>
              </a:schemeClr>
            </a:solidFill>
            <a:ln>
              <a:noFill/>
            </a:ln>
            <a:effectLst/>
          </c:spPr>
          <c:invertIfNegative val="0"/>
          <c:dLbls>
            <c:delete val="1"/>
          </c:dLbls>
          <c:cat>
            <c:strRef>
              <c:f>Sheet1!$A$2:$A$5</c:f>
              <c:strCache>
                <c:ptCount val="4"/>
                <c:pt idx="0">
                  <c:v>DATA 1</c:v>
                </c:pt>
                <c:pt idx="1">
                  <c:v>DATA 2</c:v>
                </c:pt>
                <c:pt idx="2">
                  <c:v>DATA 3</c:v>
                </c:pt>
                <c:pt idx="3">
                  <c:v>DATA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tx1">
                <a:lumMod val="65000"/>
                <a:lumOff val="35000"/>
              </a:schemeClr>
            </a:solidFill>
            <a:ln>
              <a:noFill/>
            </a:ln>
            <a:effectLst/>
          </c:spPr>
          <c:invertIfNegative val="0"/>
          <c:dLbls>
            <c:delete val="1"/>
          </c:dLbls>
          <c:cat>
            <c:strRef>
              <c:f>Sheet1!$A$2:$A$5</c:f>
              <c:strCache>
                <c:ptCount val="4"/>
                <c:pt idx="0">
                  <c:v>DATA 1</c:v>
                </c:pt>
                <c:pt idx="1">
                  <c:v>DATA 2</c:v>
                </c:pt>
                <c:pt idx="2">
                  <c:v>DATA 3</c:v>
                </c:pt>
                <c:pt idx="3">
                  <c:v>DATA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45154640"/>
        <c:axId val="245152400"/>
      </c:barChart>
      <c:catAx>
        <c:axId val="245154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lumMod val="65000"/>
                  </a:schemeClr>
                </a:solidFill>
                <a:latin typeface="方正楷体简体" panose="03000509000000000000" pitchFamily="65" charset="-122"/>
                <a:ea typeface="方正楷体简体" panose="03000509000000000000" pitchFamily="65" charset="-122"/>
                <a:cs typeface="+mn-cs"/>
                <a:sym typeface="方正楷体简体" panose="03000509000000000000" pitchFamily="65" charset="-122"/>
              </a:defRPr>
            </a:pPr>
          </a:p>
        </c:txPr>
        <c:crossAx val="245152400"/>
        <c:crosses val="autoZero"/>
        <c:auto val="1"/>
        <c:lblAlgn val="ctr"/>
        <c:lblOffset val="100"/>
        <c:noMultiLvlLbl val="0"/>
      </c:catAx>
      <c:valAx>
        <c:axId val="245152400"/>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lumMod val="65000"/>
                  </a:schemeClr>
                </a:solidFill>
                <a:latin typeface="方正楷体简体" panose="03000509000000000000" pitchFamily="65" charset="-122"/>
                <a:ea typeface="方正楷体简体" panose="03000509000000000000" pitchFamily="65" charset="-122"/>
                <a:cs typeface="+mn-cs"/>
                <a:sym typeface="方正楷体简体" panose="03000509000000000000" pitchFamily="65" charset="-122"/>
              </a:defRPr>
            </a:pPr>
          </a:p>
        </c:txPr>
        <c:crossAx val="245154640"/>
        <c:crosses val="autoZero"/>
        <c:crossBetween val="between"/>
      </c:valAx>
      <c:spPr>
        <a:noFill/>
        <a:ln>
          <a:solidFill>
            <a:schemeClr val="tx1">
              <a:lumMod val="75000"/>
              <a:lumOff val="25000"/>
            </a:schemeClr>
          </a:solidFill>
        </a:ln>
        <a:effectLst/>
      </c:spPr>
    </c:plotArea>
    <c:plotVisOnly val="1"/>
    <c:dispBlanksAs val="gap"/>
    <c:showDLblsOverMax val="0"/>
  </c:chart>
  <c:spPr>
    <a:noFill/>
    <a:ln>
      <a:noFill/>
    </a:ln>
    <a:effectLst/>
  </c:spPr>
  <c:txPr>
    <a:bodyPr/>
    <a:lstStyle/>
    <a:p>
      <a:pPr>
        <a:defRPr lang="zh-CN">
          <a:solidFill>
            <a:schemeClr val="bg1">
              <a:lumMod val="6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16959-2EF4-41D9-879F-673A8DE3B43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95F665-D310-43F6-883C-9DA286D3D6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81013" y="1279525"/>
            <a:ext cx="6140450" cy="3454400"/>
          </a:xfrm>
        </p:spPr>
      </p:sp>
      <p:sp>
        <p:nvSpPr>
          <p:cNvPr id="3" name="Notes Placeholder 2"/>
          <p:cNvSpPr>
            <a:spLocks noGrp="1"/>
          </p:cNvSpPr>
          <p:nvPr>
            <p:ph type="body" idx="1"/>
          </p:nvPr>
        </p:nvSpPr>
        <p:spPr/>
        <p:txBody>
          <a:bodyPr/>
          <a:lstStyle/>
          <a:p>
            <a:r>
              <a:rPr lang="en-US" dirty="0" err="1"/>
              <a:t>Rubah</a:t>
            </a:r>
            <a:r>
              <a:rPr lang="en-US" dirty="0"/>
              <a:t> </a:t>
            </a:r>
            <a:r>
              <a:rPr lang="en-US" dirty="0" err="1"/>
              <a:t>warna</a:t>
            </a:r>
            <a:r>
              <a:rPr lang="en-US" dirty="0"/>
              <a:t> </a:t>
            </a:r>
            <a:r>
              <a:rPr lang="en-US" dirty="0" err="1"/>
              <a:t>garis</a:t>
            </a:r>
            <a:r>
              <a:rPr lang="en-US" dirty="0"/>
              <a:t> </a:t>
            </a:r>
            <a:r>
              <a:rPr lang="en-US" dirty="0" err="1"/>
              <a:t>grafik</a:t>
            </a:r>
            <a:r>
              <a:rPr lang="en-US" dirty="0"/>
              <a:t> </a:t>
            </a:r>
            <a:r>
              <a:rPr lang="en-US" dirty="0" err="1"/>
              <a:t>ke</a:t>
            </a:r>
            <a:r>
              <a:rPr lang="en-US" dirty="0"/>
              <a:t> </a:t>
            </a:r>
            <a:r>
              <a:rPr lang="en-US" dirty="0" err="1"/>
              <a:t>warna</a:t>
            </a:r>
            <a:r>
              <a:rPr lang="en-US" dirty="0"/>
              <a:t> abu2 </a:t>
            </a:r>
            <a:r>
              <a:rPr lang="en-US" dirty="0" err="1"/>
              <a:t>gelap</a:t>
            </a:r>
            <a:endParaRPr lang="en-US" dirty="0"/>
          </a:p>
        </p:txBody>
      </p:sp>
      <p:sp>
        <p:nvSpPr>
          <p:cNvPr id="4" name="Slide Number Placeholder 3"/>
          <p:cNvSpPr>
            <a:spLocks noGrp="1"/>
          </p:cNvSpPr>
          <p:nvPr>
            <p:ph type="sldNum" sz="quarter" idx="10"/>
          </p:nvPr>
        </p:nvSpPr>
        <p:spPr/>
        <p:txBody>
          <a:bodyPr/>
          <a:lstStyle/>
          <a:p>
            <a:fld id="{0DFF2EE1-7D07-438D-ACAE-9D184C75BE09}" type="slidenum">
              <a:rPr lang="id-ID" smtClean="0"/>
            </a:fld>
            <a:endParaRPr lang="id-ID"/>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6018E15-D1D1-4317-BBF2-6F54084EE39D}"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32686A-ACCA-4687-A534-69C2AE1C0B1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73F681-7291-41D2-A146-1FB28A7F620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53840B-94F0-49FA-A493-1B79233BF67D}"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BC13D75-0971-46E2-972F-876BF1F0223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14965" t="18809" r="12407" b="19004"/>
          <a:stretch>
            <a:fillRect/>
          </a:stretch>
        </p:blipFill>
        <p:spPr>
          <a:xfrm>
            <a:off x="367076" y="2083154"/>
            <a:ext cx="6493565" cy="3670853"/>
          </a:xfrm>
          <a:prstGeom prst="rect">
            <a:avLst/>
          </a:prstGeom>
        </p:spPr>
      </p:pic>
      <p:sp>
        <p:nvSpPr>
          <p:cNvPr id="5" name="Picture Placeholder 4"/>
          <p:cNvSpPr>
            <a:spLocks noGrp="1"/>
          </p:cNvSpPr>
          <p:nvPr>
            <p:ph type="pic" sz="quarter" idx="10"/>
          </p:nvPr>
        </p:nvSpPr>
        <p:spPr>
          <a:xfrm>
            <a:off x="1104899" y="2654527"/>
            <a:ext cx="4602957" cy="2238375"/>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1" fmla="*/ 298450 w 4406900"/>
              <a:gd name="connsiteY0-2" fmla="*/ 50800 h 2266950"/>
              <a:gd name="connsiteX1-3" fmla="*/ 4406900 w 4406900"/>
              <a:gd name="connsiteY1-4" fmla="*/ 0 h 2266950"/>
              <a:gd name="connsiteX2-5" fmla="*/ 4406900 w 4406900"/>
              <a:gd name="connsiteY2-6" fmla="*/ 2266950 h 2266950"/>
              <a:gd name="connsiteX3-7" fmla="*/ 0 w 4406900"/>
              <a:gd name="connsiteY3-8" fmla="*/ 2266950 h 2266950"/>
              <a:gd name="connsiteX4-9" fmla="*/ 298450 w 4406900"/>
              <a:gd name="connsiteY4-10" fmla="*/ 50800 h 2266950"/>
              <a:gd name="connsiteX0-11" fmla="*/ 495300 w 4603750"/>
              <a:gd name="connsiteY0-12" fmla="*/ 50800 h 2266950"/>
              <a:gd name="connsiteX1-13" fmla="*/ 4603750 w 4603750"/>
              <a:gd name="connsiteY1-14" fmla="*/ 0 h 2266950"/>
              <a:gd name="connsiteX2-15" fmla="*/ 4603750 w 4603750"/>
              <a:gd name="connsiteY2-16" fmla="*/ 2266950 h 2266950"/>
              <a:gd name="connsiteX3-17" fmla="*/ 0 w 4603750"/>
              <a:gd name="connsiteY3-18" fmla="*/ 1816100 h 2266950"/>
              <a:gd name="connsiteX4-19" fmla="*/ 495300 w 4603750"/>
              <a:gd name="connsiteY4-20" fmla="*/ 50800 h 2266950"/>
              <a:gd name="connsiteX0-21" fmla="*/ 495300 w 4603750"/>
              <a:gd name="connsiteY0-22" fmla="*/ 0 h 2216150"/>
              <a:gd name="connsiteX1-23" fmla="*/ 4387850 w 4603750"/>
              <a:gd name="connsiteY1-24" fmla="*/ 419100 h 2216150"/>
              <a:gd name="connsiteX2-25" fmla="*/ 4603750 w 4603750"/>
              <a:gd name="connsiteY2-26" fmla="*/ 2216150 h 2216150"/>
              <a:gd name="connsiteX3-27" fmla="*/ 0 w 4603750"/>
              <a:gd name="connsiteY3-28" fmla="*/ 1765300 h 2216150"/>
              <a:gd name="connsiteX4-29" fmla="*/ 495300 w 4603750"/>
              <a:gd name="connsiteY4-30" fmla="*/ 0 h 2216150"/>
              <a:gd name="connsiteX0-31" fmla="*/ 495300 w 4610100"/>
              <a:gd name="connsiteY0-32" fmla="*/ 0 h 2247900"/>
              <a:gd name="connsiteX1-33" fmla="*/ 4387850 w 4610100"/>
              <a:gd name="connsiteY1-34" fmla="*/ 419100 h 2247900"/>
              <a:gd name="connsiteX2-35" fmla="*/ 4610100 w 4610100"/>
              <a:gd name="connsiteY2-36" fmla="*/ 2247900 h 2247900"/>
              <a:gd name="connsiteX3-37" fmla="*/ 0 w 4610100"/>
              <a:gd name="connsiteY3-38" fmla="*/ 1765300 h 2247900"/>
              <a:gd name="connsiteX4-39" fmla="*/ 495300 w 4610100"/>
              <a:gd name="connsiteY4-40" fmla="*/ 0 h 2247900"/>
              <a:gd name="connsiteX0-41" fmla="*/ 495300 w 4602957"/>
              <a:gd name="connsiteY0-42" fmla="*/ 0 h 2243138"/>
              <a:gd name="connsiteX1-43" fmla="*/ 4387850 w 4602957"/>
              <a:gd name="connsiteY1-44" fmla="*/ 419100 h 2243138"/>
              <a:gd name="connsiteX2-45" fmla="*/ 4602957 w 4602957"/>
              <a:gd name="connsiteY2-46" fmla="*/ 2243138 h 2243138"/>
              <a:gd name="connsiteX3-47" fmla="*/ 0 w 4602957"/>
              <a:gd name="connsiteY3-48" fmla="*/ 1765300 h 2243138"/>
              <a:gd name="connsiteX4-49" fmla="*/ 495300 w 4602957"/>
              <a:gd name="connsiteY4-50" fmla="*/ 0 h 2243138"/>
              <a:gd name="connsiteX0-51" fmla="*/ 473868 w 4602957"/>
              <a:gd name="connsiteY0-52" fmla="*/ 0 h 2238375"/>
              <a:gd name="connsiteX1-53" fmla="*/ 4387850 w 4602957"/>
              <a:gd name="connsiteY1-54" fmla="*/ 414337 h 2238375"/>
              <a:gd name="connsiteX2-55" fmla="*/ 4602957 w 4602957"/>
              <a:gd name="connsiteY2-56" fmla="*/ 2238375 h 2238375"/>
              <a:gd name="connsiteX3-57" fmla="*/ 0 w 4602957"/>
              <a:gd name="connsiteY3-58" fmla="*/ 1760537 h 2238375"/>
              <a:gd name="connsiteX4-59" fmla="*/ 473868 w 4602957"/>
              <a:gd name="connsiteY4-60" fmla="*/ 0 h 22383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02957" h="2238375">
                <a:moveTo>
                  <a:pt x="473868" y="0"/>
                </a:moveTo>
                <a:lnTo>
                  <a:pt x="4387850" y="414337"/>
                </a:lnTo>
                <a:lnTo>
                  <a:pt x="4602957" y="2238375"/>
                </a:lnTo>
                <a:lnTo>
                  <a:pt x="0" y="1760537"/>
                </a:lnTo>
                <a:lnTo>
                  <a:pt x="473868" y="0"/>
                </a:lnTo>
                <a:close/>
              </a:path>
            </a:pathLst>
          </a:custGeom>
          <a:solidFill>
            <a:schemeClr val="bg1">
              <a:lumMod val="85000"/>
            </a:schemeClr>
          </a:solidFill>
        </p:spPr>
        <p:txBody>
          <a:bodyPr/>
          <a:lstStyle/>
          <a:p>
            <a:endParaRPr lang="id-ID"/>
          </a:p>
        </p:txBody>
      </p:sp>
      <p:sp>
        <p:nvSpPr>
          <p:cNvPr id="6" name="Picture Placeholder 4"/>
          <p:cNvSpPr>
            <a:spLocks noGrp="1"/>
          </p:cNvSpPr>
          <p:nvPr>
            <p:ph type="pic" sz="quarter" idx="11"/>
          </p:nvPr>
        </p:nvSpPr>
        <p:spPr>
          <a:xfrm rot="788083">
            <a:off x="1144141" y="2429686"/>
            <a:ext cx="4827122" cy="1920829"/>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1" fmla="*/ 298450 w 4406900"/>
              <a:gd name="connsiteY0-2" fmla="*/ 50800 h 2266950"/>
              <a:gd name="connsiteX1-3" fmla="*/ 4406900 w 4406900"/>
              <a:gd name="connsiteY1-4" fmla="*/ 0 h 2266950"/>
              <a:gd name="connsiteX2-5" fmla="*/ 4406900 w 4406900"/>
              <a:gd name="connsiteY2-6" fmla="*/ 2266950 h 2266950"/>
              <a:gd name="connsiteX3-7" fmla="*/ 0 w 4406900"/>
              <a:gd name="connsiteY3-8" fmla="*/ 2266950 h 2266950"/>
              <a:gd name="connsiteX4-9" fmla="*/ 298450 w 4406900"/>
              <a:gd name="connsiteY4-10" fmla="*/ 50800 h 2266950"/>
              <a:gd name="connsiteX0-11" fmla="*/ 495300 w 4603750"/>
              <a:gd name="connsiteY0-12" fmla="*/ 50800 h 2266950"/>
              <a:gd name="connsiteX1-13" fmla="*/ 4603750 w 4603750"/>
              <a:gd name="connsiteY1-14" fmla="*/ 0 h 2266950"/>
              <a:gd name="connsiteX2-15" fmla="*/ 4603750 w 4603750"/>
              <a:gd name="connsiteY2-16" fmla="*/ 2266950 h 2266950"/>
              <a:gd name="connsiteX3-17" fmla="*/ 0 w 4603750"/>
              <a:gd name="connsiteY3-18" fmla="*/ 1816100 h 2266950"/>
              <a:gd name="connsiteX4-19" fmla="*/ 495300 w 4603750"/>
              <a:gd name="connsiteY4-20" fmla="*/ 50800 h 2266950"/>
              <a:gd name="connsiteX0-21" fmla="*/ 495300 w 4603750"/>
              <a:gd name="connsiteY0-22" fmla="*/ 0 h 2216150"/>
              <a:gd name="connsiteX1-23" fmla="*/ 4387850 w 4603750"/>
              <a:gd name="connsiteY1-24" fmla="*/ 419100 h 2216150"/>
              <a:gd name="connsiteX2-25" fmla="*/ 4603750 w 4603750"/>
              <a:gd name="connsiteY2-26" fmla="*/ 2216150 h 2216150"/>
              <a:gd name="connsiteX3-27" fmla="*/ 0 w 4603750"/>
              <a:gd name="connsiteY3-28" fmla="*/ 1765300 h 2216150"/>
              <a:gd name="connsiteX4-29" fmla="*/ 495300 w 4603750"/>
              <a:gd name="connsiteY4-30" fmla="*/ 0 h 2216150"/>
              <a:gd name="connsiteX0-31" fmla="*/ 495300 w 4610100"/>
              <a:gd name="connsiteY0-32" fmla="*/ 0 h 2247900"/>
              <a:gd name="connsiteX1-33" fmla="*/ 4387850 w 4610100"/>
              <a:gd name="connsiteY1-34" fmla="*/ 419100 h 2247900"/>
              <a:gd name="connsiteX2-35" fmla="*/ 4610100 w 4610100"/>
              <a:gd name="connsiteY2-36" fmla="*/ 2247900 h 2247900"/>
              <a:gd name="connsiteX3-37" fmla="*/ 0 w 4610100"/>
              <a:gd name="connsiteY3-38" fmla="*/ 1765300 h 2247900"/>
              <a:gd name="connsiteX4-39" fmla="*/ 495300 w 4610100"/>
              <a:gd name="connsiteY4-40" fmla="*/ 0 h 2247900"/>
              <a:gd name="connsiteX0-41" fmla="*/ 495300 w 4602957"/>
              <a:gd name="connsiteY0-42" fmla="*/ 0 h 2243138"/>
              <a:gd name="connsiteX1-43" fmla="*/ 4387850 w 4602957"/>
              <a:gd name="connsiteY1-44" fmla="*/ 419100 h 2243138"/>
              <a:gd name="connsiteX2-45" fmla="*/ 4602957 w 4602957"/>
              <a:gd name="connsiteY2-46" fmla="*/ 2243138 h 2243138"/>
              <a:gd name="connsiteX3-47" fmla="*/ 0 w 4602957"/>
              <a:gd name="connsiteY3-48" fmla="*/ 1765300 h 2243138"/>
              <a:gd name="connsiteX4-49" fmla="*/ 495300 w 4602957"/>
              <a:gd name="connsiteY4-50" fmla="*/ 0 h 2243138"/>
              <a:gd name="connsiteX0-51" fmla="*/ 473868 w 4602957"/>
              <a:gd name="connsiteY0-52" fmla="*/ 0 h 2238375"/>
              <a:gd name="connsiteX1-53" fmla="*/ 4387850 w 4602957"/>
              <a:gd name="connsiteY1-54" fmla="*/ 414337 h 2238375"/>
              <a:gd name="connsiteX2-55" fmla="*/ 4602957 w 4602957"/>
              <a:gd name="connsiteY2-56" fmla="*/ 2238375 h 2238375"/>
              <a:gd name="connsiteX3-57" fmla="*/ 0 w 4602957"/>
              <a:gd name="connsiteY3-58" fmla="*/ 1760537 h 2238375"/>
              <a:gd name="connsiteX4-59" fmla="*/ 473868 w 4602957"/>
              <a:gd name="connsiteY4-60" fmla="*/ 0 h 2238375"/>
              <a:gd name="connsiteX0-61" fmla="*/ 473868 w 4602957"/>
              <a:gd name="connsiteY0-62" fmla="*/ 0 h 2238375"/>
              <a:gd name="connsiteX1-63" fmla="*/ 4091952 w 4602957"/>
              <a:gd name="connsiteY1-64" fmla="*/ 571411 h 2238375"/>
              <a:gd name="connsiteX2-65" fmla="*/ 4602957 w 4602957"/>
              <a:gd name="connsiteY2-66" fmla="*/ 2238375 h 2238375"/>
              <a:gd name="connsiteX3-67" fmla="*/ 0 w 4602957"/>
              <a:gd name="connsiteY3-68" fmla="*/ 1760537 h 2238375"/>
              <a:gd name="connsiteX4-69" fmla="*/ 473868 w 4602957"/>
              <a:gd name="connsiteY4-70" fmla="*/ 0 h 2238375"/>
              <a:gd name="connsiteX0-71" fmla="*/ 473868 w 4602957"/>
              <a:gd name="connsiteY0-72" fmla="*/ 0 h 2238375"/>
              <a:gd name="connsiteX1-73" fmla="*/ 3900561 w 4602957"/>
              <a:gd name="connsiteY1-74" fmla="*/ 547605 h 2238375"/>
              <a:gd name="connsiteX2-75" fmla="*/ 4602957 w 4602957"/>
              <a:gd name="connsiteY2-76" fmla="*/ 2238375 h 2238375"/>
              <a:gd name="connsiteX3-77" fmla="*/ 0 w 4602957"/>
              <a:gd name="connsiteY3-78" fmla="*/ 1760537 h 2238375"/>
              <a:gd name="connsiteX4-79" fmla="*/ 473868 w 4602957"/>
              <a:gd name="connsiteY4-80" fmla="*/ 0 h 2238375"/>
              <a:gd name="connsiteX0-81" fmla="*/ 473868 w 4260370"/>
              <a:gd name="connsiteY0-82" fmla="*/ 0 h 2279192"/>
              <a:gd name="connsiteX1-83" fmla="*/ 3900561 w 4260370"/>
              <a:gd name="connsiteY1-84" fmla="*/ 547605 h 2279192"/>
              <a:gd name="connsiteX2-85" fmla="*/ 4260370 w 4260370"/>
              <a:gd name="connsiteY2-86" fmla="*/ 2279192 h 2279192"/>
              <a:gd name="connsiteX3-87" fmla="*/ 0 w 4260370"/>
              <a:gd name="connsiteY3-88" fmla="*/ 1760537 h 2279192"/>
              <a:gd name="connsiteX4-89" fmla="*/ 473868 w 4260370"/>
              <a:gd name="connsiteY4-90" fmla="*/ 0 h 2279192"/>
              <a:gd name="connsiteX0-91" fmla="*/ 473868 w 4515146"/>
              <a:gd name="connsiteY0-92" fmla="*/ 0 h 2239303"/>
              <a:gd name="connsiteX1-93" fmla="*/ 3900561 w 4515146"/>
              <a:gd name="connsiteY1-94" fmla="*/ 547605 h 2239303"/>
              <a:gd name="connsiteX2-95" fmla="*/ 4515146 w 4515146"/>
              <a:gd name="connsiteY2-96" fmla="*/ 2239303 h 2239303"/>
              <a:gd name="connsiteX3-97" fmla="*/ 0 w 4515146"/>
              <a:gd name="connsiteY3-98" fmla="*/ 1760537 h 2239303"/>
              <a:gd name="connsiteX4-99" fmla="*/ 473868 w 4515146"/>
              <a:gd name="connsiteY4-100" fmla="*/ 0 h 2239303"/>
              <a:gd name="connsiteX0-101" fmla="*/ 117986 w 4515146"/>
              <a:gd name="connsiteY0-102" fmla="*/ 0 h 2087793"/>
              <a:gd name="connsiteX1-103" fmla="*/ 3900561 w 4515146"/>
              <a:gd name="connsiteY1-104" fmla="*/ 396095 h 2087793"/>
              <a:gd name="connsiteX2-105" fmla="*/ 4515146 w 4515146"/>
              <a:gd name="connsiteY2-106" fmla="*/ 2087793 h 2087793"/>
              <a:gd name="connsiteX3-107" fmla="*/ 0 w 4515146"/>
              <a:gd name="connsiteY3-108" fmla="*/ 1609027 h 2087793"/>
              <a:gd name="connsiteX4-109" fmla="*/ 117986 w 4515146"/>
              <a:gd name="connsiteY4-110" fmla="*/ 0 h 2087793"/>
              <a:gd name="connsiteX0-111" fmla="*/ 244751 w 4641911"/>
              <a:gd name="connsiteY0-112" fmla="*/ 0 h 2087793"/>
              <a:gd name="connsiteX1-113" fmla="*/ 4027326 w 4641911"/>
              <a:gd name="connsiteY1-114" fmla="*/ 396095 h 2087793"/>
              <a:gd name="connsiteX2-115" fmla="*/ 4641911 w 4641911"/>
              <a:gd name="connsiteY2-116" fmla="*/ 2087793 h 2087793"/>
              <a:gd name="connsiteX3-117" fmla="*/ 0 w 4641911"/>
              <a:gd name="connsiteY3-118" fmla="*/ 2029843 h 2087793"/>
              <a:gd name="connsiteX4-119" fmla="*/ 244751 w 4641911"/>
              <a:gd name="connsiteY4-120" fmla="*/ 0 h 2087793"/>
              <a:gd name="connsiteX0-121" fmla="*/ 242897 w 4640057"/>
              <a:gd name="connsiteY0-122" fmla="*/ 0 h 2087793"/>
              <a:gd name="connsiteX1-123" fmla="*/ 4025472 w 4640057"/>
              <a:gd name="connsiteY1-124" fmla="*/ 396095 h 2087793"/>
              <a:gd name="connsiteX2-125" fmla="*/ 4640057 w 4640057"/>
              <a:gd name="connsiteY2-126" fmla="*/ 2087793 h 2087793"/>
              <a:gd name="connsiteX3-127" fmla="*/ 0 w 4640057"/>
              <a:gd name="connsiteY3-128" fmla="*/ 1912039 h 2087793"/>
              <a:gd name="connsiteX4-129" fmla="*/ 242897 w 4640057"/>
              <a:gd name="connsiteY4-130" fmla="*/ 0 h 2087793"/>
              <a:gd name="connsiteX0-131" fmla="*/ 0 w 4397160"/>
              <a:gd name="connsiteY0-132" fmla="*/ 0 h 2087793"/>
              <a:gd name="connsiteX1-133" fmla="*/ 3782575 w 4397160"/>
              <a:gd name="connsiteY1-134" fmla="*/ 396095 h 2087793"/>
              <a:gd name="connsiteX2-135" fmla="*/ 4397160 w 4397160"/>
              <a:gd name="connsiteY2-136" fmla="*/ 2087793 h 2087793"/>
              <a:gd name="connsiteX3-137" fmla="*/ 221822 w 4397160"/>
              <a:gd name="connsiteY3-138" fmla="*/ 1891626 h 2087793"/>
              <a:gd name="connsiteX4-139" fmla="*/ 0 w 4397160"/>
              <a:gd name="connsiteY4-140" fmla="*/ 0 h 2087793"/>
              <a:gd name="connsiteX0-141" fmla="*/ 0 w 4397160"/>
              <a:gd name="connsiteY0-142" fmla="*/ 0 h 2087793"/>
              <a:gd name="connsiteX1-143" fmla="*/ 3782575 w 4397160"/>
              <a:gd name="connsiteY1-144" fmla="*/ 396095 h 2087793"/>
              <a:gd name="connsiteX2-145" fmla="*/ 4397160 w 4397160"/>
              <a:gd name="connsiteY2-146" fmla="*/ 2087793 h 2087793"/>
              <a:gd name="connsiteX3-147" fmla="*/ 312416 w 4397160"/>
              <a:gd name="connsiteY3-148" fmla="*/ 1860705 h 2087793"/>
              <a:gd name="connsiteX4-149" fmla="*/ 0 w 4397160"/>
              <a:gd name="connsiteY4-150" fmla="*/ 0 h 2087793"/>
              <a:gd name="connsiteX0-151" fmla="*/ 277835 w 4674995"/>
              <a:gd name="connsiteY0-152" fmla="*/ 0 h 2087793"/>
              <a:gd name="connsiteX1-153" fmla="*/ 4060410 w 4674995"/>
              <a:gd name="connsiteY1-154" fmla="*/ 396095 h 2087793"/>
              <a:gd name="connsiteX2-155" fmla="*/ 4674995 w 4674995"/>
              <a:gd name="connsiteY2-156" fmla="*/ 2087793 h 2087793"/>
              <a:gd name="connsiteX3-157" fmla="*/ 0 w 4674995"/>
              <a:gd name="connsiteY3-158" fmla="*/ 1929972 h 2087793"/>
              <a:gd name="connsiteX4-159" fmla="*/ 277835 w 4674995"/>
              <a:gd name="connsiteY4-160" fmla="*/ 0 h 2087793"/>
              <a:gd name="connsiteX0-161" fmla="*/ 57687 w 4454847"/>
              <a:gd name="connsiteY0-162" fmla="*/ 0 h 2087793"/>
              <a:gd name="connsiteX1-163" fmla="*/ 3840262 w 4454847"/>
              <a:gd name="connsiteY1-164" fmla="*/ 396095 h 2087793"/>
              <a:gd name="connsiteX2-165" fmla="*/ 4454847 w 4454847"/>
              <a:gd name="connsiteY2-166" fmla="*/ 2087793 h 2087793"/>
              <a:gd name="connsiteX3-167" fmla="*/ 0 w 4454847"/>
              <a:gd name="connsiteY3-168" fmla="*/ 2035096 h 2087793"/>
              <a:gd name="connsiteX4-169" fmla="*/ 57687 w 4454847"/>
              <a:gd name="connsiteY4-170" fmla="*/ 0 h 2087793"/>
              <a:gd name="connsiteX0-171" fmla="*/ 115506 w 4512666"/>
              <a:gd name="connsiteY0-172" fmla="*/ 0 h 2087793"/>
              <a:gd name="connsiteX1-173" fmla="*/ 3898081 w 4512666"/>
              <a:gd name="connsiteY1-174" fmla="*/ 396095 h 2087793"/>
              <a:gd name="connsiteX2-175" fmla="*/ 4512666 w 4512666"/>
              <a:gd name="connsiteY2-176" fmla="*/ 2087793 h 2087793"/>
              <a:gd name="connsiteX3-177" fmla="*/ 0 w 4512666"/>
              <a:gd name="connsiteY3-178" fmla="*/ 2038807 h 2087793"/>
              <a:gd name="connsiteX4-179" fmla="*/ 115506 w 4512666"/>
              <a:gd name="connsiteY4-180" fmla="*/ 0 h 2087793"/>
              <a:gd name="connsiteX0-181" fmla="*/ 46246 w 4443406"/>
              <a:gd name="connsiteY0-182" fmla="*/ 0 h 2087793"/>
              <a:gd name="connsiteX1-183" fmla="*/ 3828821 w 4443406"/>
              <a:gd name="connsiteY1-184" fmla="*/ 396095 h 2087793"/>
              <a:gd name="connsiteX2-185" fmla="*/ 4443406 w 4443406"/>
              <a:gd name="connsiteY2-186" fmla="*/ 2087793 h 2087793"/>
              <a:gd name="connsiteX3-187" fmla="*/ 0 w 4443406"/>
              <a:gd name="connsiteY3-188" fmla="*/ 2042207 h 2087793"/>
              <a:gd name="connsiteX4-189" fmla="*/ 46246 w 4443406"/>
              <a:gd name="connsiteY4-190" fmla="*/ 0 h 2087793"/>
              <a:gd name="connsiteX0-191" fmla="*/ 58926 w 4456086"/>
              <a:gd name="connsiteY0-192" fmla="*/ 0 h 2087793"/>
              <a:gd name="connsiteX1-193" fmla="*/ 3841501 w 4456086"/>
              <a:gd name="connsiteY1-194" fmla="*/ 396095 h 2087793"/>
              <a:gd name="connsiteX2-195" fmla="*/ 4456086 w 4456086"/>
              <a:gd name="connsiteY2-196" fmla="*/ 2087793 h 2087793"/>
              <a:gd name="connsiteX3-197" fmla="*/ 0 w 4456086"/>
              <a:gd name="connsiteY3-198" fmla="*/ 1820206 h 2087793"/>
              <a:gd name="connsiteX4-199" fmla="*/ 58926 w 4456086"/>
              <a:gd name="connsiteY4-200" fmla="*/ 0 h 2087793"/>
              <a:gd name="connsiteX0-201" fmla="*/ 125711 w 4522871"/>
              <a:gd name="connsiteY0-202" fmla="*/ 0 h 2087793"/>
              <a:gd name="connsiteX1-203" fmla="*/ 3908286 w 4522871"/>
              <a:gd name="connsiteY1-204" fmla="*/ 396095 h 2087793"/>
              <a:gd name="connsiteX2-205" fmla="*/ 4522871 w 4522871"/>
              <a:gd name="connsiteY2-206" fmla="*/ 2087793 h 2087793"/>
              <a:gd name="connsiteX3-207" fmla="*/ 0 w 4522871"/>
              <a:gd name="connsiteY3-208" fmla="*/ 1953160 h 2087793"/>
              <a:gd name="connsiteX4-209" fmla="*/ 125711 w 4522871"/>
              <a:gd name="connsiteY4-210" fmla="*/ 0 h 2087793"/>
              <a:gd name="connsiteX0-211" fmla="*/ 56759 w 4453919"/>
              <a:gd name="connsiteY0-212" fmla="*/ 0 h 2122907"/>
              <a:gd name="connsiteX1-213" fmla="*/ 3839334 w 4453919"/>
              <a:gd name="connsiteY1-214" fmla="*/ 396095 h 2122907"/>
              <a:gd name="connsiteX2-215" fmla="*/ 4453919 w 4453919"/>
              <a:gd name="connsiteY2-216" fmla="*/ 2087793 h 2122907"/>
              <a:gd name="connsiteX3-217" fmla="*/ 0 w 4453919"/>
              <a:gd name="connsiteY3-218" fmla="*/ 2122907 h 2122907"/>
              <a:gd name="connsiteX4-219" fmla="*/ 56759 w 4453919"/>
              <a:gd name="connsiteY4-220" fmla="*/ 0 h 2122907"/>
              <a:gd name="connsiteX0-221" fmla="*/ 105303 w 4502463"/>
              <a:gd name="connsiteY0-222" fmla="*/ 0 h 2124454"/>
              <a:gd name="connsiteX1-223" fmla="*/ 3887878 w 4502463"/>
              <a:gd name="connsiteY1-224" fmla="*/ 396095 h 2124454"/>
              <a:gd name="connsiteX2-225" fmla="*/ 4502463 w 4502463"/>
              <a:gd name="connsiteY2-226" fmla="*/ 2087793 h 2124454"/>
              <a:gd name="connsiteX3-227" fmla="*/ 0 w 4502463"/>
              <a:gd name="connsiteY3-228" fmla="*/ 2124454 h 2124454"/>
              <a:gd name="connsiteX4-229" fmla="*/ 105303 w 4502463"/>
              <a:gd name="connsiteY4-230" fmla="*/ 0 h 2124454"/>
              <a:gd name="connsiteX0-231" fmla="*/ 105303 w 4502463"/>
              <a:gd name="connsiteY0-232" fmla="*/ 0 h 2124453"/>
              <a:gd name="connsiteX1-233" fmla="*/ 3887878 w 4502463"/>
              <a:gd name="connsiteY1-234" fmla="*/ 396095 h 2124453"/>
              <a:gd name="connsiteX2-235" fmla="*/ 4502463 w 4502463"/>
              <a:gd name="connsiteY2-236" fmla="*/ 2087793 h 2124453"/>
              <a:gd name="connsiteX3-237" fmla="*/ 0 w 4502463"/>
              <a:gd name="connsiteY3-238" fmla="*/ 2124453 h 2124453"/>
              <a:gd name="connsiteX4-239" fmla="*/ 105303 w 4502463"/>
              <a:gd name="connsiteY4-240" fmla="*/ 0 h 2124453"/>
              <a:gd name="connsiteX0-241" fmla="*/ 197444 w 4594604"/>
              <a:gd name="connsiteY0-242" fmla="*/ 0 h 2106830"/>
              <a:gd name="connsiteX1-243" fmla="*/ 3980019 w 4594604"/>
              <a:gd name="connsiteY1-244" fmla="*/ 396095 h 2106830"/>
              <a:gd name="connsiteX2-245" fmla="*/ 4594604 w 4594604"/>
              <a:gd name="connsiteY2-246" fmla="*/ 2087793 h 2106830"/>
              <a:gd name="connsiteX3-247" fmla="*/ 0 w 4594604"/>
              <a:gd name="connsiteY3-248" fmla="*/ 2106830 h 2106830"/>
              <a:gd name="connsiteX4-249" fmla="*/ 197444 w 4594604"/>
              <a:gd name="connsiteY4-250" fmla="*/ 0 h 2106830"/>
              <a:gd name="connsiteX0-251" fmla="*/ 219400 w 4616560"/>
              <a:gd name="connsiteY0-252" fmla="*/ 0 h 2087793"/>
              <a:gd name="connsiteX1-253" fmla="*/ 4001975 w 4616560"/>
              <a:gd name="connsiteY1-254" fmla="*/ 396095 h 2087793"/>
              <a:gd name="connsiteX2-255" fmla="*/ 4616560 w 4616560"/>
              <a:gd name="connsiteY2-256" fmla="*/ 2087793 h 2087793"/>
              <a:gd name="connsiteX3-257" fmla="*/ 0 w 4616560"/>
              <a:gd name="connsiteY3-258" fmla="*/ 1886993 h 2087793"/>
              <a:gd name="connsiteX4-259" fmla="*/ 219400 w 4616560"/>
              <a:gd name="connsiteY4-260" fmla="*/ 0 h 2087793"/>
              <a:gd name="connsiteX0-261" fmla="*/ 264233 w 4661393"/>
              <a:gd name="connsiteY0-262" fmla="*/ 0 h 2087793"/>
              <a:gd name="connsiteX1-263" fmla="*/ 4046808 w 4661393"/>
              <a:gd name="connsiteY1-264" fmla="*/ 396095 h 2087793"/>
              <a:gd name="connsiteX2-265" fmla="*/ 4661393 w 4661393"/>
              <a:gd name="connsiteY2-266" fmla="*/ 2087793 h 2087793"/>
              <a:gd name="connsiteX3-267" fmla="*/ 0 w 4661393"/>
              <a:gd name="connsiteY3-268" fmla="*/ 1946359 h 2087793"/>
              <a:gd name="connsiteX4-269" fmla="*/ 264233 w 4661393"/>
              <a:gd name="connsiteY4-270" fmla="*/ 0 h 2087793"/>
              <a:gd name="connsiteX0-271" fmla="*/ 429962 w 4827122"/>
              <a:gd name="connsiteY0-272" fmla="*/ 0 h 2087793"/>
              <a:gd name="connsiteX1-273" fmla="*/ 4212537 w 4827122"/>
              <a:gd name="connsiteY1-274" fmla="*/ 396095 h 2087793"/>
              <a:gd name="connsiteX2-275" fmla="*/ 4827122 w 4827122"/>
              <a:gd name="connsiteY2-276" fmla="*/ 2087793 h 2087793"/>
              <a:gd name="connsiteX3-277" fmla="*/ 0 w 4827122"/>
              <a:gd name="connsiteY3-278" fmla="*/ 1906784 h 2087793"/>
              <a:gd name="connsiteX4-279" fmla="*/ 429962 w 4827122"/>
              <a:gd name="connsiteY4-280" fmla="*/ 0 h 2087793"/>
              <a:gd name="connsiteX0-281" fmla="*/ 429962 w 4827122"/>
              <a:gd name="connsiteY0-282" fmla="*/ 0 h 2087793"/>
              <a:gd name="connsiteX1-283" fmla="*/ 4212537 w 4827122"/>
              <a:gd name="connsiteY1-284" fmla="*/ 396095 h 2087793"/>
              <a:gd name="connsiteX2-285" fmla="*/ 4827122 w 4827122"/>
              <a:gd name="connsiteY2-286" fmla="*/ 2087793 h 2087793"/>
              <a:gd name="connsiteX3-287" fmla="*/ 0 w 4827122"/>
              <a:gd name="connsiteY3-288" fmla="*/ 1906784 h 2087793"/>
              <a:gd name="connsiteX4-289" fmla="*/ 30162 w 4827122"/>
              <a:gd name="connsiteY4-290" fmla="*/ 1832932 h 2087793"/>
              <a:gd name="connsiteX5" fmla="*/ 429962 w 4827122"/>
              <a:gd name="connsiteY5" fmla="*/ 0 h 2087793"/>
              <a:gd name="connsiteX0-291" fmla="*/ 554259 w 4827122"/>
              <a:gd name="connsiteY0-292" fmla="*/ 0 h 2058112"/>
              <a:gd name="connsiteX1-293" fmla="*/ 4212537 w 4827122"/>
              <a:gd name="connsiteY1-294" fmla="*/ 366414 h 2058112"/>
              <a:gd name="connsiteX2-295" fmla="*/ 4827122 w 4827122"/>
              <a:gd name="connsiteY2-296" fmla="*/ 2058112 h 2058112"/>
              <a:gd name="connsiteX3-297" fmla="*/ 0 w 4827122"/>
              <a:gd name="connsiteY3-298" fmla="*/ 1877103 h 2058112"/>
              <a:gd name="connsiteX4-299" fmla="*/ 30162 w 4827122"/>
              <a:gd name="connsiteY4-300" fmla="*/ 1803251 h 2058112"/>
              <a:gd name="connsiteX5-301" fmla="*/ 554259 w 4827122"/>
              <a:gd name="connsiteY5-302" fmla="*/ 0 h 2058112"/>
              <a:gd name="connsiteX0-303" fmla="*/ 621664 w 4827122"/>
              <a:gd name="connsiteY0-304" fmla="*/ 0 h 1936909"/>
              <a:gd name="connsiteX1-305" fmla="*/ 4212537 w 4827122"/>
              <a:gd name="connsiteY1-306" fmla="*/ 245211 h 1936909"/>
              <a:gd name="connsiteX2-307" fmla="*/ 4827122 w 4827122"/>
              <a:gd name="connsiteY2-308" fmla="*/ 1936909 h 1936909"/>
              <a:gd name="connsiteX3-309" fmla="*/ 0 w 4827122"/>
              <a:gd name="connsiteY3-310" fmla="*/ 1755900 h 1936909"/>
              <a:gd name="connsiteX4-311" fmla="*/ 30162 w 4827122"/>
              <a:gd name="connsiteY4-312" fmla="*/ 1682048 h 1936909"/>
              <a:gd name="connsiteX5-313" fmla="*/ 621664 w 4827122"/>
              <a:gd name="connsiteY5-314" fmla="*/ 0 h 1936909"/>
              <a:gd name="connsiteX0-315" fmla="*/ 619811 w 4827122"/>
              <a:gd name="connsiteY0-316" fmla="*/ 0 h 1819106"/>
              <a:gd name="connsiteX1-317" fmla="*/ 4212537 w 4827122"/>
              <a:gd name="connsiteY1-318" fmla="*/ 127408 h 1819106"/>
              <a:gd name="connsiteX2-319" fmla="*/ 4827122 w 4827122"/>
              <a:gd name="connsiteY2-320" fmla="*/ 1819106 h 1819106"/>
              <a:gd name="connsiteX3-321" fmla="*/ 0 w 4827122"/>
              <a:gd name="connsiteY3-322" fmla="*/ 1638097 h 1819106"/>
              <a:gd name="connsiteX4-323" fmla="*/ 30162 w 4827122"/>
              <a:gd name="connsiteY4-324" fmla="*/ 1564245 h 1819106"/>
              <a:gd name="connsiteX5-325" fmla="*/ 619811 w 4827122"/>
              <a:gd name="connsiteY5-326" fmla="*/ 0 h 1819106"/>
              <a:gd name="connsiteX0-327" fmla="*/ 632487 w 4827122"/>
              <a:gd name="connsiteY0-328" fmla="*/ 0 h 1890530"/>
              <a:gd name="connsiteX1-329" fmla="*/ 4212537 w 4827122"/>
              <a:gd name="connsiteY1-330" fmla="*/ 198832 h 1890530"/>
              <a:gd name="connsiteX2-331" fmla="*/ 4827122 w 4827122"/>
              <a:gd name="connsiteY2-332" fmla="*/ 1890530 h 1890530"/>
              <a:gd name="connsiteX3-333" fmla="*/ 0 w 4827122"/>
              <a:gd name="connsiteY3-334" fmla="*/ 1709521 h 1890530"/>
              <a:gd name="connsiteX4-335" fmla="*/ 30162 w 4827122"/>
              <a:gd name="connsiteY4-336" fmla="*/ 1635669 h 1890530"/>
              <a:gd name="connsiteX5-337" fmla="*/ 632487 w 4827122"/>
              <a:gd name="connsiteY5-338" fmla="*/ 0 h 1890530"/>
              <a:gd name="connsiteX0-339" fmla="*/ 468922 w 4827122"/>
              <a:gd name="connsiteY0-340" fmla="*/ 0 h 1920829"/>
              <a:gd name="connsiteX1-341" fmla="*/ 4212537 w 4827122"/>
              <a:gd name="connsiteY1-342" fmla="*/ 229131 h 1920829"/>
              <a:gd name="connsiteX2-343" fmla="*/ 4827122 w 4827122"/>
              <a:gd name="connsiteY2-344" fmla="*/ 1920829 h 1920829"/>
              <a:gd name="connsiteX3-345" fmla="*/ 0 w 4827122"/>
              <a:gd name="connsiteY3-346" fmla="*/ 1739820 h 1920829"/>
              <a:gd name="connsiteX4-347" fmla="*/ 30162 w 4827122"/>
              <a:gd name="connsiteY4-348" fmla="*/ 1665968 h 1920829"/>
              <a:gd name="connsiteX5-349" fmla="*/ 468922 w 4827122"/>
              <a:gd name="connsiteY5-350" fmla="*/ 0 h 19208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01" y="connsiteY5-302"/>
              </a:cxn>
            </a:cxnLst>
            <a:rect l="l" t="t" r="r" b="b"/>
            <a:pathLst>
              <a:path w="4827122" h="1920829">
                <a:moveTo>
                  <a:pt x="468922" y="0"/>
                </a:moveTo>
                <a:lnTo>
                  <a:pt x="4212537" y="229131"/>
                </a:lnTo>
                <a:lnTo>
                  <a:pt x="4827122" y="1920829"/>
                </a:lnTo>
                <a:lnTo>
                  <a:pt x="0" y="1739820"/>
                </a:lnTo>
                <a:cubicBezTo>
                  <a:pt x="6962" y="1715924"/>
                  <a:pt x="23200" y="1689864"/>
                  <a:pt x="30162" y="1665968"/>
                </a:cubicBezTo>
                <a:lnTo>
                  <a:pt x="468922" y="0"/>
                </a:lnTo>
                <a:close/>
              </a:path>
            </a:pathLst>
          </a:custGeom>
          <a:solidFill>
            <a:schemeClr val="bg1">
              <a:lumMod val="65000"/>
            </a:schemeClr>
          </a:solidFill>
          <a:effectLst>
            <a:outerShdw blurRad="50800" dist="38100" dir="8100000" algn="tr" rotWithShape="0">
              <a:prstClr val="black">
                <a:alpha val="40000"/>
              </a:prstClr>
            </a:outerShdw>
          </a:effectLst>
        </p:spPr>
        <p:txBody>
          <a:bodyPr/>
          <a:lstStyle/>
          <a:p>
            <a:endParaRPr lang="id-ID" dirty="0"/>
          </a:p>
        </p:txBody>
      </p:sp>
      <p:sp>
        <p:nvSpPr>
          <p:cNvPr id="8" name="Picture Placeholder 4"/>
          <p:cNvSpPr>
            <a:spLocks noGrp="1"/>
          </p:cNvSpPr>
          <p:nvPr>
            <p:ph type="pic" sz="quarter" idx="12"/>
          </p:nvPr>
        </p:nvSpPr>
        <p:spPr>
          <a:xfrm rot="1383922">
            <a:off x="1399944" y="2257144"/>
            <a:ext cx="4827122" cy="1740696"/>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1" fmla="*/ 298450 w 4406900"/>
              <a:gd name="connsiteY0-2" fmla="*/ 50800 h 2266950"/>
              <a:gd name="connsiteX1-3" fmla="*/ 4406900 w 4406900"/>
              <a:gd name="connsiteY1-4" fmla="*/ 0 h 2266950"/>
              <a:gd name="connsiteX2-5" fmla="*/ 4406900 w 4406900"/>
              <a:gd name="connsiteY2-6" fmla="*/ 2266950 h 2266950"/>
              <a:gd name="connsiteX3-7" fmla="*/ 0 w 4406900"/>
              <a:gd name="connsiteY3-8" fmla="*/ 2266950 h 2266950"/>
              <a:gd name="connsiteX4-9" fmla="*/ 298450 w 4406900"/>
              <a:gd name="connsiteY4-10" fmla="*/ 50800 h 2266950"/>
              <a:gd name="connsiteX0-11" fmla="*/ 495300 w 4603750"/>
              <a:gd name="connsiteY0-12" fmla="*/ 50800 h 2266950"/>
              <a:gd name="connsiteX1-13" fmla="*/ 4603750 w 4603750"/>
              <a:gd name="connsiteY1-14" fmla="*/ 0 h 2266950"/>
              <a:gd name="connsiteX2-15" fmla="*/ 4603750 w 4603750"/>
              <a:gd name="connsiteY2-16" fmla="*/ 2266950 h 2266950"/>
              <a:gd name="connsiteX3-17" fmla="*/ 0 w 4603750"/>
              <a:gd name="connsiteY3-18" fmla="*/ 1816100 h 2266950"/>
              <a:gd name="connsiteX4-19" fmla="*/ 495300 w 4603750"/>
              <a:gd name="connsiteY4-20" fmla="*/ 50800 h 2266950"/>
              <a:gd name="connsiteX0-21" fmla="*/ 495300 w 4603750"/>
              <a:gd name="connsiteY0-22" fmla="*/ 0 h 2216150"/>
              <a:gd name="connsiteX1-23" fmla="*/ 4387850 w 4603750"/>
              <a:gd name="connsiteY1-24" fmla="*/ 419100 h 2216150"/>
              <a:gd name="connsiteX2-25" fmla="*/ 4603750 w 4603750"/>
              <a:gd name="connsiteY2-26" fmla="*/ 2216150 h 2216150"/>
              <a:gd name="connsiteX3-27" fmla="*/ 0 w 4603750"/>
              <a:gd name="connsiteY3-28" fmla="*/ 1765300 h 2216150"/>
              <a:gd name="connsiteX4-29" fmla="*/ 495300 w 4603750"/>
              <a:gd name="connsiteY4-30" fmla="*/ 0 h 2216150"/>
              <a:gd name="connsiteX0-31" fmla="*/ 495300 w 4610100"/>
              <a:gd name="connsiteY0-32" fmla="*/ 0 h 2247900"/>
              <a:gd name="connsiteX1-33" fmla="*/ 4387850 w 4610100"/>
              <a:gd name="connsiteY1-34" fmla="*/ 419100 h 2247900"/>
              <a:gd name="connsiteX2-35" fmla="*/ 4610100 w 4610100"/>
              <a:gd name="connsiteY2-36" fmla="*/ 2247900 h 2247900"/>
              <a:gd name="connsiteX3-37" fmla="*/ 0 w 4610100"/>
              <a:gd name="connsiteY3-38" fmla="*/ 1765300 h 2247900"/>
              <a:gd name="connsiteX4-39" fmla="*/ 495300 w 4610100"/>
              <a:gd name="connsiteY4-40" fmla="*/ 0 h 2247900"/>
              <a:gd name="connsiteX0-41" fmla="*/ 495300 w 4602957"/>
              <a:gd name="connsiteY0-42" fmla="*/ 0 h 2243138"/>
              <a:gd name="connsiteX1-43" fmla="*/ 4387850 w 4602957"/>
              <a:gd name="connsiteY1-44" fmla="*/ 419100 h 2243138"/>
              <a:gd name="connsiteX2-45" fmla="*/ 4602957 w 4602957"/>
              <a:gd name="connsiteY2-46" fmla="*/ 2243138 h 2243138"/>
              <a:gd name="connsiteX3-47" fmla="*/ 0 w 4602957"/>
              <a:gd name="connsiteY3-48" fmla="*/ 1765300 h 2243138"/>
              <a:gd name="connsiteX4-49" fmla="*/ 495300 w 4602957"/>
              <a:gd name="connsiteY4-50" fmla="*/ 0 h 2243138"/>
              <a:gd name="connsiteX0-51" fmla="*/ 473868 w 4602957"/>
              <a:gd name="connsiteY0-52" fmla="*/ 0 h 2238375"/>
              <a:gd name="connsiteX1-53" fmla="*/ 4387850 w 4602957"/>
              <a:gd name="connsiteY1-54" fmla="*/ 414337 h 2238375"/>
              <a:gd name="connsiteX2-55" fmla="*/ 4602957 w 4602957"/>
              <a:gd name="connsiteY2-56" fmla="*/ 2238375 h 2238375"/>
              <a:gd name="connsiteX3-57" fmla="*/ 0 w 4602957"/>
              <a:gd name="connsiteY3-58" fmla="*/ 1760537 h 2238375"/>
              <a:gd name="connsiteX4-59" fmla="*/ 473868 w 4602957"/>
              <a:gd name="connsiteY4-60" fmla="*/ 0 h 2238375"/>
              <a:gd name="connsiteX0-61" fmla="*/ 473868 w 4602957"/>
              <a:gd name="connsiteY0-62" fmla="*/ 0 h 2238375"/>
              <a:gd name="connsiteX1-63" fmla="*/ 4091952 w 4602957"/>
              <a:gd name="connsiteY1-64" fmla="*/ 571411 h 2238375"/>
              <a:gd name="connsiteX2-65" fmla="*/ 4602957 w 4602957"/>
              <a:gd name="connsiteY2-66" fmla="*/ 2238375 h 2238375"/>
              <a:gd name="connsiteX3-67" fmla="*/ 0 w 4602957"/>
              <a:gd name="connsiteY3-68" fmla="*/ 1760537 h 2238375"/>
              <a:gd name="connsiteX4-69" fmla="*/ 473868 w 4602957"/>
              <a:gd name="connsiteY4-70" fmla="*/ 0 h 2238375"/>
              <a:gd name="connsiteX0-71" fmla="*/ 473868 w 4602957"/>
              <a:gd name="connsiteY0-72" fmla="*/ 0 h 2238375"/>
              <a:gd name="connsiteX1-73" fmla="*/ 3900561 w 4602957"/>
              <a:gd name="connsiteY1-74" fmla="*/ 547605 h 2238375"/>
              <a:gd name="connsiteX2-75" fmla="*/ 4602957 w 4602957"/>
              <a:gd name="connsiteY2-76" fmla="*/ 2238375 h 2238375"/>
              <a:gd name="connsiteX3-77" fmla="*/ 0 w 4602957"/>
              <a:gd name="connsiteY3-78" fmla="*/ 1760537 h 2238375"/>
              <a:gd name="connsiteX4-79" fmla="*/ 473868 w 4602957"/>
              <a:gd name="connsiteY4-80" fmla="*/ 0 h 2238375"/>
              <a:gd name="connsiteX0-81" fmla="*/ 473868 w 4260370"/>
              <a:gd name="connsiteY0-82" fmla="*/ 0 h 2279192"/>
              <a:gd name="connsiteX1-83" fmla="*/ 3900561 w 4260370"/>
              <a:gd name="connsiteY1-84" fmla="*/ 547605 h 2279192"/>
              <a:gd name="connsiteX2-85" fmla="*/ 4260370 w 4260370"/>
              <a:gd name="connsiteY2-86" fmla="*/ 2279192 h 2279192"/>
              <a:gd name="connsiteX3-87" fmla="*/ 0 w 4260370"/>
              <a:gd name="connsiteY3-88" fmla="*/ 1760537 h 2279192"/>
              <a:gd name="connsiteX4-89" fmla="*/ 473868 w 4260370"/>
              <a:gd name="connsiteY4-90" fmla="*/ 0 h 2279192"/>
              <a:gd name="connsiteX0-91" fmla="*/ 473868 w 4515146"/>
              <a:gd name="connsiteY0-92" fmla="*/ 0 h 2239303"/>
              <a:gd name="connsiteX1-93" fmla="*/ 3900561 w 4515146"/>
              <a:gd name="connsiteY1-94" fmla="*/ 547605 h 2239303"/>
              <a:gd name="connsiteX2-95" fmla="*/ 4515146 w 4515146"/>
              <a:gd name="connsiteY2-96" fmla="*/ 2239303 h 2239303"/>
              <a:gd name="connsiteX3-97" fmla="*/ 0 w 4515146"/>
              <a:gd name="connsiteY3-98" fmla="*/ 1760537 h 2239303"/>
              <a:gd name="connsiteX4-99" fmla="*/ 473868 w 4515146"/>
              <a:gd name="connsiteY4-100" fmla="*/ 0 h 2239303"/>
              <a:gd name="connsiteX0-101" fmla="*/ 117986 w 4515146"/>
              <a:gd name="connsiteY0-102" fmla="*/ 0 h 2087793"/>
              <a:gd name="connsiteX1-103" fmla="*/ 3900561 w 4515146"/>
              <a:gd name="connsiteY1-104" fmla="*/ 396095 h 2087793"/>
              <a:gd name="connsiteX2-105" fmla="*/ 4515146 w 4515146"/>
              <a:gd name="connsiteY2-106" fmla="*/ 2087793 h 2087793"/>
              <a:gd name="connsiteX3-107" fmla="*/ 0 w 4515146"/>
              <a:gd name="connsiteY3-108" fmla="*/ 1609027 h 2087793"/>
              <a:gd name="connsiteX4-109" fmla="*/ 117986 w 4515146"/>
              <a:gd name="connsiteY4-110" fmla="*/ 0 h 2087793"/>
              <a:gd name="connsiteX0-111" fmla="*/ 244751 w 4641911"/>
              <a:gd name="connsiteY0-112" fmla="*/ 0 h 2087793"/>
              <a:gd name="connsiteX1-113" fmla="*/ 4027326 w 4641911"/>
              <a:gd name="connsiteY1-114" fmla="*/ 396095 h 2087793"/>
              <a:gd name="connsiteX2-115" fmla="*/ 4641911 w 4641911"/>
              <a:gd name="connsiteY2-116" fmla="*/ 2087793 h 2087793"/>
              <a:gd name="connsiteX3-117" fmla="*/ 0 w 4641911"/>
              <a:gd name="connsiteY3-118" fmla="*/ 2029843 h 2087793"/>
              <a:gd name="connsiteX4-119" fmla="*/ 244751 w 4641911"/>
              <a:gd name="connsiteY4-120" fmla="*/ 0 h 2087793"/>
              <a:gd name="connsiteX0-121" fmla="*/ 242897 w 4640057"/>
              <a:gd name="connsiteY0-122" fmla="*/ 0 h 2087793"/>
              <a:gd name="connsiteX1-123" fmla="*/ 4025472 w 4640057"/>
              <a:gd name="connsiteY1-124" fmla="*/ 396095 h 2087793"/>
              <a:gd name="connsiteX2-125" fmla="*/ 4640057 w 4640057"/>
              <a:gd name="connsiteY2-126" fmla="*/ 2087793 h 2087793"/>
              <a:gd name="connsiteX3-127" fmla="*/ 0 w 4640057"/>
              <a:gd name="connsiteY3-128" fmla="*/ 1912039 h 2087793"/>
              <a:gd name="connsiteX4-129" fmla="*/ 242897 w 4640057"/>
              <a:gd name="connsiteY4-130" fmla="*/ 0 h 2087793"/>
              <a:gd name="connsiteX0-131" fmla="*/ 0 w 4397160"/>
              <a:gd name="connsiteY0-132" fmla="*/ 0 h 2087793"/>
              <a:gd name="connsiteX1-133" fmla="*/ 3782575 w 4397160"/>
              <a:gd name="connsiteY1-134" fmla="*/ 396095 h 2087793"/>
              <a:gd name="connsiteX2-135" fmla="*/ 4397160 w 4397160"/>
              <a:gd name="connsiteY2-136" fmla="*/ 2087793 h 2087793"/>
              <a:gd name="connsiteX3-137" fmla="*/ 221822 w 4397160"/>
              <a:gd name="connsiteY3-138" fmla="*/ 1891626 h 2087793"/>
              <a:gd name="connsiteX4-139" fmla="*/ 0 w 4397160"/>
              <a:gd name="connsiteY4-140" fmla="*/ 0 h 2087793"/>
              <a:gd name="connsiteX0-141" fmla="*/ 0 w 4397160"/>
              <a:gd name="connsiteY0-142" fmla="*/ 0 h 2087793"/>
              <a:gd name="connsiteX1-143" fmla="*/ 3782575 w 4397160"/>
              <a:gd name="connsiteY1-144" fmla="*/ 396095 h 2087793"/>
              <a:gd name="connsiteX2-145" fmla="*/ 4397160 w 4397160"/>
              <a:gd name="connsiteY2-146" fmla="*/ 2087793 h 2087793"/>
              <a:gd name="connsiteX3-147" fmla="*/ 312416 w 4397160"/>
              <a:gd name="connsiteY3-148" fmla="*/ 1860705 h 2087793"/>
              <a:gd name="connsiteX4-149" fmla="*/ 0 w 4397160"/>
              <a:gd name="connsiteY4-150" fmla="*/ 0 h 2087793"/>
              <a:gd name="connsiteX0-151" fmla="*/ 277835 w 4674995"/>
              <a:gd name="connsiteY0-152" fmla="*/ 0 h 2087793"/>
              <a:gd name="connsiteX1-153" fmla="*/ 4060410 w 4674995"/>
              <a:gd name="connsiteY1-154" fmla="*/ 396095 h 2087793"/>
              <a:gd name="connsiteX2-155" fmla="*/ 4674995 w 4674995"/>
              <a:gd name="connsiteY2-156" fmla="*/ 2087793 h 2087793"/>
              <a:gd name="connsiteX3-157" fmla="*/ 0 w 4674995"/>
              <a:gd name="connsiteY3-158" fmla="*/ 1929972 h 2087793"/>
              <a:gd name="connsiteX4-159" fmla="*/ 277835 w 4674995"/>
              <a:gd name="connsiteY4-160" fmla="*/ 0 h 2087793"/>
              <a:gd name="connsiteX0-161" fmla="*/ 57687 w 4454847"/>
              <a:gd name="connsiteY0-162" fmla="*/ 0 h 2087793"/>
              <a:gd name="connsiteX1-163" fmla="*/ 3840262 w 4454847"/>
              <a:gd name="connsiteY1-164" fmla="*/ 396095 h 2087793"/>
              <a:gd name="connsiteX2-165" fmla="*/ 4454847 w 4454847"/>
              <a:gd name="connsiteY2-166" fmla="*/ 2087793 h 2087793"/>
              <a:gd name="connsiteX3-167" fmla="*/ 0 w 4454847"/>
              <a:gd name="connsiteY3-168" fmla="*/ 2035096 h 2087793"/>
              <a:gd name="connsiteX4-169" fmla="*/ 57687 w 4454847"/>
              <a:gd name="connsiteY4-170" fmla="*/ 0 h 2087793"/>
              <a:gd name="connsiteX0-171" fmla="*/ 115506 w 4512666"/>
              <a:gd name="connsiteY0-172" fmla="*/ 0 h 2087793"/>
              <a:gd name="connsiteX1-173" fmla="*/ 3898081 w 4512666"/>
              <a:gd name="connsiteY1-174" fmla="*/ 396095 h 2087793"/>
              <a:gd name="connsiteX2-175" fmla="*/ 4512666 w 4512666"/>
              <a:gd name="connsiteY2-176" fmla="*/ 2087793 h 2087793"/>
              <a:gd name="connsiteX3-177" fmla="*/ 0 w 4512666"/>
              <a:gd name="connsiteY3-178" fmla="*/ 2038807 h 2087793"/>
              <a:gd name="connsiteX4-179" fmla="*/ 115506 w 4512666"/>
              <a:gd name="connsiteY4-180" fmla="*/ 0 h 2087793"/>
              <a:gd name="connsiteX0-181" fmla="*/ 46246 w 4443406"/>
              <a:gd name="connsiteY0-182" fmla="*/ 0 h 2087793"/>
              <a:gd name="connsiteX1-183" fmla="*/ 3828821 w 4443406"/>
              <a:gd name="connsiteY1-184" fmla="*/ 396095 h 2087793"/>
              <a:gd name="connsiteX2-185" fmla="*/ 4443406 w 4443406"/>
              <a:gd name="connsiteY2-186" fmla="*/ 2087793 h 2087793"/>
              <a:gd name="connsiteX3-187" fmla="*/ 0 w 4443406"/>
              <a:gd name="connsiteY3-188" fmla="*/ 2042207 h 2087793"/>
              <a:gd name="connsiteX4-189" fmla="*/ 46246 w 4443406"/>
              <a:gd name="connsiteY4-190" fmla="*/ 0 h 2087793"/>
              <a:gd name="connsiteX0-191" fmla="*/ 58926 w 4456086"/>
              <a:gd name="connsiteY0-192" fmla="*/ 0 h 2087793"/>
              <a:gd name="connsiteX1-193" fmla="*/ 3841501 w 4456086"/>
              <a:gd name="connsiteY1-194" fmla="*/ 396095 h 2087793"/>
              <a:gd name="connsiteX2-195" fmla="*/ 4456086 w 4456086"/>
              <a:gd name="connsiteY2-196" fmla="*/ 2087793 h 2087793"/>
              <a:gd name="connsiteX3-197" fmla="*/ 0 w 4456086"/>
              <a:gd name="connsiteY3-198" fmla="*/ 1820206 h 2087793"/>
              <a:gd name="connsiteX4-199" fmla="*/ 58926 w 4456086"/>
              <a:gd name="connsiteY4-200" fmla="*/ 0 h 2087793"/>
              <a:gd name="connsiteX0-201" fmla="*/ 125711 w 4522871"/>
              <a:gd name="connsiteY0-202" fmla="*/ 0 h 2087793"/>
              <a:gd name="connsiteX1-203" fmla="*/ 3908286 w 4522871"/>
              <a:gd name="connsiteY1-204" fmla="*/ 396095 h 2087793"/>
              <a:gd name="connsiteX2-205" fmla="*/ 4522871 w 4522871"/>
              <a:gd name="connsiteY2-206" fmla="*/ 2087793 h 2087793"/>
              <a:gd name="connsiteX3-207" fmla="*/ 0 w 4522871"/>
              <a:gd name="connsiteY3-208" fmla="*/ 1953160 h 2087793"/>
              <a:gd name="connsiteX4-209" fmla="*/ 125711 w 4522871"/>
              <a:gd name="connsiteY4-210" fmla="*/ 0 h 2087793"/>
              <a:gd name="connsiteX0-211" fmla="*/ 56759 w 4453919"/>
              <a:gd name="connsiteY0-212" fmla="*/ 0 h 2122907"/>
              <a:gd name="connsiteX1-213" fmla="*/ 3839334 w 4453919"/>
              <a:gd name="connsiteY1-214" fmla="*/ 396095 h 2122907"/>
              <a:gd name="connsiteX2-215" fmla="*/ 4453919 w 4453919"/>
              <a:gd name="connsiteY2-216" fmla="*/ 2087793 h 2122907"/>
              <a:gd name="connsiteX3-217" fmla="*/ 0 w 4453919"/>
              <a:gd name="connsiteY3-218" fmla="*/ 2122907 h 2122907"/>
              <a:gd name="connsiteX4-219" fmla="*/ 56759 w 4453919"/>
              <a:gd name="connsiteY4-220" fmla="*/ 0 h 2122907"/>
              <a:gd name="connsiteX0-221" fmla="*/ 105303 w 4502463"/>
              <a:gd name="connsiteY0-222" fmla="*/ 0 h 2124454"/>
              <a:gd name="connsiteX1-223" fmla="*/ 3887878 w 4502463"/>
              <a:gd name="connsiteY1-224" fmla="*/ 396095 h 2124454"/>
              <a:gd name="connsiteX2-225" fmla="*/ 4502463 w 4502463"/>
              <a:gd name="connsiteY2-226" fmla="*/ 2087793 h 2124454"/>
              <a:gd name="connsiteX3-227" fmla="*/ 0 w 4502463"/>
              <a:gd name="connsiteY3-228" fmla="*/ 2124454 h 2124454"/>
              <a:gd name="connsiteX4-229" fmla="*/ 105303 w 4502463"/>
              <a:gd name="connsiteY4-230" fmla="*/ 0 h 2124454"/>
              <a:gd name="connsiteX0-231" fmla="*/ 105303 w 4502463"/>
              <a:gd name="connsiteY0-232" fmla="*/ 0 h 2124453"/>
              <a:gd name="connsiteX1-233" fmla="*/ 3887878 w 4502463"/>
              <a:gd name="connsiteY1-234" fmla="*/ 396095 h 2124453"/>
              <a:gd name="connsiteX2-235" fmla="*/ 4502463 w 4502463"/>
              <a:gd name="connsiteY2-236" fmla="*/ 2087793 h 2124453"/>
              <a:gd name="connsiteX3-237" fmla="*/ 0 w 4502463"/>
              <a:gd name="connsiteY3-238" fmla="*/ 2124453 h 2124453"/>
              <a:gd name="connsiteX4-239" fmla="*/ 105303 w 4502463"/>
              <a:gd name="connsiteY4-240" fmla="*/ 0 h 2124453"/>
              <a:gd name="connsiteX0-241" fmla="*/ 197444 w 4594604"/>
              <a:gd name="connsiteY0-242" fmla="*/ 0 h 2106830"/>
              <a:gd name="connsiteX1-243" fmla="*/ 3980019 w 4594604"/>
              <a:gd name="connsiteY1-244" fmla="*/ 396095 h 2106830"/>
              <a:gd name="connsiteX2-245" fmla="*/ 4594604 w 4594604"/>
              <a:gd name="connsiteY2-246" fmla="*/ 2087793 h 2106830"/>
              <a:gd name="connsiteX3-247" fmla="*/ 0 w 4594604"/>
              <a:gd name="connsiteY3-248" fmla="*/ 2106830 h 2106830"/>
              <a:gd name="connsiteX4-249" fmla="*/ 197444 w 4594604"/>
              <a:gd name="connsiteY4-250" fmla="*/ 0 h 2106830"/>
              <a:gd name="connsiteX0-251" fmla="*/ 219400 w 4616560"/>
              <a:gd name="connsiteY0-252" fmla="*/ 0 h 2087793"/>
              <a:gd name="connsiteX1-253" fmla="*/ 4001975 w 4616560"/>
              <a:gd name="connsiteY1-254" fmla="*/ 396095 h 2087793"/>
              <a:gd name="connsiteX2-255" fmla="*/ 4616560 w 4616560"/>
              <a:gd name="connsiteY2-256" fmla="*/ 2087793 h 2087793"/>
              <a:gd name="connsiteX3-257" fmla="*/ 0 w 4616560"/>
              <a:gd name="connsiteY3-258" fmla="*/ 1886993 h 2087793"/>
              <a:gd name="connsiteX4-259" fmla="*/ 219400 w 4616560"/>
              <a:gd name="connsiteY4-260" fmla="*/ 0 h 2087793"/>
              <a:gd name="connsiteX0-261" fmla="*/ 264233 w 4661393"/>
              <a:gd name="connsiteY0-262" fmla="*/ 0 h 2087793"/>
              <a:gd name="connsiteX1-263" fmla="*/ 4046808 w 4661393"/>
              <a:gd name="connsiteY1-264" fmla="*/ 396095 h 2087793"/>
              <a:gd name="connsiteX2-265" fmla="*/ 4661393 w 4661393"/>
              <a:gd name="connsiteY2-266" fmla="*/ 2087793 h 2087793"/>
              <a:gd name="connsiteX3-267" fmla="*/ 0 w 4661393"/>
              <a:gd name="connsiteY3-268" fmla="*/ 1946359 h 2087793"/>
              <a:gd name="connsiteX4-269" fmla="*/ 264233 w 4661393"/>
              <a:gd name="connsiteY4-270" fmla="*/ 0 h 2087793"/>
              <a:gd name="connsiteX0-271" fmla="*/ 429962 w 4827122"/>
              <a:gd name="connsiteY0-272" fmla="*/ 0 h 2087793"/>
              <a:gd name="connsiteX1-273" fmla="*/ 4212537 w 4827122"/>
              <a:gd name="connsiteY1-274" fmla="*/ 396095 h 2087793"/>
              <a:gd name="connsiteX2-275" fmla="*/ 4827122 w 4827122"/>
              <a:gd name="connsiteY2-276" fmla="*/ 2087793 h 2087793"/>
              <a:gd name="connsiteX3-277" fmla="*/ 0 w 4827122"/>
              <a:gd name="connsiteY3-278" fmla="*/ 1906784 h 2087793"/>
              <a:gd name="connsiteX4-279" fmla="*/ 429962 w 4827122"/>
              <a:gd name="connsiteY4-280" fmla="*/ 0 h 2087793"/>
              <a:gd name="connsiteX0-281" fmla="*/ 429962 w 4827122"/>
              <a:gd name="connsiteY0-282" fmla="*/ 0 h 2087793"/>
              <a:gd name="connsiteX1-283" fmla="*/ 4212537 w 4827122"/>
              <a:gd name="connsiteY1-284" fmla="*/ 396095 h 2087793"/>
              <a:gd name="connsiteX2-285" fmla="*/ 4827122 w 4827122"/>
              <a:gd name="connsiteY2-286" fmla="*/ 2087793 h 2087793"/>
              <a:gd name="connsiteX3-287" fmla="*/ 0 w 4827122"/>
              <a:gd name="connsiteY3-288" fmla="*/ 1906784 h 2087793"/>
              <a:gd name="connsiteX4-289" fmla="*/ 30162 w 4827122"/>
              <a:gd name="connsiteY4-290" fmla="*/ 1832932 h 2087793"/>
              <a:gd name="connsiteX5" fmla="*/ 429962 w 4827122"/>
              <a:gd name="connsiteY5" fmla="*/ 0 h 2087793"/>
              <a:gd name="connsiteX0-291" fmla="*/ 554259 w 4827122"/>
              <a:gd name="connsiteY0-292" fmla="*/ 0 h 2058112"/>
              <a:gd name="connsiteX1-293" fmla="*/ 4212537 w 4827122"/>
              <a:gd name="connsiteY1-294" fmla="*/ 366414 h 2058112"/>
              <a:gd name="connsiteX2-295" fmla="*/ 4827122 w 4827122"/>
              <a:gd name="connsiteY2-296" fmla="*/ 2058112 h 2058112"/>
              <a:gd name="connsiteX3-297" fmla="*/ 0 w 4827122"/>
              <a:gd name="connsiteY3-298" fmla="*/ 1877103 h 2058112"/>
              <a:gd name="connsiteX4-299" fmla="*/ 30162 w 4827122"/>
              <a:gd name="connsiteY4-300" fmla="*/ 1803251 h 2058112"/>
              <a:gd name="connsiteX5-301" fmla="*/ 554259 w 4827122"/>
              <a:gd name="connsiteY5-302" fmla="*/ 0 h 2058112"/>
              <a:gd name="connsiteX0-303" fmla="*/ 621664 w 4827122"/>
              <a:gd name="connsiteY0-304" fmla="*/ 0 h 1936909"/>
              <a:gd name="connsiteX1-305" fmla="*/ 4212537 w 4827122"/>
              <a:gd name="connsiteY1-306" fmla="*/ 245211 h 1936909"/>
              <a:gd name="connsiteX2-307" fmla="*/ 4827122 w 4827122"/>
              <a:gd name="connsiteY2-308" fmla="*/ 1936909 h 1936909"/>
              <a:gd name="connsiteX3-309" fmla="*/ 0 w 4827122"/>
              <a:gd name="connsiteY3-310" fmla="*/ 1755900 h 1936909"/>
              <a:gd name="connsiteX4-311" fmla="*/ 30162 w 4827122"/>
              <a:gd name="connsiteY4-312" fmla="*/ 1682048 h 1936909"/>
              <a:gd name="connsiteX5-313" fmla="*/ 621664 w 4827122"/>
              <a:gd name="connsiteY5-314" fmla="*/ 0 h 1936909"/>
              <a:gd name="connsiteX0-315" fmla="*/ 619811 w 4827122"/>
              <a:gd name="connsiteY0-316" fmla="*/ 0 h 1819106"/>
              <a:gd name="connsiteX1-317" fmla="*/ 4212537 w 4827122"/>
              <a:gd name="connsiteY1-318" fmla="*/ 127408 h 1819106"/>
              <a:gd name="connsiteX2-319" fmla="*/ 4827122 w 4827122"/>
              <a:gd name="connsiteY2-320" fmla="*/ 1819106 h 1819106"/>
              <a:gd name="connsiteX3-321" fmla="*/ 0 w 4827122"/>
              <a:gd name="connsiteY3-322" fmla="*/ 1638097 h 1819106"/>
              <a:gd name="connsiteX4-323" fmla="*/ 30162 w 4827122"/>
              <a:gd name="connsiteY4-324" fmla="*/ 1564245 h 1819106"/>
              <a:gd name="connsiteX5-325" fmla="*/ 619811 w 4827122"/>
              <a:gd name="connsiteY5-326" fmla="*/ 0 h 1819106"/>
              <a:gd name="connsiteX0-327" fmla="*/ 632487 w 4827122"/>
              <a:gd name="connsiteY0-328" fmla="*/ 0 h 1890530"/>
              <a:gd name="connsiteX1-329" fmla="*/ 4212537 w 4827122"/>
              <a:gd name="connsiteY1-330" fmla="*/ 198832 h 1890530"/>
              <a:gd name="connsiteX2-331" fmla="*/ 4827122 w 4827122"/>
              <a:gd name="connsiteY2-332" fmla="*/ 1890530 h 1890530"/>
              <a:gd name="connsiteX3-333" fmla="*/ 0 w 4827122"/>
              <a:gd name="connsiteY3-334" fmla="*/ 1709521 h 1890530"/>
              <a:gd name="connsiteX4-335" fmla="*/ 30162 w 4827122"/>
              <a:gd name="connsiteY4-336" fmla="*/ 1635669 h 1890530"/>
              <a:gd name="connsiteX5-337" fmla="*/ 632487 w 4827122"/>
              <a:gd name="connsiteY5-338" fmla="*/ 0 h 1890530"/>
              <a:gd name="connsiteX0-339" fmla="*/ 468922 w 4827122"/>
              <a:gd name="connsiteY0-340" fmla="*/ 0 h 1920829"/>
              <a:gd name="connsiteX1-341" fmla="*/ 4212537 w 4827122"/>
              <a:gd name="connsiteY1-342" fmla="*/ 229131 h 1920829"/>
              <a:gd name="connsiteX2-343" fmla="*/ 4827122 w 4827122"/>
              <a:gd name="connsiteY2-344" fmla="*/ 1920829 h 1920829"/>
              <a:gd name="connsiteX3-345" fmla="*/ 0 w 4827122"/>
              <a:gd name="connsiteY3-346" fmla="*/ 1739820 h 1920829"/>
              <a:gd name="connsiteX4-347" fmla="*/ 30162 w 4827122"/>
              <a:gd name="connsiteY4-348" fmla="*/ 1665968 h 1920829"/>
              <a:gd name="connsiteX5-349" fmla="*/ 468922 w 4827122"/>
              <a:gd name="connsiteY5-350" fmla="*/ 0 h 1920829"/>
              <a:gd name="connsiteX0-351" fmla="*/ 468922 w 4827122"/>
              <a:gd name="connsiteY0-352" fmla="*/ 0 h 1920829"/>
              <a:gd name="connsiteX1-353" fmla="*/ 3807313 w 4827122"/>
              <a:gd name="connsiteY1-354" fmla="*/ 658429 h 1920829"/>
              <a:gd name="connsiteX2-355" fmla="*/ 4827122 w 4827122"/>
              <a:gd name="connsiteY2-356" fmla="*/ 1920829 h 1920829"/>
              <a:gd name="connsiteX3-357" fmla="*/ 0 w 4827122"/>
              <a:gd name="connsiteY3-358" fmla="*/ 1739820 h 1920829"/>
              <a:gd name="connsiteX4-359" fmla="*/ 30162 w 4827122"/>
              <a:gd name="connsiteY4-360" fmla="*/ 1665968 h 1920829"/>
              <a:gd name="connsiteX5-361" fmla="*/ 468922 w 4827122"/>
              <a:gd name="connsiteY5-362" fmla="*/ 0 h 1920829"/>
              <a:gd name="connsiteX0-363" fmla="*/ 468922 w 4827122"/>
              <a:gd name="connsiteY0-364" fmla="*/ 0 h 1920829"/>
              <a:gd name="connsiteX1-365" fmla="*/ 3930999 w 4827122"/>
              <a:gd name="connsiteY1-366" fmla="*/ 357299 h 1920829"/>
              <a:gd name="connsiteX2-367" fmla="*/ 4827122 w 4827122"/>
              <a:gd name="connsiteY2-368" fmla="*/ 1920829 h 1920829"/>
              <a:gd name="connsiteX3-369" fmla="*/ 0 w 4827122"/>
              <a:gd name="connsiteY3-370" fmla="*/ 1739820 h 1920829"/>
              <a:gd name="connsiteX4-371" fmla="*/ 30162 w 4827122"/>
              <a:gd name="connsiteY4-372" fmla="*/ 1665968 h 1920829"/>
              <a:gd name="connsiteX5-373" fmla="*/ 468922 w 4827122"/>
              <a:gd name="connsiteY5-374" fmla="*/ 0 h 1920829"/>
              <a:gd name="connsiteX0-375" fmla="*/ 501761 w 4827122"/>
              <a:gd name="connsiteY0-376" fmla="*/ 0 h 1843710"/>
              <a:gd name="connsiteX1-377" fmla="*/ 3930999 w 4827122"/>
              <a:gd name="connsiteY1-378" fmla="*/ 280180 h 1843710"/>
              <a:gd name="connsiteX2-379" fmla="*/ 4827122 w 4827122"/>
              <a:gd name="connsiteY2-380" fmla="*/ 1843710 h 1843710"/>
              <a:gd name="connsiteX3-381" fmla="*/ 0 w 4827122"/>
              <a:gd name="connsiteY3-382" fmla="*/ 1662701 h 1843710"/>
              <a:gd name="connsiteX4-383" fmla="*/ 30162 w 4827122"/>
              <a:gd name="connsiteY4-384" fmla="*/ 1588849 h 1843710"/>
              <a:gd name="connsiteX5-385" fmla="*/ 501761 w 4827122"/>
              <a:gd name="connsiteY5-386" fmla="*/ 0 h 1843710"/>
              <a:gd name="connsiteX0-387" fmla="*/ 418940 w 4827122"/>
              <a:gd name="connsiteY0-388" fmla="*/ 0 h 1940957"/>
              <a:gd name="connsiteX1-389" fmla="*/ 3930999 w 4827122"/>
              <a:gd name="connsiteY1-390" fmla="*/ 377427 h 1940957"/>
              <a:gd name="connsiteX2-391" fmla="*/ 4827122 w 4827122"/>
              <a:gd name="connsiteY2-392" fmla="*/ 1940957 h 1940957"/>
              <a:gd name="connsiteX3-393" fmla="*/ 0 w 4827122"/>
              <a:gd name="connsiteY3-394" fmla="*/ 1759948 h 1940957"/>
              <a:gd name="connsiteX4-395" fmla="*/ 30162 w 4827122"/>
              <a:gd name="connsiteY4-396" fmla="*/ 1686096 h 1940957"/>
              <a:gd name="connsiteX5-397" fmla="*/ 418940 w 4827122"/>
              <a:gd name="connsiteY5-398" fmla="*/ 0 h 1940957"/>
              <a:gd name="connsiteX0-399" fmla="*/ 537720 w 4827122"/>
              <a:gd name="connsiteY0-400" fmla="*/ 0 h 1817612"/>
              <a:gd name="connsiteX1-401" fmla="*/ 3930999 w 4827122"/>
              <a:gd name="connsiteY1-402" fmla="*/ 254082 h 1817612"/>
              <a:gd name="connsiteX2-403" fmla="*/ 4827122 w 4827122"/>
              <a:gd name="connsiteY2-404" fmla="*/ 1817612 h 1817612"/>
              <a:gd name="connsiteX3-405" fmla="*/ 0 w 4827122"/>
              <a:gd name="connsiteY3-406" fmla="*/ 1636603 h 1817612"/>
              <a:gd name="connsiteX4-407" fmla="*/ 30162 w 4827122"/>
              <a:gd name="connsiteY4-408" fmla="*/ 1562751 h 1817612"/>
              <a:gd name="connsiteX5-409" fmla="*/ 537720 w 4827122"/>
              <a:gd name="connsiteY5-410" fmla="*/ 0 h 1817612"/>
              <a:gd name="connsiteX0-411" fmla="*/ 688703 w 4827122"/>
              <a:gd name="connsiteY0-412" fmla="*/ 0 h 1774237"/>
              <a:gd name="connsiteX1-413" fmla="*/ 3930999 w 4827122"/>
              <a:gd name="connsiteY1-414" fmla="*/ 210707 h 1774237"/>
              <a:gd name="connsiteX2-415" fmla="*/ 4827122 w 4827122"/>
              <a:gd name="connsiteY2-416" fmla="*/ 1774237 h 1774237"/>
              <a:gd name="connsiteX3-417" fmla="*/ 0 w 4827122"/>
              <a:gd name="connsiteY3-418" fmla="*/ 1593228 h 1774237"/>
              <a:gd name="connsiteX4-419" fmla="*/ 30162 w 4827122"/>
              <a:gd name="connsiteY4-420" fmla="*/ 1519376 h 1774237"/>
              <a:gd name="connsiteX5-421" fmla="*/ 688703 w 4827122"/>
              <a:gd name="connsiteY5-422" fmla="*/ 0 h 1774237"/>
              <a:gd name="connsiteX0-423" fmla="*/ 753881 w 4827122"/>
              <a:gd name="connsiteY0-424" fmla="*/ 0 h 1835119"/>
              <a:gd name="connsiteX1-425" fmla="*/ 3930999 w 4827122"/>
              <a:gd name="connsiteY1-426" fmla="*/ 271589 h 1835119"/>
              <a:gd name="connsiteX2-427" fmla="*/ 4827122 w 4827122"/>
              <a:gd name="connsiteY2-428" fmla="*/ 1835119 h 1835119"/>
              <a:gd name="connsiteX3-429" fmla="*/ 0 w 4827122"/>
              <a:gd name="connsiteY3-430" fmla="*/ 1654110 h 1835119"/>
              <a:gd name="connsiteX4-431" fmla="*/ 30162 w 4827122"/>
              <a:gd name="connsiteY4-432" fmla="*/ 1580258 h 1835119"/>
              <a:gd name="connsiteX5-433" fmla="*/ 753881 w 4827122"/>
              <a:gd name="connsiteY5-434" fmla="*/ 0 h 1835119"/>
              <a:gd name="connsiteX0-435" fmla="*/ 611719 w 4827122"/>
              <a:gd name="connsiteY0-436" fmla="*/ 0 h 1799430"/>
              <a:gd name="connsiteX1-437" fmla="*/ 3930999 w 4827122"/>
              <a:gd name="connsiteY1-438" fmla="*/ 235900 h 1799430"/>
              <a:gd name="connsiteX2-439" fmla="*/ 4827122 w 4827122"/>
              <a:gd name="connsiteY2-440" fmla="*/ 1799430 h 1799430"/>
              <a:gd name="connsiteX3-441" fmla="*/ 0 w 4827122"/>
              <a:gd name="connsiteY3-442" fmla="*/ 1618421 h 1799430"/>
              <a:gd name="connsiteX4-443" fmla="*/ 30162 w 4827122"/>
              <a:gd name="connsiteY4-444" fmla="*/ 1544569 h 1799430"/>
              <a:gd name="connsiteX5-445" fmla="*/ 611719 w 4827122"/>
              <a:gd name="connsiteY5-446" fmla="*/ 0 h 1799430"/>
              <a:gd name="connsiteX0-447" fmla="*/ 610679 w 4827122"/>
              <a:gd name="connsiteY0-448" fmla="*/ 0 h 1782423"/>
              <a:gd name="connsiteX1-449" fmla="*/ 3930999 w 4827122"/>
              <a:gd name="connsiteY1-450" fmla="*/ 218893 h 1782423"/>
              <a:gd name="connsiteX2-451" fmla="*/ 4827122 w 4827122"/>
              <a:gd name="connsiteY2-452" fmla="*/ 1782423 h 1782423"/>
              <a:gd name="connsiteX3-453" fmla="*/ 0 w 4827122"/>
              <a:gd name="connsiteY3-454" fmla="*/ 1601414 h 1782423"/>
              <a:gd name="connsiteX4-455" fmla="*/ 30162 w 4827122"/>
              <a:gd name="connsiteY4-456" fmla="*/ 1527562 h 1782423"/>
              <a:gd name="connsiteX5-457" fmla="*/ 610679 w 4827122"/>
              <a:gd name="connsiteY5-458" fmla="*/ 0 h 1782423"/>
              <a:gd name="connsiteX0-459" fmla="*/ 566668 w 4827122"/>
              <a:gd name="connsiteY0-460" fmla="*/ 0 h 1788529"/>
              <a:gd name="connsiteX1-461" fmla="*/ 3930999 w 4827122"/>
              <a:gd name="connsiteY1-462" fmla="*/ 224999 h 1788529"/>
              <a:gd name="connsiteX2-463" fmla="*/ 4827122 w 4827122"/>
              <a:gd name="connsiteY2-464" fmla="*/ 1788529 h 1788529"/>
              <a:gd name="connsiteX3-465" fmla="*/ 0 w 4827122"/>
              <a:gd name="connsiteY3-466" fmla="*/ 1607520 h 1788529"/>
              <a:gd name="connsiteX4-467" fmla="*/ 30162 w 4827122"/>
              <a:gd name="connsiteY4-468" fmla="*/ 1533668 h 1788529"/>
              <a:gd name="connsiteX5-469" fmla="*/ 566668 w 4827122"/>
              <a:gd name="connsiteY5-470" fmla="*/ 0 h 1788529"/>
              <a:gd name="connsiteX0-471" fmla="*/ 452742 w 4827122"/>
              <a:gd name="connsiteY0-472" fmla="*/ 0 h 1740017"/>
              <a:gd name="connsiteX1-473" fmla="*/ 3930999 w 4827122"/>
              <a:gd name="connsiteY1-474" fmla="*/ 176487 h 1740017"/>
              <a:gd name="connsiteX2-475" fmla="*/ 4827122 w 4827122"/>
              <a:gd name="connsiteY2-476" fmla="*/ 1740017 h 1740017"/>
              <a:gd name="connsiteX3-477" fmla="*/ 0 w 4827122"/>
              <a:gd name="connsiteY3-478" fmla="*/ 1559008 h 1740017"/>
              <a:gd name="connsiteX4-479" fmla="*/ 30162 w 4827122"/>
              <a:gd name="connsiteY4-480" fmla="*/ 1485156 h 1740017"/>
              <a:gd name="connsiteX5-481" fmla="*/ 452742 w 4827122"/>
              <a:gd name="connsiteY5-482" fmla="*/ 0 h 1740017"/>
              <a:gd name="connsiteX0-483" fmla="*/ 396429 w 4827122"/>
              <a:gd name="connsiteY0-484" fmla="*/ 0 h 1726390"/>
              <a:gd name="connsiteX1-485" fmla="*/ 3930999 w 4827122"/>
              <a:gd name="connsiteY1-486" fmla="*/ 162860 h 1726390"/>
              <a:gd name="connsiteX2-487" fmla="*/ 4827122 w 4827122"/>
              <a:gd name="connsiteY2-488" fmla="*/ 1726390 h 1726390"/>
              <a:gd name="connsiteX3-489" fmla="*/ 0 w 4827122"/>
              <a:gd name="connsiteY3-490" fmla="*/ 1545381 h 1726390"/>
              <a:gd name="connsiteX4-491" fmla="*/ 30162 w 4827122"/>
              <a:gd name="connsiteY4-492" fmla="*/ 1471529 h 1726390"/>
              <a:gd name="connsiteX5-493" fmla="*/ 396429 w 4827122"/>
              <a:gd name="connsiteY5-494" fmla="*/ 0 h 1726390"/>
              <a:gd name="connsiteX0-495" fmla="*/ 401461 w 4827122"/>
              <a:gd name="connsiteY0-496" fmla="*/ 0 h 1738885"/>
              <a:gd name="connsiteX1-497" fmla="*/ 3930999 w 4827122"/>
              <a:gd name="connsiteY1-498" fmla="*/ 175355 h 1738885"/>
              <a:gd name="connsiteX2-499" fmla="*/ 4827122 w 4827122"/>
              <a:gd name="connsiteY2-500" fmla="*/ 1738885 h 1738885"/>
              <a:gd name="connsiteX3-501" fmla="*/ 0 w 4827122"/>
              <a:gd name="connsiteY3-502" fmla="*/ 1557876 h 1738885"/>
              <a:gd name="connsiteX4-503" fmla="*/ 30162 w 4827122"/>
              <a:gd name="connsiteY4-504" fmla="*/ 1484024 h 1738885"/>
              <a:gd name="connsiteX5-505" fmla="*/ 401461 w 4827122"/>
              <a:gd name="connsiteY5-506" fmla="*/ 0 h 1738885"/>
              <a:gd name="connsiteX0-507" fmla="*/ 560496 w 4827122"/>
              <a:gd name="connsiteY0-508" fmla="*/ 0 h 1715503"/>
              <a:gd name="connsiteX1-509" fmla="*/ 3930999 w 4827122"/>
              <a:gd name="connsiteY1-510" fmla="*/ 151973 h 1715503"/>
              <a:gd name="connsiteX2-511" fmla="*/ 4827122 w 4827122"/>
              <a:gd name="connsiteY2-512" fmla="*/ 1715503 h 1715503"/>
              <a:gd name="connsiteX3-513" fmla="*/ 0 w 4827122"/>
              <a:gd name="connsiteY3-514" fmla="*/ 1534494 h 1715503"/>
              <a:gd name="connsiteX4-515" fmla="*/ 30162 w 4827122"/>
              <a:gd name="connsiteY4-516" fmla="*/ 1460642 h 1715503"/>
              <a:gd name="connsiteX5-517" fmla="*/ 560496 w 4827122"/>
              <a:gd name="connsiteY5-518" fmla="*/ 0 h 1715503"/>
              <a:gd name="connsiteX0-519" fmla="*/ 483512 w 4827122"/>
              <a:gd name="connsiteY0-520" fmla="*/ 0 h 1740696"/>
              <a:gd name="connsiteX1-521" fmla="*/ 3930999 w 4827122"/>
              <a:gd name="connsiteY1-522" fmla="*/ 177166 h 1740696"/>
              <a:gd name="connsiteX2-523" fmla="*/ 4827122 w 4827122"/>
              <a:gd name="connsiteY2-524" fmla="*/ 1740696 h 1740696"/>
              <a:gd name="connsiteX3-525" fmla="*/ 0 w 4827122"/>
              <a:gd name="connsiteY3-526" fmla="*/ 1559687 h 1740696"/>
              <a:gd name="connsiteX4-527" fmla="*/ 30162 w 4827122"/>
              <a:gd name="connsiteY4-528" fmla="*/ 1485835 h 1740696"/>
              <a:gd name="connsiteX5-529" fmla="*/ 483512 w 4827122"/>
              <a:gd name="connsiteY5-530" fmla="*/ 0 h 17406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01" y="connsiteY5-302"/>
              </a:cxn>
            </a:cxnLst>
            <a:rect l="l" t="t" r="r" b="b"/>
            <a:pathLst>
              <a:path w="4827122" h="1740696">
                <a:moveTo>
                  <a:pt x="483512" y="0"/>
                </a:moveTo>
                <a:lnTo>
                  <a:pt x="3930999" y="177166"/>
                </a:lnTo>
                <a:lnTo>
                  <a:pt x="4827122" y="1740696"/>
                </a:lnTo>
                <a:lnTo>
                  <a:pt x="0" y="1559687"/>
                </a:lnTo>
                <a:cubicBezTo>
                  <a:pt x="6962" y="1535791"/>
                  <a:pt x="23200" y="1509731"/>
                  <a:pt x="30162" y="1485835"/>
                </a:cubicBezTo>
                <a:lnTo>
                  <a:pt x="483512" y="0"/>
                </a:lnTo>
                <a:close/>
              </a:path>
            </a:pathLst>
          </a:custGeom>
          <a:solidFill>
            <a:schemeClr val="accent1"/>
          </a:solidFill>
          <a:effectLst>
            <a:outerShdw blurRad="50800" dist="38100" dir="8100000" algn="tr" rotWithShape="0">
              <a:prstClr val="black">
                <a:alpha val="40000"/>
              </a:prstClr>
            </a:outerShdw>
          </a:effectLst>
        </p:spPr>
        <p:txBody>
          <a:body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直角三角形 3"/>
          <p:cNvSpPr/>
          <p:nvPr userDrawn="1"/>
        </p:nvSpPr>
        <p:spPr>
          <a:xfrm>
            <a:off x="0" y="0"/>
            <a:ext cx="12192000" cy="6858000"/>
          </a:xfrm>
          <a:prstGeom prst="rtTriangle">
            <a:avLst/>
          </a:prstGeom>
          <a:solidFill>
            <a:srgbClr val="EA930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453656" y="409648"/>
            <a:ext cx="11284688" cy="61149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52696F1D-09AC-4DEF-AE6B-13B4565408C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3B0659E-32B0-4318-AB10-5B5ED4AB44B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696F1D-09AC-4DEF-AE6B-13B4565408C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B0659E-32B0-4318-AB10-5B5ED4AB44B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1836" r="3548"/>
          <a:stretch>
            <a:fillRect/>
          </a:stretch>
        </p:blipFill>
        <p:spPr>
          <a:xfrm>
            <a:off x="1" y="0"/>
            <a:ext cx="12192000" cy="6858000"/>
          </a:xfrm>
          <a:prstGeom prst="rect">
            <a:avLst/>
          </a:prstGeom>
        </p:spPr>
      </p:pic>
      <p:sp>
        <p:nvSpPr>
          <p:cNvPr id="6" name="文本框 5"/>
          <p:cNvSpPr txBox="1"/>
          <p:nvPr/>
        </p:nvSpPr>
        <p:spPr>
          <a:xfrm>
            <a:off x="2620922" y="3965237"/>
            <a:ext cx="7446269" cy="830997"/>
          </a:xfrm>
          <a:prstGeom prst="rect">
            <a:avLst/>
          </a:prstGeom>
          <a:noFill/>
        </p:spPr>
        <p:txBody>
          <a:bodyPr wrap="none" rtlCol="0">
            <a:spAutoFit/>
          </a:bodyPr>
          <a:lstStyle/>
          <a:p>
            <a:r>
              <a:rPr lang="zh-CN" altLang="en-US"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颁奖典礼活动策划</a:t>
            </a:r>
            <a:r>
              <a:rPr lang="en-US" altLang="zh-CN"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PPT</a:t>
            </a:r>
            <a:r>
              <a:rPr lang="zh-CN" altLang="en-US"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模板</a:t>
            </a:r>
            <a:endParaRPr lang="zh-CN" altLang="en-US"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文本框 7"/>
          <p:cNvSpPr txBox="1"/>
          <p:nvPr/>
        </p:nvSpPr>
        <p:spPr>
          <a:xfrm>
            <a:off x="1438606" y="5190026"/>
            <a:ext cx="9570482" cy="4487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The user can demonstrate on a projector or computer, or print the presentation and make it into a film to be used in a wider field  </a:t>
            </a:r>
            <a:endParaRPr lang="en-US" altLang="zh-CN" sz="1050" b="1" spc="394"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2971" t="16299" r="16300" b="36604"/>
          <a:stretch>
            <a:fillRect/>
          </a:stretch>
        </p:blipFill>
        <p:spPr>
          <a:xfrm>
            <a:off x="1784349" y="640364"/>
            <a:ext cx="8623301" cy="3229577"/>
          </a:xfrm>
          <a:prstGeom prst="rect">
            <a:avLst/>
          </a:prstGeom>
        </p:spPr>
      </p:pic>
      <p:pic>
        <p:nvPicPr>
          <p:cNvPr id="2" name="纯音乐 - 情书 - loveletter to you">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5734456" y="-192968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anim calcmode="lin" valueType="num">
                                      <p:cBhvr>
                                        <p:cTn id="11" dur="500" fill="hold"/>
                                        <p:tgtEl>
                                          <p:spTgt spid="6"/>
                                        </p:tgtEl>
                                        <p:attrNameLst>
                                          <p:attrName>ppt_x</p:attrName>
                                        </p:attrNameLst>
                                      </p:cBhvr>
                                      <p:tavLst>
                                        <p:tav tm="0">
                                          <p:val>
                                            <p:strVal val="#ppt_x"/>
                                          </p:val>
                                        </p:tav>
                                        <p:tav tm="100000">
                                          <p:val>
                                            <p:strVal val="#ppt_x"/>
                                          </p:val>
                                        </p:tav>
                                      </p:tavLst>
                                    </p:anim>
                                    <p:anim calcmode="lin" valueType="num">
                                      <p:cBhvr>
                                        <p:cTn id="12" dur="5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椭圆 26"/>
          <p:cNvSpPr/>
          <p:nvPr/>
        </p:nvSpPr>
        <p:spPr>
          <a:xfrm>
            <a:off x="8545444" y="2366456"/>
            <a:ext cx="1559972" cy="1559972"/>
          </a:xfrm>
          <a:prstGeom prst="ellipse">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椭圆 25"/>
          <p:cNvSpPr/>
          <p:nvPr/>
        </p:nvSpPr>
        <p:spPr>
          <a:xfrm>
            <a:off x="5417611" y="2366456"/>
            <a:ext cx="1559972" cy="1559972"/>
          </a:xfrm>
          <a:prstGeom prst="ellipse">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 name="椭圆 2"/>
          <p:cNvSpPr/>
          <p:nvPr/>
        </p:nvSpPr>
        <p:spPr>
          <a:xfrm>
            <a:off x="2188181" y="2371957"/>
            <a:ext cx="1559972" cy="1559972"/>
          </a:xfrm>
          <a:prstGeom prst="ellipse">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加号 8"/>
          <p:cNvSpPr/>
          <p:nvPr/>
        </p:nvSpPr>
        <p:spPr>
          <a:xfrm>
            <a:off x="3999151" y="2648857"/>
            <a:ext cx="1016000" cy="1016000"/>
          </a:xfrm>
          <a:prstGeom prst="mathPlus">
            <a:avLst>
              <a:gd name="adj1" fmla="val 1494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等号 9"/>
          <p:cNvSpPr/>
          <p:nvPr/>
        </p:nvSpPr>
        <p:spPr>
          <a:xfrm>
            <a:off x="7205876" y="2648857"/>
            <a:ext cx="1016000" cy="1016000"/>
          </a:xfrm>
          <a:prstGeom prst="mathEqual">
            <a:avLst>
              <a:gd name="adj1" fmla="val 16377"/>
              <a:gd name="adj2" fmla="val 117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3" name="椭圆 10"/>
          <p:cNvSpPr/>
          <p:nvPr/>
        </p:nvSpPr>
        <p:spPr>
          <a:xfrm>
            <a:off x="2503711" y="2828575"/>
            <a:ext cx="725718" cy="656564"/>
          </a:xfrm>
          <a:custGeom>
            <a:avLst/>
            <a:gdLst>
              <a:gd name="connsiteX0" fmla="*/ 36176 w 338659"/>
              <a:gd name="connsiteY0" fmla="*/ 196850 h 306388"/>
              <a:gd name="connsiteX1" fmla="*/ 24334 w 338659"/>
              <a:gd name="connsiteY1" fmla="*/ 256577 h 306388"/>
              <a:gd name="connsiteX2" fmla="*/ 116438 w 338659"/>
              <a:gd name="connsiteY2" fmla="*/ 277813 h 306388"/>
              <a:gd name="connsiteX3" fmla="*/ 170384 w 338659"/>
              <a:gd name="connsiteY3" fmla="*/ 261886 h 306388"/>
              <a:gd name="connsiteX4" fmla="*/ 170384 w 338659"/>
              <a:gd name="connsiteY4" fmla="*/ 203486 h 306388"/>
              <a:gd name="connsiteX5" fmla="*/ 116438 w 338659"/>
              <a:gd name="connsiteY5" fmla="*/ 219414 h 306388"/>
              <a:gd name="connsiteX6" fmla="*/ 108543 w 338659"/>
              <a:gd name="connsiteY6" fmla="*/ 219414 h 306388"/>
              <a:gd name="connsiteX7" fmla="*/ 36176 w 338659"/>
              <a:gd name="connsiteY7" fmla="*/ 196850 h 306388"/>
              <a:gd name="connsiteX8" fmla="*/ 205528 w 338659"/>
              <a:gd name="connsiteY8" fmla="*/ 193675 h 306388"/>
              <a:gd name="connsiteX9" fmla="*/ 198959 w 338659"/>
              <a:gd name="connsiteY9" fmla="*/ 196321 h 306388"/>
              <a:gd name="connsiteX10" fmla="*/ 198959 w 338659"/>
              <a:gd name="connsiteY10" fmla="*/ 253207 h 306388"/>
              <a:gd name="connsiteX11" fmla="*/ 200273 w 338659"/>
              <a:gd name="connsiteY11" fmla="*/ 253207 h 306388"/>
              <a:gd name="connsiteX12" fmla="*/ 202901 w 338659"/>
              <a:gd name="connsiteY12" fmla="*/ 253207 h 306388"/>
              <a:gd name="connsiteX13" fmla="*/ 205528 w 338659"/>
              <a:gd name="connsiteY13" fmla="*/ 253207 h 306388"/>
              <a:gd name="connsiteX14" fmla="*/ 310632 w 338659"/>
              <a:gd name="connsiteY14" fmla="*/ 280988 h 306388"/>
              <a:gd name="connsiteX15" fmla="*/ 313259 w 338659"/>
              <a:gd name="connsiteY15" fmla="*/ 218811 h 306388"/>
              <a:gd name="connsiteX16" fmla="*/ 205528 w 338659"/>
              <a:gd name="connsiteY16" fmla="*/ 193675 h 306388"/>
              <a:gd name="connsiteX17" fmla="*/ 224038 w 338659"/>
              <a:gd name="connsiteY17" fmla="*/ 128588 h 306388"/>
              <a:gd name="connsiteX18" fmla="*/ 198959 w 338659"/>
              <a:gd name="connsiteY18" fmla="*/ 135203 h 306388"/>
              <a:gd name="connsiteX19" fmla="*/ 198959 w 338659"/>
              <a:gd name="connsiteY19" fmla="*/ 169599 h 306388"/>
              <a:gd name="connsiteX20" fmla="*/ 201599 w 338659"/>
              <a:gd name="connsiteY20" fmla="*/ 168276 h 306388"/>
              <a:gd name="connsiteX21" fmla="*/ 208199 w 338659"/>
              <a:gd name="connsiteY21" fmla="*/ 168276 h 306388"/>
              <a:gd name="connsiteX22" fmla="*/ 315114 w 338659"/>
              <a:gd name="connsiteY22" fmla="*/ 192088 h 306388"/>
              <a:gd name="connsiteX23" fmla="*/ 316434 w 338659"/>
              <a:gd name="connsiteY23" fmla="*/ 157692 h 306388"/>
              <a:gd name="connsiteX24" fmla="*/ 224038 w 338659"/>
              <a:gd name="connsiteY24" fmla="*/ 128588 h 306388"/>
              <a:gd name="connsiteX25" fmla="*/ 221011 w 338659"/>
              <a:gd name="connsiteY25" fmla="*/ 107679 h 306388"/>
              <a:gd name="connsiteX26" fmla="*/ 227621 w 338659"/>
              <a:gd name="connsiteY26" fmla="*/ 107679 h 306388"/>
              <a:gd name="connsiteX27" fmla="*/ 330728 w 338659"/>
              <a:gd name="connsiteY27" fmla="*/ 139262 h 306388"/>
              <a:gd name="connsiteX28" fmla="*/ 338659 w 338659"/>
              <a:gd name="connsiteY28" fmla="*/ 151106 h 306388"/>
              <a:gd name="connsiteX29" fmla="*/ 332050 w 338659"/>
              <a:gd name="connsiteY29" fmla="*/ 295861 h 306388"/>
              <a:gd name="connsiteX30" fmla="*/ 326762 w 338659"/>
              <a:gd name="connsiteY30" fmla="*/ 303756 h 306388"/>
              <a:gd name="connsiteX31" fmla="*/ 320153 w 338659"/>
              <a:gd name="connsiteY31" fmla="*/ 306388 h 306388"/>
              <a:gd name="connsiteX32" fmla="*/ 317509 w 338659"/>
              <a:gd name="connsiteY32" fmla="*/ 305072 h 306388"/>
              <a:gd name="connsiteX33" fmla="*/ 202505 w 338659"/>
              <a:gd name="connsiteY33" fmla="*/ 274805 h 306388"/>
              <a:gd name="connsiteX34" fmla="*/ 120548 w 338659"/>
              <a:gd name="connsiteY34" fmla="*/ 298492 h 306388"/>
              <a:gd name="connsiteX35" fmla="*/ 115260 w 338659"/>
              <a:gd name="connsiteY35" fmla="*/ 299808 h 306388"/>
              <a:gd name="connsiteX36" fmla="*/ 8187 w 338659"/>
              <a:gd name="connsiteY36" fmla="*/ 274805 h 306388"/>
              <a:gd name="connsiteX37" fmla="*/ 256 w 338659"/>
              <a:gd name="connsiteY37" fmla="*/ 262962 h 306388"/>
              <a:gd name="connsiteX38" fmla="*/ 29337 w 338659"/>
              <a:gd name="connsiteY38" fmla="*/ 120839 h 306388"/>
              <a:gd name="connsiteX39" fmla="*/ 34625 w 338659"/>
              <a:gd name="connsiteY39" fmla="*/ 114259 h 306388"/>
              <a:gd name="connsiteX40" fmla="*/ 42556 w 338659"/>
              <a:gd name="connsiteY40" fmla="*/ 112943 h 306388"/>
              <a:gd name="connsiteX41" fmla="*/ 50487 w 338659"/>
              <a:gd name="connsiteY41" fmla="*/ 115575 h 306388"/>
              <a:gd name="connsiteX42" fmla="*/ 59741 w 338659"/>
              <a:gd name="connsiteY42" fmla="*/ 130050 h 306388"/>
              <a:gd name="connsiteX43" fmla="*/ 67672 w 338659"/>
              <a:gd name="connsiteY43" fmla="*/ 140578 h 306388"/>
              <a:gd name="connsiteX44" fmla="*/ 47844 w 338659"/>
              <a:gd name="connsiteY44" fmla="*/ 136630 h 306388"/>
              <a:gd name="connsiteX45" fmla="*/ 41234 w 338659"/>
              <a:gd name="connsiteY45" fmla="*/ 170845 h 306388"/>
              <a:gd name="connsiteX46" fmla="*/ 112616 w 338659"/>
              <a:gd name="connsiteY46" fmla="*/ 191900 h 306388"/>
              <a:gd name="connsiteX47" fmla="*/ 170779 w 338659"/>
              <a:gd name="connsiteY47" fmla="*/ 176109 h 306388"/>
              <a:gd name="connsiteX48" fmla="*/ 170779 w 338659"/>
              <a:gd name="connsiteY48" fmla="*/ 143210 h 306388"/>
              <a:gd name="connsiteX49" fmla="*/ 152273 w 338659"/>
              <a:gd name="connsiteY49" fmla="*/ 148474 h 306388"/>
              <a:gd name="connsiteX50" fmla="*/ 165492 w 338659"/>
              <a:gd name="connsiteY50" fmla="*/ 130050 h 306388"/>
              <a:gd name="connsiteX51" fmla="*/ 170779 w 338659"/>
              <a:gd name="connsiteY51" fmla="*/ 120839 h 306388"/>
              <a:gd name="connsiteX52" fmla="*/ 221011 w 338659"/>
              <a:gd name="connsiteY52" fmla="*/ 107679 h 306388"/>
              <a:gd name="connsiteX53" fmla="*/ 113235 w 338659"/>
              <a:gd name="connsiteY53" fmla="*/ 38100 h 306388"/>
              <a:gd name="connsiteX54" fmla="*/ 92597 w 338659"/>
              <a:gd name="connsiteY54" fmla="*/ 60325 h 306388"/>
              <a:gd name="connsiteX55" fmla="*/ 113235 w 338659"/>
              <a:gd name="connsiteY55" fmla="*/ 82550 h 306388"/>
              <a:gd name="connsiteX56" fmla="*/ 133873 w 338659"/>
              <a:gd name="connsiteY56" fmla="*/ 60325 h 306388"/>
              <a:gd name="connsiteX57" fmla="*/ 113235 w 338659"/>
              <a:gd name="connsiteY57" fmla="*/ 38100 h 306388"/>
              <a:gd name="connsiteX58" fmla="*/ 113234 w 338659"/>
              <a:gd name="connsiteY58" fmla="*/ 0 h 306388"/>
              <a:gd name="connsiteX59" fmla="*/ 176734 w 338659"/>
              <a:gd name="connsiteY59" fmla="*/ 63699 h 306388"/>
              <a:gd name="connsiteX60" fmla="*/ 117203 w 338659"/>
              <a:gd name="connsiteY60" fmla="*/ 168536 h 306388"/>
              <a:gd name="connsiteX61" fmla="*/ 113234 w 338659"/>
              <a:gd name="connsiteY61" fmla="*/ 169863 h 306388"/>
              <a:gd name="connsiteX62" fmla="*/ 109265 w 338659"/>
              <a:gd name="connsiteY62" fmla="*/ 168536 h 306388"/>
              <a:gd name="connsiteX63" fmla="*/ 49734 w 338659"/>
              <a:gd name="connsiteY63" fmla="*/ 63699 h 306388"/>
              <a:gd name="connsiteX64" fmla="*/ 113234 w 338659"/>
              <a:gd name="connsiteY64"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8659" h="306388">
                <a:moveTo>
                  <a:pt x="36176" y="196850"/>
                </a:moveTo>
                <a:cubicBezTo>
                  <a:pt x="36176" y="196850"/>
                  <a:pt x="36176" y="196850"/>
                  <a:pt x="24334" y="256577"/>
                </a:cubicBezTo>
                <a:cubicBezTo>
                  <a:pt x="24334" y="256577"/>
                  <a:pt x="24334" y="256577"/>
                  <a:pt x="116438" y="277813"/>
                </a:cubicBezTo>
                <a:cubicBezTo>
                  <a:pt x="116438" y="277813"/>
                  <a:pt x="116438" y="277813"/>
                  <a:pt x="170384" y="261886"/>
                </a:cubicBezTo>
                <a:lnTo>
                  <a:pt x="170384" y="203486"/>
                </a:lnTo>
                <a:cubicBezTo>
                  <a:pt x="170384" y="203486"/>
                  <a:pt x="170384" y="203486"/>
                  <a:pt x="116438" y="219414"/>
                </a:cubicBezTo>
                <a:cubicBezTo>
                  <a:pt x="113806" y="219414"/>
                  <a:pt x="111175" y="219414"/>
                  <a:pt x="108543" y="219414"/>
                </a:cubicBezTo>
                <a:cubicBezTo>
                  <a:pt x="108543" y="219414"/>
                  <a:pt x="108543" y="219414"/>
                  <a:pt x="36176" y="196850"/>
                </a:cubicBezTo>
                <a:close/>
                <a:moveTo>
                  <a:pt x="205528" y="193675"/>
                </a:moveTo>
                <a:cubicBezTo>
                  <a:pt x="205528" y="193675"/>
                  <a:pt x="205528" y="193675"/>
                  <a:pt x="198959" y="196321"/>
                </a:cubicBezTo>
                <a:cubicBezTo>
                  <a:pt x="198959" y="196321"/>
                  <a:pt x="198959" y="196321"/>
                  <a:pt x="198959" y="253207"/>
                </a:cubicBezTo>
                <a:cubicBezTo>
                  <a:pt x="198959" y="253207"/>
                  <a:pt x="198959" y="253207"/>
                  <a:pt x="200273" y="253207"/>
                </a:cubicBezTo>
                <a:cubicBezTo>
                  <a:pt x="200273" y="253207"/>
                  <a:pt x="201587" y="253207"/>
                  <a:pt x="202901" y="253207"/>
                </a:cubicBezTo>
                <a:cubicBezTo>
                  <a:pt x="204214" y="253207"/>
                  <a:pt x="204214" y="253207"/>
                  <a:pt x="205528" y="253207"/>
                </a:cubicBezTo>
                <a:cubicBezTo>
                  <a:pt x="205528" y="253207"/>
                  <a:pt x="205528" y="253207"/>
                  <a:pt x="310632" y="280988"/>
                </a:cubicBezTo>
                <a:lnTo>
                  <a:pt x="313259" y="218811"/>
                </a:lnTo>
                <a:cubicBezTo>
                  <a:pt x="313259" y="218811"/>
                  <a:pt x="313259" y="218811"/>
                  <a:pt x="205528" y="193675"/>
                </a:cubicBezTo>
                <a:close/>
                <a:moveTo>
                  <a:pt x="224038" y="128588"/>
                </a:moveTo>
                <a:cubicBezTo>
                  <a:pt x="224038" y="128588"/>
                  <a:pt x="224038" y="128588"/>
                  <a:pt x="198959" y="135203"/>
                </a:cubicBezTo>
                <a:cubicBezTo>
                  <a:pt x="198959" y="135203"/>
                  <a:pt x="198959" y="135203"/>
                  <a:pt x="198959" y="169599"/>
                </a:cubicBezTo>
                <a:cubicBezTo>
                  <a:pt x="198959" y="169599"/>
                  <a:pt x="198959" y="169599"/>
                  <a:pt x="201599" y="168276"/>
                </a:cubicBezTo>
                <a:cubicBezTo>
                  <a:pt x="204239" y="168276"/>
                  <a:pt x="205559" y="166953"/>
                  <a:pt x="208199" y="168276"/>
                </a:cubicBezTo>
                <a:cubicBezTo>
                  <a:pt x="208199" y="168276"/>
                  <a:pt x="208199" y="168276"/>
                  <a:pt x="315114" y="192088"/>
                </a:cubicBezTo>
                <a:lnTo>
                  <a:pt x="316434" y="157692"/>
                </a:lnTo>
                <a:cubicBezTo>
                  <a:pt x="316434" y="157692"/>
                  <a:pt x="316434" y="157692"/>
                  <a:pt x="224038" y="128588"/>
                </a:cubicBezTo>
                <a:close/>
                <a:moveTo>
                  <a:pt x="221011" y="107679"/>
                </a:moveTo>
                <a:cubicBezTo>
                  <a:pt x="223655" y="106363"/>
                  <a:pt x="224977" y="106363"/>
                  <a:pt x="227621" y="107679"/>
                </a:cubicBezTo>
                <a:cubicBezTo>
                  <a:pt x="227621" y="107679"/>
                  <a:pt x="227621" y="107679"/>
                  <a:pt x="330728" y="139262"/>
                </a:cubicBezTo>
                <a:cubicBezTo>
                  <a:pt x="336015" y="140578"/>
                  <a:pt x="338659" y="145842"/>
                  <a:pt x="338659" y="151106"/>
                </a:cubicBezTo>
                <a:cubicBezTo>
                  <a:pt x="338659" y="151106"/>
                  <a:pt x="338659" y="151106"/>
                  <a:pt x="332050" y="295861"/>
                </a:cubicBezTo>
                <a:cubicBezTo>
                  <a:pt x="330728" y="298492"/>
                  <a:pt x="329406" y="302440"/>
                  <a:pt x="326762" y="303756"/>
                </a:cubicBezTo>
                <a:cubicBezTo>
                  <a:pt x="325440" y="305072"/>
                  <a:pt x="322796" y="306388"/>
                  <a:pt x="320153" y="306388"/>
                </a:cubicBezTo>
                <a:cubicBezTo>
                  <a:pt x="320153" y="306388"/>
                  <a:pt x="318831" y="306388"/>
                  <a:pt x="317509" y="305072"/>
                </a:cubicBezTo>
                <a:cubicBezTo>
                  <a:pt x="317509" y="305072"/>
                  <a:pt x="317509" y="305072"/>
                  <a:pt x="202505" y="274805"/>
                </a:cubicBezTo>
                <a:cubicBezTo>
                  <a:pt x="202505" y="274805"/>
                  <a:pt x="202505" y="274805"/>
                  <a:pt x="120548" y="298492"/>
                </a:cubicBezTo>
                <a:cubicBezTo>
                  <a:pt x="119226" y="299808"/>
                  <a:pt x="116582" y="299808"/>
                  <a:pt x="115260" y="299808"/>
                </a:cubicBezTo>
                <a:cubicBezTo>
                  <a:pt x="115260" y="299808"/>
                  <a:pt x="115260" y="299808"/>
                  <a:pt x="8187" y="274805"/>
                </a:cubicBezTo>
                <a:cubicBezTo>
                  <a:pt x="2900" y="274805"/>
                  <a:pt x="-1066" y="268225"/>
                  <a:pt x="256" y="262962"/>
                </a:cubicBezTo>
                <a:cubicBezTo>
                  <a:pt x="256" y="262962"/>
                  <a:pt x="256" y="262962"/>
                  <a:pt x="29337" y="120839"/>
                </a:cubicBezTo>
                <a:cubicBezTo>
                  <a:pt x="29337" y="118207"/>
                  <a:pt x="31981" y="115575"/>
                  <a:pt x="34625" y="114259"/>
                </a:cubicBezTo>
                <a:cubicBezTo>
                  <a:pt x="35947" y="112943"/>
                  <a:pt x="39912" y="111627"/>
                  <a:pt x="42556" y="112943"/>
                </a:cubicBezTo>
                <a:cubicBezTo>
                  <a:pt x="42556" y="112943"/>
                  <a:pt x="42556" y="112943"/>
                  <a:pt x="50487" y="115575"/>
                </a:cubicBezTo>
                <a:cubicBezTo>
                  <a:pt x="53131" y="119523"/>
                  <a:pt x="57097" y="124786"/>
                  <a:pt x="59741" y="130050"/>
                </a:cubicBezTo>
                <a:cubicBezTo>
                  <a:pt x="62384" y="133998"/>
                  <a:pt x="65028" y="137946"/>
                  <a:pt x="67672" y="140578"/>
                </a:cubicBezTo>
                <a:cubicBezTo>
                  <a:pt x="67672" y="140578"/>
                  <a:pt x="67672" y="140578"/>
                  <a:pt x="47844" y="136630"/>
                </a:cubicBezTo>
                <a:cubicBezTo>
                  <a:pt x="47844" y="136630"/>
                  <a:pt x="47844" y="136630"/>
                  <a:pt x="41234" y="170845"/>
                </a:cubicBezTo>
                <a:cubicBezTo>
                  <a:pt x="41234" y="170845"/>
                  <a:pt x="41234" y="170845"/>
                  <a:pt x="112616" y="191900"/>
                </a:cubicBezTo>
                <a:cubicBezTo>
                  <a:pt x="112616" y="191900"/>
                  <a:pt x="112616" y="191900"/>
                  <a:pt x="170779" y="176109"/>
                </a:cubicBezTo>
                <a:cubicBezTo>
                  <a:pt x="170779" y="176109"/>
                  <a:pt x="170779" y="176109"/>
                  <a:pt x="170779" y="143210"/>
                </a:cubicBezTo>
                <a:cubicBezTo>
                  <a:pt x="170779" y="143210"/>
                  <a:pt x="170779" y="143210"/>
                  <a:pt x="152273" y="148474"/>
                </a:cubicBezTo>
                <a:cubicBezTo>
                  <a:pt x="156239" y="143210"/>
                  <a:pt x="160204" y="136630"/>
                  <a:pt x="165492" y="130050"/>
                </a:cubicBezTo>
                <a:cubicBezTo>
                  <a:pt x="166814" y="126102"/>
                  <a:pt x="168136" y="123471"/>
                  <a:pt x="170779" y="120839"/>
                </a:cubicBezTo>
                <a:cubicBezTo>
                  <a:pt x="170779" y="120839"/>
                  <a:pt x="170779" y="120839"/>
                  <a:pt x="221011" y="107679"/>
                </a:cubicBezTo>
                <a:close/>
                <a:moveTo>
                  <a:pt x="113235" y="38100"/>
                </a:moveTo>
                <a:cubicBezTo>
                  <a:pt x="101837" y="38100"/>
                  <a:pt x="92597" y="48050"/>
                  <a:pt x="92597" y="60325"/>
                </a:cubicBezTo>
                <a:cubicBezTo>
                  <a:pt x="92597" y="72600"/>
                  <a:pt x="101837" y="82550"/>
                  <a:pt x="113235" y="82550"/>
                </a:cubicBezTo>
                <a:cubicBezTo>
                  <a:pt x="124633" y="82550"/>
                  <a:pt x="133873" y="72600"/>
                  <a:pt x="133873" y="60325"/>
                </a:cubicBezTo>
                <a:cubicBezTo>
                  <a:pt x="133873" y="48050"/>
                  <a:pt x="124633" y="38100"/>
                  <a:pt x="113235" y="38100"/>
                </a:cubicBezTo>
                <a:close/>
                <a:moveTo>
                  <a:pt x="113234" y="0"/>
                </a:moveTo>
                <a:cubicBezTo>
                  <a:pt x="147630" y="0"/>
                  <a:pt x="176734" y="29195"/>
                  <a:pt x="176734" y="63699"/>
                </a:cubicBezTo>
                <a:cubicBezTo>
                  <a:pt x="176734" y="92894"/>
                  <a:pt x="131755" y="151284"/>
                  <a:pt x="117203" y="168536"/>
                </a:cubicBezTo>
                <a:cubicBezTo>
                  <a:pt x="115880" y="169863"/>
                  <a:pt x="114557" y="169863"/>
                  <a:pt x="113234" y="169863"/>
                </a:cubicBezTo>
                <a:cubicBezTo>
                  <a:pt x="111911" y="169863"/>
                  <a:pt x="109265" y="169863"/>
                  <a:pt x="109265" y="168536"/>
                </a:cubicBezTo>
                <a:cubicBezTo>
                  <a:pt x="94713" y="151284"/>
                  <a:pt x="49734" y="92894"/>
                  <a:pt x="49734" y="63699"/>
                </a:cubicBezTo>
                <a:cubicBezTo>
                  <a:pt x="49734" y="29195"/>
                  <a:pt x="77515" y="0"/>
                  <a:pt x="1132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4" name="椭圆 11"/>
          <p:cNvSpPr/>
          <p:nvPr/>
        </p:nvSpPr>
        <p:spPr>
          <a:xfrm>
            <a:off x="5747654" y="2795701"/>
            <a:ext cx="725718" cy="722313"/>
          </a:xfrm>
          <a:custGeom>
            <a:avLst/>
            <a:gdLst>
              <a:gd name="connsiteX0" fmla="*/ 165100 w 338137"/>
              <a:gd name="connsiteY0" fmla="*/ 119063 h 336551"/>
              <a:gd name="connsiteX1" fmla="*/ 180898 w 338137"/>
              <a:gd name="connsiteY1" fmla="*/ 121696 h 336551"/>
              <a:gd name="connsiteX2" fmla="*/ 163784 w 338137"/>
              <a:gd name="connsiteY2" fmla="*/ 138810 h 336551"/>
              <a:gd name="connsiteX3" fmla="*/ 130872 w 338137"/>
              <a:gd name="connsiteY3" fmla="*/ 173038 h 336551"/>
              <a:gd name="connsiteX4" fmla="*/ 165100 w 338137"/>
              <a:gd name="connsiteY4" fmla="*/ 207266 h 336551"/>
              <a:gd name="connsiteX5" fmla="*/ 199328 w 338137"/>
              <a:gd name="connsiteY5" fmla="*/ 174354 h 336551"/>
              <a:gd name="connsiteX6" fmla="*/ 216442 w 338137"/>
              <a:gd name="connsiteY6" fmla="*/ 157240 h 336551"/>
              <a:gd name="connsiteX7" fmla="*/ 219075 w 338137"/>
              <a:gd name="connsiteY7" fmla="*/ 173038 h 336551"/>
              <a:gd name="connsiteX8" fmla="*/ 165100 w 338137"/>
              <a:gd name="connsiteY8" fmla="*/ 227013 h 336551"/>
              <a:gd name="connsiteX9" fmla="*/ 111125 w 338137"/>
              <a:gd name="connsiteY9" fmla="*/ 173038 h 336551"/>
              <a:gd name="connsiteX10" fmla="*/ 165100 w 338137"/>
              <a:gd name="connsiteY10" fmla="*/ 119063 h 336551"/>
              <a:gd name="connsiteX11" fmla="*/ 165100 w 338137"/>
              <a:gd name="connsiteY11" fmla="*/ 65088 h 336551"/>
              <a:gd name="connsiteX12" fmla="*/ 221708 w 338137"/>
              <a:gd name="connsiteY12" fmla="*/ 80886 h 336551"/>
              <a:gd name="connsiteX13" fmla="*/ 207227 w 338137"/>
              <a:gd name="connsiteY13" fmla="*/ 95367 h 336551"/>
              <a:gd name="connsiteX14" fmla="*/ 165100 w 338137"/>
              <a:gd name="connsiteY14" fmla="*/ 84835 h 336551"/>
              <a:gd name="connsiteX15" fmla="*/ 76897 w 338137"/>
              <a:gd name="connsiteY15" fmla="*/ 173038 h 336551"/>
              <a:gd name="connsiteX16" fmla="*/ 165100 w 338137"/>
              <a:gd name="connsiteY16" fmla="*/ 261241 h 336551"/>
              <a:gd name="connsiteX17" fmla="*/ 253303 w 338137"/>
              <a:gd name="connsiteY17" fmla="*/ 173038 h 336551"/>
              <a:gd name="connsiteX18" fmla="*/ 242771 w 338137"/>
              <a:gd name="connsiteY18" fmla="*/ 130911 h 336551"/>
              <a:gd name="connsiteX19" fmla="*/ 257252 w 338137"/>
              <a:gd name="connsiteY19" fmla="*/ 116430 h 336551"/>
              <a:gd name="connsiteX20" fmla="*/ 273050 w 338137"/>
              <a:gd name="connsiteY20" fmla="*/ 173038 h 336551"/>
              <a:gd name="connsiteX21" fmla="*/ 165100 w 338137"/>
              <a:gd name="connsiteY21" fmla="*/ 280988 h 336551"/>
              <a:gd name="connsiteX22" fmla="*/ 57150 w 338137"/>
              <a:gd name="connsiteY22" fmla="*/ 173038 h 336551"/>
              <a:gd name="connsiteX23" fmla="*/ 165100 w 338137"/>
              <a:gd name="connsiteY23" fmla="*/ 65088 h 336551"/>
              <a:gd name="connsiteX24" fmla="*/ 165100 w 338137"/>
              <a:gd name="connsiteY24" fmla="*/ 7938 h 336551"/>
              <a:gd name="connsiteX25" fmla="*/ 249631 w 338137"/>
              <a:gd name="connsiteY25" fmla="*/ 31598 h 336551"/>
              <a:gd name="connsiteX26" fmla="*/ 235102 w 338137"/>
              <a:gd name="connsiteY26" fmla="*/ 46057 h 336551"/>
              <a:gd name="connsiteX27" fmla="*/ 165100 w 338137"/>
              <a:gd name="connsiteY27" fmla="*/ 27655 h 336551"/>
              <a:gd name="connsiteX28" fmla="*/ 19812 w 338137"/>
              <a:gd name="connsiteY28" fmla="*/ 172245 h 336551"/>
              <a:gd name="connsiteX29" fmla="*/ 165100 w 338137"/>
              <a:gd name="connsiteY29" fmla="*/ 316834 h 336551"/>
              <a:gd name="connsiteX30" fmla="*/ 310388 w 338137"/>
              <a:gd name="connsiteY30" fmla="*/ 172245 h 336551"/>
              <a:gd name="connsiteX31" fmla="*/ 291897 w 338137"/>
              <a:gd name="connsiteY31" fmla="*/ 102579 h 336551"/>
              <a:gd name="connsiteX32" fmla="*/ 306426 w 338137"/>
              <a:gd name="connsiteY32" fmla="*/ 88120 h 336551"/>
              <a:gd name="connsiteX33" fmla="*/ 330200 w 338137"/>
              <a:gd name="connsiteY33" fmla="*/ 172245 h 336551"/>
              <a:gd name="connsiteX34" fmla="*/ 165100 w 338137"/>
              <a:gd name="connsiteY34" fmla="*/ 336551 h 336551"/>
              <a:gd name="connsiteX35" fmla="*/ 0 w 338137"/>
              <a:gd name="connsiteY35" fmla="*/ 172245 h 336551"/>
              <a:gd name="connsiteX36" fmla="*/ 165100 w 338137"/>
              <a:gd name="connsiteY36" fmla="*/ 7938 h 336551"/>
              <a:gd name="connsiteX37" fmla="*/ 302622 w 338137"/>
              <a:gd name="connsiteY37" fmla="*/ 0 h 336551"/>
              <a:gd name="connsiteX38" fmla="*/ 310515 w 338137"/>
              <a:gd name="connsiteY38" fmla="*/ 27623 h 336551"/>
              <a:gd name="connsiteX39" fmla="*/ 338137 w 338137"/>
              <a:gd name="connsiteY39" fmla="*/ 35515 h 336551"/>
              <a:gd name="connsiteX40" fmla="*/ 285523 w 338137"/>
              <a:gd name="connsiteY40" fmla="*/ 88129 h 336551"/>
              <a:gd name="connsiteX41" fmla="*/ 265792 w 338137"/>
              <a:gd name="connsiteY41" fmla="*/ 85498 h 336551"/>
              <a:gd name="connsiteX42" fmla="*/ 172402 w 338137"/>
              <a:gd name="connsiteY42" fmla="*/ 180204 h 336551"/>
              <a:gd name="connsiteX43" fmla="*/ 157933 w 338137"/>
              <a:gd name="connsiteY43" fmla="*/ 180204 h 336551"/>
              <a:gd name="connsiteX44" fmla="*/ 157933 w 338137"/>
              <a:gd name="connsiteY44" fmla="*/ 165735 h 336551"/>
              <a:gd name="connsiteX45" fmla="*/ 252639 w 338137"/>
              <a:gd name="connsiteY45" fmla="*/ 72345 h 336551"/>
              <a:gd name="connsiteX46" fmla="*/ 250008 w 338137"/>
              <a:gd name="connsiteY46" fmla="*/ 52614 h 336551"/>
              <a:gd name="connsiteX47" fmla="*/ 302622 w 338137"/>
              <a:gd name="connsiteY47"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8137" h="336551">
                <a:moveTo>
                  <a:pt x="165100" y="119063"/>
                </a:moveTo>
                <a:cubicBezTo>
                  <a:pt x="170366" y="119063"/>
                  <a:pt x="175632" y="120379"/>
                  <a:pt x="180898" y="121696"/>
                </a:cubicBezTo>
                <a:cubicBezTo>
                  <a:pt x="180898" y="121696"/>
                  <a:pt x="180898" y="121696"/>
                  <a:pt x="163784" y="138810"/>
                </a:cubicBezTo>
                <a:cubicBezTo>
                  <a:pt x="145353" y="140126"/>
                  <a:pt x="130872" y="154608"/>
                  <a:pt x="130872" y="173038"/>
                </a:cubicBezTo>
                <a:cubicBezTo>
                  <a:pt x="130872" y="191468"/>
                  <a:pt x="146669" y="207266"/>
                  <a:pt x="165100" y="207266"/>
                </a:cubicBezTo>
                <a:cubicBezTo>
                  <a:pt x="183531" y="207266"/>
                  <a:pt x="198012" y="192785"/>
                  <a:pt x="199328" y="174354"/>
                </a:cubicBezTo>
                <a:cubicBezTo>
                  <a:pt x="199328" y="174354"/>
                  <a:pt x="199328" y="174354"/>
                  <a:pt x="216442" y="157240"/>
                </a:cubicBezTo>
                <a:cubicBezTo>
                  <a:pt x="217759" y="162506"/>
                  <a:pt x="219075" y="167772"/>
                  <a:pt x="219075" y="173038"/>
                </a:cubicBezTo>
                <a:cubicBezTo>
                  <a:pt x="219075" y="203317"/>
                  <a:pt x="195379" y="227013"/>
                  <a:pt x="165100" y="227013"/>
                </a:cubicBezTo>
                <a:cubicBezTo>
                  <a:pt x="134821" y="227013"/>
                  <a:pt x="111125" y="203317"/>
                  <a:pt x="111125" y="173038"/>
                </a:cubicBezTo>
                <a:cubicBezTo>
                  <a:pt x="111125" y="142759"/>
                  <a:pt x="134821" y="119063"/>
                  <a:pt x="165100" y="119063"/>
                </a:cubicBezTo>
                <a:close/>
                <a:moveTo>
                  <a:pt x="165100" y="65088"/>
                </a:moveTo>
                <a:cubicBezTo>
                  <a:pt x="186163" y="65088"/>
                  <a:pt x="205910" y="70354"/>
                  <a:pt x="221708" y="80886"/>
                </a:cubicBezTo>
                <a:cubicBezTo>
                  <a:pt x="221708" y="80886"/>
                  <a:pt x="221708" y="80886"/>
                  <a:pt x="207227" y="95367"/>
                </a:cubicBezTo>
                <a:cubicBezTo>
                  <a:pt x="195379" y="88784"/>
                  <a:pt x="180898" y="84835"/>
                  <a:pt x="165100" y="84835"/>
                </a:cubicBezTo>
                <a:cubicBezTo>
                  <a:pt x="116391" y="84835"/>
                  <a:pt x="76897" y="124329"/>
                  <a:pt x="76897" y="173038"/>
                </a:cubicBezTo>
                <a:cubicBezTo>
                  <a:pt x="76897" y="221747"/>
                  <a:pt x="116391" y="261241"/>
                  <a:pt x="165100" y="261241"/>
                </a:cubicBezTo>
                <a:cubicBezTo>
                  <a:pt x="213809" y="261241"/>
                  <a:pt x="253303" y="221747"/>
                  <a:pt x="253303" y="173038"/>
                </a:cubicBezTo>
                <a:cubicBezTo>
                  <a:pt x="253303" y="157240"/>
                  <a:pt x="249354" y="142759"/>
                  <a:pt x="242771" y="130911"/>
                </a:cubicBezTo>
                <a:cubicBezTo>
                  <a:pt x="242771" y="130911"/>
                  <a:pt x="242771" y="130911"/>
                  <a:pt x="257252" y="116430"/>
                </a:cubicBezTo>
                <a:cubicBezTo>
                  <a:pt x="267784" y="132228"/>
                  <a:pt x="273050" y="151975"/>
                  <a:pt x="273050" y="173038"/>
                </a:cubicBezTo>
                <a:cubicBezTo>
                  <a:pt x="273050" y="232279"/>
                  <a:pt x="224341" y="280988"/>
                  <a:pt x="165100" y="280988"/>
                </a:cubicBezTo>
                <a:cubicBezTo>
                  <a:pt x="105859" y="280988"/>
                  <a:pt x="57150" y="232279"/>
                  <a:pt x="57150" y="173038"/>
                </a:cubicBezTo>
                <a:cubicBezTo>
                  <a:pt x="57150" y="113797"/>
                  <a:pt x="105859" y="65088"/>
                  <a:pt x="165100" y="65088"/>
                </a:cubicBezTo>
                <a:close/>
                <a:moveTo>
                  <a:pt x="165100" y="7938"/>
                </a:moveTo>
                <a:cubicBezTo>
                  <a:pt x="196799" y="7938"/>
                  <a:pt x="225857" y="15825"/>
                  <a:pt x="249631" y="31598"/>
                </a:cubicBezTo>
                <a:cubicBezTo>
                  <a:pt x="249631" y="31598"/>
                  <a:pt x="249631" y="31598"/>
                  <a:pt x="235102" y="46057"/>
                </a:cubicBezTo>
                <a:cubicBezTo>
                  <a:pt x="215290" y="34227"/>
                  <a:pt x="190195" y="27655"/>
                  <a:pt x="165100" y="27655"/>
                </a:cubicBezTo>
                <a:cubicBezTo>
                  <a:pt x="84531" y="27655"/>
                  <a:pt x="19812" y="92063"/>
                  <a:pt x="19812" y="172245"/>
                </a:cubicBezTo>
                <a:cubicBezTo>
                  <a:pt x="19812" y="252426"/>
                  <a:pt x="84531" y="316834"/>
                  <a:pt x="165100" y="316834"/>
                </a:cubicBezTo>
                <a:cubicBezTo>
                  <a:pt x="245669" y="316834"/>
                  <a:pt x="310388" y="252426"/>
                  <a:pt x="310388" y="172245"/>
                </a:cubicBezTo>
                <a:cubicBezTo>
                  <a:pt x="310388" y="147270"/>
                  <a:pt x="303784" y="122295"/>
                  <a:pt x="291897" y="102579"/>
                </a:cubicBezTo>
                <a:cubicBezTo>
                  <a:pt x="291897" y="102579"/>
                  <a:pt x="291897" y="102579"/>
                  <a:pt x="306426" y="88120"/>
                </a:cubicBezTo>
                <a:cubicBezTo>
                  <a:pt x="322275" y="111780"/>
                  <a:pt x="330200" y="140698"/>
                  <a:pt x="330200" y="172245"/>
                </a:cubicBezTo>
                <a:cubicBezTo>
                  <a:pt x="330200" y="262942"/>
                  <a:pt x="256235" y="336551"/>
                  <a:pt x="165100" y="336551"/>
                </a:cubicBezTo>
                <a:cubicBezTo>
                  <a:pt x="73965" y="336551"/>
                  <a:pt x="0" y="262942"/>
                  <a:pt x="0" y="172245"/>
                </a:cubicBezTo>
                <a:cubicBezTo>
                  <a:pt x="0" y="81547"/>
                  <a:pt x="73965" y="7938"/>
                  <a:pt x="165100" y="7938"/>
                </a:cubicBezTo>
                <a:close/>
                <a:moveTo>
                  <a:pt x="302622" y="0"/>
                </a:moveTo>
                <a:cubicBezTo>
                  <a:pt x="310515" y="27623"/>
                  <a:pt x="310515" y="27623"/>
                  <a:pt x="310515" y="27623"/>
                </a:cubicBezTo>
                <a:cubicBezTo>
                  <a:pt x="338137" y="35515"/>
                  <a:pt x="338137" y="35515"/>
                  <a:pt x="338137" y="35515"/>
                </a:cubicBezTo>
                <a:lnTo>
                  <a:pt x="285523" y="88129"/>
                </a:lnTo>
                <a:cubicBezTo>
                  <a:pt x="265792" y="85498"/>
                  <a:pt x="265792" y="85498"/>
                  <a:pt x="265792" y="85498"/>
                </a:cubicBezTo>
                <a:cubicBezTo>
                  <a:pt x="172402" y="180204"/>
                  <a:pt x="172402" y="180204"/>
                  <a:pt x="172402" y="180204"/>
                </a:cubicBezTo>
                <a:cubicBezTo>
                  <a:pt x="168456" y="184150"/>
                  <a:pt x="161879" y="184150"/>
                  <a:pt x="157933" y="180204"/>
                </a:cubicBezTo>
                <a:cubicBezTo>
                  <a:pt x="153987" y="176258"/>
                  <a:pt x="153987" y="169681"/>
                  <a:pt x="157933" y="165735"/>
                </a:cubicBezTo>
                <a:cubicBezTo>
                  <a:pt x="252639" y="72345"/>
                  <a:pt x="252639" y="72345"/>
                  <a:pt x="252639" y="72345"/>
                </a:cubicBezTo>
                <a:cubicBezTo>
                  <a:pt x="250008" y="52614"/>
                  <a:pt x="250008" y="52614"/>
                  <a:pt x="250008" y="52614"/>
                </a:cubicBezTo>
                <a:cubicBezTo>
                  <a:pt x="302622" y="0"/>
                  <a:pt x="302622" y="0"/>
                  <a:pt x="30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椭圆 12"/>
          <p:cNvSpPr/>
          <p:nvPr/>
        </p:nvSpPr>
        <p:spPr>
          <a:xfrm>
            <a:off x="9075334" y="2793998"/>
            <a:ext cx="558242" cy="725718"/>
          </a:xfrm>
          <a:custGeom>
            <a:avLst/>
            <a:gdLst>
              <a:gd name="connsiteX0" fmla="*/ 0 w 254000"/>
              <a:gd name="connsiteY0" fmla="*/ 195263 h 330201"/>
              <a:gd name="connsiteX1" fmla="*/ 55563 w 254000"/>
              <a:gd name="connsiteY1" fmla="*/ 195263 h 330201"/>
              <a:gd name="connsiteX2" fmla="*/ 55563 w 254000"/>
              <a:gd name="connsiteY2" fmla="*/ 330201 h 330201"/>
              <a:gd name="connsiteX3" fmla="*/ 0 w 254000"/>
              <a:gd name="connsiteY3" fmla="*/ 330201 h 330201"/>
              <a:gd name="connsiteX4" fmla="*/ 98425 w 254000"/>
              <a:gd name="connsiteY4" fmla="*/ 152400 h 330201"/>
              <a:gd name="connsiteX5" fmla="*/ 155575 w 254000"/>
              <a:gd name="connsiteY5" fmla="*/ 152400 h 330201"/>
              <a:gd name="connsiteX6" fmla="*/ 155575 w 254000"/>
              <a:gd name="connsiteY6" fmla="*/ 330200 h 330201"/>
              <a:gd name="connsiteX7" fmla="*/ 98425 w 254000"/>
              <a:gd name="connsiteY7" fmla="*/ 330200 h 330201"/>
              <a:gd name="connsiteX8" fmla="*/ 198437 w 254000"/>
              <a:gd name="connsiteY8" fmla="*/ 109538 h 330201"/>
              <a:gd name="connsiteX9" fmla="*/ 254000 w 254000"/>
              <a:gd name="connsiteY9" fmla="*/ 109538 h 330201"/>
              <a:gd name="connsiteX10" fmla="*/ 254000 w 254000"/>
              <a:gd name="connsiteY10" fmla="*/ 330201 h 330201"/>
              <a:gd name="connsiteX11" fmla="*/ 198437 w 254000"/>
              <a:gd name="connsiteY11" fmla="*/ 330201 h 330201"/>
              <a:gd name="connsiteX12" fmla="*/ 84304 w 254000"/>
              <a:gd name="connsiteY12" fmla="*/ 0 h 330201"/>
              <a:gd name="connsiteX13" fmla="*/ 89492 w 254000"/>
              <a:gd name="connsiteY13" fmla="*/ 2586 h 330201"/>
              <a:gd name="connsiteX14" fmla="*/ 95977 w 254000"/>
              <a:gd name="connsiteY14" fmla="*/ 19390 h 330201"/>
              <a:gd name="connsiteX15" fmla="*/ 103759 w 254000"/>
              <a:gd name="connsiteY15" fmla="*/ 23268 h 330201"/>
              <a:gd name="connsiteX16" fmla="*/ 108947 w 254000"/>
              <a:gd name="connsiteY16" fmla="*/ 19390 h 330201"/>
              <a:gd name="connsiteX17" fmla="*/ 115432 w 254000"/>
              <a:gd name="connsiteY17" fmla="*/ 3878 h 330201"/>
              <a:gd name="connsiteX18" fmla="*/ 121916 w 254000"/>
              <a:gd name="connsiteY18" fmla="*/ 1293 h 330201"/>
              <a:gd name="connsiteX19" fmla="*/ 158232 w 254000"/>
              <a:gd name="connsiteY19" fmla="*/ 18098 h 330201"/>
              <a:gd name="connsiteX20" fmla="*/ 160826 w 254000"/>
              <a:gd name="connsiteY20" fmla="*/ 24561 h 330201"/>
              <a:gd name="connsiteX21" fmla="*/ 153044 w 254000"/>
              <a:gd name="connsiteY21" fmla="*/ 40073 h 330201"/>
              <a:gd name="connsiteX22" fmla="*/ 155638 w 254000"/>
              <a:gd name="connsiteY22" fmla="*/ 49122 h 330201"/>
              <a:gd name="connsiteX23" fmla="*/ 160826 w 254000"/>
              <a:gd name="connsiteY23" fmla="*/ 49122 h 330201"/>
              <a:gd name="connsiteX24" fmla="*/ 177687 w 254000"/>
              <a:gd name="connsiteY24" fmla="*/ 43951 h 330201"/>
              <a:gd name="connsiteX25" fmla="*/ 184171 w 254000"/>
              <a:gd name="connsiteY25" fmla="*/ 46537 h 330201"/>
              <a:gd name="connsiteX26" fmla="*/ 197141 w 254000"/>
              <a:gd name="connsiteY26" fmla="*/ 84024 h 330201"/>
              <a:gd name="connsiteX27" fmla="*/ 194547 w 254000"/>
              <a:gd name="connsiteY27" fmla="*/ 89195 h 330201"/>
              <a:gd name="connsiteX28" fmla="*/ 178984 w 254000"/>
              <a:gd name="connsiteY28" fmla="*/ 95658 h 330201"/>
              <a:gd name="connsiteX29" fmla="*/ 173796 w 254000"/>
              <a:gd name="connsiteY29" fmla="*/ 99536 h 330201"/>
              <a:gd name="connsiteX30" fmla="*/ 177687 w 254000"/>
              <a:gd name="connsiteY30" fmla="*/ 108585 h 330201"/>
              <a:gd name="connsiteX31" fmla="*/ 184171 w 254000"/>
              <a:gd name="connsiteY31" fmla="*/ 111171 h 330201"/>
              <a:gd name="connsiteX32" fmla="*/ 184171 w 254000"/>
              <a:gd name="connsiteY32" fmla="*/ 139610 h 330201"/>
              <a:gd name="connsiteX33" fmla="*/ 116728 w 254000"/>
              <a:gd name="connsiteY33" fmla="*/ 139610 h 330201"/>
              <a:gd name="connsiteX34" fmla="*/ 140074 w 254000"/>
              <a:gd name="connsiteY34" fmla="*/ 82732 h 330201"/>
              <a:gd name="connsiteX35" fmla="*/ 83007 w 254000"/>
              <a:gd name="connsiteY35" fmla="*/ 56878 h 330201"/>
              <a:gd name="connsiteX36" fmla="*/ 57067 w 254000"/>
              <a:gd name="connsiteY36" fmla="*/ 113756 h 330201"/>
              <a:gd name="connsiteX37" fmla="*/ 85601 w 254000"/>
              <a:gd name="connsiteY37" fmla="*/ 140902 h 330201"/>
              <a:gd name="connsiteX38" fmla="*/ 85601 w 254000"/>
              <a:gd name="connsiteY38" fmla="*/ 180975 h 330201"/>
              <a:gd name="connsiteX39" fmla="*/ 45395 w 254000"/>
              <a:gd name="connsiteY39" fmla="*/ 180975 h 330201"/>
              <a:gd name="connsiteX40" fmla="*/ 40207 w 254000"/>
              <a:gd name="connsiteY40" fmla="*/ 178390 h 330201"/>
              <a:gd name="connsiteX41" fmla="*/ 37613 w 254000"/>
              <a:gd name="connsiteY41" fmla="*/ 173219 h 330201"/>
              <a:gd name="connsiteX42" fmla="*/ 45395 w 254000"/>
              <a:gd name="connsiteY42" fmla="*/ 156414 h 330201"/>
              <a:gd name="connsiteX43" fmla="*/ 42801 w 254000"/>
              <a:gd name="connsiteY43" fmla="*/ 148658 h 330201"/>
              <a:gd name="connsiteX44" fmla="*/ 36316 w 254000"/>
              <a:gd name="connsiteY44" fmla="*/ 147366 h 330201"/>
              <a:gd name="connsiteX45" fmla="*/ 19455 w 254000"/>
              <a:gd name="connsiteY45" fmla="*/ 153829 h 330201"/>
              <a:gd name="connsiteX46" fmla="*/ 14267 w 254000"/>
              <a:gd name="connsiteY46" fmla="*/ 151244 h 330201"/>
              <a:gd name="connsiteX47" fmla="*/ 0 w 254000"/>
              <a:gd name="connsiteY47" fmla="*/ 113756 h 330201"/>
              <a:gd name="connsiteX48" fmla="*/ 2594 w 254000"/>
              <a:gd name="connsiteY48" fmla="*/ 108585 h 330201"/>
              <a:gd name="connsiteX49" fmla="*/ 19455 w 254000"/>
              <a:gd name="connsiteY49" fmla="*/ 102122 h 330201"/>
              <a:gd name="connsiteX50" fmla="*/ 23346 w 254000"/>
              <a:gd name="connsiteY50" fmla="*/ 94366 h 330201"/>
              <a:gd name="connsiteX51" fmla="*/ 19455 w 254000"/>
              <a:gd name="connsiteY51" fmla="*/ 89195 h 330201"/>
              <a:gd name="connsiteX52" fmla="*/ 3891 w 254000"/>
              <a:gd name="connsiteY52" fmla="*/ 81439 h 330201"/>
              <a:gd name="connsiteX53" fmla="*/ 1297 w 254000"/>
              <a:gd name="connsiteY53" fmla="*/ 76268 h 330201"/>
              <a:gd name="connsiteX54" fmla="*/ 18158 w 254000"/>
              <a:gd name="connsiteY54" fmla="*/ 40073 h 330201"/>
              <a:gd name="connsiteX55" fmla="*/ 24643 w 254000"/>
              <a:gd name="connsiteY55" fmla="*/ 37488 h 330201"/>
              <a:gd name="connsiteX56" fmla="*/ 40207 w 254000"/>
              <a:gd name="connsiteY56" fmla="*/ 45244 h 330201"/>
              <a:gd name="connsiteX57" fmla="*/ 49286 w 254000"/>
              <a:gd name="connsiteY57" fmla="*/ 42659 h 330201"/>
              <a:gd name="connsiteX58" fmla="*/ 49286 w 254000"/>
              <a:gd name="connsiteY58" fmla="*/ 36195 h 330201"/>
              <a:gd name="connsiteX59" fmla="*/ 44098 w 254000"/>
              <a:gd name="connsiteY59" fmla="*/ 19390 h 330201"/>
              <a:gd name="connsiteX60" fmla="*/ 46692 w 254000"/>
              <a:gd name="connsiteY60" fmla="*/ 14220 h 330201"/>
              <a:gd name="connsiteX61" fmla="*/ 84304 w 254000"/>
              <a:gd name="connsiteY61"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000" h="330201">
                <a:moveTo>
                  <a:pt x="0" y="195263"/>
                </a:moveTo>
                <a:lnTo>
                  <a:pt x="55563" y="195263"/>
                </a:lnTo>
                <a:lnTo>
                  <a:pt x="55563" y="330201"/>
                </a:lnTo>
                <a:lnTo>
                  <a:pt x="0" y="330201"/>
                </a:lnTo>
                <a:close/>
                <a:moveTo>
                  <a:pt x="98425" y="152400"/>
                </a:moveTo>
                <a:lnTo>
                  <a:pt x="155575" y="152400"/>
                </a:lnTo>
                <a:lnTo>
                  <a:pt x="155575" y="330200"/>
                </a:lnTo>
                <a:lnTo>
                  <a:pt x="98425" y="330200"/>
                </a:lnTo>
                <a:close/>
                <a:moveTo>
                  <a:pt x="198437" y="109538"/>
                </a:moveTo>
                <a:lnTo>
                  <a:pt x="254000" y="109538"/>
                </a:lnTo>
                <a:lnTo>
                  <a:pt x="254000" y="330201"/>
                </a:lnTo>
                <a:lnTo>
                  <a:pt x="198437" y="330201"/>
                </a:lnTo>
                <a:close/>
                <a:moveTo>
                  <a:pt x="84304" y="0"/>
                </a:moveTo>
                <a:cubicBezTo>
                  <a:pt x="85601" y="0"/>
                  <a:pt x="88195" y="0"/>
                  <a:pt x="89492" y="2586"/>
                </a:cubicBezTo>
                <a:cubicBezTo>
                  <a:pt x="89492" y="2586"/>
                  <a:pt x="89492" y="2586"/>
                  <a:pt x="95977" y="19390"/>
                </a:cubicBezTo>
                <a:cubicBezTo>
                  <a:pt x="95977" y="21976"/>
                  <a:pt x="101165" y="23268"/>
                  <a:pt x="103759" y="23268"/>
                </a:cubicBezTo>
                <a:cubicBezTo>
                  <a:pt x="105056" y="23268"/>
                  <a:pt x="107650" y="21976"/>
                  <a:pt x="108947" y="19390"/>
                </a:cubicBezTo>
                <a:cubicBezTo>
                  <a:pt x="108947" y="19390"/>
                  <a:pt x="108947" y="19390"/>
                  <a:pt x="115432" y="3878"/>
                </a:cubicBezTo>
                <a:cubicBezTo>
                  <a:pt x="116728" y="1293"/>
                  <a:pt x="119322" y="1293"/>
                  <a:pt x="121916" y="1293"/>
                </a:cubicBezTo>
                <a:cubicBezTo>
                  <a:pt x="121916" y="1293"/>
                  <a:pt x="121916" y="1293"/>
                  <a:pt x="158232" y="18098"/>
                </a:cubicBezTo>
                <a:cubicBezTo>
                  <a:pt x="160826" y="19390"/>
                  <a:pt x="160826" y="21976"/>
                  <a:pt x="160826" y="24561"/>
                </a:cubicBezTo>
                <a:cubicBezTo>
                  <a:pt x="160826" y="24561"/>
                  <a:pt x="160826" y="24561"/>
                  <a:pt x="153044" y="40073"/>
                </a:cubicBezTo>
                <a:cubicBezTo>
                  <a:pt x="151747" y="42659"/>
                  <a:pt x="154341" y="47829"/>
                  <a:pt x="155638" y="49122"/>
                </a:cubicBezTo>
                <a:cubicBezTo>
                  <a:pt x="156935" y="50415"/>
                  <a:pt x="159529" y="50415"/>
                  <a:pt x="160826" y="49122"/>
                </a:cubicBezTo>
                <a:cubicBezTo>
                  <a:pt x="160826" y="49122"/>
                  <a:pt x="160826" y="49122"/>
                  <a:pt x="177687" y="43951"/>
                </a:cubicBezTo>
                <a:cubicBezTo>
                  <a:pt x="180281" y="42659"/>
                  <a:pt x="182874" y="43951"/>
                  <a:pt x="184171" y="46537"/>
                </a:cubicBezTo>
                <a:cubicBezTo>
                  <a:pt x="184171" y="46537"/>
                  <a:pt x="184171" y="46537"/>
                  <a:pt x="197141" y="84024"/>
                </a:cubicBezTo>
                <a:cubicBezTo>
                  <a:pt x="198438" y="85317"/>
                  <a:pt x="197141" y="87902"/>
                  <a:pt x="194547" y="89195"/>
                </a:cubicBezTo>
                <a:cubicBezTo>
                  <a:pt x="194547" y="89195"/>
                  <a:pt x="194547" y="89195"/>
                  <a:pt x="178984" y="95658"/>
                </a:cubicBezTo>
                <a:cubicBezTo>
                  <a:pt x="176390" y="95658"/>
                  <a:pt x="173796" y="98244"/>
                  <a:pt x="173796" y="99536"/>
                </a:cubicBezTo>
                <a:cubicBezTo>
                  <a:pt x="173796" y="102122"/>
                  <a:pt x="175093" y="107293"/>
                  <a:pt x="177687" y="108585"/>
                </a:cubicBezTo>
                <a:cubicBezTo>
                  <a:pt x="177687" y="108585"/>
                  <a:pt x="177687" y="108585"/>
                  <a:pt x="184171" y="111171"/>
                </a:cubicBezTo>
                <a:cubicBezTo>
                  <a:pt x="184171" y="111171"/>
                  <a:pt x="184171" y="111171"/>
                  <a:pt x="184171" y="139610"/>
                </a:cubicBezTo>
                <a:cubicBezTo>
                  <a:pt x="184171" y="139610"/>
                  <a:pt x="184171" y="139610"/>
                  <a:pt x="116728" y="139610"/>
                </a:cubicBezTo>
                <a:cubicBezTo>
                  <a:pt x="137480" y="130561"/>
                  <a:pt x="149153" y="106000"/>
                  <a:pt x="140074" y="82732"/>
                </a:cubicBezTo>
                <a:cubicBezTo>
                  <a:pt x="132292" y="60756"/>
                  <a:pt x="106353" y="49122"/>
                  <a:pt x="83007" y="56878"/>
                </a:cubicBezTo>
                <a:cubicBezTo>
                  <a:pt x="60958" y="65927"/>
                  <a:pt x="49286" y="90488"/>
                  <a:pt x="57067" y="113756"/>
                </a:cubicBezTo>
                <a:cubicBezTo>
                  <a:pt x="62255" y="126683"/>
                  <a:pt x="72631" y="137024"/>
                  <a:pt x="85601" y="140902"/>
                </a:cubicBezTo>
                <a:cubicBezTo>
                  <a:pt x="85601" y="140902"/>
                  <a:pt x="85601" y="140902"/>
                  <a:pt x="85601" y="180975"/>
                </a:cubicBezTo>
                <a:cubicBezTo>
                  <a:pt x="85601" y="180975"/>
                  <a:pt x="85601" y="180975"/>
                  <a:pt x="45395" y="180975"/>
                </a:cubicBezTo>
                <a:cubicBezTo>
                  <a:pt x="45395" y="180975"/>
                  <a:pt x="45395" y="180975"/>
                  <a:pt x="40207" y="178390"/>
                </a:cubicBezTo>
                <a:cubicBezTo>
                  <a:pt x="37613" y="178390"/>
                  <a:pt x="36316" y="174512"/>
                  <a:pt x="37613" y="173219"/>
                </a:cubicBezTo>
                <a:cubicBezTo>
                  <a:pt x="37613" y="173219"/>
                  <a:pt x="37613" y="173219"/>
                  <a:pt x="45395" y="156414"/>
                </a:cubicBezTo>
                <a:cubicBezTo>
                  <a:pt x="46692" y="155122"/>
                  <a:pt x="44098" y="149951"/>
                  <a:pt x="42801" y="148658"/>
                </a:cubicBezTo>
                <a:cubicBezTo>
                  <a:pt x="41504" y="147366"/>
                  <a:pt x="38910" y="147366"/>
                  <a:pt x="36316" y="147366"/>
                </a:cubicBezTo>
                <a:cubicBezTo>
                  <a:pt x="36316" y="147366"/>
                  <a:pt x="36316" y="147366"/>
                  <a:pt x="19455" y="153829"/>
                </a:cubicBezTo>
                <a:cubicBezTo>
                  <a:pt x="18158" y="155122"/>
                  <a:pt x="15564" y="153829"/>
                  <a:pt x="14267" y="151244"/>
                </a:cubicBezTo>
                <a:cubicBezTo>
                  <a:pt x="14267" y="151244"/>
                  <a:pt x="14267" y="151244"/>
                  <a:pt x="0" y="113756"/>
                </a:cubicBezTo>
                <a:cubicBezTo>
                  <a:pt x="0" y="111171"/>
                  <a:pt x="0" y="108585"/>
                  <a:pt x="2594" y="108585"/>
                </a:cubicBezTo>
                <a:cubicBezTo>
                  <a:pt x="2594" y="108585"/>
                  <a:pt x="2594" y="108585"/>
                  <a:pt x="19455" y="102122"/>
                </a:cubicBezTo>
                <a:cubicBezTo>
                  <a:pt x="22049" y="100829"/>
                  <a:pt x="23346" y="95658"/>
                  <a:pt x="23346" y="94366"/>
                </a:cubicBezTo>
                <a:cubicBezTo>
                  <a:pt x="23346" y="93073"/>
                  <a:pt x="22049" y="90488"/>
                  <a:pt x="19455" y="89195"/>
                </a:cubicBezTo>
                <a:cubicBezTo>
                  <a:pt x="19455" y="89195"/>
                  <a:pt x="19455" y="89195"/>
                  <a:pt x="3891" y="81439"/>
                </a:cubicBezTo>
                <a:cubicBezTo>
                  <a:pt x="1297" y="81439"/>
                  <a:pt x="1297" y="77561"/>
                  <a:pt x="1297" y="76268"/>
                </a:cubicBezTo>
                <a:cubicBezTo>
                  <a:pt x="1297" y="76268"/>
                  <a:pt x="1297" y="76268"/>
                  <a:pt x="18158" y="40073"/>
                </a:cubicBezTo>
                <a:cubicBezTo>
                  <a:pt x="19455" y="37488"/>
                  <a:pt x="22049" y="36195"/>
                  <a:pt x="24643" y="37488"/>
                </a:cubicBezTo>
                <a:cubicBezTo>
                  <a:pt x="24643" y="37488"/>
                  <a:pt x="24643" y="37488"/>
                  <a:pt x="40207" y="45244"/>
                </a:cubicBezTo>
                <a:cubicBezTo>
                  <a:pt x="42801" y="46537"/>
                  <a:pt x="47989" y="43951"/>
                  <a:pt x="49286" y="42659"/>
                </a:cubicBezTo>
                <a:cubicBezTo>
                  <a:pt x="50582" y="41366"/>
                  <a:pt x="50582" y="38781"/>
                  <a:pt x="49286" y="36195"/>
                </a:cubicBezTo>
                <a:cubicBezTo>
                  <a:pt x="49286" y="36195"/>
                  <a:pt x="49286" y="36195"/>
                  <a:pt x="44098" y="19390"/>
                </a:cubicBezTo>
                <a:cubicBezTo>
                  <a:pt x="42801" y="18098"/>
                  <a:pt x="44098" y="15512"/>
                  <a:pt x="46692" y="14220"/>
                </a:cubicBezTo>
                <a:cubicBezTo>
                  <a:pt x="46692" y="14220"/>
                  <a:pt x="46692" y="14220"/>
                  <a:pt x="84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14" name="组合 13"/>
          <p:cNvGrpSpPr/>
          <p:nvPr/>
        </p:nvGrpSpPr>
        <p:grpSpPr>
          <a:xfrm>
            <a:off x="1639071" y="4378718"/>
            <a:ext cx="2454998" cy="869497"/>
            <a:chOff x="6585160" y="1678126"/>
            <a:chExt cx="2454998" cy="869497"/>
          </a:xfrm>
        </p:grpSpPr>
        <p:sp>
          <p:nvSpPr>
            <p:cNvPr id="15" name="矩形 14"/>
            <p:cNvSpPr/>
            <p:nvPr/>
          </p:nvSpPr>
          <p:spPr>
            <a:xfrm>
              <a:off x="6585160" y="2030750"/>
              <a:ext cx="2454998" cy="51687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双击输入替换内容千图网轻松设计高效办公</a:t>
              </a:r>
              <a:endPar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6" name="矩形 15"/>
            <p:cNvSpPr/>
            <p:nvPr/>
          </p:nvSpPr>
          <p:spPr>
            <a:xfrm>
              <a:off x="6691672" y="1678126"/>
              <a:ext cx="2241974" cy="40004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标题文字添加</a:t>
              </a:r>
              <a:endPar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17" name="组合 16"/>
          <p:cNvGrpSpPr/>
          <p:nvPr/>
        </p:nvGrpSpPr>
        <p:grpSpPr>
          <a:xfrm>
            <a:off x="4868501" y="4378718"/>
            <a:ext cx="2454998" cy="869497"/>
            <a:chOff x="6585160" y="1678126"/>
            <a:chExt cx="2454998" cy="869497"/>
          </a:xfrm>
        </p:grpSpPr>
        <p:sp>
          <p:nvSpPr>
            <p:cNvPr id="18" name="矩形 17"/>
            <p:cNvSpPr/>
            <p:nvPr/>
          </p:nvSpPr>
          <p:spPr>
            <a:xfrm>
              <a:off x="6585160" y="2030750"/>
              <a:ext cx="2454998" cy="51687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双击输入替换内容千图网轻松设计高效办公</a:t>
              </a:r>
              <a:endPar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9" name="矩形 18"/>
            <p:cNvSpPr/>
            <p:nvPr/>
          </p:nvSpPr>
          <p:spPr>
            <a:xfrm>
              <a:off x="6691672" y="1678126"/>
              <a:ext cx="2241974" cy="40004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标题文字添加</a:t>
              </a:r>
              <a:endPar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20" name="组合 19"/>
          <p:cNvGrpSpPr/>
          <p:nvPr/>
        </p:nvGrpSpPr>
        <p:grpSpPr>
          <a:xfrm>
            <a:off x="8126956" y="4378718"/>
            <a:ext cx="2454998" cy="869497"/>
            <a:chOff x="6585160" y="1678126"/>
            <a:chExt cx="2454998" cy="869497"/>
          </a:xfrm>
        </p:grpSpPr>
        <p:sp>
          <p:nvSpPr>
            <p:cNvPr id="21" name="矩形 20"/>
            <p:cNvSpPr/>
            <p:nvPr/>
          </p:nvSpPr>
          <p:spPr>
            <a:xfrm>
              <a:off x="6585160" y="2030750"/>
              <a:ext cx="2454998" cy="516873"/>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双击输入替换内容千图网轻松设计高效办公</a:t>
              </a:r>
              <a:endParaRPr kumimoji="0" lang="zh-CN" altLang="en-US" sz="1200" b="0"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矩形 21"/>
            <p:cNvSpPr/>
            <p:nvPr/>
          </p:nvSpPr>
          <p:spPr>
            <a:xfrm>
              <a:off x="6691672" y="1678126"/>
              <a:ext cx="2241974" cy="40004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rPr>
                <a:t>标题文字添加</a:t>
              </a:r>
              <a:endParaRPr kumimoji="0" lang="zh-CN" altLang="en-US" sz="1800" b="1" i="0" u="none" strike="noStrike" kern="1200" cap="none" spc="0" normalizeH="0" baseline="0" noProof="0" dirty="0">
                <a:ln>
                  <a:noFill/>
                </a:ln>
                <a:effectLst/>
                <a:uLnTx/>
                <a:uFillTx/>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8" name="矩形 27"/>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0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0000">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14:bounceEnd="60000">
                                          <p:cBhvr additive="base">
                                            <p:cTn id="12" dur="5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14:presetBounceEnd="60000">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14:bounceEnd="60000">
                                          <p:cBhvr additive="base">
                                            <p:cTn id="17" dur="50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6915" t="62467" r="70094" b="3459"/>
          <a:stretch>
            <a:fillRect/>
          </a:stretch>
        </p:blipFill>
        <p:spPr>
          <a:xfrm>
            <a:off x="2000302" y="2583298"/>
            <a:ext cx="2336800" cy="2336800"/>
          </a:xfrm>
          <a:custGeom>
            <a:avLst/>
            <a:gdLst>
              <a:gd name="connsiteX0" fmla="*/ 0 w 2336800"/>
              <a:gd name="connsiteY0" fmla="*/ 0 h 2336800"/>
              <a:gd name="connsiteX1" fmla="*/ 2336800 w 2336800"/>
              <a:gd name="connsiteY1" fmla="*/ 2336800 h 2336800"/>
              <a:gd name="connsiteX2" fmla="*/ 0 w 2336800"/>
              <a:gd name="connsiteY2" fmla="*/ 2336800 h 2336800"/>
            </a:gdLst>
            <a:ahLst/>
            <a:cxnLst>
              <a:cxn ang="0">
                <a:pos x="connsiteX0" y="connsiteY0"/>
              </a:cxn>
              <a:cxn ang="0">
                <a:pos x="connsiteX1" y="connsiteY1"/>
              </a:cxn>
              <a:cxn ang="0">
                <a:pos x="connsiteX2" y="connsiteY2"/>
              </a:cxn>
            </a:cxnLst>
            <a:rect l="l" t="t" r="r" b="b"/>
            <a:pathLst>
              <a:path w="2336800" h="2336800">
                <a:moveTo>
                  <a:pt x="0" y="0"/>
                </a:moveTo>
                <a:lnTo>
                  <a:pt x="2336800" y="2336800"/>
                </a:lnTo>
                <a:lnTo>
                  <a:pt x="0" y="2336800"/>
                </a:lnTo>
                <a:close/>
              </a:path>
            </a:pathLst>
          </a:custGeom>
        </p:spPr>
      </p:pic>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44993" t="4592" r="32016" b="61334"/>
          <a:stretch>
            <a:fillRect/>
          </a:stretch>
        </p:blipFill>
        <p:spPr>
          <a:xfrm>
            <a:off x="3512300" y="2146550"/>
            <a:ext cx="2336800" cy="2336800"/>
          </a:xfrm>
          <a:custGeom>
            <a:avLst/>
            <a:gdLst>
              <a:gd name="connsiteX0" fmla="*/ 0 w 2336800"/>
              <a:gd name="connsiteY0" fmla="*/ 0 h 2336800"/>
              <a:gd name="connsiteX1" fmla="*/ 2336800 w 2336800"/>
              <a:gd name="connsiteY1" fmla="*/ 2336800 h 2336800"/>
              <a:gd name="connsiteX2" fmla="*/ 0 w 2336800"/>
              <a:gd name="connsiteY2" fmla="*/ 2336800 h 2336800"/>
            </a:gdLst>
            <a:ahLst/>
            <a:cxnLst>
              <a:cxn ang="0">
                <a:pos x="connsiteX0" y="connsiteY0"/>
              </a:cxn>
              <a:cxn ang="0">
                <a:pos x="connsiteX1" y="connsiteY1"/>
              </a:cxn>
              <a:cxn ang="0">
                <a:pos x="connsiteX2" y="connsiteY2"/>
              </a:cxn>
            </a:cxnLst>
            <a:rect l="l" t="t" r="r" b="b"/>
            <a:pathLst>
              <a:path w="2336800" h="2336800">
                <a:moveTo>
                  <a:pt x="0" y="0"/>
                </a:moveTo>
                <a:lnTo>
                  <a:pt x="2336800" y="2336800"/>
                </a:lnTo>
                <a:lnTo>
                  <a:pt x="0" y="2336800"/>
                </a:lnTo>
                <a:close/>
              </a:path>
            </a:pathLst>
          </a:custGeom>
        </p:spPr>
      </p:pic>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37245" t="24185" r="6503" b="21629"/>
          <a:stretch>
            <a:fillRect/>
          </a:stretch>
        </p:blipFill>
        <p:spPr>
          <a:xfrm>
            <a:off x="5485354" y="1544529"/>
            <a:ext cx="5717439" cy="3716090"/>
          </a:xfrm>
          <a:custGeom>
            <a:avLst/>
            <a:gdLst>
              <a:gd name="connsiteX0" fmla="*/ 0 w 5717439"/>
              <a:gd name="connsiteY0" fmla="*/ 0 h 3716090"/>
              <a:gd name="connsiteX1" fmla="*/ 5717439 w 5717439"/>
              <a:gd name="connsiteY1" fmla="*/ 0 h 3716090"/>
              <a:gd name="connsiteX2" fmla="*/ 5717439 w 5717439"/>
              <a:gd name="connsiteY2" fmla="*/ 3716090 h 3716090"/>
              <a:gd name="connsiteX3" fmla="*/ 0 w 5717439"/>
              <a:gd name="connsiteY3" fmla="*/ 3716090 h 3716090"/>
            </a:gdLst>
            <a:ahLst/>
            <a:cxnLst>
              <a:cxn ang="0">
                <a:pos x="connsiteX0" y="connsiteY0"/>
              </a:cxn>
              <a:cxn ang="0">
                <a:pos x="connsiteX1" y="connsiteY1"/>
              </a:cxn>
              <a:cxn ang="0">
                <a:pos x="connsiteX2" y="connsiteY2"/>
              </a:cxn>
              <a:cxn ang="0">
                <a:pos x="connsiteX3" y="connsiteY3"/>
              </a:cxn>
            </a:cxnLst>
            <a:rect l="l" t="t" r="r" b="b"/>
            <a:pathLst>
              <a:path w="5717439" h="3716090">
                <a:moveTo>
                  <a:pt x="0" y="0"/>
                </a:moveTo>
                <a:lnTo>
                  <a:pt x="5717439" y="0"/>
                </a:lnTo>
                <a:lnTo>
                  <a:pt x="5717439" y="3716090"/>
                </a:lnTo>
                <a:lnTo>
                  <a:pt x="0" y="3716090"/>
                </a:lnTo>
                <a:close/>
              </a:path>
            </a:pathLst>
          </a:custGeom>
        </p:spPr>
      </p:pic>
      <p:sp>
        <p:nvSpPr>
          <p:cNvPr id="33" name="PA_文本框 3"/>
          <p:cNvSpPr txBox="1"/>
          <p:nvPr>
            <p:custDataLst>
              <p:tags r:id="rId2"/>
            </p:custDataLst>
          </p:nvPr>
        </p:nvSpPr>
        <p:spPr>
          <a:xfrm>
            <a:off x="1353971" y="1544529"/>
            <a:ext cx="646331" cy="369332"/>
          </a:xfrm>
          <a:prstGeom prst="rect">
            <a:avLst/>
          </a:prstGeom>
          <a:noFill/>
        </p:spPr>
        <p:txBody>
          <a:bodyPr wrap="none" rtlCol="0">
            <a:spAutoFit/>
          </a:bodyPr>
          <a:lstStyle/>
          <a:p>
            <a:r>
              <a:rPr lang="zh-CN" altLang="en-US"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a:t>
            </a:r>
            <a:endParaRPr lang="zh-CN" altLang="en-US"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PA_文本框 4"/>
          <p:cNvSpPr txBox="1"/>
          <p:nvPr>
            <p:custDataLst>
              <p:tags r:id="rId3"/>
            </p:custDataLst>
          </p:nvPr>
        </p:nvSpPr>
        <p:spPr>
          <a:xfrm>
            <a:off x="1386852" y="1851431"/>
            <a:ext cx="3293848" cy="523220"/>
          </a:xfrm>
          <a:prstGeom prst="rect">
            <a:avLst/>
          </a:prstGeom>
          <a:noFill/>
        </p:spPr>
        <p:txBody>
          <a:bodyPr vert="horz" wrap="square" rtlCol="0" anchor="b">
            <a:spAutoFit/>
          </a:bodyPr>
          <a:lstStyle/>
          <a:p>
            <a:r>
              <a:rPr lang="zh-CN" altLang="en-US" sz="1400" dirty="0">
                <a:solidFill>
                  <a:schemeClr val="bg2">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点击输入文本点击输入文本点击输入文本</a:t>
            </a:r>
            <a:endParaRPr lang="zh-CN" altLang="en-US" sz="1400" dirty="0">
              <a:solidFill>
                <a:schemeClr val="bg2">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36" name="PA_L-Shape 10"/>
          <p:cNvSpPr/>
          <p:nvPr>
            <p:custDataLst>
              <p:tags r:id="rId4"/>
            </p:custDataLst>
          </p:nvPr>
        </p:nvSpPr>
        <p:spPr>
          <a:xfrm rot="16200000">
            <a:off x="2191505" y="2326047"/>
            <a:ext cx="100351" cy="100351"/>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PA_矩形 16"/>
          <p:cNvSpPr/>
          <p:nvPr>
            <p:custDataLst>
              <p:tags r:id="rId5"/>
            </p:custDataLst>
          </p:nvPr>
        </p:nvSpPr>
        <p:spPr>
          <a:xfrm>
            <a:off x="729315" y="5394527"/>
            <a:ext cx="10732097" cy="679353"/>
          </a:xfrm>
          <a:prstGeom prst="rect">
            <a:avLst/>
          </a:prstGeom>
        </p:spPr>
        <p:txBody>
          <a:bodyPr wrap="square">
            <a:spAutoFit/>
          </a:bodyPr>
          <a:lstStyle/>
          <a:p>
            <a:pPr defTabSz="1218565" fontAlgn="base">
              <a:lnSpc>
                <a:spcPct val="125000"/>
              </a:lnSpc>
              <a:spcBef>
                <a:spcPct val="0"/>
              </a:spcBef>
              <a:spcAft>
                <a:spcPct val="0"/>
              </a:spcAft>
              <a:defRPr/>
            </a:pPr>
            <a:r>
              <a:rPr lang="zh-CN" altLang="en-US" sz="1600" dirty="0">
                <a:solidFill>
                  <a:srgbClr val="000000"/>
                </a:solidFill>
                <a:latin typeface="方正楷体简体" panose="03000509000000000000" pitchFamily="65" charset="-122"/>
                <a:ea typeface="方正楷体简体" panose="03000509000000000000" pitchFamily="65" charset="-122"/>
                <a:cs typeface="Lato Light" charset="0"/>
                <a:sym typeface="方正楷体简体" panose="03000509000000000000" pitchFamily="65" charset="-122"/>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zh-CN" altLang="en-US" sz="1600" dirty="0">
              <a:solidFill>
                <a:schemeClr val="tx1">
                  <a:lumMod val="75000"/>
                  <a:lumOff val="2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21" name="矩形 20"/>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6"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extLst>
              <a:ext uri="{28A0092B-C50C-407E-A947-70E740481C1C}">
                <a14:useLocalDpi xmlns:a14="http://schemas.microsoft.com/office/drawing/2010/main" val="0"/>
              </a:ext>
            </a:extLst>
          </a:blip>
          <a:srcRect l="10264" t="27920" r="58666" b="42152"/>
          <a:stretch>
            <a:fillRect/>
          </a:stretch>
        </p:blipFill>
        <p:spPr>
          <a:xfrm>
            <a:off x="2057320" y="1914763"/>
            <a:ext cx="3157852" cy="2052468"/>
          </a:xfrm>
          <a:custGeom>
            <a:avLst/>
            <a:gdLst>
              <a:gd name="connsiteX0" fmla="*/ 0 w 3157852"/>
              <a:gd name="connsiteY0" fmla="*/ 0 h 2052468"/>
              <a:gd name="connsiteX1" fmla="*/ 3157852 w 3157852"/>
              <a:gd name="connsiteY1" fmla="*/ 0 h 2052468"/>
              <a:gd name="connsiteX2" fmla="*/ 3157852 w 3157852"/>
              <a:gd name="connsiteY2" fmla="*/ 2052468 h 2052468"/>
              <a:gd name="connsiteX3" fmla="*/ 0 w 3157852"/>
              <a:gd name="connsiteY3" fmla="*/ 2052468 h 2052468"/>
            </a:gdLst>
            <a:ahLst/>
            <a:cxnLst>
              <a:cxn ang="0">
                <a:pos x="connsiteX0" y="connsiteY0"/>
              </a:cxn>
              <a:cxn ang="0">
                <a:pos x="connsiteX1" y="connsiteY1"/>
              </a:cxn>
              <a:cxn ang="0">
                <a:pos x="connsiteX2" y="connsiteY2"/>
              </a:cxn>
              <a:cxn ang="0">
                <a:pos x="connsiteX3" y="connsiteY3"/>
              </a:cxn>
            </a:cxnLst>
            <a:rect l="l" t="t" r="r" b="b"/>
            <a:pathLst>
              <a:path w="3157852" h="2052468">
                <a:moveTo>
                  <a:pt x="0" y="0"/>
                </a:moveTo>
                <a:lnTo>
                  <a:pt x="3157852" y="0"/>
                </a:lnTo>
                <a:lnTo>
                  <a:pt x="3157852" y="2052468"/>
                </a:lnTo>
                <a:lnTo>
                  <a:pt x="0" y="2052468"/>
                </a:lnTo>
                <a:close/>
              </a:path>
            </a:pathLst>
          </a:custGeom>
        </p:spPr>
      </p:pic>
      <p:pic>
        <p:nvPicPr>
          <p:cNvPr id="18" name="图片 17"/>
          <p:cNvPicPr>
            <a:picLocks noChangeAspect="1"/>
          </p:cNvPicPr>
          <p:nvPr/>
        </p:nvPicPr>
        <p:blipFill>
          <a:blip r:embed="rId1">
            <a:extLst>
              <a:ext uri="{28A0092B-C50C-407E-A947-70E740481C1C}">
                <a14:useLocalDpi xmlns:a14="http://schemas.microsoft.com/office/drawing/2010/main" val="0"/>
              </a:ext>
            </a:extLst>
          </a:blip>
          <a:srcRect l="55291" t="27785" r="13640" b="42287"/>
          <a:stretch>
            <a:fillRect/>
          </a:stretch>
        </p:blipFill>
        <p:spPr>
          <a:xfrm>
            <a:off x="6633765" y="1905473"/>
            <a:ext cx="3157852" cy="2052468"/>
          </a:xfrm>
          <a:custGeom>
            <a:avLst/>
            <a:gdLst>
              <a:gd name="connsiteX0" fmla="*/ 0 w 3157852"/>
              <a:gd name="connsiteY0" fmla="*/ 0 h 2052468"/>
              <a:gd name="connsiteX1" fmla="*/ 3157852 w 3157852"/>
              <a:gd name="connsiteY1" fmla="*/ 0 h 2052468"/>
              <a:gd name="connsiteX2" fmla="*/ 3157852 w 3157852"/>
              <a:gd name="connsiteY2" fmla="*/ 2052468 h 2052468"/>
              <a:gd name="connsiteX3" fmla="*/ 0 w 3157852"/>
              <a:gd name="connsiteY3" fmla="*/ 2052468 h 2052468"/>
            </a:gdLst>
            <a:ahLst/>
            <a:cxnLst>
              <a:cxn ang="0">
                <a:pos x="connsiteX0" y="connsiteY0"/>
              </a:cxn>
              <a:cxn ang="0">
                <a:pos x="connsiteX1" y="connsiteY1"/>
              </a:cxn>
              <a:cxn ang="0">
                <a:pos x="connsiteX2" y="connsiteY2"/>
              </a:cxn>
              <a:cxn ang="0">
                <a:pos x="connsiteX3" y="connsiteY3"/>
              </a:cxn>
            </a:cxnLst>
            <a:rect l="l" t="t" r="r" b="b"/>
            <a:pathLst>
              <a:path w="3157852" h="2052468">
                <a:moveTo>
                  <a:pt x="0" y="0"/>
                </a:moveTo>
                <a:lnTo>
                  <a:pt x="3157852" y="0"/>
                </a:lnTo>
                <a:lnTo>
                  <a:pt x="3157852" y="2052468"/>
                </a:lnTo>
                <a:lnTo>
                  <a:pt x="0" y="2052468"/>
                </a:lnTo>
                <a:close/>
              </a:path>
            </a:pathLst>
          </a:custGeom>
        </p:spPr>
      </p:pic>
      <p:sp>
        <p:nvSpPr>
          <p:cNvPr id="34" name="矩形 33"/>
          <p:cNvSpPr/>
          <p:nvPr/>
        </p:nvSpPr>
        <p:spPr>
          <a:xfrm>
            <a:off x="2039206" y="3824993"/>
            <a:ext cx="2770909" cy="215224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矩形 36"/>
          <p:cNvSpPr/>
          <p:nvPr/>
        </p:nvSpPr>
        <p:spPr>
          <a:xfrm>
            <a:off x="4773850" y="3824993"/>
            <a:ext cx="2527200" cy="215224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矩形 37"/>
          <p:cNvSpPr/>
          <p:nvPr/>
        </p:nvSpPr>
        <p:spPr>
          <a:xfrm>
            <a:off x="7264787" y="3824993"/>
            <a:ext cx="2526830" cy="215224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39" name="组合 38"/>
          <p:cNvGrpSpPr/>
          <p:nvPr/>
        </p:nvGrpSpPr>
        <p:grpSpPr>
          <a:xfrm>
            <a:off x="4796111" y="4381619"/>
            <a:ext cx="2512113" cy="1355999"/>
            <a:chOff x="7643662" y="2452114"/>
            <a:chExt cx="2512113" cy="1355999"/>
          </a:xfrm>
        </p:grpSpPr>
        <p:sp>
          <p:nvSpPr>
            <p:cNvPr id="40" name="文本框 39"/>
            <p:cNvSpPr txBox="1"/>
            <p:nvPr/>
          </p:nvSpPr>
          <p:spPr>
            <a:xfrm>
              <a:off x="7643662" y="3408003"/>
              <a:ext cx="2497396" cy="400110"/>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en-US" altLang="zh-CN"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subtitle</a:t>
              </a:r>
              <a:endPar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1" name="文本框 40"/>
            <p:cNvSpPr txBox="1"/>
            <p:nvPr/>
          </p:nvSpPr>
          <p:spPr>
            <a:xfrm>
              <a:off x="7658378" y="2452114"/>
              <a:ext cx="2497397" cy="738664"/>
            </a:xfrm>
            <a:prstGeom prst="rect">
              <a:avLst/>
            </a:prstGeom>
            <a:noFill/>
          </p:spPr>
          <p:txBody>
            <a:bodyPr wrap="square" rtlCol="0">
              <a:spAutoFit/>
            </a:bodyPr>
            <a:lstStyle/>
            <a:p>
              <a:pPr algn="ctr"/>
              <a:r>
                <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此处添加详细文本描述，建议与标题相关并符合整体语言风格，语言描述尽量简洁生动。</a:t>
              </a:r>
              <a:endPar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42" name="组合 41"/>
          <p:cNvGrpSpPr/>
          <p:nvPr/>
        </p:nvGrpSpPr>
        <p:grpSpPr>
          <a:xfrm>
            <a:off x="7264786" y="4299754"/>
            <a:ext cx="2497397" cy="1332173"/>
            <a:chOff x="7460782" y="2496033"/>
            <a:chExt cx="2497397" cy="1332173"/>
          </a:xfrm>
        </p:grpSpPr>
        <p:sp>
          <p:nvSpPr>
            <p:cNvPr id="43" name="文本框 42"/>
            <p:cNvSpPr txBox="1"/>
            <p:nvPr/>
          </p:nvSpPr>
          <p:spPr>
            <a:xfrm>
              <a:off x="7460783" y="3428096"/>
              <a:ext cx="2497396" cy="400110"/>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en-US" altLang="zh-CN"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subtitle</a:t>
              </a:r>
              <a:endPar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4" name="文本框 43"/>
            <p:cNvSpPr txBox="1"/>
            <p:nvPr/>
          </p:nvSpPr>
          <p:spPr>
            <a:xfrm>
              <a:off x="7460782" y="2496033"/>
              <a:ext cx="2497397" cy="738664"/>
            </a:xfrm>
            <a:prstGeom prst="rect">
              <a:avLst/>
            </a:prstGeom>
            <a:noFill/>
          </p:spPr>
          <p:txBody>
            <a:bodyPr wrap="square" rtlCol="0">
              <a:spAutoFit/>
            </a:bodyPr>
            <a:lstStyle/>
            <a:p>
              <a:pPr algn="ctr"/>
              <a:r>
                <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此处添加详细文本描述，建议与标题相关并符合整体语言风格，语言描述尽量简洁生动。</a:t>
              </a:r>
              <a:endPar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64" name="组合 63"/>
          <p:cNvGrpSpPr/>
          <p:nvPr/>
        </p:nvGrpSpPr>
        <p:grpSpPr>
          <a:xfrm>
            <a:off x="1972761" y="4306149"/>
            <a:ext cx="2497397" cy="1332173"/>
            <a:chOff x="7460782" y="2496033"/>
            <a:chExt cx="2497397" cy="1332173"/>
          </a:xfrm>
        </p:grpSpPr>
        <p:sp>
          <p:nvSpPr>
            <p:cNvPr id="65" name="文本框 64"/>
            <p:cNvSpPr txBox="1"/>
            <p:nvPr/>
          </p:nvSpPr>
          <p:spPr>
            <a:xfrm>
              <a:off x="7460783" y="3428096"/>
              <a:ext cx="2497396" cy="400110"/>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en-US" altLang="zh-CN"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subtitle</a:t>
              </a:r>
              <a:endParaRPr lang="zh-CN" altLang="en-US" sz="20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6" name="文本框 65"/>
            <p:cNvSpPr txBox="1"/>
            <p:nvPr/>
          </p:nvSpPr>
          <p:spPr>
            <a:xfrm>
              <a:off x="7460782" y="2496033"/>
              <a:ext cx="2497397" cy="738664"/>
            </a:xfrm>
            <a:prstGeom prst="rect">
              <a:avLst/>
            </a:prstGeom>
            <a:noFill/>
          </p:spPr>
          <p:txBody>
            <a:bodyPr wrap="square" rtlCol="0">
              <a:spAutoFit/>
            </a:bodyPr>
            <a:lstStyle/>
            <a:p>
              <a:pPr algn="ctr"/>
              <a:r>
                <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此处添加详细文本描述，建议与标题相关并符合整体语言风格，语言描述尽量简洁生动。</a:t>
              </a:r>
              <a:endParaRPr lang="zh-CN" altLang="en-US" sz="14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5" name="矩形 24"/>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anim calcmode="lin" valueType="num">
                                      <p:cBhvr>
                                        <p:cTn id="20" dur="500" fill="hold"/>
                                        <p:tgtEl>
                                          <p:spTgt spid="38"/>
                                        </p:tgtEl>
                                        <p:attrNameLst>
                                          <p:attrName>ppt_x</p:attrName>
                                        </p:attrNameLst>
                                      </p:cBhvr>
                                      <p:tavLst>
                                        <p:tav tm="0">
                                          <p:val>
                                            <p:strVal val="#ppt_x"/>
                                          </p:val>
                                        </p:tav>
                                        <p:tav tm="100000">
                                          <p:val>
                                            <p:strVal val="#ppt_x"/>
                                          </p:val>
                                        </p:tav>
                                      </p:tavLst>
                                    </p:anim>
                                    <p:anim calcmode="lin" valueType="num">
                                      <p:cBhvr>
                                        <p:cTn id="21" dur="5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anim calcmode="lin" valueType="num">
                                      <p:cBhvr>
                                        <p:cTn id="32" dur="500" fill="hold"/>
                                        <p:tgtEl>
                                          <p:spTgt spid="42"/>
                                        </p:tgtEl>
                                        <p:attrNameLst>
                                          <p:attrName>ppt_x</p:attrName>
                                        </p:attrNameLst>
                                      </p:cBhvr>
                                      <p:tavLst>
                                        <p:tav tm="0">
                                          <p:val>
                                            <p:strVal val="#ppt_x"/>
                                          </p:val>
                                        </p:tav>
                                        <p:tav tm="100000">
                                          <p:val>
                                            <p:strVal val="#ppt_x"/>
                                          </p:val>
                                        </p:tav>
                                      </p:tavLst>
                                    </p:anim>
                                    <p:anim calcmode="lin" valueType="num">
                                      <p:cBhvr>
                                        <p:cTn id="33" dur="50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anim calcmode="lin" valueType="num">
                                      <p:cBhvr>
                                        <p:cTn id="38" dur="500" fill="hold"/>
                                        <p:tgtEl>
                                          <p:spTgt spid="64"/>
                                        </p:tgtEl>
                                        <p:attrNameLst>
                                          <p:attrName>ppt_x</p:attrName>
                                        </p:attrNameLst>
                                      </p:cBhvr>
                                      <p:tavLst>
                                        <p:tav tm="0">
                                          <p:val>
                                            <p:strVal val="#ppt_x"/>
                                          </p:val>
                                        </p:tav>
                                        <p:tav tm="100000">
                                          <p:val>
                                            <p:strVal val="#ppt_x"/>
                                          </p:val>
                                        </p:tav>
                                      </p:tavLst>
                                    </p:anim>
                                    <p:anim calcmode="lin" valueType="num">
                                      <p:cBhvr>
                                        <p:cTn id="39"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7312" t="24342" r="36436" b="21472"/>
          <a:stretch>
            <a:fillRect/>
          </a:stretch>
        </p:blipFill>
        <p:spPr>
          <a:xfrm>
            <a:off x="1757185" y="1669351"/>
            <a:ext cx="5717439" cy="3716090"/>
          </a:xfrm>
          <a:custGeom>
            <a:avLst/>
            <a:gdLst>
              <a:gd name="connsiteX0" fmla="*/ 0 w 5717439"/>
              <a:gd name="connsiteY0" fmla="*/ 0 h 3716090"/>
              <a:gd name="connsiteX1" fmla="*/ 5717439 w 5717439"/>
              <a:gd name="connsiteY1" fmla="*/ 0 h 3716090"/>
              <a:gd name="connsiteX2" fmla="*/ 5717439 w 5717439"/>
              <a:gd name="connsiteY2" fmla="*/ 3716090 h 3716090"/>
              <a:gd name="connsiteX3" fmla="*/ 0 w 5717439"/>
              <a:gd name="connsiteY3" fmla="*/ 3716090 h 3716090"/>
            </a:gdLst>
            <a:ahLst/>
            <a:cxnLst>
              <a:cxn ang="0">
                <a:pos x="connsiteX0" y="connsiteY0"/>
              </a:cxn>
              <a:cxn ang="0">
                <a:pos x="connsiteX1" y="connsiteY1"/>
              </a:cxn>
              <a:cxn ang="0">
                <a:pos x="connsiteX2" y="connsiteY2"/>
              </a:cxn>
              <a:cxn ang="0">
                <a:pos x="connsiteX3" y="connsiteY3"/>
              </a:cxn>
            </a:cxnLst>
            <a:rect l="l" t="t" r="r" b="b"/>
            <a:pathLst>
              <a:path w="5717439" h="3716090">
                <a:moveTo>
                  <a:pt x="0" y="0"/>
                </a:moveTo>
                <a:lnTo>
                  <a:pt x="5717439" y="0"/>
                </a:lnTo>
                <a:lnTo>
                  <a:pt x="5717439" y="3716090"/>
                </a:lnTo>
                <a:lnTo>
                  <a:pt x="0" y="3716090"/>
                </a:lnTo>
                <a:close/>
              </a:path>
            </a:pathLst>
          </a:custGeom>
        </p:spPr>
      </p:pic>
      <p:sp>
        <p:nvSpPr>
          <p:cNvPr id="9" name="矩形 8"/>
          <p:cNvSpPr/>
          <p:nvPr/>
        </p:nvSpPr>
        <p:spPr>
          <a:xfrm>
            <a:off x="6447483" y="1848105"/>
            <a:ext cx="5053504" cy="1386273"/>
          </a:xfrm>
          <a:prstGeom prst="rect">
            <a:avLst/>
          </a:prstGeom>
          <a:solidFill>
            <a:schemeClr val="accent4">
              <a:lumMod val="9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矩形 12"/>
          <p:cNvSpPr/>
          <p:nvPr/>
        </p:nvSpPr>
        <p:spPr>
          <a:xfrm>
            <a:off x="9120774" y="5304307"/>
            <a:ext cx="2380212" cy="472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Content Placeholder 2"/>
          <p:cNvSpPr txBox="1"/>
          <p:nvPr/>
        </p:nvSpPr>
        <p:spPr>
          <a:xfrm>
            <a:off x="6563400" y="2068275"/>
            <a:ext cx="1034635" cy="557000"/>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25"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a:t>
            </a:r>
            <a:endParaRPr lang="en-US" altLang="zh-CN" sz="1325"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a:p>
            <a:pPr algn="just">
              <a:spcBef>
                <a:spcPts val="0"/>
              </a:spcBef>
              <a:spcAft>
                <a:spcPts val="0"/>
              </a:spcAft>
            </a:pPr>
            <a:r>
              <a:rPr lang="zh-CN" altLang="en-US" sz="1325"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文字内容</a:t>
            </a:r>
            <a:endParaRPr lang="en-US" sz="1325" b="1"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6" name="Content Placeholder 2"/>
          <p:cNvSpPr txBox="1"/>
          <p:nvPr/>
        </p:nvSpPr>
        <p:spPr>
          <a:xfrm>
            <a:off x="7829838" y="3585503"/>
            <a:ext cx="3671148" cy="11164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760" dirty="0">
                <a:solidFill>
                  <a:schemeClr val="bg1">
                    <a:lumMod val="6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760" b="1" dirty="0">
              <a:solidFill>
                <a:schemeClr val="bg1">
                  <a:lumMod val="6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7" name="Content Placeholder 2"/>
          <p:cNvSpPr txBox="1"/>
          <p:nvPr/>
        </p:nvSpPr>
        <p:spPr>
          <a:xfrm>
            <a:off x="7829838" y="2068276"/>
            <a:ext cx="3671148" cy="11164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请替换文字内容，点击添加相关标题文字，修改文字内容，也可以直接复制你的内容到此。请替换文字内容，点击添加相关标题文字，修改文字内容，也可以直接复制你的内容到此。请</a:t>
            </a:r>
            <a:r>
              <a:rPr lang="zh-CN" altLang="en-US" sz="1000"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替换</a:t>
            </a:r>
            <a:r>
              <a:rPr lang="zh-CN" altLang="en-US" sz="900"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文字内容，点击添加相关标题文字，修改文字内容，也可以直接复制你的内容到此。</a:t>
            </a:r>
            <a:endParaRPr lang="en-US" altLang="zh-CN" sz="900" b="1" dirty="0">
              <a:solidFill>
                <a:schemeClr val="bg1">
                  <a:lumMod val="50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8" name="Content Placeholder 2"/>
          <p:cNvSpPr txBox="1"/>
          <p:nvPr/>
        </p:nvSpPr>
        <p:spPr>
          <a:xfrm>
            <a:off x="9211476" y="5385441"/>
            <a:ext cx="1527173" cy="296611"/>
          </a:xfrm>
          <a:prstGeom prst="rect">
            <a:avLst/>
          </a:prstGeom>
        </p:spPr>
        <p:txBody>
          <a:bodyPr vert="horz" lIns="91435" tIns="45719" rIns="91435" bIns="45719"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325" dirty="0">
                <a:solidFill>
                  <a:schemeClr val="bg1"/>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a:t>
            </a:r>
            <a:endParaRPr lang="en-US" sz="1325" b="1" dirty="0">
              <a:solidFill>
                <a:schemeClr val="bg1"/>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0" name="矩形 9"/>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 presetClass="entr" presetSubtype="1"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28832" r="3823"/>
          <a:stretch>
            <a:fillRect/>
          </a:stretch>
        </p:blipFill>
        <p:spPr>
          <a:xfrm>
            <a:off x="1" y="0"/>
            <a:ext cx="12192000" cy="6858000"/>
          </a:xfrm>
          <a:prstGeom prst="rect">
            <a:avLst/>
          </a:prstGeom>
        </p:spPr>
      </p:pic>
      <p:sp>
        <p:nvSpPr>
          <p:cNvPr id="44" name="文本框 43"/>
          <p:cNvSpPr txBox="1"/>
          <p:nvPr/>
        </p:nvSpPr>
        <p:spPr>
          <a:xfrm>
            <a:off x="2042885" y="3314777"/>
            <a:ext cx="4826000" cy="830997"/>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活动内容</a:t>
            </a:r>
            <a:endPar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5" name="文本框 44"/>
          <p:cNvSpPr txBox="1"/>
          <p:nvPr/>
        </p:nvSpPr>
        <p:spPr>
          <a:xfrm>
            <a:off x="1530130" y="4212073"/>
            <a:ext cx="5851507" cy="360740"/>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to Bao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tu</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internet.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6" name="文本框 45"/>
          <p:cNvSpPr txBox="1"/>
          <p:nvPr/>
        </p:nvSpPr>
        <p:spPr>
          <a:xfrm>
            <a:off x="1718024" y="2228671"/>
            <a:ext cx="5475723" cy="1200329"/>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PART 03</a:t>
            </a:r>
            <a:endParaRPr lang="zh-CN" altLang="en-US"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randombar(horizontal)">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rcRect l="9094" t="23772" r="41413" b="18166"/>
          <a:stretch>
            <a:fillRect/>
          </a:stretch>
        </p:blipFill>
        <p:spPr>
          <a:xfrm>
            <a:off x="0" y="1850608"/>
            <a:ext cx="5030373" cy="3981858"/>
          </a:xfrm>
          <a:custGeom>
            <a:avLst/>
            <a:gdLst>
              <a:gd name="connsiteX0" fmla="*/ 0 w 5030373"/>
              <a:gd name="connsiteY0" fmla="*/ 0 h 3981858"/>
              <a:gd name="connsiteX1" fmla="*/ 5030373 w 5030373"/>
              <a:gd name="connsiteY1" fmla="*/ 0 h 3981858"/>
              <a:gd name="connsiteX2" fmla="*/ 5030373 w 5030373"/>
              <a:gd name="connsiteY2" fmla="*/ 3981858 h 3981858"/>
              <a:gd name="connsiteX3" fmla="*/ 0 w 5030373"/>
              <a:gd name="connsiteY3" fmla="*/ 3981858 h 3981858"/>
            </a:gdLst>
            <a:ahLst/>
            <a:cxnLst>
              <a:cxn ang="0">
                <a:pos x="connsiteX0" y="connsiteY0"/>
              </a:cxn>
              <a:cxn ang="0">
                <a:pos x="connsiteX1" y="connsiteY1"/>
              </a:cxn>
              <a:cxn ang="0">
                <a:pos x="connsiteX2" y="connsiteY2"/>
              </a:cxn>
              <a:cxn ang="0">
                <a:pos x="connsiteX3" y="connsiteY3"/>
              </a:cxn>
            </a:cxnLst>
            <a:rect l="l" t="t" r="r" b="b"/>
            <a:pathLst>
              <a:path w="5030373" h="3981858">
                <a:moveTo>
                  <a:pt x="0" y="0"/>
                </a:moveTo>
                <a:lnTo>
                  <a:pt x="5030373" y="0"/>
                </a:lnTo>
                <a:lnTo>
                  <a:pt x="5030373" y="3981858"/>
                </a:lnTo>
                <a:lnTo>
                  <a:pt x="0" y="3981858"/>
                </a:lnTo>
                <a:close/>
              </a:path>
            </a:pathLst>
          </a:custGeom>
        </p:spPr>
      </p:pic>
      <p:sp>
        <p:nvSpPr>
          <p:cNvPr id="33" name="菱形 32"/>
          <p:cNvSpPr/>
          <p:nvPr/>
        </p:nvSpPr>
        <p:spPr>
          <a:xfrm>
            <a:off x="10266602" y="2134931"/>
            <a:ext cx="952192" cy="595337"/>
          </a:xfrm>
          <a:prstGeom prst="diamond">
            <a:avLst/>
          </a:prstGeom>
          <a:ln>
            <a:gradFill flip="none" rotWithShape="1">
              <a:gsLst>
                <a:gs pos="0">
                  <a:schemeClr val="accent1">
                    <a:lumMod val="5000"/>
                    <a:lumOff val="95000"/>
                    <a:alpha val="9000"/>
                  </a:schemeClr>
                </a:gs>
                <a:gs pos="100000">
                  <a:srgbClr val="000000"/>
                </a:gs>
              </a:gsLst>
              <a:lin ang="5400000" scaled="1"/>
              <a:tileRect/>
            </a:gradFill>
          </a:ln>
        </p:spPr>
        <p:txBody>
          <a:bodyPr wrap="square" rtlCol="0" anchor="ctr">
            <a:spAutoFit/>
          </a:bodyPr>
          <a:lstStyle/>
          <a:p>
            <a:pPr algn="ctr">
              <a:lnSpc>
                <a:spcPct val="150000"/>
              </a:lnSpc>
            </a:pPr>
            <a:endParaRPr lang="zh-CN" altLang="en-US" sz="10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菱形 33"/>
          <p:cNvSpPr/>
          <p:nvPr/>
        </p:nvSpPr>
        <p:spPr>
          <a:xfrm>
            <a:off x="7997295" y="2134931"/>
            <a:ext cx="952192" cy="595337"/>
          </a:xfrm>
          <a:prstGeom prst="diamond">
            <a:avLst/>
          </a:prstGeom>
          <a:ln>
            <a:gradFill flip="none" rotWithShape="1">
              <a:gsLst>
                <a:gs pos="0">
                  <a:schemeClr val="accent1">
                    <a:lumMod val="5000"/>
                    <a:lumOff val="95000"/>
                    <a:alpha val="9000"/>
                  </a:schemeClr>
                </a:gs>
                <a:gs pos="100000">
                  <a:srgbClr val="000000"/>
                </a:gs>
              </a:gsLst>
              <a:lin ang="5400000" scaled="1"/>
              <a:tileRect/>
            </a:gradFill>
          </a:ln>
        </p:spPr>
        <p:txBody>
          <a:bodyPr wrap="square" rtlCol="0" anchor="ctr">
            <a:spAutoFit/>
          </a:bodyPr>
          <a:lstStyle/>
          <a:p>
            <a:pPr algn="ctr">
              <a:lnSpc>
                <a:spcPct val="150000"/>
              </a:lnSpc>
            </a:pPr>
            <a:endParaRPr lang="zh-CN" altLang="en-US" sz="10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菱形 34"/>
          <p:cNvSpPr/>
          <p:nvPr/>
        </p:nvSpPr>
        <p:spPr>
          <a:xfrm>
            <a:off x="5706774" y="2144262"/>
            <a:ext cx="952192" cy="595337"/>
          </a:xfrm>
          <a:prstGeom prst="diamond">
            <a:avLst/>
          </a:prstGeom>
          <a:ln>
            <a:gradFill flip="none" rotWithShape="1">
              <a:gsLst>
                <a:gs pos="0">
                  <a:schemeClr val="accent1">
                    <a:lumMod val="5000"/>
                    <a:lumOff val="95000"/>
                    <a:alpha val="9000"/>
                  </a:schemeClr>
                </a:gs>
                <a:gs pos="100000">
                  <a:srgbClr val="000000"/>
                </a:gs>
              </a:gsLst>
              <a:lin ang="5400000" scaled="1"/>
              <a:tileRect/>
            </a:gradFill>
          </a:ln>
        </p:spPr>
        <p:txBody>
          <a:bodyPr wrap="square" rtlCol="0" anchor="ctr">
            <a:spAutoFit/>
          </a:bodyPr>
          <a:lstStyle/>
          <a:p>
            <a:pPr algn="ctr">
              <a:lnSpc>
                <a:spcPct val="150000"/>
              </a:lnSpc>
            </a:pPr>
            <a:endParaRPr lang="zh-CN" altLang="en-US" sz="10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矩形 36"/>
          <p:cNvSpPr/>
          <p:nvPr/>
        </p:nvSpPr>
        <p:spPr>
          <a:xfrm>
            <a:off x="5719444" y="5287034"/>
            <a:ext cx="5490529" cy="789127"/>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a:t>
            </a:r>
            <a:r>
              <a:rPr lang="zh-CN" altLang="en-US" sz="10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93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30000"/>
              </a:lnSpc>
            </a:pPr>
            <a:r>
              <a:rPr lang="zh-CN" altLang="en-US" sz="12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a:t>
            </a:r>
            <a:r>
              <a:rPr lang="zh-CN" altLang="en-US" sz="10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93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30000"/>
              </a:lnSpc>
            </a:pPr>
            <a:r>
              <a:rPr lang="zh-CN" altLang="en-US" sz="12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a:t>
            </a:r>
            <a:r>
              <a:rPr lang="zh-CN" altLang="en-US" sz="10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a:t>
            </a:r>
            <a:endParaRPr lang="zh-CN" altLang="en-US" sz="106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1" name="文本框 40"/>
          <p:cNvSpPr txBox="1"/>
          <p:nvPr/>
        </p:nvSpPr>
        <p:spPr>
          <a:xfrm>
            <a:off x="5395040" y="3088843"/>
            <a:ext cx="1575663" cy="307777"/>
          </a:xfrm>
          <a:prstGeom prst="rect">
            <a:avLst/>
          </a:prstGeom>
          <a:noFill/>
        </p:spPr>
        <p:txBody>
          <a:bodyPr wrap="square" rtlCol="0">
            <a:spAutoFit/>
          </a:bodyPr>
          <a:lstStyle/>
          <a:p>
            <a:pPr algn="ctr"/>
            <a:r>
              <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rPr>
              <a:t>团结</a:t>
            </a:r>
            <a:endPar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2" name="矩形 41"/>
          <p:cNvSpPr/>
          <p:nvPr/>
        </p:nvSpPr>
        <p:spPr>
          <a:xfrm>
            <a:off x="5392531" y="3815050"/>
            <a:ext cx="1626316" cy="557140"/>
          </a:xfrm>
          <a:prstGeom prst="rect">
            <a:avLst/>
          </a:prstGeom>
        </p:spPr>
        <p:txBody>
          <a:bodyPr wrap="square">
            <a:spAutoFit/>
          </a:bodyPr>
          <a:lstStyle/>
          <a:p>
            <a:pPr algn="ctr">
              <a:lnSpc>
                <a:spcPct val="150000"/>
              </a:lnSpc>
            </a:pPr>
            <a:r>
              <a:rPr lang="en-US" altLang="zh-CN"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rPr>
              <a:t>LOREM IPSUM DOLOR SIT AMET, CONSECTETUR ADIPISICING ELIT, SED DO EIUS</a:t>
            </a:r>
            <a:endParaRPr lang="zh-CN" altLang="en-US"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3" name="文本框 42"/>
          <p:cNvSpPr txBox="1"/>
          <p:nvPr/>
        </p:nvSpPr>
        <p:spPr>
          <a:xfrm>
            <a:off x="7663917" y="3088843"/>
            <a:ext cx="1575663" cy="307777"/>
          </a:xfrm>
          <a:prstGeom prst="rect">
            <a:avLst/>
          </a:prstGeom>
          <a:noFill/>
        </p:spPr>
        <p:txBody>
          <a:bodyPr wrap="square" rtlCol="0">
            <a:spAutoFit/>
          </a:bodyPr>
          <a:lstStyle/>
          <a:p>
            <a:pPr algn="ctr"/>
            <a:r>
              <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rPr>
              <a:t>创新</a:t>
            </a:r>
            <a:endPar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4" name="矩形 43"/>
          <p:cNvSpPr/>
          <p:nvPr/>
        </p:nvSpPr>
        <p:spPr>
          <a:xfrm>
            <a:off x="7661410" y="3815050"/>
            <a:ext cx="1626316" cy="557140"/>
          </a:xfrm>
          <a:prstGeom prst="rect">
            <a:avLst/>
          </a:prstGeom>
        </p:spPr>
        <p:txBody>
          <a:bodyPr wrap="square">
            <a:spAutoFit/>
          </a:bodyPr>
          <a:lstStyle/>
          <a:p>
            <a:pPr algn="ctr">
              <a:lnSpc>
                <a:spcPct val="150000"/>
              </a:lnSpc>
            </a:pPr>
            <a:r>
              <a:rPr lang="en-US" altLang="zh-CN"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rPr>
              <a:t>LOREM IPSUM DOLOR SIT AMET, CONSECTETUR ADIPISICING ELIT, SED DO EIUS</a:t>
            </a:r>
            <a:endParaRPr lang="zh-CN" altLang="en-US"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5" name="文本框 44"/>
          <p:cNvSpPr txBox="1"/>
          <p:nvPr/>
        </p:nvSpPr>
        <p:spPr>
          <a:xfrm>
            <a:off x="9901264" y="3088843"/>
            <a:ext cx="1575663" cy="307777"/>
          </a:xfrm>
          <a:prstGeom prst="rect">
            <a:avLst/>
          </a:prstGeom>
          <a:noFill/>
        </p:spPr>
        <p:txBody>
          <a:bodyPr wrap="square" rtlCol="0">
            <a:spAutoFit/>
          </a:bodyPr>
          <a:lstStyle/>
          <a:p>
            <a:pPr algn="ctr"/>
            <a:r>
              <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rPr>
              <a:t>辉煌</a:t>
            </a:r>
            <a:endParaRPr lang="zh-CN" alt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6" name="矩形 45"/>
          <p:cNvSpPr/>
          <p:nvPr/>
        </p:nvSpPr>
        <p:spPr>
          <a:xfrm>
            <a:off x="9898757" y="3815050"/>
            <a:ext cx="1626316" cy="557140"/>
          </a:xfrm>
          <a:prstGeom prst="rect">
            <a:avLst/>
          </a:prstGeom>
        </p:spPr>
        <p:txBody>
          <a:bodyPr wrap="square">
            <a:spAutoFit/>
          </a:bodyPr>
          <a:lstStyle/>
          <a:p>
            <a:pPr algn="ctr">
              <a:lnSpc>
                <a:spcPct val="150000"/>
              </a:lnSpc>
            </a:pPr>
            <a:r>
              <a:rPr lang="en-US" altLang="zh-CN"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rPr>
              <a:t>LOREM IPSUM DOLOR SIT AMET, CONSECTETUR ADIPISICING ELIT, SED DO EIUS</a:t>
            </a:r>
            <a:endParaRPr lang="zh-CN" altLang="en-US" sz="700"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矩形 37"/>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edge">
                                      <p:cBhvr>
                                        <p:cTn id="11" dur="500"/>
                                        <p:tgtEl>
                                          <p:spTgt spid="35"/>
                                        </p:tgtEl>
                                      </p:cBhvr>
                                    </p:animEffect>
                                  </p:childTnLst>
                                </p:cTn>
                              </p:par>
                            </p:childTnLst>
                          </p:cTn>
                        </p:par>
                        <p:par>
                          <p:cTn id="12" fill="hold">
                            <p:stCondLst>
                              <p:cond delay="1000"/>
                            </p:stCondLst>
                            <p:childTnLst>
                              <p:par>
                                <p:cTn id="13" presetID="2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edge">
                                      <p:cBhvr>
                                        <p:cTn id="15" dur="500"/>
                                        <p:tgtEl>
                                          <p:spTgt spid="34"/>
                                        </p:tgtEl>
                                      </p:cBhvr>
                                    </p:animEffect>
                                  </p:childTnLst>
                                </p:cTn>
                              </p:par>
                            </p:childTnLst>
                          </p:cTn>
                        </p:par>
                        <p:par>
                          <p:cTn id="16" fill="hold">
                            <p:stCondLst>
                              <p:cond delay="1500"/>
                            </p:stCondLst>
                            <p:childTnLst>
                              <p:par>
                                <p:cTn id="17" presetID="2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edge">
                                      <p:cBhvr>
                                        <p:cTn id="19" dur="500"/>
                                        <p:tgtEl>
                                          <p:spTgt spid="3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anim calcmode="lin" valueType="num">
                                      <p:cBhvr>
                                        <p:cTn id="36" dur="500" fill="hold"/>
                                        <p:tgtEl>
                                          <p:spTgt spid="43"/>
                                        </p:tgtEl>
                                        <p:attrNameLst>
                                          <p:attrName>ppt_x</p:attrName>
                                        </p:attrNameLst>
                                      </p:cBhvr>
                                      <p:tavLst>
                                        <p:tav tm="0">
                                          <p:val>
                                            <p:strVal val="#ppt_x"/>
                                          </p:val>
                                        </p:tav>
                                        <p:tav tm="100000">
                                          <p:val>
                                            <p:strVal val="#ppt_x"/>
                                          </p:val>
                                        </p:tav>
                                      </p:tavLst>
                                    </p:anim>
                                    <p:anim calcmode="lin" valueType="num">
                                      <p:cBhvr>
                                        <p:cTn id="37" dur="500" fill="hold"/>
                                        <p:tgtEl>
                                          <p:spTgt spid="4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anim calcmode="lin" valueType="num">
                                      <p:cBhvr>
                                        <p:cTn id="42" dur="500" fill="hold"/>
                                        <p:tgtEl>
                                          <p:spTgt spid="44"/>
                                        </p:tgtEl>
                                        <p:attrNameLst>
                                          <p:attrName>ppt_x</p:attrName>
                                        </p:attrNameLst>
                                      </p:cBhvr>
                                      <p:tavLst>
                                        <p:tav tm="0">
                                          <p:val>
                                            <p:strVal val="#ppt_x"/>
                                          </p:val>
                                        </p:tav>
                                        <p:tav tm="100000">
                                          <p:val>
                                            <p:strVal val="#ppt_x"/>
                                          </p:val>
                                        </p:tav>
                                      </p:tavLst>
                                    </p:anim>
                                    <p:anim calcmode="lin" valueType="num">
                                      <p:cBhvr>
                                        <p:cTn id="43" dur="500" fill="hold"/>
                                        <p:tgtEl>
                                          <p:spTgt spid="44"/>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anim calcmode="lin" valueType="num">
                                      <p:cBhvr>
                                        <p:cTn id="48" dur="500" fill="hold"/>
                                        <p:tgtEl>
                                          <p:spTgt spid="45"/>
                                        </p:tgtEl>
                                        <p:attrNameLst>
                                          <p:attrName>ppt_x</p:attrName>
                                        </p:attrNameLst>
                                      </p:cBhvr>
                                      <p:tavLst>
                                        <p:tav tm="0">
                                          <p:val>
                                            <p:strVal val="#ppt_x"/>
                                          </p:val>
                                        </p:tav>
                                        <p:tav tm="100000">
                                          <p:val>
                                            <p:strVal val="#ppt_x"/>
                                          </p:val>
                                        </p:tav>
                                      </p:tavLst>
                                    </p:anim>
                                    <p:anim calcmode="lin" valueType="num">
                                      <p:cBhvr>
                                        <p:cTn id="49" dur="500" fill="hold"/>
                                        <p:tgtEl>
                                          <p:spTgt spid="45"/>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anim calcmode="lin" valueType="num">
                                      <p:cBhvr>
                                        <p:cTn id="54" dur="500" fill="hold"/>
                                        <p:tgtEl>
                                          <p:spTgt spid="46"/>
                                        </p:tgtEl>
                                        <p:attrNameLst>
                                          <p:attrName>ppt_x</p:attrName>
                                        </p:attrNameLst>
                                      </p:cBhvr>
                                      <p:tavLst>
                                        <p:tav tm="0">
                                          <p:val>
                                            <p:strVal val="#ppt_x"/>
                                          </p:val>
                                        </p:tav>
                                        <p:tav tm="100000">
                                          <p:val>
                                            <p:strVal val="#ppt_x"/>
                                          </p:val>
                                        </p:tav>
                                      </p:tavLst>
                                    </p:anim>
                                    <p:anim calcmode="lin" valueType="num">
                                      <p:cBhvr>
                                        <p:cTn id="55"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7" grpId="0"/>
      <p:bldP spid="41" grpId="0"/>
      <p:bldP spid="42" grpId="0"/>
      <p:bldP spid="43" grpId="0"/>
      <p:bldP spid="44" grpId="0"/>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Oval 18"/>
          <p:cNvSpPr/>
          <p:nvPr/>
        </p:nvSpPr>
        <p:spPr>
          <a:xfrm>
            <a:off x="5897712" y="2256485"/>
            <a:ext cx="787451" cy="787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20" name="Oval 19"/>
          <p:cNvSpPr/>
          <p:nvPr/>
        </p:nvSpPr>
        <p:spPr>
          <a:xfrm>
            <a:off x="5897712" y="3557672"/>
            <a:ext cx="787451" cy="787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21" name="Oval 20"/>
          <p:cNvSpPr/>
          <p:nvPr/>
        </p:nvSpPr>
        <p:spPr>
          <a:xfrm>
            <a:off x="5897712" y="5009885"/>
            <a:ext cx="787451" cy="7874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grpSp>
        <p:nvGrpSpPr>
          <p:cNvPr id="28" name="Group 27"/>
          <p:cNvGrpSpPr/>
          <p:nvPr/>
        </p:nvGrpSpPr>
        <p:grpSpPr>
          <a:xfrm>
            <a:off x="6107980" y="5276881"/>
            <a:ext cx="366915" cy="253463"/>
            <a:chOff x="3092451" y="1625601"/>
            <a:chExt cx="241300" cy="166688"/>
          </a:xfrm>
          <a:solidFill>
            <a:schemeClr val="bg2"/>
          </a:solidFill>
        </p:grpSpPr>
        <p:sp>
          <p:nvSpPr>
            <p:cNvPr id="29" name="Freeform 112"/>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30" name="Freeform 113"/>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grpSp>
      <p:sp>
        <p:nvSpPr>
          <p:cNvPr id="31" name="Freeform 153"/>
          <p:cNvSpPr/>
          <p:nvPr/>
        </p:nvSpPr>
        <p:spPr bwMode="auto">
          <a:xfrm>
            <a:off x="6114014" y="3773974"/>
            <a:ext cx="354847" cy="354847"/>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lstStyle/>
          <a:p>
            <a:endParaRPr lang="id-ID"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sp>
        <p:nvSpPr>
          <p:cNvPr id="32" name="Freeform 322"/>
          <p:cNvSpPr/>
          <p:nvPr/>
        </p:nvSpPr>
        <p:spPr bwMode="auto">
          <a:xfrm>
            <a:off x="6120051" y="2467960"/>
            <a:ext cx="342775" cy="364501"/>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lstStyle/>
          <a:p>
            <a:endParaRPr lang="id-ID" sz="2400">
              <a:latin typeface="方正楷体简体" panose="03000509000000000000" pitchFamily="65" charset="-122"/>
              <a:ea typeface="方正楷体简体" panose="03000509000000000000" pitchFamily="65" charset="-122"/>
              <a:cs typeface="+mn-ea"/>
              <a:sym typeface="方正楷体简体" panose="03000509000000000000" pitchFamily="65" charset="-122"/>
            </a:endParaRPr>
          </a:p>
        </p:txBody>
      </p:sp>
      <p:grpSp>
        <p:nvGrpSpPr>
          <p:cNvPr id="33" name="组合 32"/>
          <p:cNvGrpSpPr/>
          <p:nvPr/>
        </p:nvGrpSpPr>
        <p:grpSpPr>
          <a:xfrm>
            <a:off x="7120109" y="2197007"/>
            <a:ext cx="2031325" cy="890796"/>
            <a:chOff x="468937" y="2419540"/>
            <a:chExt cx="2031325" cy="890796"/>
          </a:xfrm>
        </p:grpSpPr>
        <p:sp>
          <p:nvSpPr>
            <p:cNvPr id="34"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rPr>
                <a:t>点击添加标题</a:t>
              </a:r>
              <a:endParaRPr 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endParaRPr>
            </a:p>
          </p:txBody>
        </p:sp>
        <p:sp>
          <p:nvSpPr>
            <p:cNvPr id="35" name="矩形 34"/>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endParaRPr lang="en-US" altLang="zh-CN" sz="9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6" name="组合 35"/>
          <p:cNvGrpSpPr/>
          <p:nvPr/>
        </p:nvGrpSpPr>
        <p:grpSpPr>
          <a:xfrm>
            <a:off x="7120109" y="3490228"/>
            <a:ext cx="2031325" cy="890796"/>
            <a:chOff x="468937" y="2419540"/>
            <a:chExt cx="2031325" cy="890796"/>
          </a:xfrm>
        </p:grpSpPr>
        <p:sp>
          <p:nvSpPr>
            <p:cNvPr id="40"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rPr>
                <a:t>点击添加标题</a:t>
              </a:r>
              <a:endParaRPr 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endParaRPr>
            </a:p>
          </p:txBody>
        </p:sp>
        <p:sp>
          <p:nvSpPr>
            <p:cNvPr id="41" name="矩形 40"/>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endParaRPr lang="en-US" altLang="zh-CN" sz="9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42" name="组合 41"/>
          <p:cNvGrpSpPr/>
          <p:nvPr/>
        </p:nvGrpSpPr>
        <p:grpSpPr>
          <a:xfrm>
            <a:off x="7120109" y="4783451"/>
            <a:ext cx="2031325" cy="890796"/>
            <a:chOff x="468937" y="2419540"/>
            <a:chExt cx="2031325" cy="890796"/>
          </a:xfrm>
        </p:grpSpPr>
        <p:sp>
          <p:nvSpPr>
            <p:cNvPr id="43" name="TextBox 18"/>
            <p:cNvSpPr txBox="1"/>
            <p:nvPr/>
          </p:nvSpPr>
          <p:spPr>
            <a:xfrm flipH="1">
              <a:off x="468937" y="2419540"/>
              <a:ext cx="2031325" cy="461665"/>
            </a:xfrm>
            <a:prstGeom prst="rect">
              <a:avLst/>
            </a:prstGeom>
            <a:noFill/>
          </p:spPr>
          <p:txBody>
            <a:bodyPr wrap="none" rtlCol="0">
              <a:spAutoFit/>
            </a:bodyPr>
            <a:lstStyle/>
            <a:p>
              <a:r>
                <a:rPr lang="zh-CN" alt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rPr>
                <a:t>点击添加标题</a:t>
              </a:r>
              <a:endParaRPr lang="en-US" sz="2400" b="1" dirty="0">
                <a:latin typeface="方正楷体简体" panose="03000509000000000000" pitchFamily="65" charset="-122"/>
                <a:ea typeface="方正楷体简体" panose="03000509000000000000" pitchFamily="65" charset="-122"/>
                <a:cs typeface="Roboto Black" charset="0"/>
                <a:sym typeface="方正楷体简体" panose="03000509000000000000" pitchFamily="65" charset="-122"/>
              </a:endParaRPr>
            </a:p>
          </p:txBody>
        </p:sp>
        <p:sp>
          <p:nvSpPr>
            <p:cNvPr id="44" name="矩形 43"/>
            <p:cNvSpPr/>
            <p:nvPr/>
          </p:nvSpPr>
          <p:spPr>
            <a:xfrm>
              <a:off x="470268" y="2823664"/>
              <a:ext cx="1933298" cy="486672"/>
            </a:xfrm>
            <a:prstGeom prst="rect">
              <a:avLst/>
            </a:prstGeom>
          </p:spPr>
          <p:txBody>
            <a:bodyPr wrap="square">
              <a:spAutoFit/>
            </a:bodyPr>
            <a:lstStyle/>
            <a:p>
              <a:pPr>
                <a:lnSpc>
                  <a:spcPct val="150000"/>
                </a:lnSpc>
              </a:pPr>
              <a:r>
                <a:rPr lang="zh-CN" altLang="en-US" sz="900" dirty="0">
                  <a:latin typeface="方正楷体简体" panose="03000509000000000000" pitchFamily="65" charset="-122"/>
                  <a:ea typeface="方正楷体简体" panose="03000509000000000000" pitchFamily="65" charset="-122"/>
                  <a:sym typeface="方正楷体简体" panose="03000509000000000000" pitchFamily="65" charset="-122"/>
                </a:rPr>
                <a:t>点击添加标题点击添加标题点击添加标题点击添加标题点击添加标题</a:t>
              </a:r>
              <a:endParaRPr lang="en-US" altLang="zh-CN" sz="9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7" name="矩形 26"/>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rcRect l="28262" t="27718" r="21044" b="959"/>
          <a:stretch>
            <a:fillRect/>
          </a:stretch>
        </p:blipFill>
        <p:spPr>
          <a:xfrm>
            <a:off x="648445" y="1505740"/>
            <a:ext cx="5152571" cy="4891314"/>
          </a:xfrm>
          <a:custGeom>
            <a:avLst/>
            <a:gdLst>
              <a:gd name="connsiteX0" fmla="*/ 0 w 5152571"/>
              <a:gd name="connsiteY0" fmla="*/ 0 h 4891314"/>
              <a:gd name="connsiteX1" fmla="*/ 5152571 w 5152571"/>
              <a:gd name="connsiteY1" fmla="*/ 0 h 4891314"/>
              <a:gd name="connsiteX2" fmla="*/ 5152571 w 5152571"/>
              <a:gd name="connsiteY2" fmla="*/ 3913051 h 4891314"/>
              <a:gd name="connsiteX3" fmla="*/ 2576286 w 5152571"/>
              <a:gd name="connsiteY3" fmla="*/ 4891314 h 4891314"/>
              <a:gd name="connsiteX4" fmla="*/ 0 w 5152571"/>
              <a:gd name="connsiteY4" fmla="*/ 3913051 h 4891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2571" h="4891314">
                <a:moveTo>
                  <a:pt x="0" y="0"/>
                </a:moveTo>
                <a:lnTo>
                  <a:pt x="5152571" y="0"/>
                </a:lnTo>
                <a:lnTo>
                  <a:pt x="5152571" y="3913051"/>
                </a:lnTo>
                <a:lnTo>
                  <a:pt x="2576286" y="4891314"/>
                </a:lnTo>
                <a:lnTo>
                  <a:pt x="0" y="3913051"/>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anim calcmode="lin" valueType="num">
                                      <p:cBhvr>
                                        <p:cTn id="50" dur="500" fill="hold"/>
                                        <p:tgtEl>
                                          <p:spTgt spid="36"/>
                                        </p:tgtEl>
                                        <p:attrNameLst>
                                          <p:attrName>ppt_x</p:attrName>
                                        </p:attrNameLst>
                                      </p:cBhvr>
                                      <p:tavLst>
                                        <p:tav tm="0">
                                          <p:val>
                                            <p:strVal val="#ppt_x"/>
                                          </p:val>
                                        </p:tav>
                                        <p:tav tm="100000">
                                          <p:val>
                                            <p:strVal val="#ppt_x"/>
                                          </p:val>
                                        </p:tav>
                                      </p:tavLst>
                                    </p:anim>
                                    <p:anim calcmode="lin" valueType="num">
                                      <p:cBhvr>
                                        <p:cTn id="51" dur="50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31" grpId="0" animBg="1"/>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rcRect l="24460" t="59894" r="38108" b="4433"/>
          <a:stretch>
            <a:fillRect/>
          </a:stretch>
        </p:blipFill>
        <p:spPr>
          <a:xfrm>
            <a:off x="1322970" y="2409372"/>
            <a:ext cx="3804617" cy="2446427"/>
          </a:xfrm>
          <a:custGeom>
            <a:avLst/>
            <a:gdLst>
              <a:gd name="connsiteX0" fmla="*/ 0 w 3804617"/>
              <a:gd name="connsiteY0" fmla="*/ 0 h 2446427"/>
              <a:gd name="connsiteX1" fmla="*/ 3804617 w 3804617"/>
              <a:gd name="connsiteY1" fmla="*/ 0 h 2446427"/>
              <a:gd name="connsiteX2" fmla="*/ 3804617 w 3804617"/>
              <a:gd name="connsiteY2" fmla="*/ 2446427 h 2446427"/>
              <a:gd name="connsiteX3" fmla="*/ 0 w 3804617"/>
              <a:gd name="connsiteY3" fmla="*/ 2446427 h 2446427"/>
            </a:gdLst>
            <a:ahLst/>
            <a:cxnLst>
              <a:cxn ang="0">
                <a:pos x="connsiteX0" y="connsiteY0"/>
              </a:cxn>
              <a:cxn ang="0">
                <a:pos x="connsiteX1" y="connsiteY1"/>
              </a:cxn>
              <a:cxn ang="0">
                <a:pos x="connsiteX2" y="connsiteY2"/>
              </a:cxn>
              <a:cxn ang="0">
                <a:pos x="connsiteX3" y="connsiteY3"/>
              </a:cxn>
            </a:cxnLst>
            <a:rect l="l" t="t" r="r" b="b"/>
            <a:pathLst>
              <a:path w="3804617" h="2446427">
                <a:moveTo>
                  <a:pt x="0" y="0"/>
                </a:moveTo>
                <a:lnTo>
                  <a:pt x="3804617" y="0"/>
                </a:lnTo>
                <a:lnTo>
                  <a:pt x="3804617" y="2446427"/>
                </a:lnTo>
                <a:lnTo>
                  <a:pt x="0" y="2446427"/>
                </a:lnTo>
                <a:close/>
              </a:path>
            </a:pathLst>
          </a:custGeom>
        </p:spPr>
      </p:pic>
      <p:grpSp>
        <p:nvGrpSpPr>
          <p:cNvPr id="5" name="组合 4"/>
          <p:cNvGrpSpPr/>
          <p:nvPr/>
        </p:nvGrpSpPr>
        <p:grpSpPr>
          <a:xfrm>
            <a:off x="6461241" y="2746023"/>
            <a:ext cx="4736592" cy="2109776"/>
            <a:chOff x="6461241" y="2746022"/>
            <a:chExt cx="4736592" cy="2109776"/>
          </a:xfrm>
        </p:grpSpPr>
        <p:cxnSp>
          <p:nvCxnSpPr>
            <p:cNvPr id="6" name="直接连接符 5"/>
            <p:cNvCxnSpPr/>
            <p:nvPr/>
          </p:nvCxnSpPr>
          <p:spPr>
            <a:xfrm>
              <a:off x="6461241" y="3258617"/>
              <a:ext cx="4736592" cy="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470374" y="3422034"/>
              <a:ext cx="4727459" cy="494751"/>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rPr>
                <a:t>根据实际需求来调整文本框大小。请认真阅读在结尾的更多作品和作品介绍</a:t>
              </a:r>
              <a:endParaRPr lang="en-US" altLang="zh-CN" sz="1400"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TextBox 13"/>
            <p:cNvSpPr txBox="1"/>
            <p:nvPr/>
          </p:nvSpPr>
          <p:spPr>
            <a:xfrm>
              <a:off x="6470374" y="2746022"/>
              <a:ext cx="2752879" cy="430887"/>
            </a:xfrm>
            <a:prstGeom prst="rect">
              <a:avLst/>
            </a:prstGeom>
            <a:noFill/>
          </p:spPr>
          <p:txBody>
            <a:bodyPr wrap="square" lIns="0" tIns="0" rIns="0" bIns="0" rtlCol="0" anchor="t" anchorCtr="0">
              <a:spAutoFit/>
            </a:bodyPr>
            <a:lstStyle/>
            <a:p>
              <a:pPr defTabSz="1216660">
                <a:spcBef>
                  <a:spcPct val="20000"/>
                </a:spcBef>
                <a:defRPr/>
              </a:pPr>
              <a:r>
                <a:rPr lang="zh-CN" altLang="en-US" sz="2800" b="1"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rPr>
                <a:t>标题</a:t>
              </a:r>
              <a:endParaRPr lang="en-US" sz="2800" b="1"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矩形 8"/>
            <p:cNvSpPr/>
            <p:nvPr/>
          </p:nvSpPr>
          <p:spPr>
            <a:xfrm>
              <a:off x="6461241" y="4361047"/>
              <a:ext cx="4727459" cy="494751"/>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rPr>
                <a:t>根据实际需求来调整文本框大小。请认真阅读在结尾的更多作品和作品介绍</a:t>
              </a:r>
              <a:endParaRPr lang="en-US" altLang="zh-CN" sz="1400" dirty="0">
                <a:solidFill>
                  <a:srgbClr val="00000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pic>
        <p:nvPicPr>
          <p:cNvPr id="11" name="Picture 6" descr="Laptop Mask 1.png"/>
          <p:cNvPicPr>
            <a:picLocks noChangeAspect="1"/>
          </p:cNvPicPr>
          <p:nvPr/>
        </p:nvPicPr>
        <p:blipFill>
          <a:blip r:embed="rId2" cstate="screen"/>
          <a:stretch>
            <a:fillRect/>
          </a:stretch>
        </p:blipFill>
        <p:spPr>
          <a:xfrm>
            <a:off x="694944" y="2269892"/>
            <a:ext cx="5056632" cy="3084059"/>
          </a:xfrm>
          <a:prstGeom prst="rect">
            <a:avLst/>
          </a:prstGeom>
        </p:spPr>
      </p:pic>
      <p:sp>
        <p:nvSpPr>
          <p:cNvPr id="14" name="矩形 13"/>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a:extLst>
              <a:ext uri="{28A0092B-C50C-407E-A947-70E740481C1C}">
                <a14:useLocalDpi xmlns:a14="http://schemas.microsoft.com/office/drawing/2010/main" val="0"/>
              </a:ext>
            </a:extLst>
          </a:blip>
          <a:srcRect l="46278" t="61571" r="27486" b="7650"/>
          <a:stretch>
            <a:fillRect/>
          </a:stretch>
        </p:blipFill>
        <p:spPr>
          <a:xfrm>
            <a:off x="944498" y="1849323"/>
            <a:ext cx="2666634" cy="2110809"/>
          </a:xfrm>
          <a:custGeom>
            <a:avLst/>
            <a:gdLst>
              <a:gd name="connsiteX0" fmla="*/ 0 w 2666634"/>
              <a:gd name="connsiteY0" fmla="*/ 0 h 2110809"/>
              <a:gd name="connsiteX1" fmla="*/ 2666634 w 2666634"/>
              <a:gd name="connsiteY1" fmla="*/ 0 h 2110809"/>
              <a:gd name="connsiteX2" fmla="*/ 2666634 w 2666634"/>
              <a:gd name="connsiteY2" fmla="*/ 2110809 h 2110809"/>
              <a:gd name="connsiteX3" fmla="*/ 0 w 2666634"/>
              <a:gd name="connsiteY3" fmla="*/ 2110809 h 2110809"/>
            </a:gdLst>
            <a:ahLst/>
            <a:cxnLst>
              <a:cxn ang="0">
                <a:pos x="connsiteX0" y="connsiteY0"/>
              </a:cxn>
              <a:cxn ang="0">
                <a:pos x="connsiteX1" y="connsiteY1"/>
              </a:cxn>
              <a:cxn ang="0">
                <a:pos x="connsiteX2" y="connsiteY2"/>
              </a:cxn>
              <a:cxn ang="0">
                <a:pos x="connsiteX3" y="connsiteY3"/>
              </a:cxn>
            </a:cxnLst>
            <a:rect l="l" t="t" r="r" b="b"/>
            <a:pathLst>
              <a:path w="2666634" h="2110809">
                <a:moveTo>
                  <a:pt x="0" y="0"/>
                </a:moveTo>
                <a:lnTo>
                  <a:pt x="2666634" y="0"/>
                </a:lnTo>
                <a:lnTo>
                  <a:pt x="2666634" y="2110809"/>
                </a:lnTo>
                <a:lnTo>
                  <a:pt x="0" y="2110809"/>
                </a:lnTo>
                <a:close/>
              </a:path>
            </a:pathLst>
          </a:custGeom>
        </p:spPr>
      </p:pic>
      <p:sp>
        <p:nvSpPr>
          <p:cNvPr id="24" name="矩形 23"/>
          <p:cNvSpPr/>
          <p:nvPr/>
        </p:nvSpPr>
        <p:spPr>
          <a:xfrm>
            <a:off x="4557553" y="2070371"/>
            <a:ext cx="2794555" cy="188976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矩形 25"/>
          <p:cNvSpPr/>
          <p:nvPr/>
        </p:nvSpPr>
        <p:spPr>
          <a:xfrm>
            <a:off x="8298529" y="2070371"/>
            <a:ext cx="2794555" cy="188976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37" name="组合 36"/>
          <p:cNvGrpSpPr/>
          <p:nvPr/>
        </p:nvGrpSpPr>
        <p:grpSpPr>
          <a:xfrm>
            <a:off x="816577" y="4203971"/>
            <a:ext cx="2794555" cy="1889760"/>
            <a:chOff x="563880" y="2606040"/>
            <a:chExt cx="2095916" cy="1417320"/>
          </a:xfrm>
        </p:grpSpPr>
        <p:sp>
          <p:nvSpPr>
            <p:cNvPr id="20" name="矩形 19"/>
            <p:cNvSpPr/>
            <p:nvPr/>
          </p:nvSpPr>
          <p:spPr>
            <a:xfrm>
              <a:off x="563880" y="2606040"/>
              <a:ext cx="2095916" cy="141732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文本框 14"/>
            <p:cNvSpPr txBox="1"/>
            <p:nvPr/>
          </p:nvSpPr>
          <p:spPr>
            <a:xfrm>
              <a:off x="838096" y="2606040"/>
              <a:ext cx="1470764" cy="315423"/>
            </a:xfrm>
            <a:prstGeom prst="rect">
              <a:avLst/>
            </a:prstGeom>
            <a:noFill/>
          </p:spPr>
          <p:txBody>
            <a:bodyPr wrap="square" rtlCol="0">
              <a:spAutoFit/>
            </a:bodyPr>
            <a:lstStyle/>
            <a:p>
              <a:r>
                <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标题内容预设</a:t>
              </a:r>
              <a:endPar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矩形 29"/>
            <p:cNvSpPr/>
            <p:nvPr/>
          </p:nvSpPr>
          <p:spPr>
            <a:xfrm>
              <a:off x="815548" y="2994612"/>
              <a:ext cx="1592580" cy="801085"/>
            </a:xfrm>
            <a:prstGeom prst="rect">
              <a:avLst/>
            </a:prstGeom>
          </p:spPr>
          <p:txBody>
            <a:bodyPr wrap="square">
              <a:spAutoFit/>
            </a:bodyPr>
            <a:lstStyle/>
            <a:p>
              <a:pPr>
                <a:lnSpc>
                  <a:spcPct val="150000"/>
                </a:lnSpc>
              </a:pPr>
              <a:r>
                <a:rPr lang="zh-CN" altLang="en-US" sz="14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93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6" name="组合 35"/>
          <p:cNvGrpSpPr/>
          <p:nvPr/>
        </p:nvGrpSpPr>
        <p:grpSpPr>
          <a:xfrm>
            <a:off x="4557553" y="4203971"/>
            <a:ext cx="2794555" cy="1889760"/>
            <a:chOff x="3369612" y="2606040"/>
            <a:chExt cx="2095916" cy="1417320"/>
          </a:xfrm>
        </p:grpSpPr>
        <p:sp>
          <p:nvSpPr>
            <p:cNvPr id="25" name="矩形 24"/>
            <p:cNvSpPr/>
            <p:nvPr/>
          </p:nvSpPr>
          <p:spPr>
            <a:xfrm>
              <a:off x="3369612" y="2606040"/>
              <a:ext cx="2095916" cy="141732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文本框 30"/>
            <p:cNvSpPr txBox="1"/>
            <p:nvPr/>
          </p:nvSpPr>
          <p:spPr>
            <a:xfrm>
              <a:off x="3611776" y="2606040"/>
              <a:ext cx="1470764" cy="315423"/>
            </a:xfrm>
            <a:prstGeom prst="rect">
              <a:avLst/>
            </a:prstGeom>
            <a:noFill/>
          </p:spPr>
          <p:txBody>
            <a:bodyPr wrap="square" rtlCol="0">
              <a:spAutoFit/>
            </a:bodyPr>
            <a:lstStyle/>
            <a:p>
              <a:r>
                <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标题内容预设</a:t>
              </a:r>
              <a:endPar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矩形 31"/>
            <p:cNvSpPr/>
            <p:nvPr/>
          </p:nvSpPr>
          <p:spPr>
            <a:xfrm>
              <a:off x="3589228" y="2994612"/>
              <a:ext cx="1592580" cy="801085"/>
            </a:xfrm>
            <a:prstGeom prst="rect">
              <a:avLst/>
            </a:prstGeom>
          </p:spPr>
          <p:txBody>
            <a:bodyPr wrap="square">
              <a:spAutoFit/>
            </a:bodyPr>
            <a:lstStyle/>
            <a:p>
              <a:pPr>
                <a:lnSpc>
                  <a:spcPct val="150000"/>
                </a:lnSpc>
              </a:pPr>
              <a:r>
                <a:rPr lang="zh-CN" altLang="en-US" sz="14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93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5" name="组合 34"/>
          <p:cNvGrpSpPr/>
          <p:nvPr/>
        </p:nvGrpSpPr>
        <p:grpSpPr>
          <a:xfrm>
            <a:off x="8298529" y="4203971"/>
            <a:ext cx="2794555" cy="1889760"/>
            <a:chOff x="6175344" y="2606040"/>
            <a:chExt cx="2095916" cy="1417320"/>
          </a:xfrm>
        </p:grpSpPr>
        <p:sp>
          <p:nvSpPr>
            <p:cNvPr id="27" name="矩形 26"/>
            <p:cNvSpPr/>
            <p:nvPr/>
          </p:nvSpPr>
          <p:spPr>
            <a:xfrm>
              <a:off x="6175344" y="2606040"/>
              <a:ext cx="2095916" cy="1417320"/>
            </a:xfrm>
            <a:prstGeom prst="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3" name="文本框 32"/>
            <p:cNvSpPr txBox="1"/>
            <p:nvPr/>
          </p:nvSpPr>
          <p:spPr>
            <a:xfrm>
              <a:off x="6507376" y="2606040"/>
              <a:ext cx="1470764" cy="315423"/>
            </a:xfrm>
            <a:prstGeom prst="rect">
              <a:avLst/>
            </a:prstGeom>
            <a:noFill/>
          </p:spPr>
          <p:txBody>
            <a:bodyPr wrap="square" rtlCol="0">
              <a:spAutoFit/>
            </a:bodyPr>
            <a:lstStyle/>
            <a:p>
              <a:r>
                <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标题内容预设</a:t>
              </a:r>
              <a:endParaRPr lang="zh-CN" altLang="en-US" sz="2135" dirty="0">
                <a:solidFill>
                  <a:schemeClr val="bg2">
                    <a:lumMod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矩形 33"/>
            <p:cNvSpPr/>
            <p:nvPr/>
          </p:nvSpPr>
          <p:spPr>
            <a:xfrm>
              <a:off x="6484828" y="2994612"/>
              <a:ext cx="1592580" cy="801085"/>
            </a:xfrm>
            <a:prstGeom prst="rect">
              <a:avLst/>
            </a:prstGeom>
          </p:spPr>
          <p:txBody>
            <a:bodyPr wrap="square">
              <a:spAutoFit/>
            </a:bodyPr>
            <a:lstStyle/>
            <a:p>
              <a:pPr>
                <a:lnSpc>
                  <a:spcPct val="150000"/>
                </a:lnSpc>
              </a:pPr>
              <a:r>
                <a:rPr lang="zh-CN" altLang="en-US" sz="1465"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935" dirty="0">
                <a:solidFill>
                  <a:srgbClr val="808080"/>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49" name="矩形 48"/>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38" name="图片 37"/>
          <p:cNvPicPr>
            <a:picLocks noChangeAspect="1"/>
          </p:cNvPicPr>
          <p:nvPr/>
        </p:nvPicPr>
        <p:blipFill rotWithShape="1">
          <a:blip r:embed="rId1">
            <a:extLst>
              <a:ext uri="{28A0092B-C50C-407E-A947-70E740481C1C}">
                <a14:useLocalDpi xmlns:a14="http://schemas.microsoft.com/office/drawing/2010/main" val="0"/>
              </a:ext>
            </a:extLst>
          </a:blip>
          <a:srcRect l="46278" t="61571" r="27486" b="7650"/>
          <a:stretch>
            <a:fillRect/>
          </a:stretch>
        </p:blipFill>
        <p:spPr>
          <a:xfrm>
            <a:off x="4527630" y="1959846"/>
            <a:ext cx="2666634" cy="2110809"/>
          </a:xfrm>
          <a:custGeom>
            <a:avLst/>
            <a:gdLst>
              <a:gd name="connsiteX0" fmla="*/ 0 w 2666634"/>
              <a:gd name="connsiteY0" fmla="*/ 0 h 2110809"/>
              <a:gd name="connsiteX1" fmla="*/ 2666634 w 2666634"/>
              <a:gd name="connsiteY1" fmla="*/ 0 h 2110809"/>
              <a:gd name="connsiteX2" fmla="*/ 2666634 w 2666634"/>
              <a:gd name="connsiteY2" fmla="*/ 2110809 h 2110809"/>
              <a:gd name="connsiteX3" fmla="*/ 0 w 2666634"/>
              <a:gd name="connsiteY3" fmla="*/ 2110809 h 2110809"/>
            </a:gdLst>
            <a:ahLst/>
            <a:cxnLst>
              <a:cxn ang="0">
                <a:pos x="connsiteX0" y="connsiteY0"/>
              </a:cxn>
              <a:cxn ang="0">
                <a:pos x="connsiteX1" y="connsiteY1"/>
              </a:cxn>
              <a:cxn ang="0">
                <a:pos x="connsiteX2" y="connsiteY2"/>
              </a:cxn>
              <a:cxn ang="0">
                <a:pos x="connsiteX3" y="connsiteY3"/>
              </a:cxn>
            </a:cxnLst>
            <a:rect l="l" t="t" r="r" b="b"/>
            <a:pathLst>
              <a:path w="2666634" h="2110809">
                <a:moveTo>
                  <a:pt x="0" y="0"/>
                </a:moveTo>
                <a:lnTo>
                  <a:pt x="2666634" y="0"/>
                </a:lnTo>
                <a:lnTo>
                  <a:pt x="2666634" y="2110809"/>
                </a:lnTo>
                <a:lnTo>
                  <a:pt x="0" y="2110809"/>
                </a:lnTo>
                <a:close/>
              </a:path>
            </a:pathLst>
          </a:custGeom>
        </p:spPr>
      </p:pic>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l="46278" t="61571" r="27486" b="7650"/>
          <a:stretch>
            <a:fillRect/>
          </a:stretch>
        </p:blipFill>
        <p:spPr>
          <a:xfrm>
            <a:off x="8298529" y="1789611"/>
            <a:ext cx="2666634" cy="2110809"/>
          </a:xfrm>
          <a:custGeom>
            <a:avLst/>
            <a:gdLst>
              <a:gd name="connsiteX0" fmla="*/ 0 w 2666634"/>
              <a:gd name="connsiteY0" fmla="*/ 0 h 2110809"/>
              <a:gd name="connsiteX1" fmla="*/ 2666634 w 2666634"/>
              <a:gd name="connsiteY1" fmla="*/ 0 h 2110809"/>
              <a:gd name="connsiteX2" fmla="*/ 2666634 w 2666634"/>
              <a:gd name="connsiteY2" fmla="*/ 2110809 h 2110809"/>
              <a:gd name="connsiteX3" fmla="*/ 0 w 2666634"/>
              <a:gd name="connsiteY3" fmla="*/ 2110809 h 2110809"/>
            </a:gdLst>
            <a:ahLst/>
            <a:cxnLst>
              <a:cxn ang="0">
                <a:pos x="connsiteX0" y="connsiteY0"/>
              </a:cxn>
              <a:cxn ang="0">
                <a:pos x="connsiteX1" y="connsiteY1"/>
              </a:cxn>
              <a:cxn ang="0">
                <a:pos x="connsiteX2" y="connsiteY2"/>
              </a:cxn>
              <a:cxn ang="0">
                <a:pos x="connsiteX3" y="connsiteY3"/>
              </a:cxn>
            </a:cxnLst>
            <a:rect l="l" t="t" r="r" b="b"/>
            <a:pathLst>
              <a:path w="2666634" h="2110809">
                <a:moveTo>
                  <a:pt x="0" y="0"/>
                </a:moveTo>
                <a:lnTo>
                  <a:pt x="2666634" y="0"/>
                </a:lnTo>
                <a:lnTo>
                  <a:pt x="2666634" y="2110809"/>
                </a:lnTo>
                <a:lnTo>
                  <a:pt x="0" y="2110809"/>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ppt_y</p:attrName>
                                        </p:attrNameLst>
                                      </p:cBhvr>
                                      <p:tavLst>
                                        <p:tav tm="0">
                                          <p:val>
                                            <p:strVal val="#ppt_y+#ppt_h*1.125000"/>
                                          </p:val>
                                        </p:tav>
                                        <p:tav tm="100000">
                                          <p:val>
                                            <p:strVal val="#ppt_y"/>
                                          </p:val>
                                        </p:tav>
                                      </p:tavLst>
                                    </p:anim>
                                    <p:animEffect transition="in" filter="wipe(up)">
                                      <p:cBhvr>
                                        <p:cTn id="8" dur="500"/>
                                        <p:tgtEl>
                                          <p:spTgt spid="3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p:tgtEl>
                                          <p:spTgt spid="36"/>
                                        </p:tgtEl>
                                        <p:attrNameLst>
                                          <p:attrName>ppt_y</p:attrName>
                                        </p:attrNameLst>
                                      </p:cBhvr>
                                      <p:tavLst>
                                        <p:tav tm="0">
                                          <p:val>
                                            <p:strVal val="#ppt_y+#ppt_h*1.125000"/>
                                          </p:val>
                                        </p:tav>
                                        <p:tav tm="100000">
                                          <p:val>
                                            <p:strVal val="#ppt_y"/>
                                          </p:val>
                                        </p:tav>
                                      </p:tavLst>
                                    </p:anim>
                                    <p:animEffect transition="in" filter="wipe(up)">
                                      <p:cBhvr>
                                        <p:cTn id="13" dur="500"/>
                                        <p:tgtEl>
                                          <p:spTgt spid="36"/>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ppt_y</p:attrName>
                                        </p:attrNameLst>
                                      </p:cBhvr>
                                      <p:tavLst>
                                        <p:tav tm="0">
                                          <p:val>
                                            <p:strVal val="#ppt_y+#ppt_h*1.125000"/>
                                          </p:val>
                                        </p:tav>
                                        <p:tav tm="100000">
                                          <p:val>
                                            <p:strVal val="#ppt_y"/>
                                          </p:val>
                                        </p:tav>
                                      </p:tavLst>
                                    </p:anim>
                                    <p:animEffect transition="in" filter="wipe(up)">
                                      <p:cBhvr>
                                        <p:cTn id="1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rcRect l="61109" t="69590" r="19732" b="2017"/>
          <a:stretch>
            <a:fillRect/>
          </a:stretch>
        </p:blipFill>
        <p:spPr>
          <a:xfrm>
            <a:off x="2566066" y="2016896"/>
            <a:ext cx="1947232" cy="1947232"/>
          </a:xfrm>
          <a:custGeom>
            <a:avLst/>
            <a:gdLst>
              <a:gd name="connsiteX0" fmla="*/ 973616 w 1947232"/>
              <a:gd name="connsiteY0" fmla="*/ 0 h 1947232"/>
              <a:gd name="connsiteX1" fmla="*/ 1947232 w 1947232"/>
              <a:gd name="connsiteY1" fmla="*/ 973616 h 1947232"/>
              <a:gd name="connsiteX2" fmla="*/ 973616 w 1947232"/>
              <a:gd name="connsiteY2" fmla="*/ 1947232 h 1947232"/>
              <a:gd name="connsiteX3" fmla="*/ 0 w 1947232"/>
              <a:gd name="connsiteY3" fmla="*/ 973616 h 1947232"/>
              <a:gd name="connsiteX4" fmla="*/ 973616 w 1947232"/>
              <a:gd name="connsiteY4" fmla="*/ 0 h 1947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7232" h="1947232">
                <a:moveTo>
                  <a:pt x="973616" y="0"/>
                </a:moveTo>
                <a:cubicBezTo>
                  <a:pt x="1511330" y="0"/>
                  <a:pt x="1947232" y="435903"/>
                  <a:pt x="1947232" y="973616"/>
                </a:cubicBezTo>
                <a:cubicBezTo>
                  <a:pt x="1947232" y="1511330"/>
                  <a:pt x="1511330" y="1947232"/>
                  <a:pt x="973616" y="1947232"/>
                </a:cubicBezTo>
                <a:cubicBezTo>
                  <a:pt x="435903" y="1947232"/>
                  <a:pt x="0" y="1511330"/>
                  <a:pt x="0" y="973616"/>
                </a:cubicBezTo>
                <a:cubicBezTo>
                  <a:pt x="0" y="435903"/>
                  <a:pt x="435903" y="0"/>
                  <a:pt x="973616" y="0"/>
                </a:cubicBezTo>
                <a:close/>
              </a:path>
            </a:pathLst>
          </a:custGeom>
        </p:spPr>
      </p:pic>
      <p:pic>
        <p:nvPicPr>
          <p:cNvPr id="19" name="图片 18"/>
          <p:cNvPicPr>
            <a:picLocks noChangeAspect="1"/>
          </p:cNvPicPr>
          <p:nvPr/>
        </p:nvPicPr>
        <p:blipFill>
          <a:blip r:embed="rId1">
            <a:extLst>
              <a:ext uri="{28A0092B-C50C-407E-A947-70E740481C1C}">
                <a14:useLocalDpi xmlns:a14="http://schemas.microsoft.com/office/drawing/2010/main" val="0"/>
              </a:ext>
            </a:extLst>
          </a:blip>
          <a:srcRect l="12075" t="26850" r="70037" b="46033"/>
          <a:stretch>
            <a:fillRect/>
          </a:stretch>
        </p:blipFill>
        <p:spPr>
          <a:xfrm>
            <a:off x="906054" y="1118244"/>
            <a:ext cx="1818096" cy="1859664"/>
          </a:xfrm>
          <a:custGeom>
            <a:avLst/>
            <a:gdLst>
              <a:gd name="connsiteX0" fmla="*/ 909048 w 1818096"/>
              <a:gd name="connsiteY0" fmla="*/ 0 h 1859664"/>
              <a:gd name="connsiteX1" fmla="*/ 1818096 w 1818096"/>
              <a:gd name="connsiteY1" fmla="*/ 929832 h 1859664"/>
              <a:gd name="connsiteX2" fmla="*/ 909048 w 1818096"/>
              <a:gd name="connsiteY2" fmla="*/ 1859664 h 1859664"/>
              <a:gd name="connsiteX3" fmla="*/ 0 w 1818096"/>
              <a:gd name="connsiteY3" fmla="*/ 929832 h 1859664"/>
              <a:gd name="connsiteX4" fmla="*/ 909048 w 1818096"/>
              <a:gd name="connsiteY4" fmla="*/ 0 h 1859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096" h="1859664">
                <a:moveTo>
                  <a:pt x="909048" y="0"/>
                </a:moveTo>
                <a:cubicBezTo>
                  <a:pt x="1411102" y="0"/>
                  <a:pt x="1818096" y="416300"/>
                  <a:pt x="1818096" y="929832"/>
                </a:cubicBezTo>
                <a:cubicBezTo>
                  <a:pt x="1818096" y="1443364"/>
                  <a:pt x="1411102" y="1859664"/>
                  <a:pt x="909048" y="1859664"/>
                </a:cubicBezTo>
                <a:cubicBezTo>
                  <a:pt x="406995" y="1859664"/>
                  <a:pt x="0" y="1443364"/>
                  <a:pt x="0" y="929832"/>
                </a:cubicBezTo>
                <a:cubicBezTo>
                  <a:pt x="0" y="416300"/>
                  <a:pt x="406995" y="0"/>
                  <a:pt x="909048" y="0"/>
                </a:cubicBezTo>
                <a:close/>
              </a:path>
            </a:pathLst>
          </a:custGeom>
        </p:spPr>
      </p:pic>
      <p:pic>
        <p:nvPicPr>
          <p:cNvPr id="17" name="图片 16"/>
          <p:cNvPicPr>
            <a:picLocks noChangeAspect="1"/>
          </p:cNvPicPr>
          <p:nvPr/>
        </p:nvPicPr>
        <p:blipFill>
          <a:blip r:embed="rId1">
            <a:extLst>
              <a:ext uri="{28A0092B-C50C-407E-A947-70E740481C1C}">
                <a14:useLocalDpi xmlns:a14="http://schemas.microsoft.com/office/drawing/2010/main" val="0"/>
              </a:ext>
            </a:extLst>
          </a:blip>
          <a:srcRect l="9121" t="45600" r="61349" b="10635"/>
          <a:stretch>
            <a:fillRect/>
          </a:stretch>
        </p:blipFill>
        <p:spPr>
          <a:xfrm>
            <a:off x="389066" y="2906981"/>
            <a:ext cx="3001386" cy="3001386"/>
          </a:xfrm>
          <a:custGeom>
            <a:avLst/>
            <a:gdLst>
              <a:gd name="connsiteX0" fmla="*/ 1500693 w 3001386"/>
              <a:gd name="connsiteY0" fmla="*/ 0 h 3001386"/>
              <a:gd name="connsiteX1" fmla="*/ 3001386 w 3001386"/>
              <a:gd name="connsiteY1" fmla="*/ 1500693 h 3001386"/>
              <a:gd name="connsiteX2" fmla="*/ 1500693 w 3001386"/>
              <a:gd name="connsiteY2" fmla="*/ 3001386 h 3001386"/>
              <a:gd name="connsiteX3" fmla="*/ 0 w 3001386"/>
              <a:gd name="connsiteY3" fmla="*/ 1500693 h 3001386"/>
              <a:gd name="connsiteX4" fmla="*/ 1500693 w 3001386"/>
              <a:gd name="connsiteY4" fmla="*/ 0 h 30013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1386" h="3001386">
                <a:moveTo>
                  <a:pt x="1500693" y="0"/>
                </a:moveTo>
                <a:cubicBezTo>
                  <a:pt x="2329503" y="0"/>
                  <a:pt x="3001386" y="671883"/>
                  <a:pt x="3001386" y="1500693"/>
                </a:cubicBezTo>
                <a:cubicBezTo>
                  <a:pt x="3001386" y="2329503"/>
                  <a:pt x="2329503" y="3001386"/>
                  <a:pt x="1500693" y="3001386"/>
                </a:cubicBezTo>
                <a:cubicBezTo>
                  <a:pt x="671883" y="3001386"/>
                  <a:pt x="0" y="2329503"/>
                  <a:pt x="0" y="1500693"/>
                </a:cubicBezTo>
                <a:cubicBezTo>
                  <a:pt x="0" y="671883"/>
                  <a:pt x="671883" y="0"/>
                  <a:pt x="1500693" y="0"/>
                </a:cubicBezTo>
                <a:close/>
              </a:path>
            </a:pathLst>
          </a:custGeom>
        </p:spPr>
      </p:pic>
      <p:sp>
        <p:nvSpPr>
          <p:cNvPr id="25" name="矩形 24"/>
          <p:cNvSpPr/>
          <p:nvPr/>
        </p:nvSpPr>
        <p:spPr>
          <a:xfrm>
            <a:off x="4525928" y="1856458"/>
            <a:ext cx="6868513" cy="830997"/>
          </a:xfrm>
          <a:prstGeom prst="rect">
            <a:avLst/>
          </a:prstGeom>
        </p:spPr>
        <p:txBody>
          <a:bodyPr wrap="square">
            <a:spAutoFit/>
          </a:bodyPr>
          <a:lstStyle/>
          <a:p>
            <a:r>
              <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点击此处更换文本点击此处更换文本点击此处更换文本点击此处更换文本点击此处更换文本点击此处更换文本点击此处更换文本点击此处更换文本点击此处更换文本</a:t>
            </a:r>
            <a:endPar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26" name="组合 25"/>
          <p:cNvGrpSpPr/>
          <p:nvPr/>
        </p:nvGrpSpPr>
        <p:grpSpPr>
          <a:xfrm>
            <a:off x="4525928" y="3208953"/>
            <a:ext cx="5623913" cy="755175"/>
            <a:chOff x="5305860" y="1496976"/>
            <a:chExt cx="4217935" cy="566381"/>
          </a:xfrm>
        </p:grpSpPr>
        <p:sp>
          <p:nvSpPr>
            <p:cNvPr id="27" name="Rectangle 127"/>
            <p:cNvSpPr/>
            <p:nvPr/>
          </p:nvSpPr>
          <p:spPr>
            <a:xfrm>
              <a:off x="5305860" y="1496976"/>
              <a:ext cx="1026022" cy="161583"/>
            </a:xfrm>
            <a:prstGeom prst="rect">
              <a:avLst/>
            </a:prstGeom>
          </p:spPr>
          <p:txBody>
            <a:bodyPr wrap="none" lIns="192000" tIns="0" rIns="192000" bIns="0" anchor="ctr">
              <a:noAutofit/>
            </a:bodyPr>
            <a:lstStyle/>
            <a:p>
              <a:r>
                <a:rPr lang="zh-CN" altLang="en-US" sz="2135"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2135"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Rectangle 128"/>
            <p:cNvSpPr/>
            <p:nvPr/>
          </p:nvSpPr>
          <p:spPr>
            <a:xfrm>
              <a:off x="5305860" y="1699555"/>
              <a:ext cx="4217935" cy="363802"/>
            </a:xfrm>
            <a:prstGeom prst="rect">
              <a:avLst/>
            </a:prstGeom>
          </p:spPr>
          <p:txBody>
            <a:bodyPr wrap="square" lIns="192000" tIns="0" rIns="192000" bIns="0" anchor="t">
              <a:noAutofit/>
            </a:bodyPr>
            <a:lstStyle/>
            <a:p>
              <a:pPr>
                <a:lnSpc>
                  <a:spcPct val="120000"/>
                </a:lnSpc>
              </a:pPr>
              <a:r>
                <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29" name="组合 28"/>
          <p:cNvGrpSpPr/>
          <p:nvPr/>
        </p:nvGrpSpPr>
        <p:grpSpPr>
          <a:xfrm>
            <a:off x="4525928" y="4277361"/>
            <a:ext cx="5776313" cy="755175"/>
            <a:chOff x="5305860" y="2298282"/>
            <a:chExt cx="4332235" cy="566381"/>
          </a:xfrm>
        </p:grpSpPr>
        <p:sp>
          <p:nvSpPr>
            <p:cNvPr id="30" name="Rectangle 127"/>
            <p:cNvSpPr/>
            <p:nvPr/>
          </p:nvSpPr>
          <p:spPr>
            <a:xfrm>
              <a:off x="5305860" y="2298282"/>
              <a:ext cx="1026022" cy="161583"/>
            </a:xfrm>
            <a:prstGeom prst="rect">
              <a:avLst/>
            </a:prstGeom>
          </p:spPr>
          <p:txBody>
            <a:bodyPr wrap="none" lIns="192000" tIns="0" rIns="192000" bIns="0" anchor="ctr">
              <a:noAutofit/>
            </a:bodyPr>
            <a:lstStyle/>
            <a:p>
              <a:r>
                <a:rPr lang="zh-CN" altLang="en-US" sz="2135" b="1" dirty="0">
                  <a:solidFill>
                    <a:schemeClr val="accent2"/>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2135" b="1" dirty="0">
                <a:solidFill>
                  <a:schemeClr val="accent2"/>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Rectangle 128"/>
            <p:cNvSpPr/>
            <p:nvPr/>
          </p:nvSpPr>
          <p:spPr>
            <a:xfrm>
              <a:off x="5305860" y="2500861"/>
              <a:ext cx="4332235" cy="363802"/>
            </a:xfrm>
            <a:prstGeom prst="rect">
              <a:avLst/>
            </a:prstGeom>
          </p:spPr>
          <p:txBody>
            <a:bodyPr wrap="square" lIns="192000" tIns="0" rIns="192000" bIns="0" anchor="t">
              <a:noAutofit/>
            </a:bodyPr>
            <a:lstStyle/>
            <a:p>
              <a:pPr>
                <a:lnSpc>
                  <a:spcPct val="120000"/>
                </a:lnSpc>
              </a:pPr>
              <a:r>
                <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2" name="组合 31"/>
          <p:cNvGrpSpPr/>
          <p:nvPr/>
        </p:nvGrpSpPr>
        <p:grpSpPr>
          <a:xfrm>
            <a:off x="4525928" y="5379691"/>
            <a:ext cx="5623913" cy="755175"/>
            <a:chOff x="5305860" y="2298282"/>
            <a:chExt cx="4217935" cy="566381"/>
          </a:xfrm>
        </p:grpSpPr>
        <p:sp>
          <p:nvSpPr>
            <p:cNvPr id="33" name="Rectangle 127"/>
            <p:cNvSpPr/>
            <p:nvPr/>
          </p:nvSpPr>
          <p:spPr>
            <a:xfrm>
              <a:off x="5305860" y="2298282"/>
              <a:ext cx="1026022" cy="161583"/>
            </a:xfrm>
            <a:prstGeom prst="rect">
              <a:avLst/>
            </a:prstGeom>
          </p:spPr>
          <p:txBody>
            <a:bodyPr wrap="none" lIns="192000" tIns="0" rIns="192000" bIns="0" anchor="ctr">
              <a:noAutofit/>
            </a:bodyPr>
            <a:lstStyle/>
            <a:p>
              <a:r>
                <a:rPr lang="zh-CN" altLang="en-US" sz="2135" b="1" dirty="0">
                  <a:solidFill>
                    <a:schemeClr val="accent4"/>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2135" b="1" dirty="0">
                <a:solidFill>
                  <a:schemeClr val="accent4"/>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Rectangle 128"/>
            <p:cNvSpPr/>
            <p:nvPr/>
          </p:nvSpPr>
          <p:spPr>
            <a:xfrm>
              <a:off x="5305860" y="2500861"/>
              <a:ext cx="4217935" cy="363802"/>
            </a:xfrm>
            <a:prstGeom prst="rect">
              <a:avLst/>
            </a:prstGeom>
          </p:spPr>
          <p:txBody>
            <a:bodyPr wrap="square" lIns="192000" tIns="0" rIns="192000" bIns="0" anchor="t">
              <a:noAutofit/>
            </a:bodyPr>
            <a:lstStyle/>
            <a:p>
              <a:pPr>
                <a:lnSpc>
                  <a:spcPct val="120000"/>
                </a:lnSpc>
              </a:pPr>
              <a:r>
                <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点击此处更换文本点击此处更换文本点击此处更换文本</a:t>
              </a:r>
              <a:endParaRPr lang="zh-CN" altLang="en-US" sz="1600" dirty="0">
                <a:solidFill>
                  <a:schemeClr val="tx1">
                    <a:lumMod val="50000"/>
                    <a:lumOff val="50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50" name="矩形 49"/>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3000"/>
                                  </p:iterate>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1565"/>
                            </p:stCondLst>
                            <p:childTnLst>
                              <p:par>
                                <p:cTn id="9" presetID="14" presetClass="entr" presetSubtype="1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randombar(horizontal)">
                                      <p:cBhvr>
                                        <p:cTn id="11" dur="500"/>
                                        <p:tgtEl>
                                          <p:spTgt spid="26"/>
                                        </p:tgtEl>
                                      </p:cBhvr>
                                    </p:animEffect>
                                  </p:childTnLst>
                                </p:cTn>
                              </p:par>
                            </p:childTnLst>
                          </p:cTn>
                        </p:par>
                        <p:par>
                          <p:cTn id="12" fill="hold">
                            <p:stCondLst>
                              <p:cond delay="2065"/>
                            </p:stCondLst>
                            <p:childTnLst>
                              <p:par>
                                <p:cTn id="13" presetID="14" presetClass="entr" presetSubtype="1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par>
                          <p:cTn id="16" fill="hold">
                            <p:stCondLst>
                              <p:cond delay="2565"/>
                            </p:stCondLst>
                            <p:childTnLst>
                              <p:par>
                                <p:cTn id="17" presetID="14" presetClass="entr" presetSubtype="1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2343" r="32655" b="12343"/>
          <a:stretch>
            <a:fillRect/>
          </a:stretch>
        </p:blipFill>
        <p:spPr>
          <a:xfrm>
            <a:off x="1" y="0"/>
            <a:ext cx="12192000" cy="6858000"/>
          </a:xfrm>
          <a:prstGeom prst="rect">
            <a:avLst/>
          </a:prstGeom>
          <a:solidFill>
            <a:srgbClr val="AEBEFA"/>
          </a:solidFill>
        </p:spPr>
      </p:pic>
      <p:sp>
        <p:nvSpPr>
          <p:cNvPr id="9" name="文本框 8"/>
          <p:cNvSpPr txBox="1"/>
          <p:nvPr/>
        </p:nvSpPr>
        <p:spPr>
          <a:xfrm>
            <a:off x="5203826" y="1282346"/>
            <a:ext cx="3384551" cy="360740"/>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and copyrights belong</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文本框 9"/>
          <p:cNvSpPr txBox="1"/>
          <p:nvPr/>
        </p:nvSpPr>
        <p:spPr>
          <a:xfrm>
            <a:off x="4158239" y="543474"/>
            <a:ext cx="5475723" cy="769441"/>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44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CONTENT</a:t>
            </a:r>
            <a:endParaRPr lang="zh-CN" altLang="en-US" sz="44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11" name="组合 10"/>
          <p:cNvGrpSpPr/>
          <p:nvPr/>
        </p:nvGrpSpPr>
        <p:grpSpPr>
          <a:xfrm>
            <a:off x="2522339" y="2243139"/>
            <a:ext cx="1995668" cy="3053854"/>
            <a:chOff x="1722239" y="2243138"/>
            <a:chExt cx="1995668" cy="3053853"/>
          </a:xfrm>
        </p:grpSpPr>
        <p:cxnSp>
          <p:nvCxnSpPr>
            <p:cNvPr id="13" name="直接连接符 12"/>
            <p:cNvCxnSpPr/>
            <p:nvPr/>
          </p:nvCxnSpPr>
          <p:spPr>
            <a:xfrm flipH="1">
              <a:off x="3037847" y="2243138"/>
              <a:ext cx="680060" cy="680060"/>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4" name="矩形 13"/>
            <p:cNvSpPr/>
            <p:nvPr/>
          </p:nvSpPr>
          <p:spPr>
            <a:xfrm>
              <a:off x="2045022" y="2581627"/>
              <a:ext cx="1332855" cy="1388711"/>
            </a:xfrm>
            <a:prstGeom prst="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15" name="直接连接符 14"/>
            <p:cNvCxnSpPr/>
            <p:nvPr/>
          </p:nvCxnSpPr>
          <p:spPr>
            <a:xfrm flipH="1">
              <a:off x="2032204" y="3843338"/>
              <a:ext cx="295441" cy="295441"/>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16" name="文本框 15"/>
            <p:cNvSpPr txBox="1"/>
            <p:nvPr/>
          </p:nvSpPr>
          <p:spPr>
            <a:xfrm>
              <a:off x="1965127" y="2815517"/>
              <a:ext cx="1505852" cy="830997"/>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01</a:t>
              </a:r>
              <a:endParaRPr lang="zh-CN" altLang="en-US"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17" name="组合 16"/>
            <p:cNvGrpSpPr/>
            <p:nvPr/>
          </p:nvGrpSpPr>
          <p:grpSpPr>
            <a:xfrm>
              <a:off x="1722239" y="4283427"/>
              <a:ext cx="1995668" cy="1013564"/>
              <a:chOff x="1722239" y="4258027"/>
              <a:chExt cx="1995668" cy="1013564"/>
            </a:xfrm>
          </p:grpSpPr>
          <p:sp>
            <p:nvSpPr>
              <p:cNvPr id="18" name="文本框 17"/>
              <p:cNvSpPr txBox="1"/>
              <p:nvPr/>
            </p:nvSpPr>
            <p:spPr>
              <a:xfrm>
                <a:off x="1977319" y="4258027"/>
                <a:ext cx="1493660" cy="461665"/>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活动背景</a:t>
                </a:r>
                <a:endPar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9" name="文本框 18"/>
              <p:cNvSpPr txBox="1"/>
              <p:nvPr/>
            </p:nvSpPr>
            <p:spPr>
              <a:xfrm>
                <a:off x="1722239" y="4770492"/>
                <a:ext cx="1995668" cy="501099"/>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and copyrights belong</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grpSp>
        <p:nvGrpSpPr>
          <p:cNvPr id="20" name="组合 19"/>
          <p:cNvGrpSpPr/>
          <p:nvPr/>
        </p:nvGrpSpPr>
        <p:grpSpPr>
          <a:xfrm>
            <a:off x="4773540" y="2243139"/>
            <a:ext cx="2017925" cy="3053854"/>
            <a:chOff x="3973439" y="2243138"/>
            <a:chExt cx="2017925" cy="3053853"/>
          </a:xfrm>
        </p:grpSpPr>
        <p:sp>
          <p:nvSpPr>
            <p:cNvPr id="21" name="矩形 20"/>
            <p:cNvSpPr/>
            <p:nvPr/>
          </p:nvSpPr>
          <p:spPr>
            <a:xfrm>
              <a:off x="4305662" y="2581627"/>
              <a:ext cx="1332855" cy="1388711"/>
            </a:xfrm>
            <a:prstGeom prst="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22" name="直接连接符 21"/>
            <p:cNvCxnSpPr/>
            <p:nvPr/>
          </p:nvCxnSpPr>
          <p:spPr>
            <a:xfrm flipH="1">
              <a:off x="5311304" y="2243138"/>
              <a:ext cx="680060" cy="680060"/>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flipH="1">
              <a:off x="4305661" y="3843338"/>
              <a:ext cx="295441" cy="295441"/>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24" name="文本框 23"/>
            <p:cNvSpPr txBox="1"/>
            <p:nvPr/>
          </p:nvSpPr>
          <p:spPr>
            <a:xfrm>
              <a:off x="4218347" y="2815517"/>
              <a:ext cx="1505852" cy="830997"/>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02</a:t>
              </a:r>
              <a:endParaRPr lang="zh-CN" altLang="en-US"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25" name="组合 24"/>
            <p:cNvGrpSpPr/>
            <p:nvPr/>
          </p:nvGrpSpPr>
          <p:grpSpPr>
            <a:xfrm>
              <a:off x="3973439" y="4283427"/>
              <a:ext cx="1995668" cy="1013564"/>
              <a:chOff x="1722239" y="4258027"/>
              <a:chExt cx="1995668" cy="1013564"/>
            </a:xfrm>
          </p:grpSpPr>
          <p:sp>
            <p:nvSpPr>
              <p:cNvPr id="26" name="文本框 25"/>
              <p:cNvSpPr txBox="1"/>
              <p:nvPr/>
            </p:nvSpPr>
            <p:spPr>
              <a:xfrm>
                <a:off x="1977319" y="4258027"/>
                <a:ext cx="1493660" cy="461665"/>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活动目的</a:t>
                </a:r>
                <a:endPar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文本框 26"/>
              <p:cNvSpPr txBox="1"/>
              <p:nvPr/>
            </p:nvSpPr>
            <p:spPr>
              <a:xfrm>
                <a:off x="1722239" y="4770492"/>
                <a:ext cx="1995668" cy="501099"/>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and copyrights belong</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grpSp>
        <p:nvGrpSpPr>
          <p:cNvPr id="28" name="组合 27"/>
          <p:cNvGrpSpPr/>
          <p:nvPr/>
        </p:nvGrpSpPr>
        <p:grpSpPr>
          <a:xfrm>
            <a:off x="7034180" y="2243139"/>
            <a:ext cx="2005109" cy="3053854"/>
            <a:chOff x="6234079" y="2243138"/>
            <a:chExt cx="2005109" cy="3053853"/>
          </a:xfrm>
        </p:grpSpPr>
        <p:sp>
          <p:nvSpPr>
            <p:cNvPr id="29" name="矩形 28"/>
            <p:cNvSpPr/>
            <p:nvPr/>
          </p:nvSpPr>
          <p:spPr>
            <a:xfrm>
              <a:off x="6566302" y="2581627"/>
              <a:ext cx="1332855" cy="1388711"/>
            </a:xfrm>
            <a:prstGeom prst="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30" name="直接连接符 29"/>
            <p:cNvCxnSpPr/>
            <p:nvPr/>
          </p:nvCxnSpPr>
          <p:spPr>
            <a:xfrm flipH="1">
              <a:off x="7559128" y="2243138"/>
              <a:ext cx="680060" cy="680060"/>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p:nvPr/>
          </p:nvCxnSpPr>
          <p:spPr>
            <a:xfrm flipH="1">
              <a:off x="6553485" y="3843338"/>
              <a:ext cx="295441" cy="295441"/>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32" name="文本框 31"/>
            <p:cNvSpPr txBox="1"/>
            <p:nvPr/>
          </p:nvSpPr>
          <p:spPr>
            <a:xfrm>
              <a:off x="6478987" y="2815517"/>
              <a:ext cx="1505852" cy="830997"/>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03</a:t>
              </a:r>
              <a:endParaRPr lang="zh-CN" altLang="en-US"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33" name="组合 32"/>
            <p:cNvGrpSpPr/>
            <p:nvPr/>
          </p:nvGrpSpPr>
          <p:grpSpPr>
            <a:xfrm>
              <a:off x="6234079" y="4283427"/>
              <a:ext cx="1995668" cy="1013564"/>
              <a:chOff x="1722239" y="4258027"/>
              <a:chExt cx="1995668" cy="1013564"/>
            </a:xfrm>
          </p:grpSpPr>
          <p:sp>
            <p:nvSpPr>
              <p:cNvPr id="34" name="文本框 33"/>
              <p:cNvSpPr txBox="1"/>
              <p:nvPr/>
            </p:nvSpPr>
            <p:spPr>
              <a:xfrm>
                <a:off x="1977319" y="4258027"/>
                <a:ext cx="1493660" cy="461665"/>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活动内容</a:t>
                </a:r>
                <a:endPar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文本框 34"/>
              <p:cNvSpPr txBox="1"/>
              <p:nvPr/>
            </p:nvSpPr>
            <p:spPr>
              <a:xfrm>
                <a:off x="1722239" y="4770492"/>
                <a:ext cx="1995668" cy="501099"/>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and copyrights belong</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grpSp>
        <p:nvGrpSpPr>
          <p:cNvPr id="36" name="组合 35"/>
          <p:cNvGrpSpPr/>
          <p:nvPr/>
        </p:nvGrpSpPr>
        <p:grpSpPr>
          <a:xfrm>
            <a:off x="9299594" y="2243139"/>
            <a:ext cx="2013151" cy="3053854"/>
            <a:chOff x="8499493" y="2243138"/>
            <a:chExt cx="2013151" cy="3053853"/>
          </a:xfrm>
        </p:grpSpPr>
        <p:sp>
          <p:nvSpPr>
            <p:cNvPr id="37" name="矩形 36"/>
            <p:cNvSpPr/>
            <p:nvPr/>
          </p:nvSpPr>
          <p:spPr>
            <a:xfrm>
              <a:off x="8826941" y="2581627"/>
              <a:ext cx="1332855" cy="1388711"/>
            </a:xfrm>
            <a:prstGeom prst="rect">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38" name="直接连接符 37"/>
            <p:cNvCxnSpPr/>
            <p:nvPr/>
          </p:nvCxnSpPr>
          <p:spPr>
            <a:xfrm flipH="1">
              <a:off x="9832584" y="2243138"/>
              <a:ext cx="680060" cy="680060"/>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p:cNvCxnSpPr/>
            <p:nvPr/>
          </p:nvCxnSpPr>
          <p:spPr>
            <a:xfrm flipH="1">
              <a:off x="8826941" y="3843338"/>
              <a:ext cx="295441" cy="295441"/>
            </a:xfrm>
            <a:prstGeom prst="line">
              <a:avLst/>
            </a:prstGeom>
            <a:noFill/>
            <a:ln w="6350">
              <a:gradFill>
                <a:gsLst>
                  <a:gs pos="0">
                    <a:srgbClr val="0361D3">
                      <a:alpha val="26000"/>
                    </a:srgbClr>
                  </a:gs>
                  <a:gs pos="100000">
                    <a:srgbClr val="5AD9FC">
                      <a:alpha val="37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sp>
          <p:nvSpPr>
            <p:cNvPr id="40" name="文本框 39"/>
            <p:cNvSpPr txBox="1"/>
            <p:nvPr/>
          </p:nvSpPr>
          <p:spPr>
            <a:xfrm>
              <a:off x="8739626" y="2815517"/>
              <a:ext cx="1505852" cy="830997"/>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04</a:t>
              </a:r>
              <a:endParaRPr lang="zh-CN" altLang="en-US" sz="4800" b="1" i="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41" name="组合 40"/>
            <p:cNvGrpSpPr/>
            <p:nvPr/>
          </p:nvGrpSpPr>
          <p:grpSpPr>
            <a:xfrm>
              <a:off x="8499493" y="4283427"/>
              <a:ext cx="1995668" cy="1013564"/>
              <a:chOff x="1722239" y="4258027"/>
              <a:chExt cx="1995668" cy="1013564"/>
            </a:xfrm>
          </p:grpSpPr>
          <p:sp>
            <p:nvSpPr>
              <p:cNvPr id="42" name="文本框 41"/>
              <p:cNvSpPr txBox="1"/>
              <p:nvPr/>
            </p:nvSpPr>
            <p:spPr>
              <a:xfrm>
                <a:off x="1977319" y="4258027"/>
                <a:ext cx="1493660" cy="461665"/>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活动总结</a:t>
                </a:r>
                <a:endParaRPr lang="zh-CN" altLang="en-US" sz="24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3" name="文本框 42"/>
              <p:cNvSpPr txBox="1"/>
              <p:nvPr/>
            </p:nvSpPr>
            <p:spPr>
              <a:xfrm>
                <a:off x="1722239" y="4770492"/>
                <a:ext cx="1995668" cy="501099"/>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and copyrights belong</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randombar(horizontal)">
                                      <p:cBhvr>
                                        <p:cTn id="19" dur="500"/>
                                        <p:tgtEl>
                                          <p:spTgt spid="2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randombar(horizontal)">
                                      <p:cBhvr>
                                        <p:cTn id="23" dur="500"/>
                                        <p:tgtEl>
                                          <p:spTgt spid="36"/>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28832" r="3823"/>
          <a:stretch>
            <a:fillRect/>
          </a:stretch>
        </p:blipFill>
        <p:spPr>
          <a:xfrm>
            <a:off x="1" y="0"/>
            <a:ext cx="12192000" cy="6858000"/>
          </a:xfrm>
          <a:prstGeom prst="rect">
            <a:avLst/>
          </a:prstGeom>
        </p:spPr>
      </p:pic>
      <p:sp>
        <p:nvSpPr>
          <p:cNvPr id="44" name="文本框 43"/>
          <p:cNvSpPr txBox="1"/>
          <p:nvPr/>
        </p:nvSpPr>
        <p:spPr>
          <a:xfrm>
            <a:off x="2042885" y="3314777"/>
            <a:ext cx="4826000" cy="830997"/>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活动总结</a:t>
            </a:r>
            <a:endPar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5" name="文本框 44"/>
          <p:cNvSpPr txBox="1"/>
          <p:nvPr/>
        </p:nvSpPr>
        <p:spPr>
          <a:xfrm>
            <a:off x="1530130" y="4212073"/>
            <a:ext cx="5851507" cy="360740"/>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to Bao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tu</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internet.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6" name="文本框 45"/>
          <p:cNvSpPr txBox="1"/>
          <p:nvPr/>
        </p:nvSpPr>
        <p:spPr>
          <a:xfrm>
            <a:off x="1718024" y="2228671"/>
            <a:ext cx="5475723" cy="1200329"/>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PART 04</a:t>
            </a:r>
            <a:endParaRPr lang="zh-CN" altLang="en-US"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randombar(horizontal)">
                                      <p:cBhvr>
                                        <p:cTn id="11" dur="500"/>
                                        <p:tgtEl>
                                          <p:spTgt spid="4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randombar(horizontal)">
                                      <p:cBhvr>
                                        <p:cTn id="15" dur="500"/>
                                        <p:tgtEl>
                                          <p:spTgt spid="4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 name="组合 42"/>
          <p:cNvGrpSpPr/>
          <p:nvPr/>
        </p:nvGrpSpPr>
        <p:grpSpPr>
          <a:xfrm>
            <a:off x="1996118" y="1320167"/>
            <a:ext cx="2420709" cy="3153859"/>
            <a:chOff x="1996117" y="1320167"/>
            <a:chExt cx="2420709" cy="3153858"/>
          </a:xfrm>
          <a:solidFill>
            <a:schemeClr val="accent2">
              <a:lumMod val="75000"/>
            </a:schemeClr>
          </a:solidFill>
        </p:grpSpPr>
        <p:sp>
          <p:nvSpPr>
            <p:cNvPr id="4" name="ïSḻïḋê"/>
            <p:cNvSpPr/>
            <p:nvPr/>
          </p:nvSpPr>
          <p:spPr>
            <a:xfrm>
              <a:off x="1996117" y="1320167"/>
              <a:ext cx="2420709" cy="2420709"/>
            </a:xfrm>
            <a:prstGeom prst="ellipse">
              <a:avLst/>
            </a:prstGeom>
            <a:solidFill>
              <a:schemeClr val="accent1">
                <a:lumMod val="40000"/>
                <a:lumOff val="60000"/>
              </a:schemeClr>
            </a:solidFill>
            <a:ln w="57150">
              <a:solidFill>
                <a:schemeClr val="bg1"/>
              </a:solidFill>
            </a:ln>
            <a:effectLst/>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none" lIns="523755" tIns="456893" rIns="523755" bIns="456893" anchor="ctr" anchorCtr="0">
              <a:normAutofit/>
            </a:bodyPr>
            <a:lstStyle/>
            <a:p>
              <a:pPr algn="ctr" defTabSz="2667000">
                <a:spcBef>
                  <a:spcPct val="0"/>
                </a:spcBef>
                <a:spcAft>
                  <a:spcPct val="0"/>
                </a:spcAft>
              </a:pPr>
              <a:r>
                <a:rPr lang="zh-CN" altLang="en-US" sz="40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关键字</a:t>
              </a:r>
              <a:endParaRPr lang="zh-CN" altLang="en-US" sz="40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 name="íślíḋê"/>
            <p:cNvSpPr/>
            <p:nvPr/>
          </p:nvSpPr>
          <p:spPr bwMode="auto">
            <a:xfrm>
              <a:off x="3085746" y="3801400"/>
              <a:ext cx="167048" cy="178874"/>
            </a:xfrm>
            <a:prstGeom prst="ellipse">
              <a:avLst/>
            </a:prstGeom>
            <a:grpFill/>
            <a:ln w="9525">
              <a:noFill/>
              <a:round/>
            </a:ln>
            <a:effectLst>
              <a:outerShdw blurRad="50800" dist="50800" dir="5400000" algn="ctr" rotWithShape="0">
                <a:srgbClr val="000000">
                  <a:alpha val="0"/>
                </a:srgbClr>
              </a:outerShdw>
            </a:effectLst>
          </p:spPr>
          <p:txBody>
            <a:bodyPr anchor="ctr"/>
            <a:lstStyle/>
            <a:p>
              <a:pPr algn="ctr"/>
              <a:endParaRPr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6" name="直接连接符 5"/>
            <p:cNvCxnSpPr/>
            <p:nvPr/>
          </p:nvCxnSpPr>
          <p:spPr>
            <a:xfrm rot="5400000">
              <a:off x="2938887" y="4243641"/>
              <a:ext cx="459750" cy="1017"/>
            </a:xfrm>
            <a:prstGeom prst="line">
              <a:avLst/>
            </a:prstGeom>
            <a:grpFill/>
            <a:ln w="12700">
              <a:solidFill>
                <a:srgbClr val="515D29"/>
              </a:solidFill>
              <a:prstDash val="sysDot"/>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3932684" y="1083386"/>
            <a:ext cx="2894272" cy="3951852"/>
            <a:chOff x="3932684" y="1083385"/>
            <a:chExt cx="2894272" cy="3951852"/>
          </a:xfrm>
          <a:solidFill>
            <a:schemeClr val="accent4">
              <a:lumMod val="90000"/>
            </a:schemeClr>
          </a:solidFill>
        </p:grpSpPr>
        <p:sp>
          <p:nvSpPr>
            <p:cNvPr id="7" name="îšlíḋè"/>
            <p:cNvSpPr/>
            <p:nvPr/>
          </p:nvSpPr>
          <p:spPr>
            <a:xfrm>
              <a:off x="3932684" y="1083385"/>
              <a:ext cx="2894272" cy="2894272"/>
            </a:xfrm>
            <a:prstGeom prst="ellipse">
              <a:avLst/>
            </a:prstGeom>
            <a:grpFill/>
            <a:ln w="57150">
              <a:solidFill>
                <a:schemeClr val="bg1"/>
              </a:solidFill>
            </a:ln>
            <a:effectLst/>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none" lIns="598228" tIns="566927" rIns="598228" bIns="566927" anchor="ctr" anchorCtr="0">
              <a:normAutofit lnSpcReduction="10000"/>
            </a:bodyPr>
            <a:lstStyle/>
            <a:p>
              <a:pPr algn="ctr" defTabSz="3911600">
                <a:spcBef>
                  <a:spcPct val="0"/>
                </a:spcBef>
                <a:spcAft>
                  <a:spcPct val="0"/>
                </a:spcAft>
              </a:pPr>
              <a:r>
                <a:rPr lang="zh-CN" altLang="en-US" sz="60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关键字</a:t>
              </a:r>
              <a:endParaRPr lang="zh-CN" altLang="en-US" sz="60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î$1íďê"/>
            <p:cNvSpPr/>
            <p:nvPr/>
          </p:nvSpPr>
          <p:spPr bwMode="auto">
            <a:xfrm>
              <a:off x="5262226" y="4027790"/>
              <a:ext cx="167048" cy="178874"/>
            </a:xfrm>
            <a:prstGeom prst="ellipse">
              <a:avLst/>
            </a:prstGeom>
            <a:grpFill/>
            <a:ln w="9525">
              <a:noFill/>
              <a:round/>
            </a:ln>
            <a:effectLst>
              <a:outerShdw blurRad="50800" dist="50800" dir="5400000" algn="ctr" rotWithShape="0">
                <a:srgbClr val="000000">
                  <a:alpha val="0"/>
                </a:srgbClr>
              </a:outerShdw>
            </a:effectLst>
          </p:spPr>
          <p:txBody>
            <a:bodyPr anchor="ctr"/>
            <a:lstStyle/>
            <a:p>
              <a:pPr algn="ctr"/>
              <a:endParaRPr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9" name="直接连接符 8"/>
            <p:cNvCxnSpPr/>
            <p:nvPr/>
          </p:nvCxnSpPr>
          <p:spPr>
            <a:xfrm flipH="1">
              <a:off x="5345749" y="4246617"/>
              <a:ext cx="5260" cy="788620"/>
            </a:xfrm>
            <a:prstGeom prst="line">
              <a:avLst/>
            </a:prstGeom>
            <a:grpFill/>
            <a:ln w="12700">
              <a:solidFill>
                <a:srgbClr val="515D29"/>
              </a:solidFill>
              <a:prstDash val="sysDot"/>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342815" y="1469284"/>
            <a:ext cx="2026327" cy="3202597"/>
            <a:chOff x="6342814" y="1469283"/>
            <a:chExt cx="2026327" cy="3202597"/>
          </a:xfrm>
          <a:solidFill>
            <a:schemeClr val="accent2">
              <a:lumMod val="75000"/>
            </a:schemeClr>
          </a:solidFill>
        </p:grpSpPr>
        <p:sp>
          <p:nvSpPr>
            <p:cNvPr id="10" name="íṡliḍè"/>
            <p:cNvSpPr/>
            <p:nvPr/>
          </p:nvSpPr>
          <p:spPr>
            <a:xfrm>
              <a:off x="6342814" y="1469283"/>
              <a:ext cx="2026327" cy="2122477"/>
            </a:xfrm>
            <a:prstGeom prst="ellipse">
              <a:avLst/>
            </a:prstGeom>
            <a:grpFill/>
            <a:ln w="57150">
              <a:solidFill>
                <a:schemeClr val="bg1"/>
              </a:solidFill>
            </a:ln>
            <a:effectLst/>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none" lIns="461731" tIns="402371" rIns="461731" bIns="402371" anchor="ctr" anchorCtr="0">
              <a:normAutofit/>
            </a:bodyPr>
            <a:lstStyle/>
            <a:p>
              <a:pPr algn="ctr" defTabSz="2400300">
                <a:spcBef>
                  <a:spcPct val="0"/>
                </a:spcBef>
                <a:spcAft>
                  <a:spcPct val="0"/>
                </a:spcAft>
              </a:pPr>
              <a:r>
                <a:rPr lang="zh-CN" altLang="en-US" sz="36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关键字</a:t>
              </a:r>
              <a:endParaRPr lang="zh-CN" altLang="en-US" sz="36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íṡḻidê"/>
            <p:cNvSpPr/>
            <p:nvPr/>
          </p:nvSpPr>
          <p:spPr bwMode="auto">
            <a:xfrm>
              <a:off x="7290026" y="3636041"/>
              <a:ext cx="167048" cy="178874"/>
            </a:xfrm>
            <a:prstGeom prst="ellipse">
              <a:avLst/>
            </a:prstGeom>
            <a:grpFill/>
            <a:ln w="9525">
              <a:noFill/>
              <a:round/>
            </a:ln>
            <a:effectLst>
              <a:outerShdw blurRad="50800" dist="50800" dir="5400000" algn="ctr" rotWithShape="0">
                <a:srgbClr val="000000">
                  <a:alpha val="0"/>
                </a:srgbClr>
              </a:outerShdw>
            </a:effectLst>
          </p:spPr>
          <p:txBody>
            <a:bodyPr anchor="ctr"/>
            <a:lstStyle/>
            <a:p>
              <a:pPr algn="ctr"/>
              <a:endParaRPr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12" name="直接连接符 11"/>
            <p:cNvCxnSpPr/>
            <p:nvPr/>
          </p:nvCxnSpPr>
          <p:spPr>
            <a:xfrm flipH="1">
              <a:off x="7372532" y="3848916"/>
              <a:ext cx="1020" cy="822964"/>
            </a:xfrm>
            <a:prstGeom prst="line">
              <a:avLst/>
            </a:prstGeom>
            <a:grpFill/>
            <a:ln w="12700">
              <a:solidFill>
                <a:srgbClr val="7C782C"/>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8108692" y="1331186"/>
            <a:ext cx="1676171" cy="2251711"/>
            <a:chOff x="8108691" y="1331185"/>
            <a:chExt cx="1676171" cy="2251710"/>
          </a:xfrm>
          <a:solidFill>
            <a:schemeClr val="accent2">
              <a:lumMod val="75000"/>
            </a:schemeClr>
          </a:solidFill>
        </p:grpSpPr>
        <p:sp>
          <p:nvSpPr>
            <p:cNvPr id="13" name="íSḻiḑé"/>
            <p:cNvSpPr/>
            <p:nvPr/>
          </p:nvSpPr>
          <p:spPr>
            <a:xfrm>
              <a:off x="8108691" y="1331185"/>
              <a:ext cx="1676171" cy="1676171"/>
            </a:xfrm>
            <a:prstGeom prst="ellipse">
              <a:avLst/>
            </a:prstGeom>
            <a:solidFill>
              <a:schemeClr val="accent3">
                <a:lumMod val="90000"/>
              </a:schemeClr>
            </a:solidFill>
            <a:ln w="57150">
              <a:solidFill>
                <a:schemeClr val="bg1"/>
              </a:solidFill>
            </a:ln>
            <a:effectLst/>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spcFirstLastPara="0" vert="horz" wrap="none" lIns="406664" tIns="319483" rIns="406664" bIns="319483" anchor="ctr" anchorCtr="0">
              <a:normAutofit/>
            </a:bodyPr>
            <a:lstStyle/>
            <a:p>
              <a:pPr algn="ctr" defTabSz="1955800">
                <a:spcBef>
                  <a:spcPct val="0"/>
                </a:spcBef>
                <a:spcAft>
                  <a:spcPct val="0"/>
                </a:spcAft>
              </a:pPr>
              <a:r>
                <a:rPr lang="zh-CN" altLang="en-US" sz="28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关键字</a:t>
              </a:r>
              <a:endParaRPr lang="zh-CN" altLang="en-US" sz="2800" b="1" dirty="0">
                <a:solidFill>
                  <a:schemeClr val="bg1">
                    <a:lumMod val="9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4" name="í$ļïdé"/>
            <p:cNvSpPr/>
            <p:nvPr/>
          </p:nvSpPr>
          <p:spPr bwMode="auto">
            <a:xfrm>
              <a:off x="8898686" y="3034784"/>
              <a:ext cx="167048" cy="178874"/>
            </a:xfrm>
            <a:prstGeom prst="ellipse">
              <a:avLst/>
            </a:prstGeom>
            <a:grpFill/>
            <a:ln w="9525">
              <a:noFill/>
              <a:round/>
            </a:ln>
            <a:effectLst>
              <a:outerShdw blurRad="50800" dist="50800" dir="5400000" algn="ctr" rotWithShape="0">
                <a:srgbClr val="000000">
                  <a:alpha val="0"/>
                </a:srgbClr>
              </a:outerShdw>
            </a:effectLst>
          </p:spPr>
          <p:txBody>
            <a:bodyPr anchor="ctr"/>
            <a:lstStyle/>
            <a:p>
              <a:pPr algn="ctr"/>
              <a:endParaRPr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15" name="直接连接符 14"/>
            <p:cNvCxnSpPr/>
            <p:nvPr/>
          </p:nvCxnSpPr>
          <p:spPr>
            <a:xfrm rot="5400000">
              <a:off x="8814084" y="3414768"/>
              <a:ext cx="335236" cy="1017"/>
            </a:xfrm>
            <a:prstGeom prst="line">
              <a:avLst/>
            </a:prstGeom>
            <a:grpFill/>
            <a:ln w="12700">
              <a:solidFill>
                <a:srgbClr val="515D29"/>
              </a:solidFill>
              <a:prstDash val="sysDot"/>
            </a:ln>
          </p:spPr>
          <p:style>
            <a:lnRef idx="1">
              <a:schemeClr val="accent1"/>
            </a:lnRef>
            <a:fillRef idx="0">
              <a:schemeClr val="accent1"/>
            </a:fillRef>
            <a:effectRef idx="0">
              <a:schemeClr val="accent1"/>
            </a:effectRef>
            <a:fontRef idx="minor">
              <a:schemeClr val="tx1"/>
            </a:fontRef>
          </p:style>
        </p:cxnSp>
      </p:grpSp>
      <p:sp>
        <p:nvSpPr>
          <p:cNvPr id="28" name="矩形 27"/>
          <p:cNvSpPr/>
          <p:nvPr/>
        </p:nvSpPr>
        <p:spPr>
          <a:xfrm>
            <a:off x="4825823" y="5133344"/>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矩形 28"/>
          <p:cNvSpPr/>
          <p:nvPr/>
        </p:nvSpPr>
        <p:spPr>
          <a:xfrm>
            <a:off x="4356973" y="5399707"/>
            <a:ext cx="3015561" cy="894604"/>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入内容点击输入内容点击输入内容点</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矩形 29"/>
          <p:cNvSpPr/>
          <p:nvPr/>
        </p:nvSpPr>
        <p:spPr>
          <a:xfrm>
            <a:off x="7024149" y="4680445"/>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矩形 30"/>
          <p:cNvSpPr/>
          <p:nvPr/>
        </p:nvSpPr>
        <p:spPr>
          <a:xfrm>
            <a:off x="6905301" y="5013810"/>
            <a:ext cx="3015561"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入内容点击输入内容点击输入内容点</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矩形 31"/>
          <p:cNvSpPr/>
          <p:nvPr/>
        </p:nvSpPr>
        <p:spPr>
          <a:xfrm>
            <a:off x="8491005" y="3591760"/>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3" name="矩形 32"/>
          <p:cNvSpPr/>
          <p:nvPr/>
        </p:nvSpPr>
        <p:spPr>
          <a:xfrm>
            <a:off x="8277082" y="4014276"/>
            <a:ext cx="3015561"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入内容点击输入内容点击输入内容点</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矩形 33"/>
          <p:cNvSpPr/>
          <p:nvPr/>
        </p:nvSpPr>
        <p:spPr>
          <a:xfrm>
            <a:off x="2564613" y="4611917"/>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5" name="矩形 34"/>
          <p:cNvSpPr/>
          <p:nvPr/>
        </p:nvSpPr>
        <p:spPr>
          <a:xfrm>
            <a:off x="2095764" y="4878279"/>
            <a:ext cx="3015561" cy="894604"/>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入内容点击输入内容点击输入内容点</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6" name="矩形 35"/>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randombar(horizontal)">
                                      <p:cBhvr>
                                        <p:cTn id="7" dur="500"/>
                                        <p:tgtEl>
                                          <p:spTgt spid="4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randombar(horizontal)">
                                      <p:cBhvr>
                                        <p:cTn id="15" dur="500"/>
                                        <p:tgtEl>
                                          <p:spTgt spid="3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randombar(horizontal)">
                                      <p:cBhvr>
                                        <p:cTn id="19" dur="500"/>
                                        <p:tgtEl>
                                          <p:spTgt spid="4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randombar(horizontal)">
                                      <p:cBhvr>
                                        <p:cTn id="23" dur="500"/>
                                        <p:tgtEl>
                                          <p:spTgt spid="2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randombar(horizontal)">
                                      <p:cBhvr>
                                        <p:cTn id="31" dur="500"/>
                                        <p:tgtEl>
                                          <p:spTgt spid="45"/>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randombar(horizontal)">
                                      <p:cBhvr>
                                        <p:cTn id="35" dur="500"/>
                                        <p:tgtEl>
                                          <p:spTgt spid="3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randombar(horizontal)">
                                      <p:cBhvr>
                                        <p:cTn id="39" dur="500"/>
                                        <p:tgtEl>
                                          <p:spTgt spid="31"/>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randombar(horizontal)">
                                      <p:cBhvr>
                                        <p:cTn id="43" dur="500"/>
                                        <p:tgtEl>
                                          <p:spTgt spid="46"/>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randombar(horizontal)">
                                      <p:cBhvr>
                                        <p:cTn id="47" dur="500"/>
                                        <p:tgtEl>
                                          <p:spTgt spid="32"/>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randombar(horizontal)">
                                      <p:cBhvr>
                                        <p:cTn id="51" dur="500"/>
                                        <p:tgtEl>
                                          <p:spTgt spid="33"/>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randombar(horizontal)">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9d28796c-3046-4e81-99cf-6485eab0c96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3001993" y="1783311"/>
            <a:ext cx="5952227" cy="3608253"/>
            <a:chOff x="3001992" y="1783310"/>
            <a:chExt cx="5952227" cy="3608253"/>
          </a:xfrm>
        </p:grpSpPr>
        <p:sp>
          <p:nvSpPr>
            <p:cNvPr id="4" name="ïṣḷîḓè"/>
            <p:cNvSpPr/>
            <p:nvPr/>
          </p:nvSpPr>
          <p:spPr bwMode="auto">
            <a:xfrm rot="9198256">
              <a:off x="5212448" y="2774653"/>
              <a:ext cx="1767103" cy="1770622"/>
            </a:xfrm>
            <a:prstGeom prst="rect">
              <a:avLst/>
            </a:prstGeom>
            <a:solidFill>
              <a:schemeClr val="accent2">
                <a:lumMod val="75000"/>
              </a:schemeClr>
            </a:solidFill>
            <a:ln w="6350">
              <a:no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defRPr sz="1300" b="1">
                  <a:solidFill>
                    <a:srgbClr val="000000"/>
                  </a:solidFill>
                </a:defRPr>
              </a:lvl1pPr>
              <a:lvl2pPr marL="742950" indent="-285750">
                <a:defRPr sz="1300" b="1">
                  <a:solidFill>
                    <a:srgbClr val="000000"/>
                  </a:solidFill>
                </a:defRPr>
              </a:lvl2pPr>
              <a:lvl3pPr marL="1143000" indent="-228600">
                <a:defRPr sz="1300" b="1">
                  <a:solidFill>
                    <a:srgbClr val="000000"/>
                  </a:solidFill>
                </a:defRPr>
              </a:lvl3pPr>
              <a:lvl4pPr marL="1600200" indent="-228600">
                <a:defRPr sz="1300" b="1">
                  <a:solidFill>
                    <a:srgbClr val="000000"/>
                  </a:solidFill>
                </a:defRPr>
              </a:lvl4pPr>
              <a:lvl5pPr marL="2057400" indent="-228600">
                <a:defRPr sz="1300" b="1">
                  <a:solidFill>
                    <a:srgbClr val="000000"/>
                  </a:solidFill>
                </a:defRPr>
              </a:lvl5pPr>
              <a:lvl6pPr marL="2514600" indent="-228600" eaLnBrk="0" fontAlgn="base" hangingPunct="0">
                <a:spcBef>
                  <a:spcPct val="0"/>
                </a:spcBef>
                <a:spcAft>
                  <a:spcPct val="0"/>
                </a:spcAft>
                <a:defRPr sz="1300" b="1">
                  <a:solidFill>
                    <a:srgbClr val="000000"/>
                  </a:solidFill>
                </a:defRPr>
              </a:lvl6pPr>
              <a:lvl7pPr marL="2971800" indent="-228600" eaLnBrk="0" fontAlgn="base" hangingPunct="0">
                <a:spcBef>
                  <a:spcPct val="0"/>
                </a:spcBef>
                <a:spcAft>
                  <a:spcPct val="0"/>
                </a:spcAft>
                <a:defRPr sz="1300" b="1">
                  <a:solidFill>
                    <a:srgbClr val="000000"/>
                  </a:solidFill>
                </a:defRPr>
              </a:lvl7pPr>
              <a:lvl8pPr marL="3429000" indent="-228600" eaLnBrk="0" fontAlgn="base" hangingPunct="0">
                <a:spcBef>
                  <a:spcPct val="0"/>
                </a:spcBef>
                <a:spcAft>
                  <a:spcPct val="0"/>
                </a:spcAft>
                <a:defRPr sz="1300" b="1">
                  <a:solidFill>
                    <a:srgbClr val="000000"/>
                  </a:solidFill>
                </a:defRPr>
              </a:lvl8pPr>
              <a:lvl9pPr marL="3886200" indent="-228600" eaLnBrk="0" fontAlgn="base" hangingPunct="0">
                <a:spcBef>
                  <a:spcPct val="0"/>
                </a:spcBef>
                <a:spcAft>
                  <a:spcPct val="0"/>
                </a:spcAft>
                <a:defRPr sz="1300" b="1">
                  <a:solidFill>
                    <a:srgbClr val="000000"/>
                  </a:solidFill>
                </a:defRPr>
              </a:lvl9pPr>
            </a:lstStyle>
            <a:p>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 name="işḷiḋé"/>
            <p:cNvSpPr/>
            <p:nvPr/>
          </p:nvSpPr>
          <p:spPr bwMode="auto">
            <a:xfrm rot="9198256">
              <a:off x="5678636" y="4605015"/>
              <a:ext cx="2013512" cy="0"/>
            </a:xfrm>
            <a:custGeom>
              <a:avLst/>
              <a:gdLst>
                <a:gd name="T0" fmla="*/ 0 w 820"/>
                <a:gd name="T1" fmla="*/ 0 h 819"/>
                <a:gd name="T2" fmla="*/ 0 w 820"/>
                <a:gd name="T3" fmla="*/ 2147483646 h 819"/>
                <a:gd name="T4" fmla="*/ 2147483646 w 820"/>
                <a:gd name="T5" fmla="*/ 2147483646 h 819"/>
                <a:gd name="T6" fmla="*/ 0 60000 65536"/>
                <a:gd name="T7" fmla="*/ 0 60000 65536"/>
                <a:gd name="T8" fmla="*/ 0 60000 65536"/>
                <a:gd name="connsiteX0" fmla="*/ 0 w 10000"/>
                <a:gd name="connsiteY0" fmla="*/ 0 h 0"/>
                <a:gd name="connsiteX1" fmla="*/ 10000 w 10000"/>
                <a:gd name="connsiteY1" fmla="*/ 0 h 0"/>
              </a:gdLst>
              <a:ahLst/>
              <a:cxnLst>
                <a:cxn ang="0">
                  <a:pos x="connsiteX0" y="connsiteY0"/>
                </a:cxn>
                <a:cxn ang="0">
                  <a:pos x="connsiteX1" y="connsiteY1"/>
                </a:cxn>
              </a:cxnLst>
              <a:rect l="l" t="t" r="r" b="b"/>
              <a:pathLst>
                <a:path w="10000">
                  <a:moveTo>
                    <a:pt x="0" y="0"/>
                  </a:moveTo>
                  <a:lnTo>
                    <a:pt x="10000" y="0"/>
                  </a:lnTo>
                </a:path>
              </a:pathLst>
            </a:custGeom>
            <a:noFill/>
            <a:ln w="3175" cap="flat" cmpd="sng">
              <a:solidFill>
                <a:schemeClr val="accent1">
                  <a:lumMod val="75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 name="îṧļiḓè"/>
            <p:cNvSpPr/>
            <p:nvPr/>
          </p:nvSpPr>
          <p:spPr bwMode="auto">
            <a:xfrm rot="14598256">
              <a:off x="3773800" y="3976579"/>
              <a:ext cx="1954165" cy="875804"/>
            </a:xfrm>
            <a:custGeom>
              <a:avLst/>
              <a:gdLst>
                <a:gd name="T0" fmla="*/ 0 w 820"/>
                <a:gd name="T1" fmla="*/ 0 h 819"/>
                <a:gd name="T2" fmla="*/ 0 w 820"/>
                <a:gd name="T3" fmla="*/ 2147483646 h 819"/>
                <a:gd name="T4" fmla="*/ 2147483646 w 820"/>
                <a:gd name="T5" fmla="*/ 2147483646 h 819"/>
                <a:gd name="T6" fmla="*/ 0 60000 65536"/>
                <a:gd name="T7" fmla="*/ 0 60000 65536"/>
                <a:gd name="T8" fmla="*/ 0 60000 65536"/>
              </a:gdLst>
              <a:ahLst/>
              <a:cxnLst>
                <a:cxn ang="T6">
                  <a:pos x="T0" y="T1"/>
                </a:cxn>
                <a:cxn ang="T7">
                  <a:pos x="T2" y="T3"/>
                </a:cxn>
                <a:cxn ang="T8">
                  <a:pos x="T4" y="T5"/>
                </a:cxn>
              </a:cxnLst>
              <a:rect l="0" t="0" r="r" b="b"/>
              <a:pathLst>
                <a:path w="820" h="819">
                  <a:moveTo>
                    <a:pt x="0" y="0"/>
                  </a:moveTo>
                  <a:lnTo>
                    <a:pt x="0" y="819"/>
                  </a:lnTo>
                  <a:lnTo>
                    <a:pt x="820" y="819"/>
                  </a:lnTo>
                </a:path>
              </a:pathLst>
            </a:custGeom>
            <a:noFill/>
            <a:ln w="3175" cap="flat" cmpd="sng">
              <a:solidFill>
                <a:schemeClr val="accent1">
                  <a:lumMod val="75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7" name="išľiďe"/>
            <p:cNvSpPr/>
            <p:nvPr/>
          </p:nvSpPr>
          <p:spPr bwMode="auto">
            <a:xfrm rot="14598256" flipH="1" flipV="1">
              <a:off x="6509495" y="2241776"/>
              <a:ext cx="2044361" cy="1127430"/>
            </a:xfrm>
            <a:custGeom>
              <a:avLst/>
              <a:gdLst>
                <a:gd name="T0" fmla="*/ 0 w 820"/>
                <a:gd name="T1" fmla="*/ 0 h 819"/>
                <a:gd name="T2" fmla="*/ 0 w 820"/>
                <a:gd name="T3" fmla="*/ 2147483646 h 819"/>
                <a:gd name="T4" fmla="*/ 2147483646 w 820"/>
                <a:gd name="T5" fmla="*/ 2147483646 h 819"/>
                <a:gd name="T6" fmla="*/ 0 60000 65536"/>
                <a:gd name="T7" fmla="*/ 0 60000 65536"/>
                <a:gd name="T8" fmla="*/ 0 60000 65536"/>
              </a:gdLst>
              <a:ahLst/>
              <a:cxnLst>
                <a:cxn ang="T6">
                  <a:pos x="T0" y="T1"/>
                </a:cxn>
                <a:cxn ang="T7">
                  <a:pos x="T2" y="T3"/>
                </a:cxn>
                <a:cxn ang="T8">
                  <a:pos x="T4" y="T5"/>
                </a:cxn>
              </a:cxnLst>
              <a:rect l="0" t="0" r="r" b="b"/>
              <a:pathLst>
                <a:path w="820" h="819">
                  <a:moveTo>
                    <a:pt x="0" y="0"/>
                  </a:moveTo>
                  <a:lnTo>
                    <a:pt x="0" y="819"/>
                  </a:lnTo>
                  <a:lnTo>
                    <a:pt x="820" y="819"/>
                  </a:lnTo>
                </a:path>
              </a:pathLst>
            </a:custGeom>
            <a:noFill/>
            <a:ln w="3175" cap="flat" cmpd="sng">
              <a:solidFill>
                <a:schemeClr val="accent1">
                  <a:lumMod val="75000"/>
                </a:schemeClr>
              </a:solidFill>
              <a:prstDash val="solid"/>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îsḷiḑê"/>
            <p:cNvSpPr txBox="1"/>
            <p:nvPr/>
          </p:nvSpPr>
          <p:spPr bwMode="auto">
            <a:xfrm>
              <a:off x="5100352" y="3459202"/>
              <a:ext cx="1992878"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Text here</a:t>
              </a:r>
              <a:endParaRPr lang="en-US" altLang="zh-CN" b="1"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cxnSp>
          <p:nvCxnSpPr>
            <p:cNvPr id="11" name="直接连接符 10"/>
            <p:cNvCxnSpPr/>
            <p:nvPr/>
          </p:nvCxnSpPr>
          <p:spPr>
            <a:xfrm flipH="1">
              <a:off x="3001992" y="3166976"/>
              <a:ext cx="1620808" cy="0"/>
            </a:xfrm>
            <a:prstGeom prst="line">
              <a:avLst/>
            </a:prstGeom>
            <a:ln w="3175" cap="rnd">
              <a:solidFill>
                <a:schemeClr val="accent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7577499" y="4101867"/>
              <a:ext cx="1376720" cy="50860"/>
            </a:xfrm>
            <a:prstGeom prst="line">
              <a:avLst/>
            </a:prstGeom>
            <a:noFill/>
            <a:ln w="3175" cap="flat" cmpd="sng">
              <a:solidFill>
                <a:schemeClr val="accent1">
                  <a:lumMod val="75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 name="îṩ1îdê"/>
            <p:cNvSpPr/>
            <p:nvPr/>
          </p:nvSpPr>
          <p:spPr bwMode="auto">
            <a:xfrm rot="3798256" flipH="1">
              <a:off x="5508279" y="1719410"/>
              <a:ext cx="0" cy="1997672"/>
            </a:xfrm>
            <a:custGeom>
              <a:avLst/>
              <a:gdLst>
                <a:gd name="T0" fmla="*/ 0 w 820"/>
                <a:gd name="T1" fmla="*/ 0 h 819"/>
                <a:gd name="T2" fmla="*/ 0 w 820"/>
                <a:gd name="T3" fmla="*/ 2147483646 h 819"/>
                <a:gd name="T4" fmla="*/ 2147483646 w 820"/>
                <a:gd name="T5" fmla="*/ 2147483646 h 819"/>
                <a:gd name="T6" fmla="*/ 0 60000 65536"/>
                <a:gd name="T7" fmla="*/ 0 60000 65536"/>
                <a:gd name="T8" fmla="*/ 0 60000 65536"/>
                <a:gd name="connsiteX0" fmla="*/ 0 w 0"/>
                <a:gd name="connsiteY0" fmla="*/ 0 h 10000"/>
                <a:gd name="connsiteX1" fmla="*/ 0 w 0"/>
                <a:gd name="connsiteY1" fmla="*/ 10000 h 10000"/>
              </a:gdLst>
              <a:ahLst/>
              <a:cxnLst>
                <a:cxn ang="0">
                  <a:pos x="connsiteX0" y="connsiteY0"/>
                </a:cxn>
                <a:cxn ang="0">
                  <a:pos x="connsiteX1" y="connsiteY1"/>
                </a:cxn>
              </a:cxnLst>
              <a:rect l="l" t="t" r="r" b="b"/>
              <a:pathLst>
                <a:path h="10000">
                  <a:moveTo>
                    <a:pt x="0" y="0"/>
                  </a:moveTo>
                  <a:lnTo>
                    <a:pt x="0" y="10000"/>
                  </a:lnTo>
                </a:path>
              </a:pathLst>
            </a:custGeom>
            <a:noFill/>
            <a:ln w="3175" cap="flat" cmpd="sng">
              <a:solidFill>
                <a:schemeClr val="accent1">
                  <a:lumMod val="75000"/>
                </a:schemeClr>
              </a:solidFill>
              <a:prstDash val="solid"/>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3" name="矩形 22"/>
          <p:cNvSpPr/>
          <p:nvPr/>
        </p:nvSpPr>
        <p:spPr>
          <a:xfrm>
            <a:off x="1128667" y="2104977"/>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4" name="矩形 23"/>
          <p:cNvSpPr/>
          <p:nvPr/>
        </p:nvSpPr>
        <p:spPr>
          <a:xfrm>
            <a:off x="1128666" y="2403246"/>
            <a:ext cx="3971687"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点击输入内容点击输入内容点击输入内容点击输入</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内容点击输入内容点击输入内容点击输入内容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矩形 24"/>
          <p:cNvSpPr/>
          <p:nvPr/>
        </p:nvSpPr>
        <p:spPr>
          <a:xfrm>
            <a:off x="7474541" y="1979417"/>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矩形 25"/>
          <p:cNvSpPr/>
          <p:nvPr/>
        </p:nvSpPr>
        <p:spPr>
          <a:xfrm>
            <a:off x="7451286" y="2343734"/>
            <a:ext cx="3971687"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点击输入内容点击输入内容点击输入内容点击输入</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内容点击输入内容点击输入内容点击输入内容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矩形 26"/>
          <p:cNvSpPr/>
          <p:nvPr/>
        </p:nvSpPr>
        <p:spPr>
          <a:xfrm>
            <a:off x="7837096" y="4478511"/>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矩形 27"/>
          <p:cNvSpPr/>
          <p:nvPr/>
        </p:nvSpPr>
        <p:spPr>
          <a:xfrm>
            <a:off x="7789722" y="4837810"/>
            <a:ext cx="3971687"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点击输入内容点击输入内容点击输入内容点击输入</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内容点击输入内容点击输入内容点击输入内容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矩形 28"/>
          <p:cNvSpPr/>
          <p:nvPr/>
        </p:nvSpPr>
        <p:spPr>
          <a:xfrm>
            <a:off x="1164685" y="4488895"/>
            <a:ext cx="1107996" cy="369332"/>
          </a:xfrm>
          <a:prstGeom prst="rect">
            <a:avLst/>
          </a:prstGeom>
        </p:spPr>
        <p:txBody>
          <a:bodyPr wrap="none">
            <a:spAutoFit/>
          </a:bodyPr>
          <a:lstStyle/>
          <a:p>
            <a:r>
              <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添加标题</a:t>
            </a:r>
            <a:endParaRPr lang="zh-CN" altLang="en-US"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矩形 29"/>
          <p:cNvSpPr/>
          <p:nvPr/>
        </p:nvSpPr>
        <p:spPr>
          <a:xfrm>
            <a:off x="1147473" y="4837810"/>
            <a:ext cx="3971687" cy="617605"/>
          </a:xfrm>
          <a:prstGeom prst="rect">
            <a:avLst/>
          </a:prstGeom>
        </p:spPr>
        <p:txBody>
          <a:bodyPr wrap="square">
            <a:spAutoFit/>
          </a:bodyPr>
          <a:lstStyle/>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点击输入内容点击输入内容点击输入内容点击输入</a:t>
            </a:r>
            <a:endParaRPr lang="en-US" altLang="zh-CN"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a:p>
            <a:pPr>
              <a:lnSpc>
                <a:spcPct val="150000"/>
              </a:lnSpc>
            </a:pPr>
            <a:r>
              <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内容点击输入内容点击输入内容点击输入内容</a:t>
            </a:r>
            <a:endParaRPr lang="zh-CN" altLang="en-US" sz="1200" dirty="0">
              <a:solidFill>
                <a:schemeClr val="tx1">
                  <a:lumMod val="85000"/>
                  <a:lumOff val="1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矩形 21"/>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500"/>
                                        <p:tgtEl>
                                          <p:spTgt spid="2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500"/>
                                        <p:tgtEl>
                                          <p:spTgt spid="25"/>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randombar(horizontal)">
                                      <p:cBhvr>
                                        <p:cTn id="23" dur="500"/>
                                        <p:tgtEl>
                                          <p:spTgt spid="2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randombar(horizontal)">
                                      <p:cBhvr>
                                        <p:cTn id="27" dur="500"/>
                                        <p:tgtEl>
                                          <p:spTgt spid="29"/>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randombar(horizontal)">
                                      <p:cBhvr>
                                        <p:cTn id="35" dur="500"/>
                                        <p:tgtEl>
                                          <p:spTgt spid="2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randombar(horizontal)">
                                      <p:cBhvr>
                                        <p:cTn id="39" dur="500"/>
                                        <p:tgtEl>
                                          <p:spTgt spid="28"/>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9" name="组合 78"/>
          <p:cNvGrpSpPr/>
          <p:nvPr/>
        </p:nvGrpSpPr>
        <p:grpSpPr>
          <a:xfrm>
            <a:off x="779351" y="1884662"/>
            <a:ext cx="3495371" cy="3353047"/>
            <a:chOff x="848004" y="1188666"/>
            <a:chExt cx="3181885" cy="3052326"/>
          </a:xfrm>
        </p:grpSpPr>
        <p:sp>
          <p:nvSpPr>
            <p:cNvPr id="7" name="Freeform 5"/>
            <p:cNvSpPr/>
            <p:nvPr/>
          </p:nvSpPr>
          <p:spPr bwMode="auto">
            <a:xfrm>
              <a:off x="3305376" y="3206217"/>
              <a:ext cx="510568" cy="377598"/>
            </a:xfrm>
            <a:custGeom>
              <a:avLst/>
              <a:gdLst>
                <a:gd name="T0" fmla="*/ 283 w 344"/>
                <a:gd name="T1" fmla="*/ 254 h 254"/>
                <a:gd name="T2" fmla="*/ 255 w 344"/>
                <a:gd name="T3" fmla="*/ 246 h 254"/>
                <a:gd name="T4" fmla="*/ 33 w 344"/>
                <a:gd name="T5" fmla="*/ 106 h 254"/>
                <a:gd name="T6" fmla="*/ 16 w 344"/>
                <a:gd name="T7" fmla="*/ 32 h 254"/>
                <a:gd name="T8" fmla="*/ 89 w 344"/>
                <a:gd name="T9" fmla="*/ 16 h 254"/>
                <a:gd name="T10" fmla="*/ 312 w 344"/>
                <a:gd name="T11" fmla="*/ 156 h 254"/>
                <a:gd name="T12" fmla="*/ 328 w 344"/>
                <a:gd name="T13" fmla="*/ 229 h 254"/>
                <a:gd name="T14" fmla="*/ 283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283" y="254"/>
                  </a:moveTo>
                  <a:cubicBezTo>
                    <a:pt x="274" y="254"/>
                    <a:pt x="264" y="251"/>
                    <a:pt x="255" y="246"/>
                  </a:cubicBezTo>
                  <a:cubicBezTo>
                    <a:pt x="33" y="106"/>
                    <a:pt x="33" y="106"/>
                    <a:pt x="33" y="106"/>
                  </a:cubicBezTo>
                  <a:cubicBezTo>
                    <a:pt x="8" y="90"/>
                    <a:pt x="0" y="57"/>
                    <a:pt x="16" y="32"/>
                  </a:cubicBezTo>
                  <a:cubicBezTo>
                    <a:pt x="31" y="8"/>
                    <a:pt x="64" y="0"/>
                    <a:pt x="89" y="16"/>
                  </a:cubicBezTo>
                  <a:cubicBezTo>
                    <a:pt x="312" y="156"/>
                    <a:pt x="312" y="156"/>
                    <a:pt x="312" y="156"/>
                  </a:cubicBezTo>
                  <a:cubicBezTo>
                    <a:pt x="337" y="171"/>
                    <a:pt x="344" y="204"/>
                    <a:pt x="328" y="229"/>
                  </a:cubicBezTo>
                  <a:cubicBezTo>
                    <a:pt x="318" y="245"/>
                    <a:pt x="301" y="254"/>
                    <a:pt x="283" y="254"/>
                  </a:cubicBezTo>
                  <a:close/>
                </a:path>
              </a:pathLst>
            </a:custGeom>
            <a:solidFill>
              <a:schemeClr val="accent1">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Freeform 6"/>
            <p:cNvSpPr/>
            <p:nvPr/>
          </p:nvSpPr>
          <p:spPr bwMode="auto">
            <a:xfrm>
              <a:off x="3474146" y="2405845"/>
              <a:ext cx="555743" cy="243777"/>
            </a:xfrm>
            <a:custGeom>
              <a:avLst/>
              <a:gdLst>
                <a:gd name="T0" fmla="*/ 58 w 374"/>
                <a:gd name="T1" fmla="*/ 164 h 164"/>
                <a:gd name="T2" fmla="*/ 6 w 374"/>
                <a:gd name="T3" fmla="*/ 121 h 164"/>
                <a:gd name="T4" fmla="*/ 48 w 374"/>
                <a:gd name="T5" fmla="*/ 58 h 164"/>
                <a:gd name="T6" fmla="*/ 305 w 374"/>
                <a:gd name="T7" fmla="*/ 6 h 164"/>
                <a:gd name="T8" fmla="*/ 368 w 374"/>
                <a:gd name="T9" fmla="*/ 48 h 164"/>
                <a:gd name="T10" fmla="*/ 326 w 374"/>
                <a:gd name="T11" fmla="*/ 110 h 164"/>
                <a:gd name="T12" fmla="*/ 69 w 374"/>
                <a:gd name="T13" fmla="*/ 163 h 164"/>
                <a:gd name="T14" fmla="*/ 58 w 374"/>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4">
                  <a:moveTo>
                    <a:pt x="58" y="164"/>
                  </a:moveTo>
                  <a:cubicBezTo>
                    <a:pt x="33" y="164"/>
                    <a:pt x="11" y="146"/>
                    <a:pt x="6" y="121"/>
                  </a:cubicBezTo>
                  <a:cubicBezTo>
                    <a:pt x="0" y="92"/>
                    <a:pt x="19" y="64"/>
                    <a:pt x="48" y="58"/>
                  </a:cubicBezTo>
                  <a:cubicBezTo>
                    <a:pt x="305" y="6"/>
                    <a:pt x="305" y="6"/>
                    <a:pt x="305" y="6"/>
                  </a:cubicBezTo>
                  <a:cubicBezTo>
                    <a:pt x="334" y="0"/>
                    <a:pt x="362" y="19"/>
                    <a:pt x="368" y="48"/>
                  </a:cubicBezTo>
                  <a:cubicBezTo>
                    <a:pt x="374" y="76"/>
                    <a:pt x="355" y="104"/>
                    <a:pt x="326" y="110"/>
                  </a:cubicBezTo>
                  <a:cubicBezTo>
                    <a:pt x="69" y="163"/>
                    <a:pt x="69" y="163"/>
                    <a:pt x="69" y="163"/>
                  </a:cubicBezTo>
                  <a:cubicBezTo>
                    <a:pt x="65" y="163"/>
                    <a:pt x="62" y="164"/>
                    <a:pt x="58" y="164"/>
                  </a:cubicBezTo>
                  <a:close/>
                </a:path>
              </a:pathLst>
            </a:custGeom>
            <a:solidFill>
              <a:schemeClr val="accent2">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9" name="Freeform 7"/>
            <p:cNvSpPr/>
            <p:nvPr/>
          </p:nvSpPr>
          <p:spPr bwMode="auto">
            <a:xfrm>
              <a:off x="3082910" y="1474208"/>
              <a:ext cx="394646" cy="492668"/>
            </a:xfrm>
            <a:custGeom>
              <a:avLst/>
              <a:gdLst>
                <a:gd name="T0" fmla="*/ 60 w 266"/>
                <a:gd name="T1" fmla="*/ 332 h 332"/>
                <a:gd name="T2" fmla="*/ 31 w 266"/>
                <a:gd name="T3" fmla="*/ 324 h 332"/>
                <a:gd name="T4" fmla="*/ 16 w 266"/>
                <a:gd name="T5" fmla="*/ 250 h 332"/>
                <a:gd name="T6" fmla="*/ 161 w 266"/>
                <a:gd name="T7" fmla="*/ 31 h 332"/>
                <a:gd name="T8" fmla="*/ 235 w 266"/>
                <a:gd name="T9" fmla="*/ 16 h 332"/>
                <a:gd name="T10" fmla="*/ 250 w 266"/>
                <a:gd name="T11" fmla="*/ 90 h 332"/>
                <a:gd name="T12" fmla="*/ 105 w 266"/>
                <a:gd name="T13" fmla="*/ 309 h 332"/>
                <a:gd name="T14" fmla="*/ 60 w 266"/>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2">
                  <a:moveTo>
                    <a:pt x="60" y="332"/>
                  </a:moveTo>
                  <a:cubicBezTo>
                    <a:pt x="50" y="332"/>
                    <a:pt x="40" y="330"/>
                    <a:pt x="31" y="324"/>
                  </a:cubicBezTo>
                  <a:cubicBezTo>
                    <a:pt x="6" y="307"/>
                    <a:pt x="0" y="274"/>
                    <a:pt x="16" y="250"/>
                  </a:cubicBezTo>
                  <a:cubicBezTo>
                    <a:pt x="161" y="31"/>
                    <a:pt x="161" y="31"/>
                    <a:pt x="161" y="31"/>
                  </a:cubicBezTo>
                  <a:cubicBezTo>
                    <a:pt x="178" y="6"/>
                    <a:pt x="211" y="0"/>
                    <a:pt x="235" y="16"/>
                  </a:cubicBezTo>
                  <a:cubicBezTo>
                    <a:pt x="260" y="32"/>
                    <a:pt x="266" y="65"/>
                    <a:pt x="250" y="90"/>
                  </a:cubicBezTo>
                  <a:cubicBezTo>
                    <a:pt x="105" y="309"/>
                    <a:pt x="105" y="309"/>
                    <a:pt x="105" y="309"/>
                  </a:cubicBezTo>
                  <a:cubicBezTo>
                    <a:pt x="94" y="324"/>
                    <a:pt x="77" y="332"/>
                    <a:pt x="60" y="332"/>
                  </a:cubicBezTo>
                  <a:close/>
                </a:path>
              </a:pathLst>
            </a:custGeom>
            <a:solidFill>
              <a:schemeClr val="accent1">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Freeform 8"/>
            <p:cNvSpPr/>
            <p:nvPr/>
          </p:nvSpPr>
          <p:spPr bwMode="auto">
            <a:xfrm>
              <a:off x="2376296" y="1188666"/>
              <a:ext cx="161098" cy="549777"/>
            </a:xfrm>
            <a:custGeom>
              <a:avLst/>
              <a:gdLst>
                <a:gd name="T0" fmla="*/ 56 w 109"/>
                <a:gd name="T1" fmla="*/ 370 h 370"/>
                <a:gd name="T2" fmla="*/ 2 w 109"/>
                <a:gd name="T3" fmla="*/ 317 h 370"/>
                <a:gd name="T4" fmla="*/ 0 w 109"/>
                <a:gd name="T5" fmla="*/ 54 h 370"/>
                <a:gd name="T6" fmla="*/ 53 w 109"/>
                <a:gd name="T7" fmla="*/ 0 h 370"/>
                <a:gd name="T8" fmla="*/ 106 w 109"/>
                <a:gd name="T9" fmla="*/ 53 h 370"/>
                <a:gd name="T10" fmla="*/ 109 w 109"/>
                <a:gd name="T11" fmla="*/ 316 h 370"/>
                <a:gd name="T12" fmla="*/ 56 w 109"/>
                <a:gd name="T13" fmla="*/ 370 h 370"/>
                <a:gd name="T14" fmla="*/ 56 w 109"/>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370">
                  <a:moveTo>
                    <a:pt x="56" y="370"/>
                  </a:moveTo>
                  <a:cubicBezTo>
                    <a:pt x="26" y="370"/>
                    <a:pt x="3" y="346"/>
                    <a:pt x="2" y="317"/>
                  </a:cubicBezTo>
                  <a:cubicBezTo>
                    <a:pt x="0" y="54"/>
                    <a:pt x="0" y="54"/>
                    <a:pt x="0" y="54"/>
                  </a:cubicBezTo>
                  <a:cubicBezTo>
                    <a:pt x="0" y="25"/>
                    <a:pt x="23" y="1"/>
                    <a:pt x="53" y="0"/>
                  </a:cubicBezTo>
                  <a:cubicBezTo>
                    <a:pt x="82" y="0"/>
                    <a:pt x="106" y="24"/>
                    <a:pt x="106" y="53"/>
                  </a:cubicBezTo>
                  <a:cubicBezTo>
                    <a:pt x="109" y="316"/>
                    <a:pt x="109" y="316"/>
                    <a:pt x="109" y="316"/>
                  </a:cubicBezTo>
                  <a:cubicBezTo>
                    <a:pt x="109" y="345"/>
                    <a:pt x="86" y="369"/>
                    <a:pt x="56" y="370"/>
                  </a:cubicBezTo>
                  <a:cubicBezTo>
                    <a:pt x="56" y="370"/>
                    <a:pt x="56" y="370"/>
                    <a:pt x="56" y="370"/>
                  </a:cubicBezTo>
                  <a:close/>
                </a:path>
              </a:pathLst>
            </a:custGeom>
            <a:solidFill>
              <a:schemeClr val="accent2">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Freeform 9"/>
            <p:cNvSpPr/>
            <p:nvPr/>
          </p:nvSpPr>
          <p:spPr bwMode="auto">
            <a:xfrm>
              <a:off x="1061947" y="3203661"/>
              <a:ext cx="510568" cy="376746"/>
            </a:xfrm>
            <a:custGeom>
              <a:avLst/>
              <a:gdLst>
                <a:gd name="T0" fmla="*/ 61 w 344"/>
                <a:gd name="T1" fmla="*/ 254 h 254"/>
                <a:gd name="T2" fmla="*/ 16 w 344"/>
                <a:gd name="T3" fmla="*/ 229 h 254"/>
                <a:gd name="T4" fmla="*/ 32 w 344"/>
                <a:gd name="T5" fmla="*/ 156 h 254"/>
                <a:gd name="T6" fmla="*/ 255 w 344"/>
                <a:gd name="T7" fmla="*/ 16 h 254"/>
                <a:gd name="T8" fmla="*/ 328 w 344"/>
                <a:gd name="T9" fmla="*/ 33 h 254"/>
                <a:gd name="T10" fmla="*/ 311 w 344"/>
                <a:gd name="T11" fmla="*/ 106 h 254"/>
                <a:gd name="T12" fmla="*/ 89 w 344"/>
                <a:gd name="T13" fmla="*/ 246 h 254"/>
                <a:gd name="T14" fmla="*/ 61 w 344"/>
                <a:gd name="T15" fmla="*/ 254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4" h="254">
                  <a:moveTo>
                    <a:pt x="61" y="254"/>
                  </a:moveTo>
                  <a:cubicBezTo>
                    <a:pt x="43" y="254"/>
                    <a:pt x="26" y="245"/>
                    <a:pt x="16" y="229"/>
                  </a:cubicBezTo>
                  <a:cubicBezTo>
                    <a:pt x="0" y="204"/>
                    <a:pt x="7" y="172"/>
                    <a:pt x="32" y="156"/>
                  </a:cubicBezTo>
                  <a:cubicBezTo>
                    <a:pt x="255" y="16"/>
                    <a:pt x="255" y="16"/>
                    <a:pt x="255" y="16"/>
                  </a:cubicBezTo>
                  <a:cubicBezTo>
                    <a:pt x="280" y="0"/>
                    <a:pt x="312" y="8"/>
                    <a:pt x="328" y="33"/>
                  </a:cubicBezTo>
                  <a:cubicBezTo>
                    <a:pt x="344" y="58"/>
                    <a:pt x="336" y="90"/>
                    <a:pt x="311" y="106"/>
                  </a:cubicBezTo>
                  <a:cubicBezTo>
                    <a:pt x="89" y="246"/>
                    <a:pt x="89" y="246"/>
                    <a:pt x="89" y="246"/>
                  </a:cubicBezTo>
                  <a:cubicBezTo>
                    <a:pt x="80" y="252"/>
                    <a:pt x="70" y="254"/>
                    <a:pt x="61" y="254"/>
                  </a:cubicBezTo>
                  <a:close/>
                </a:path>
              </a:pathLst>
            </a:custGeom>
            <a:solidFill>
              <a:schemeClr val="accent2">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2" name="Freeform 10"/>
            <p:cNvSpPr/>
            <p:nvPr/>
          </p:nvSpPr>
          <p:spPr bwMode="auto">
            <a:xfrm>
              <a:off x="848004" y="2404994"/>
              <a:ext cx="555743" cy="242072"/>
            </a:xfrm>
            <a:custGeom>
              <a:avLst/>
              <a:gdLst>
                <a:gd name="T0" fmla="*/ 316 w 374"/>
                <a:gd name="T1" fmla="*/ 163 h 163"/>
                <a:gd name="T2" fmla="*/ 305 w 374"/>
                <a:gd name="T3" fmla="*/ 162 h 163"/>
                <a:gd name="T4" fmla="*/ 48 w 374"/>
                <a:gd name="T5" fmla="*/ 110 h 163"/>
                <a:gd name="T6" fmla="*/ 6 w 374"/>
                <a:gd name="T7" fmla="*/ 47 h 163"/>
                <a:gd name="T8" fmla="*/ 69 w 374"/>
                <a:gd name="T9" fmla="*/ 5 h 163"/>
                <a:gd name="T10" fmla="*/ 326 w 374"/>
                <a:gd name="T11" fmla="*/ 58 h 163"/>
                <a:gd name="T12" fmla="*/ 368 w 374"/>
                <a:gd name="T13" fmla="*/ 120 h 163"/>
                <a:gd name="T14" fmla="*/ 316 w 374"/>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63">
                  <a:moveTo>
                    <a:pt x="316" y="163"/>
                  </a:moveTo>
                  <a:cubicBezTo>
                    <a:pt x="312" y="163"/>
                    <a:pt x="309" y="163"/>
                    <a:pt x="305" y="162"/>
                  </a:cubicBezTo>
                  <a:cubicBezTo>
                    <a:pt x="48" y="110"/>
                    <a:pt x="48" y="110"/>
                    <a:pt x="48" y="110"/>
                  </a:cubicBezTo>
                  <a:cubicBezTo>
                    <a:pt x="19" y="104"/>
                    <a:pt x="0" y="76"/>
                    <a:pt x="6" y="47"/>
                  </a:cubicBezTo>
                  <a:cubicBezTo>
                    <a:pt x="12" y="18"/>
                    <a:pt x="40" y="0"/>
                    <a:pt x="69" y="5"/>
                  </a:cubicBezTo>
                  <a:cubicBezTo>
                    <a:pt x="326" y="58"/>
                    <a:pt x="326" y="58"/>
                    <a:pt x="326" y="58"/>
                  </a:cubicBezTo>
                  <a:cubicBezTo>
                    <a:pt x="355" y="63"/>
                    <a:pt x="374" y="92"/>
                    <a:pt x="368" y="120"/>
                  </a:cubicBezTo>
                  <a:cubicBezTo>
                    <a:pt x="363" y="146"/>
                    <a:pt x="341" y="163"/>
                    <a:pt x="316" y="163"/>
                  </a:cubicBezTo>
                  <a:close/>
                </a:path>
              </a:pathLst>
            </a:custGeom>
            <a:solidFill>
              <a:schemeClr val="accent1">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Freeform 11"/>
            <p:cNvSpPr/>
            <p:nvPr/>
          </p:nvSpPr>
          <p:spPr bwMode="auto">
            <a:xfrm>
              <a:off x="1400337" y="1470799"/>
              <a:ext cx="395498" cy="494373"/>
            </a:xfrm>
            <a:custGeom>
              <a:avLst/>
              <a:gdLst>
                <a:gd name="T0" fmla="*/ 206 w 266"/>
                <a:gd name="T1" fmla="*/ 333 h 333"/>
                <a:gd name="T2" fmla="*/ 161 w 266"/>
                <a:gd name="T3" fmla="*/ 309 h 333"/>
                <a:gd name="T4" fmla="*/ 16 w 266"/>
                <a:gd name="T5" fmla="*/ 90 h 333"/>
                <a:gd name="T6" fmla="*/ 31 w 266"/>
                <a:gd name="T7" fmla="*/ 16 h 333"/>
                <a:gd name="T8" fmla="*/ 105 w 266"/>
                <a:gd name="T9" fmla="*/ 31 h 333"/>
                <a:gd name="T10" fmla="*/ 250 w 266"/>
                <a:gd name="T11" fmla="*/ 250 h 333"/>
                <a:gd name="T12" fmla="*/ 235 w 266"/>
                <a:gd name="T13" fmla="*/ 324 h 333"/>
                <a:gd name="T14" fmla="*/ 206 w 266"/>
                <a:gd name="T15" fmla="*/ 333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333">
                  <a:moveTo>
                    <a:pt x="206" y="333"/>
                  </a:moveTo>
                  <a:cubicBezTo>
                    <a:pt x="189" y="333"/>
                    <a:pt x="172" y="324"/>
                    <a:pt x="161" y="309"/>
                  </a:cubicBezTo>
                  <a:cubicBezTo>
                    <a:pt x="16" y="90"/>
                    <a:pt x="16" y="90"/>
                    <a:pt x="16" y="90"/>
                  </a:cubicBezTo>
                  <a:cubicBezTo>
                    <a:pt x="0" y="66"/>
                    <a:pt x="6" y="33"/>
                    <a:pt x="31" y="16"/>
                  </a:cubicBezTo>
                  <a:cubicBezTo>
                    <a:pt x="55" y="0"/>
                    <a:pt x="88" y="7"/>
                    <a:pt x="105" y="31"/>
                  </a:cubicBezTo>
                  <a:cubicBezTo>
                    <a:pt x="250" y="250"/>
                    <a:pt x="250" y="250"/>
                    <a:pt x="250" y="250"/>
                  </a:cubicBezTo>
                  <a:cubicBezTo>
                    <a:pt x="266" y="275"/>
                    <a:pt x="260" y="308"/>
                    <a:pt x="235" y="324"/>
                  </a:cubicBezTo>
                  <a:cubicBezTo>
                    <a:pt x="226" y="330"/>
                    <a:pt x="216" y="333"/>
                    <a:pt x="206" y="333"/>
                  </a:cubicBezTo>
                  <a:close/>
                </a:path>
              </a:pathLst>
            </a:custGeom>
            <a:solidFill>
              <a:schemeClr val="accent1">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nvGrpSpPr>
            <p:cNvPr id="14" name="Group 12"/>
            <p:cNvGrpSpPr/>
            <p:nvPr/>
          </p:nvGrpSpPr>
          <p:grpSpPr>
            <a:xfrm>
              <a:off x="1552059" y="1886754"/>
              <a:ext cx="1789971" cy="2354238"/>
              <a:chOff x="2066468" y="2628718"/>
              <a:chExt cx="2744485" cy="3609651"/>
            </a:xfrm>
          </p:grpSpPr>
          <p:sp>
            <p:nvSpPr>
              <p:cNvPr id="15" name="Freeform 13"/>
              <p:cNvSpPr/>
              <p:nvPr/>
            </p:nvSpPr>
            <p:spPr bwMode="auto">
              <a:xfrm>
                <a:off x="2925100" y="5888120"/>
                <a:ext cx="1059894" cy="350249"/>
              </a:xfrm>
              <a:custGeom>
                <a:avLst/>
                <a:gdLst>
                  <a:gd name="T0" fmla="*/ 466 w 466"/>
                  <a:gd name="T1" fmla="*/ 0 h 154"/>
                  <a:gd name="T2" fmla="*/ 233 w 466"/>
                  <a:gd name="T3" fmla="*/ 154 h 154"/>
                  <a:gd name="T4" fmla="*/ 0 w 466"/>
                  <a:gd name="T5" fmla="*/ 0 h 154"/>
                  <a:gd name="T6" fmla="*/ 466 w 466"/>
                  <a:gd name="T7" fmla="*/ 0 h 154"/>
                </a:gdLst>
                <a:ahLst/>
                <a:cxnLst>
                  <a:cxn ang="0">
                    <a:pos x="T0" y="T1"/>
                  </a:cxn>
                  <a:cxn ang="0">
                    <a:pos x="T2" y="T3"/>
                  </a:cxn>
                  <a:cxn ang="0">
                    <a:pos x="T4" y="T5"/>
                  </a:cxn>
                  <a:cxn ang="0">
                    <a:pos x="T6" y="T7"/>
                  </a:cxn>
                </a:cxnLst>
                <a:rect l="0" t="0" r="r" b="b"/>
                <a:pathLst>
                  <a:path w="466" h="154">
                    <a:moveTo>
                      <a:pt x="466" y="0"/>
                    </a:moveTo>
                    <a:cubicBezTo>
                      <a:pt x="466" y="85"/>
                      <a:pt x="362" y="154"/>
                      <a:pt x="233" y="154"/>
                    </a:cubicBezTo>
                    <a:cubicBezTo>
                      <a:pt x="104" y="154"/>
                      <a:pt x="0" y="85"/>
                      <a:pt x="0" y="0"/>
                    </a:cubicBezTo>
                    <a:cubicBezTo>
                      <a:pt x="230" y="0"/>
                      <a:pt x="227" y="0"/>
                      <a:pt x="46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6" name="Freeform 14"/>
              <p:cNvSpPr>
                <a:spLocks noEditPoints="1"/>
              </p:cNvSpPr>
              <p:nvPr/>
            </p:nvSpPr>
            <p:spPr bwMode="auto">
              <a:xfrm>
                <a:off x="2066468" y="2628718"/>
                <a:ext cx="2744485" cy="3354806"/>
              </a:xfrm>
              <a:custGeom>
                <a:avLst/>
                <a:gdLst>
                  <a:gd name="T0" fmla="*/ 603 w 1206"/>
                  <a:gd name="T1" fmla="*/ 0 h 1474"/>
                  <a:gd name="T2" fmla="*/ 0 w 1206"/>
                  <a:gd name="T3" fmla="*/ 603 h 1474"/>
                  <a:gd name="T4" fmla="*/ 95 w 1206"/>
                  <a:gd name="T5" fmla="*/ 928 h 1474"/>
                  <a:gd name="T6" fmla="*/ 308 w 1206"/>
                  <a:gd name="T7" fmla="*/ 1129 h 1474"/>
                  <a:gd name="T8" fmla="*/ 308 w 1206"/>
                  <a:gd name="T9" fmla="*/ 1329 h 1474"/>
                  <a:gd name="T10" fmla="*/ 453 w 1206"/>
                  <a:gd name="T11" fmla="*/ 1474 h 1474"/>
                  <a:gd name="T12" fmla="*/ 769 w 1206"/>
                  <a:gd name="T13" fmla="*/ 1474 h 1474"/>
                  <a:gd name="T14" fmla="*/ 914 w 1206"/>
                  <a:gd name="T15" fmla="*/ 1329 h 1474"/>
                  <a:gd name="T16" fmla="*/ 914 w 1206"/>
                  <a:gd name="T17" fmla="*/ 1120 h 1474"/>
                  <a:gd name="T18" fmla="*/ 1206 w 1206"/>
                  <a:gd name="T19" fmla="*/ 603 h 1474"/>
                  <a:gd name="T20" fmla="*/ 603 w 1206"/>
                  <a:gd name="T21" fmla="*/ 0 h 1474"/>
                  <a:gd name="T22" fmla="*/ 827 w 1206"/>
                  <a:gd name="T23" fmla="*/ 1032 h 1474"/>
                  <a:gd name="T24" fmla="*/ 795 w 1206"/>
                  <a:gd name="T25" fmla="*/ 1085 h 1474"/>
                  <a:gd name="T26" fmla="*/ 795 w 1206"/>
                  <a:gd name="T27" fmla="*/ 1133 h 1474"/>
                  <a:gd name="T28" fmla="*/ 427 w 1206"/>
                  <a:gd name="T29" fmla="*/ 1133 h 1474"/>
                  <a:gd name="T30" fmla="*/ 427 w 1206"/>
                  <a:gd name="T31" fmla="*/ 1093 h 1474"/>
                  <a:gd name="T32" fmla="*/ 394 w 1206"/>
                  <a:gd name="T33" fmla="*/ 1039 h 1474"/>
                  <a:gd name="T34" fmla="*/ 119 w 1206"/>
                  <a:gd name="T35" fmla="*/ 603 h 1474"/>
                  <a:gd name="T36" fmla="*/ 603 w 1206"/>
                  <a:gd name="T37" fmla="*/ 119 h 1474"/>
                  <a:gd name="T38" fmla="*/ 1087 w 1206"/>
                  <a:gd name="T39" fmla="*/ 603 h 1474"/>
                  <a:gd name="T40" fmla="*/ 827 w 1206"/>
                  <a:gd name="T41" fmla="*/ 1032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6" h="1474">
                    <a:moveTo>
                      <a:pt x="603" y="0"/>
                    </a:moveTo>
                    <a:cubicBezTo>
                      <a:pt x="271" y="0"/>
                      <a:pt x="0" y="271"/>
                      <a:pt x="0" y="603"/>
                    </a:cubicBezTo>
                    <a:cubicBezTo>
                      <a:pt x="0" y="719"/>
                      <a:pt x="33" y="831"/>
                      <a:pt x="95" y="928"/>
                    </a:cubicBezTo>
                    <a:cubicBezTo>
                      <a:pt x="149" y="1012"/>
                      <a:pt x="222" y="1081"/>
                      <a:pt x="308" y="1129"/>
                    </a:cubicBezTo>
                    <a:cubicBezTo>
                      <a:pt x="308" y="1329"/>
                      <a:pt x="308" y="1329"/>
                      <a:pt x="308" y="1329"/>
                    </a:cubicBezTo>
                    <a:cubicBezTo>
                      <a:pt x="308" y="1409"/>
                      <a:pt x="373" y="1474"/>
                      <a:pt x="453" y="1474"/>
                    </a:cubicBezTo>
                    <a:cubicBezTo>
                      <a:pt x="769" y="1474"/>
                      <a:pt x="769" y="1474"/>
                      <a:pt x="769" y="1474"/>
                    </a:cubicBezTo>
                    <a:cubicBezTo>
                      <a:pt x="849" y="1474"/>
                      <a:pt x="914" y="1409"/>
                      <a:pt x="914" y="1329"/>
                    </a:cubicBezTo>
                    <a:cubicBezTo>
                      <a:pt x="914" y="1120"/>
                      <a:pt x="914" y="1120"/>
                      <a:pt x="914" y="1120"/>
                    </a:cubicBezTo>
                    <a:cubicBezTo>
                      <a:pt x="1095" y="1011"/>
                      <a:pt x="1206" y="816"/>
                      <a:pt x="1206" y="603"/>
                    </a:cubicBezTo>
                    <a:cubicBezTo>
                      <a:pt x="1206" y="271"/>
                      <a:pt x="936" y="0"/>
                      <a:pt x="603" y="0"/>
                    </a:cubicBezTo>
                    <a:close/>
                    <a:moveTo>
                      <a:pt x="827" y="1032"/>
                    </a:moveTo>
                    <a:cubicBezTo>
                      <a:pt x="807" y="1042"/>
                      <a:pt x="795" y="1063"/>
                      <a:pt x="795" y="1085"/>
                    </a:cubicBezTo>
                    <a:cubicBezTo>
                      <a:pt x="795" y="1133"/>
                      <a:pt x="795" y="1133"/>
                      <a:pt x="795" y="1133"/>
                    </a:cubicBezTo>
                    <a:cubicBezTo>
                      <a:pt x="427" y="1133"/>
                      <a:pt x="427" y="1133"/>
                      <a:pt x="427" y="1133"/>
                    </a:cubicBezTo>
                    <a:cubicBezTo>
                      <a:pt x="427" y="1093"/>
                      <a:pt x="427" y="1093"/>
                      <a:pt x="427" y="1093"/>
                    </a:cubicBezTo>
                    <a:cubicBezTo>
                      <a:pt x="427" y="1070"/>
                      <a:pt x="414" y="1049"/>
                      <a:pt x="394" y="1039"/>
                    </a:cubicBezTo>
                    <a:cubicBezTo>
                      <a:pt x="227" y="959"/>
                      <a:pt x="119" y="788"/>
                      <a:pt x="119" y="603"/>
                    </a:cubicBezTo>
                    <a:cubicBezTo>
                      <a:pt x="119" y="336"/>
                      <a:pt x="336" y="119"/>
                      <a:pt x="603" y="119"/>
                    </a:cubicBezTo>
                    <a:cubicBezTo>
                      <a:pt x="870" y="119"/>
                      <a:pt x="1087" y="336"/>
                      <a:pt x="1087" y="603"/>
                    </a:cubicBezTo>
                    <a:cubicBezTo>
                      <a:pt x="1087" y="784"/>
                      <a:pt x="987" y="948"/>
                      <a:pt x="827" y="1032"/>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17" name="Oval 14"/>
            <p:cNvSpPr>
              <a:spLocks noChangeArrowheads="1"/>
            </p:cNvSpPr>
            <p:nvPr/>
          </p:nvSpPr>
          <p:spPr bwMode="auto">
            <a:xfrm>
              <a:off x="1900677" y="2213211"/>
              <a:ext cx="1144728" cy="1144728"/>
            </a:xfrm>
            <a:prstGeom prst="ellipse">
              <a:avLst/>
            </a:prstGeom>
            <a:solidFill>
              <a:schemeClr val="accent2">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8" name="Oval 15"/>
            <p:cNvSpPr>
              <a:spLocks noChangeArrowheads="1"/>
            </p:cNvSpPr>
            <p:nvPr/>
          </p:nvSpPr>
          <p:spPr bwMode="auto">
            <a:xfrm>
              <a:off x="2014042" y="2327428"/>
              <a:ext cx="917147" cy="91629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9" name="Oval 16"/>
            <p:cNvSpPr>
              <a:spLocks noChangeArrowheads="1"/>
            </p:cNvSpPr>
            <p:nvPr/>
          </p:nvSpPr>
          <p:spPr bwMode="auto">
            <a:xfrm>
              <a:off x="2112064" y="2425450"/>
              <a:ext cx="721103" cy="721102"/>
            </a:xfrm>
            <a:prstGeom prst="ellipse">
              <a:avLst/>
            </a:prstGeom>
            <a:solidFill>
              <a:schemeClr val="accent3"/>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0" name="Oval 17"/>
            <p:cNvSpPr>
              <a:spLocks noChangeArrowheads="1"/>
            </p:cNvSpPr>
            <p:nvPr/>
          </p:nvSpPr>
          <p:spPr bwMode="auto">
            <a:xfrm>
              <a:off x="2218610" y="2531144"/>
              <a:ext cx="508011" cy="5088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Oval 18"/>
            <p:cNvSpPr>
              <a:spLocks noChangeArrowheads="1"/>
            </p:cNvSpPr>
            <p:nvPr/>
          </p:nvSpPr>
          <p:spPr bwMode="auto">
            <a:xfrm>
              <a:off x="2313223" y="2625756"/>
              <a:ext cx="317933" cy="319638"/>
            </a:xfrm>
            <a:prstGeom prst="ellipse">
              <a:avLst/>
            </a:prstGeom>
            <a:solidFill>
              <a:schemeClr val="accent2">
                <a:lumMod val="100000"/>
              </a:schemeClr>
            </a:solidFill>
            <a:ln>
              <a:no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2" name="Oval 19"/>
            <p:cNvSpPr>
              <a:spLocks noChangeArrowheads="1"/>
            </p:cNvSpPr>
            <p:nvPr/>
          </p:nvSpPr>
          <p:spPr bwMode="auto">
            <a:xfrm>
              <a:off x="2412950" y="2727188"/>
              <a:ext cx="118479" cy="11847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3" name="Freeform 20"/>
            <p:cNvSpPr/>
            <p:nvPr/>
          </p:nvSpPr>
          <p:spPr bwMode="auto">
            <a:xfrm>
              <a:off x="2447043" y="2133941"/>
              <a:ext cx="675075" cy="676780"/>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 name="T20" fmla="*/ 543 w 792"/>
                <a:gd name="T21" fmla="*/ 282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lnTo>
                    <a:pt x="543" y="282"/>
                  </a:lnTo>
                  <a:close/>
                </a:path>
              </a:pathLst>
            </a:custGeom>
            <a:solidFill>
              <a:schemeClr val="accent2">
                <a:lumMod val="100000"/>
              </a:schemeClr>
            </a:solidFill>
            <a:ln>
              <a:solidFill>
                <a:schemeClr val="bg1"/>
              </a:solidFill>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4" name="Freeform 21"/>
            <p:cNvSpPr/>
            <p:nvPr/>
          </p:nvSpPr>
          <p:spPr bwMode="auto">
            <a:xfrm>
              <a:off x="2472615" y="2116893"/>
              <a:ext cx="675075" cy="676780"/>
            </a:xfrm>
            <a:custGeom>
              <a:avLst/>
              <a:gdLst>
                <a:gd name="T0" fmla="*/ 543 w 792"/>
                <a:gd name="T1" fmla="*/ 282 h 794"/>
                <a:gd name="T2" fmla="*/ 627 w 792"/>
                <a:gd name="T3" fmla="*/ 282 h 794"/>
                <a:gd name="T4" fmla="*/ 792 w 792"/>
                <a:gd name="T5" fmla="*/ 116 h 794"/>
                <a:gd name="T6" fmla="*/ 677 w 792"/>
                <a:gd name="T7" fmla="*/ 116 h 794"/>
                <a:gd name="T8" fmla="*/ 674 w 792"/>
                <a:gd name="T9" fmla="*/ 0 h 794"/>
                <a:gd name="T10" fmla="*/ 507 w 792"/>
                <a:gd name="T11" fmla="*/ 165 h 794"/>
                <a:gd name="T12" fmla="*/ 512 w 792"/>
                <a:gd name="T13" fmla="*/ 252 h 794"/>
                <a:gd name="T14" fmla="*/ 0 w 792"/>
                <a:gd name="T15" fmla="*/ 754 h 794"/>
                <a:gd name="T16" fmla="*/ 0 w 792"/>
                <a:gd name="T17" fmla="*/ 794 h 794"/>
                <a:gd name="T18" fmla="*/ 43 w 792"/>
                <a:gd name="T19" fmla="*/ 794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2" h="794">
                  <a:moveTo>
                    <a:pt x="543" y="282"/>
                  </a:moveTo>
                  <a:lnTo>
                    <a:pt x="627" y="282"/>
                  </a:lnTo>
                  <a:lnTo>
                    <a:pt x="792" y="116"/>
                  </a:lnTo>
                  <a:lnTo>
                    <a:pt x="677" y="116"/>
                  </a:lnTo>
                  <a:lnTo>
                    <a:pt x="674" y="0"/>
                  </a:lnTo>
                  <a:lnTo>
                    <a:pt x="507" y="165"/>
                  </a:lnTo>
                  <a:lnTo>
                    <a:pt x="512" y="252"/>
                  </a:lnTo>
                  <a:lnTo>
                    <a:pt x="0" y="754"/>
                  </a:lnTo>
                  <a:lnTo>
                    <a:pt x="0" y="794"/>
                  </a:lnTo>
                  <a:lnTo>
                    <a:pt x="43" y="7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25" name="Group 4"/>
          <p:cNvGrpSpPr>
            <a:grpSpLocks noChangeAspect="1"/>
          </p:cNvGrpSpPr>
          <p:nvPr/>
        </p:nvGrpSpPr>
        <p:grpSpPr bwMode="auto">
          <a:xfrm flipH="1">
            <a:off x="5291821" y="2811967"/>
            <a:ext cx="583063" cy="504015"/>
            <a:chOff x="2883" y="375"/>
            <a:chExt cx="1938" cy="1977"/>
          </a:xfrm>
          <a:solidFill>
            <a:schemeClr val="accent2"/>
          </a:solidFill>
        </p:grpSpPr>
        <p:sp>
          <p:nvSpPr>
            <p:cNvPr id="26"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3"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4"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35" name="Group 4"/>
          <p:cNvGrpSpPr>
            <a:grpSpLocks noChangeAspect="1"/>
          </p:cNvGrpSpPr>
          <p:nvPr/>
        </p:nvGrpSpPr>
        <p:grpSpPr bwMode="auto">
          <a:xfrm flipH="1">
            <a:off x="7660959" y="2811967"/>
            <a:ext cx="583063" cy="504015"/>
            <a:chOff x="2883" y="375"/>
            <a:chExt cx="1938" cy="1977"/>
          </a:xfrm>
          <a:solidFill>
            <a:schemeClr val="accent2"/>
          </a:solidFill>
        </p:grpSpPr>
        <p:sp>
          <p:nvSpPr>
            <p:cNvPr id="36"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0"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1"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2"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3"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4"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45" name="Group 4"/>
          <p:cNvGrpSpPr>
            <a:grpSpLocks noChangeAspect="1"/>
          </p:cNvGrpSpPr>
          <p:nvPr/>
        </p:nvGrpSpPr>
        <p:grpSpPr bwMode="auto">
          <a:xfrm flipH="1">
            <a:off x="5291821" y="4305110"/>
            <a:ext cx="583063" cy="504015"/>
            <a:chOff x="2883" y="375"/>
            <a:chExt cx="1938" cy="1977"/>
          </a:xfrm>
          <a:solidFill>
            <a:schemeClr val="accent2"/>
          </a:solidFill>
        </p:grpSpPr>
        <p:sp>
          <p:nvSpPr>
            <p:cNvPr id="46"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7"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8"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9"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0"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1"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2"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3"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4"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55" name="Group 4"/>
          <p:cNvGrpSpPr>
            <a:grpSpLocks noChangeAspect="1"/>
          </p:cNvGrpSpPr>
          <p:nvPr/>
        </p:nvGrpSpPr>
        <p:grpSpPr bwMode="auto">
          <a:xfrm flipH="1">
            <a:off x="7701750" y="4305110"/>
            <a:ext cx="583063" cy="504015"/>
            <a:chOff x="2883" y="375"/>
            <a:chExt cx="1938" cy="1977"/>
          </a:xfrm>
          <a:solidFill>
            <a:schemeClr val="accent2"/>
          </a:solidFill>
        </p:grpSpPr>
        <p:sp>
          <p:nvSpPr>
            <p:cNvPr id="56" name="Freeform 5"/>
            <p:cNvSpPr/>
            <p:nvPr/>
          </p:nvSpPr>
          <p:spPr bwMode="auto">
            <a:xfrm>
              <a:off x="4622" y="2148"/>
              <a:ext cx="199" cy="204"/>
            </a:xfrm>
            <a:custGeom>
              <a:avLst/>
              <a:gdLst>
                <a:gd name="T0" fmla="*/ 69 w 84"/>
                <a:gd name="T1" fmla="*/ 67 h 86"/>
                <a:gd name="T2" fmla="*/ 35 w 84"/>
                <a:gd name="T3" fmla="*/ 30 h 86"/>
                <a:gd name="T4" fmla="*/ 17 w 84"/>
                <a:gd name="T5" fmla="*/ 9 h 86"/>
                <a:gd name="T6" fmla="*/ 6 w 84"/>
                <a:gd name="T7" fmla="*/ 0 h 86"/>
                <a:gd name="T8" fmla="*/ 4 w 84"/>
                <a:gd name="T9" fmla="*/ 5 h 86"/>
                <a:gd name="T10" fmla="*/ 0 w 84"/>
                <a:gd name="T11" fmla="*/ 10 h 86"/>
                <a:gd name="T12" fmla="*/ 10 w 84"/>
                <a:gd name="T13" fmla="*/ 21 h 86"/>
                <a:gd name="T14" fmla="*/ 30 w 84"/>
                <a:gd name="T15" fmla="*/ 38 h 86"/>
                <a:gd name="T16" fmla="*/ 66 w 84"/>
                <a:gd name="T17" fmla="*/ 71 h 86"/>
                <a:gd name="T18" fmla="*/ 83 w 84"/>
                <a:gd name="T19" fmla="*/ 86 h 86"/>
                <a:gd name="T20" fmla="*/ 84 w 84"/>
                <a:gd name="T21" fmla="*/ 85 h 86"/>
                <a:gd name="T22" fmla="*/ 69 w 84"/>
                <a:gd name="T23" fmla="*/ 6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86">
                  <a:moveTo>
                    <a:pt x="69" y="67"/>
                  </a:moveTo>
                  <a:cubicBezTo>
                    <a:pt x="60" y="57"/>
                    <a:pt x="47" y="43"/>
                    <a:pt x="35" y="30"/>
                  </a:cubicBezTo>
                  <a:cubicBezTo>
                    <a:pt x="29" y="23"/>
                    <a:pt x="23" y="16"/>
                    <a:pt x="17" y="9"/>
                  </a:cubicBezTo>
                  <a:cubicBezTo>
                    <a:pt x="13" y="6"/>
                    <a:pt x="10" y="3"/>
                    <a:pt x="6" y="0"/>
                  </a:cubicBezTo>
                  <a:cubicBezTo>
                    <a:pt x="6" y="2"/>
                    <a:pt x="5" y="3"/>
                    <a:pt x="4" y="5"/>
                  </a:cubicBezTo>
                  <a:cubicBezTo>
                    <a:pt x="3" y="7"/>
                    <a:pt x="1" y="9"/>
                    <a:pt x="0" y="10"/>
                  </a:cubicBezTo>
                  <a:cubicBezTo>
                    <a:pt x="3" y="14"/>
                    <a:pt x="7" y="17"/>
                    <a:pt x="10" y="21"/>
                  </a:cubicBezTo>
                  <a:cubicBezTo>
                    <a:pt x="16" y="27"/>
                    <a:pt x="23" y="32"/>
                    <a:pt x="30" y="38"/>
                  </a:cubicBezTo>
                  <a:cubicBezTo>
                    <a:pt x="43" y="50"/>
                    <a:pt x="56" y="63"/>
                    <a:pt x="66" y="71"/>
                  </a:cubicBezTo>
                  <a:cubicBezTo>
                    <a:pt x="76" y="80"/>
                    <a:pt x="83" y="86"/>
                    <a:pt x="83" y="86"/>
                  </a:cubicBezTo>
                  <a:cubicBezTo>
                    <a:pt x="84" y="85"/>
                    <a:pt x="84" y="85"/>
                    <a:pt x="84" y="85"/>
                  </a:cubicBezTo>
                  <a:cubicBezTo>
                    <a:pt x="84" y="85"/>
                    <a:pt x="78" y="78"/>
                    <a:pt x="69" y="67"/>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7" name="Freeform 6"/>
            <p:cNvSpPr/>
            <p:nvPr/>
          </p:nvSpPr>
          <p:spPr bwMode="auto">
            <a:xfrm>
              <a:off x="4177" y="1665"/>
              <a:ext cx="490" cy="566"/>
            </a:xfrm>
            <a:custGeom>
              <a:avLst/>
              <a:gdLst>
                <a:gd name="T0" fmla="*/ 204 w 207"/>
                <a:gd name="T1" fmla="*/ 156 h 239"/>
                <a:gd name="T2" fmla="*/ 48 w 207"/>
                <a:gd name="T3" fmla="*/ 0 h 239"/>
                <a:gd name="T4" fmla="*/ 35 w 207"/>
                <a:gd name="T5" fmla="*/ 53 h 239"/>
                <a:gd name="T6" fmla="*/ 0 w 207"/>
                <a:gd name="T7" fmla="*/ 83 h 239"/>
                <a:gd name="T8" fmla="*/ 156 w 207"/>
                <a:gd name="T9" fmla="*/ 239 h 239"/>
                <a:gd name="T10" fmla="*/ 188 w 207"/>
                <a:gd name="T11" fmla="*/ 214 h 239"/>
                <a:gd name="T12" fmla="*/ 192 w 207"/>
                <a:gd name="T13" fmla="*/ 209 h 239"/>
                <a:gd name="T14" fmla="*/ 194 w 207"/>
                <a:gd name="T15" fmla="*/ 204 h 239"/>
                <a:gd name="T16" fmla="*/ 204 w 207"/>
                <a:gd name="T17" fmla="*/ 15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9">
                  <a:moveTo>
                    <a:pt x="204" y="156"/>
                  </a:moveTo>
                  <a:cubicBezTo>
                    <a:pt x="48" y="0"/>
                    <a:pt x="48" y="0"/>
                    <a:pt x="48" y="0"/>
                  </a:cubicBezTo>
                  <a:cubicBezTo>
                    <a:pt x="54" y="6"/>
                    <a:pt x="48" y="30"/>
                    <a:pt x="35" y="53"/>
                  </a:cubicBezTo>
                  <a:cubicBezTo>
                    <a:pt x="22" y="75"/>
                    <a:pt x="7" y="88"/>
                    <a:pt x="0" y="83"/>
                  </a:cubicBezTo>
                  <a:cubicBezTo>
                    <a:pt x="156" y="239"/>
                    <a:pt x="156" y="239"/>
                    <a:pt x="156" y="239"/>
                  </a:cubicBezTo>
                  <a:cubicBezTo>
                    <a:pt x="156" y="239"/>
                    <a:pt x="173" y="237"/>
                    <a:pt x="188" y="214"/>
                  </a:cubicBezTo>
                  <a:cubicBezTo>
                    <a:pt x="189" y="213"/>
                    <a:pt x="191" y="211"/>
                    <a:pt x="192" y="209"/>
                  </a:cubicBezTo>
                  <a:cubicBezTo>
                    <a:pt x="193" y="207"/>
                    <a:pt x="194" y="206"/>
                    <a:pt x="194" y="204"/>
                  </a:cubicBezTo>
                  <a:cubicBezTo>
                    <a:pt x="207" y="178"/>
                    <a:pt x="204" y="156"/>
                    <a:pt x="204" y="15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8" name="Freeform 7"/>
            <p:cNvSpPr/>
            <p:nvPr/>
          </p:nvSpPr>
          <p:spPr bwMode="auto">
            <a:xfrm>
              <a:off x="4167" y="1656"/>
              <a:ext cx="137" cy="218"/>
            </a:xfrm>
            <a:custGeom>
              <a:avLst/>
              <a:gdLst>
                <a:gd name="T0" fmla="*/ 52 w 58"/>
                <a:gd name="T1" fmla="*/ 4 h 92"/>
                <a:gd name="T2" fmla="*/ 31 w 58"/>
                <a:gd name="T3" fmla="*/ 13 h 92"/>
                <a:gd name="T4" fmla="*/ 39 w 58"/>
                <a:gd name="T5" fmla="*/ 20 h 92"/>
                <a:gd name="T6" fmla="*/ 39 w 58"/>
                <a:gd name="T7" fmla="*/ 25 h 92"/>
                <a:gd name="T8" fmla="*/ 31 w 58"/>
                <a:gd name="T9" fmla="*/ 50 h 92"/>
                <a:gd name="T10" fmla="*/ 16 w 58"/>
                <a:gd name="T11" fmla="*/ 66 h 92"/>
                <a:gd name="T12" fmla="*/ 12 w 58"/>
                <a:gd name="T13" fmla="*/ 67 h 92"/>
                <a:gd name="T14" fmla="*/ 5 w 58"/>
                <a:gd name="T15" fmla="*/ 59 h 92"/>
                <a:gd name="T16" fmla="*/ 3 w 58"/>
                <a:gd name="T17" fmla="*/ 87 h 92"/>
                <a:gd name="T18" fmla="*/ 4 w 58"/>
                <a:gd name="T19" fmla="*/ 87 h 92"/>
                <a:gd name="T20" fmla="*/ 39 w 58"/>
                <a:gd name="T21" fmla="*/ 57 h 92"/>
                <a:gd name="T22" fmla="*/ 52 w 58"/>
                <a:gd name="T2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2">
                  <a:moveTo>
                    <a:pt x="52" y="4"/>
                  </a:moveTo>
                  <a:cubicBezTo>
                    <a:pt x="48" y="0"/>
                    <a:pt x="40" y="4"/>
                    <a:pt x="31" y="13"/>
                  </a:cubicBezTo>
                  <a:cubicBezTo>
                    <a:pt x="36" y="18"/>
                    <a:pt x="39" y="20"/>
                    <a:pt x="39" y="20"/>
                  </a:cubicBezTo>
                  <a:cubicBezTo>
                    <a:pt x="39" y="20"/>
                    <a:pt x="39" y="22"/>
                    <a:pt x="39" y="25"/>
                  </a:cubicBezTo>
                  <a:cubicBezTo>
                    <a:pt x="39" y="31"/>
                    <a:pt x="37" y="40"/>
                    <a:pt x="31" y="50"/>
                  </a:cubicBezTo>
                  <a:cubicBezTo>
                    <a:pt x="25" y="61"/>
                    <a:pt x="19" y="64"/>
                    <a:pt x="16" y="66"/>
                  </a:cubicBezTo>
                  <a:cubicBezTo>
                    <a:pt x="14" y="67"/>
                    <a:pt x="12" y="67"/>
                    <a:pt x="12" y="67"/>
                  </a:cubicBezTo>
                  <a:cubicBezTo>
                    <a:pt x="12" y="67"/>
                    <a:pt x="10" y="64"/>
                    <a:pt x="5" y="59"/>
                  </a:cubicBezTo>
                  <a:cubicBezTo>
                    <a:pt x="0" y="72"/>
                    <a:pt x="0" y="83"/>
                    <a:pt x="3" y="87"/>
                  </a:cubicBezTo>
                  <a:cubicBezTo>
                    <a:pt x="4" y="87"/>
                    <a:pt x="4" y="87"/>
                    <a:pt x="4" y="87"/>
                  </a:cubicBezTo>
                  <a:cubicBezTo>
                    <a:pt x="11" y="92"/>
                    <a:pt x="26" y="79"/>
                    <a:pt x="39" y="57"/>
                  </a:cubicBezTo>
                  <a:cubicBezTo>
                    <a:pt x="52" y="34"/>
                    <a:pt x="58" y="10"/>
                    <a:pt x="52" y="4"/>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59" name="Freeform 8"/>
            <p:cNvSpPr/>
            <p:nvPr/>
          </p:nvSpPr>
          <p:spPr bwMode="auto">
            <a:xfrm>
              <a:off x="2883" y="799"/>
              <a:ext cx="474" cy="407"/>
            </a:xfrm>
            <a:custGeom>
              <a:avLst/>
              <a:gdLst>
                <a:gd name="T0" fmla="*/ 83 w 200"/>
                <a:gd name="T1" fmla="*/ 65 h 172"/>
                <a:gd name="T2" fmla="*/ 200 w 200"/>
                <a:gd name="T3" fmla="*/ 38 h 172"/>
                <a:gd name="T4" fmla="*/ 200 w 200"/>
                <a:gd name="T5" fmla="*/ 37 h 172"/>
                <a:gd name="T6" fmla="*/ 73 w 200"/>
                <a:gd name="T7" fmla="*/ 14 h 172"/>
                <a:gd name="T8" fmla="*/ 9 w 200"/>
                <a:gd name="T9" fmla="*/ 126 h 172"/>
                <a:gd name="T10" fmla="*/ 64 w 200"/>
                <a:gd name="T11" fmla="*/ 172 h 172"/>
                <a:gd name="T12" fmla="*/ 83 w 200"/>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3" y="65"/>
                  </a:moveTo>
                  <a:cubicBezTo>
                    <a:pt x="105" y="26"/>
                    <a:pt x="157" y="23"/>
                    <a:pt x="200" y="38"/>
                  </a:cubicBezTo>
                  <a:cubicBezTo>
                    <a:pt x="200" y="38"/>
                    <a:pt x="200" y="37"/>
                    <a:pt x="200" y="37"/>
                  </a:cubicBezTo>
                  <a:cubicBezTo>
                    <a:pt x="159" y="14"/>
                    <a:pt x="109" y="0"/>
                    <a:pt x="73" y="14"/>
                  </a:cubicBezTo>
                  <a:cubicBezTo>
                    <a:pt x="6" y="41"/>
                    <a:pt x="0" y="81"/>
                    <a:pt x="9" y="126"/>
                  </a:cubicBezTo>
                  <a:cubicBezTo>
                    <a:pt x="14" y="152"/>
                    <a:pt x="35" y="167"/>
                    <a:pt x="64" y="172"/>
                  </a:cubicBezTo>
                  <a:cubicBezTo>
                    <a:pt x="58" y="137"/>
                    <a:pt x="64" y="97"/>
                    <a:pt x="83" y="65"/>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0" name="Freeform 9"/>
            <p:cNvSpPr/>
            <p:nvPr/>
          </p:nvSpPr>
          <p:spPr bwMode="auto">
            <a:xfrm>
              <a:off x="3236" y="427"/>
              <a:ext cx="175" cy="460"/>
            </a:xfrm>
            <a:custGeom>
              <a:avLst/>
              <a:gdLst>
                <a:gd name="T0" fmla="*/ 40 w 74"/>
                <a:gd name="T1" fmla="*/ 37 h 194"/>
                <a:gd name="T2" fmla="*/ 74 w 74"/>
                <a:gd name="T3" fmla="*/ 0 h 194"/>
                <a:gd name="T4" fmla="*/ 1 w 74"/>
                <a:gd name="T5" fmla="*/ 100 h 194"/>
                <a:gd name="T6" fmla="*/ 51 w 74"/>
                <a:gd name="T7" fmla="*/ 194 h 194"/>
                <a:gd name="T8" fmla="*/ 52 w 74"/>
                <a:gd name="T9" fmla="*/ 193 h 194"/>
                <a:gd name="T10" fmla="*/ 40 w 74"/>
                <a:gd name="T11" fmla="*/ 37 h 194"/>
              </a:gdLst>
              <a:ahLst/>
              <a:cxnLst>
                <a:cxn ang="0">
                  <a:pos x="T0" y="T1"/>
                </a:cxn>
                <a:cxn ang="0">
                  <a:pos x="T2" y="T3"/>
                </a:cxn>
                <a:cxn ang="0">
                  <a:pos x="T4" y="T5"/>
                </a:cxn>
                <a:cxn ang="0">
                  <a:pos x="T6" y="T7"/>
                </a:cxn>
                <a:cxn ang="0">
                  <a:pos x="T8" y="T9"/>
                </a:cxn>
                <a:cxn ang="0">
                  <a:pos x="T10" y="T11"/>
                </a:cxn>
              </a:cxnLst>
              <a:rect l="0" t="0" r="r" b="b"/>
              <a:pathLst>
                <a:path w="74" h="194">
                  <a:moveTo>
                    <a:pt x="40" y="37"/>
                  </a:moveTo>
                  <a:cubicBezTo>
                    <a:pt x="49" y="21"/>
                    <a:pt x="61" y="8"/>
                    <a:pt x="74" y="0"/>
                  </a:cubicBezTo>
                  <a:cubicBezTo>
                    <a:pt x="31" y="9"/>
                    <a:pt x="0" y="30"/>
                    <a:pt x="1" y="100"/>
                  </a:cubicBezTo>
                  <a:cubicBezTo>
                    <a:pt x="1" y="132"/>
                    <a:pt x="23" y="166"/>
                    <a:pt x="51" y="194"/>
                  </a:cubicBezTo>
                  <a:cubicBezTo>
                    <a:pt x="52" y="193"/>
                    <a:pt x="52" y="193"/>
                    <a:pt x="52" y="193"/>
                  </a:cubicBezTo>
                  <a:cubicBezTo>
                    <a:pt x="29" y="143"/>
                    <a:pt x="17" y="77"/>
                    <a:pt x="40" y="37"/>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1" name="Freeform 10"/>
            <p:cNvSpPr/>
            <p:nvPr/>
          </p:nvSpPr>
          <p:spPr bwMode="auto">
            <a:xfrm>
              <a:off x="3020" y="853"/>
              <a:ext cx="505" cy="613"/>
            </a:xfrm>
            <a:custGeom>
              <a:avLst/>
              <a:gdLst>
                <a:gd name="T0" fmla="*/ 198 w 213"/>
                <a:gd name="T1" fmla="*/ 82 h 259"/>
                <a:gd name="T2" fmla="*/ 142 w 213"/>
                <a:gd name="T3" fmla="*/ 15 h 259"/>
                <a:gd name="T4" fmla="*/ 25 w 213"/>
                <a:gd name="T5" fmla="*/ 42 h 259"/>
                <a:gd name="T6" fmla="*/ 6 w 213"/>
                <a:gd name="T7" fmla="*/ 149 h 259"/>
                <a:gd name="T8" fmla="*/ 39 w 213"/>
                <a:gd name="T9" fmla="*/ 218 h 259"/>
                <a:gd name="T10" fmla="*/ 172 w 213"/>
                <a:gd name="T11" fmla="*/ 189 h 259"/>
                <a:gd name="T12" fmla="*/ 211 w 213"/>
                <a:gd name="T13" fmla="*/ 104 h 259"/>
                <a:gd name="T14" fmla="*/ 213 w 213"/>
                <a:gd name="T15" fmla="*/ 99 h 259"/>
                <a:gd name="T16" fmla="*/ 212 w 213"/>
                <a:gd name="T17" fmla="*/ 97 h 259"/>
                <a:gd name="T18" fmla="*/ 198 w 213"/>
                <a:gd name="T19" fmla="*/ 8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8" y="82"/>
                  </a:moveTo>
                  <a:cubicBezTo>
                    <a:pt x="173" y="53"/>
                    <a:pt x="145" y="23"/>
                    <a:pt x="142" y="15"/>
                  </a:cubicBezTo>
                  <a:cubicBezTo>
                    <a:pt x="99" y="0"/>
                    <a:pt x="47" y="3"/>
                    <a:pt x="25" y="42"/>
                  </a:cubicBezTo>
                  <a:cubicBezTo>
                    <a:pt x="6" y="74"/>
                    <a:pt x="0" y="114"/>
                    <a:pt x="6" y="149"/>
                  </a:cubicBezTo>
                  <a:cubicBezTo>
                    <a:pt x="10" y="176"/>
                    <a:pt x="22" y="201"/>
                    <a:pt x="39" y="218"/>
                  </a:cubicBezTo>
                  <a:cubicBezTo>
                    <a:pt x="80" y="259"/>
                    <a:pt x="139" y="246"/>
                    <a:pt x="172" y="189"/>
                  </a:cubicBezTo>
                  <a:cubicBezTo>
                    <a:pt x="190" y="158"/>
                    <a:pt x="207" y="130"/>
                    <a:pt x="211" y="104"/>
                  </a:cubicBezTo>
                  <a:cubicBezTo>
                    <a:pt x="212" y="102"/>
                    <a:pt x="213" y="100"/>
                    <a:pt x="213" y="99"/>
                  </a:cubicBezTo>
                  <a:cubicBezTo>
                    <a:pt x="213" y="98"/>
                    <a:pt x="212" y="98"/>
                    <a:pt x="212" y="97"/>
                  </a:cubicBezTo>
                  <a:cubicBezTo>
                    <a:pt x="207" y="92"/>
                    <a:pt x="203" y="87"/>
                    <a:pt x="198" y="82"/>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2" name="Freeform 11"/>
            <p:cNvSpPr/>
            <p:nvPr/>
          </p:nvSpPr>
          <p:spPr bwMode="auto">
            <a:xfrm>
              <a:off x="3276" y="375"/>
              <a:ext cx="481" cy="668"/>
            </a:xfrm>
            <a:custGeom>
              <a:avLst/>
              <a:gdLst>
                <a:gd name="T0" fmla="*/ 23 w 203"/>
                <a:gd name="T1" fmla="*/ 59 h 282"/>
                <a:gd name="T2" fmla="*/ 35 w 203"/>
                <a:gd name="T3" fmla="*/ 215 h 282"/>
                <a:gd name="T4" fmla="*/ 72 w 203"/>
                <a:gd name="T5" fmla="*/ 246 h 282"/>
                <a:gd name="T6" fmla="*/ 96 w 203"/>
                <a:gd name="T7" fmla="*/ 267 h 282"/>
                <a:gd name="T8" fmla="*/ 99 w 203"/>
                <a:gd name="T9" fmla="*/ 270 h 282"/>
                <a:gd name="T10" fmla="*/ 113 w 203"/>
                <a:gd name="T11" fmla="*/ 282 h 282"/>
                <a:gd name="T12" fmla="*/ 171 w 203"/>
                <a:gd name="T13" fmla="*/ 207 h 282"/>
                <a:gd name="T14" fmla="*/ 156 w 203"/>
                <a:gd name="T15" fmla="*/ 31 h 282"/>
                <a:gd name="T16" fmla="*/ 57 w 203"/>
                <a:gd name="T17" fmla="*/ 22 h 282"/>
                <a:gd name="T18" fmla="*/ 23 w 203"/>
                <a:gd name="T19" fmla="*/ 59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2">
                  <a:moveTo>
                    <a:pt x="23" y="59"/>
                  </a:moveTo>
                  <a:cubicBezTo>
                    <a:pt x="0" y="99"/>
                    <a:pt x="12" y="165"/>
                    <a:pt x="35" y="215"/>
                  </a:cubicBezTo>
                  <a:cubicBezTo>
                    <a:pt x="38" y="215"/>
                    <a:pt x="55" y="231"/>
                    <a:pt x="72" y="246"/>
                  </a:cubicBezTo>
                  <a:cubicBezTo>
                    <a:pt x="79" y="252"/>
                    <a:pt x="87" y="259"/>
                    <a:pt x="96" y="267"/>
                  </a:cubicBezTo>
                  <a:cubicBezTo>
                    <a:pt x="97" y="268"/>
                    <a:pt x="98" y="269"/>
                    <a:pt x="99" y="270"/>
                  </a:cubicBezTo>
                  <a:cubicBezTo>
                    <a:pt x="104" y="274"/>
                    <a:pt x="109" y="278"/>
                    <a:pt x="113" y="282"/>
                  </a:cubicBezTo>
                  <a:cubicBezTo>
                    <a:pt x="133" y="272"/>
                    <a:pt x="151" y="241"/>
                    <a:pt x="171" y="207"/>
                  </a:cubicBezTo>
                  <a:cubicBezTo>
                    <a:pt x="203" y="150"/>
                    <a:pt x="197" y="71"/>
                    <a:pt x="156" y="31"/>
                  </a:cubicBezTo>
                  <a:cubicBezTo>
                    <a:pt x="127" y="2"/>
                    <a:pt x="89" y="0"/>
                    <a:pt x="57" y="22"/>
                  </a:cubicBezTo>
                  <a:cubicBezTo>
                    <a:pt x="44" y="30"/>
                    <a:pt x="32" y="43"/>
                    <a:pt x="23" y="59"/>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3" name="Freeform 12"/>
            <p:cNvSpPr/>
            <p:nvPr/>
          </p:nvSpPr>
          <p:spPr bwMode="auto">
            <a:xfrm>
              <a:off x="3357" y="884"/>
              <a:ext cx="902" cy="930"/>
            </a:xfrm>
            <a:custGeom>
              <a:avLst/>
              <a:gdLst>
                <a:gd name="T0" fmla="*/ 381 w 381"/>
                <a:gd name="T1" fmla="*/ 346 h 393"/>
                <a:gd name="T2" fmla="*/ 373 w 381"/>
                <a:gd name="T3" fmla="*/ 339 h 393"/>
                <a:gd name="T4" fmla="*/ 79 w 381"/>
                <a:gd name="T5" fmla="*/ 67 h 393"/>
                <a:gd name="T6" fmla="*/ 65 w 381"/>
                <a:gd name="T7" fmla="*/ 55 h 393"/>
                <a:gd name="T8" fmla="*/ 62 w 381"/>
                <a:gd name="T9" fmla="*/ 52 h 393"/>
                <a:gd name="T10" fmla="*/ 38 w 381"/>
                <a:gd name="T11" fmla="*/ 31 h 393"/>
                <a:gd name="T12" fmla="*/ 1 w 381"/>
                <a:gd name="T13" fmla="*/ 0 h 393"/>
                <a:gd name="T14" fmla="*/ 0 w 381"/>
                <a:gd name="T15" fmla="*/ 1 h 393"/>
                <a:gd name="T16" fmla="*/ 0 w 381"/>
                <a:gd name="T17" fmla="*/ 1 h 393"/>
                <a:gd name="T18" fmla="*/ 0 w 381"/>
                <a:gd name="T19" fmla="*/ 1 h 393"/>
                <a:gd name="T20" fmla="*/ 0 w 381"/>
                <a:gd name="T21" fmla="*/ 2 h 393"/>
                <a:gd name="T22" fmla="*/ 56 w 381"/>
                <a:gd name="T23" fmla="*/ 69 h 393"/>
                <a:gd name="T24" fmla="*/ 70 w 381"/>
                <a:gd name="T25" fmla="*/ 84 h 393"/>
                <a:gd name="T26" fmla="*/ 71 w 381"/>
                <a:gd name="T27" fmla="*/ 86 h 393"/>
                <a:gd name="T28" fmla="*/ 347 w 381"/>
                <a:gd name="T29" fmla="*/ 385 h 393"/>
                <a:gd name="T30" fmla="*/ 354 w 381"/>
                <a:gd name="T31" fmla="*/ 393 h 393"/>
                <a:gd name="T32" fmla="*/ 358 w 381"/>
                <a:gd name="T33" fmla="*/ 392 h 393"/>
                <a:gd name="T34" fmla="*/ 373 w 381"/>
                <a:gd name="T35" fmla="*/ 376 h 393"/>
                <a:gd name="T36" fmla="*/ 381 w 381"/>
                <a:gd name="T37" fmla="*/ 351 h 393"/>
                <a:gd name="T38" fmla="*/ 381 w 381"/>
                <a:gd name="T39" fmla="*/ 34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1" h="393">
                  <a:moveTo>
                    <a:pt x="381" y="346"/>
                  </a:moveTo>
                  <a:cubicBezTo>
                    <a:pt x="381" y="346"/>
                    <a:pt x="378" y="344"/>
                    <a:pt x="373" y="339"/>
                  </a:cubicBezTo>
                  <a:cubicBezTo>
                    <a:pt x="336" y="304"/>
                    <a:pt x="177" y="155"/>
                    <a:pt x="79" y="67"/>
                  </a:cubicBezTo>
                  <a:cubicBezTo>
                    <a:pt x="75" y="63"/>
                    <a:pt x="70" y="59"/>
                    <a:pt x="65" y="55"/>
                  </a:cubicBezTo>
                  <a:cubicBezTo>
                    <a:pt x="64" y="54"/>
                    <a:pt x="63" y="53"/>
                    <a:pt x="62" y="52"/>
                  </a:cubicBezTo>
                  <a:cubicBezTo>
                    <a:pt x="53" y="44"/>
                    <a:pt x="45" y="37"/>
                    <a:pt x="38" y="31"/>
                  </a:cubicBezTo>
                  <a:cubicBezTo>
                    <a:pt x="21" y="16"/>
                    <a:pt x="4" y="0"/>
                    <a:pt x="1" y="0"/>
                  </a:cubicBezTo>
                  <a:cubicBezTo>
                    <a:pt x="0" y="1"/>
                    <a:pt x="0" y="1"/>
                    <a:pt x="0" y="1"/>
                  </a:cubicBezTo>
                  <a:cubicBezTo>
                    <a:pt x="0" y="1"/>
                    <a:pt x="0" y="1"/>
                    <a:pt x="0" y="1"/>
                  </a:cubicBezTo>
                  <a:cubicBezTo>
                    <a:pt x="0" y="1"/>
                    <a:pt x="0" y="1"/>
                    <a:pt x="0" y="1"/>
                  </a:cubicBezTo>
                  <a:cubicBezTo>
                    <a:pt x="0" y="1"/>
                    <a:pt x="0" y="2"/>
                    <a:pt x="0" y="2"/>
                  </a:cubicBezTo>
                  <a:cubicBezTo>
                    <a:pt x="3" y="10"/>
                    <a:pt x="31" y="40"/>
                    <a:pt x="56" y="69"/>
                  </a:cubicBezTo>
                  <a:cubicBezTo>
                    <a:pt x="61" y="74"/>
                    <a:pt x="65" y="79"/>
                    <a:pt x="70" y="84"/>
                  </a:cubicBezTo>
                  <a:cubicBezTo>
                    <a:pt x="70" y="85"/>
                    <a:pt x="71" y="85"/>
                    <a:pt x="71" y="86"/>
                  </a:cubicBezTo>
                  <a:cubicBezTo>
                    <a:pt x="161" y="186"/>
                    <a:pt x="312" y="347"/>
                    <a:pt x="347" y="385"/>
                  </a:cubicBezTo>
                  <a:cubicBezTo>
                    <a:pt x="352" y="390"/>
                    <a:pt x="354" y="393"/>
                    <a:pt x="354" y="393"/>
                  </a:cubicBezTo>
                  <a:cubicBezTo>
                    <a:pt x="354" y="393"/>
                    <a:pt x="356" y="393"/>
                    <a:pt x="358" y="392"/>
                  </a:cubicBezTo>
                  <a:cubicBezTo>
                    <a:pt x="361" y="390"/>
                    <a:pt x="367" y="387"/>
                    <a:pt x="373" y="376"/>
                  </a:cubicBezTo>
                  <a:cubicBezTo>
                    <a:pt x="379" y="366"/>
                    <a:pt x="381" y="357"/>
                    <a:pt x="381" y="351"/>
                  </a:cubicBezTo>
                  <a:cubicBezTo>
                    <a:pt x="381" y="348"/>
                    <a:pt x="381" y="346"/>
                    <a:pt x="381" y="346"/>
                  </a:cubicBezTo>
                  <a:close/>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64" name="Freeform 14"/>
            <p:cNvSpPr/>
            <p:nvPr/>
          </p:nvSpPr>
          <p:spPr bwMode="auto">
            <a:xfrm>
              <a:off x="4819" y="2349"/>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w="9525">
              <a:noFill/>
              <a:round/>
            </a:ln>
          </p:spPr>
          <p:txBody>
            <a:bodyPr vert="horz" wrap="square" lIns="110035" tIns="55017" rIns="110035" bIns="55017" numCol="1" anchor="t" anchorCtr="0" compatLnSpc="1"/>
            <a:lstStyle/>
            <a:p>
              <a:pPr>
                <a:lnSpc>
                  <a:spcPct val="120000"/>
                </a:lnSpc>
              </a:pPr>
              <a:endParaRPr lang="en-US" sz="2055">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65" name="Content Placeholder 2"/>
          <p:cNvSpPr txBox="1"/>
          <p:nvPr/>
        </p:nvSpPr>
        <p:spPr>
          <a:xfrm>
            <a:off x="5681734" y="1353074"/>
            <a:ext cx="4570103" cy="101777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lnSpc>
                <a:spcPct val="120000"/>
              </a:lnSpc>
            </a:pPr>
            <a:r>
              <a:rPr lang="zh-CN" altLang="en-US" sz="1840" dirty="0">
                <a:solidFill>
                  <a:schemeClr val="tx1">
                    <a:lumMod val="95000"/>
                    <a:lumOff val="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请替换文字内容</a:t>
            </a:r>
            <a:endParaRPr lang="id-ID" sz="1840" b="1" dirty="0">
              <a:solidFill>
                <a:schemeClr val="tx1">
                  <a:lumMod val="95000"/>
                  <a:lumOff val="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a:p>
            <a:pPr algn="l">
              <a:lnSpc>
                <a:spcPct val="120000"/>
              </a:lnSpc>
            </a:pPr>
            <a:r>
              <a:rPr lang="en-US" altLang="zh-CN" sz="1050" dirty="0">
                <a:solidFill>
                  <a:schemeClr val="tx1">
                    <a:lumMod val="95000"/>
                    <a:lumOff val="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Please replace text, click add relevant headline, modify the text content, also can copy your content to this </a:t>
            </a:r>
            <a:r>
              <a:rPr lang="en-US" altLang="zh-CN" sz="1050" dirty="0" err="1">
                <a:solidFill>
                  <a:schemeClr val="tx1">
                    <a:lumMod val="95000"/>
                    <a:lumOff val="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directly.Please</a:t>
            </a:r>
            <a:r>
              <a:rPr lang="en-US" altLang="zh-CN" sz="1050" dirty="0">
                <a:solidFill>
                  <a:schemeClr val="tx1">
                    <a:lumMod val="95000"/>
                    <a:lumOff val="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 replace text, click add relevant headline, modify the text content, also can copy your content to this directly.</a:t>
            </a:r>
            <a:endParaRPr lang="en-US" sz="1050" i="1" dirty="0">
              <a:solidFill>
                <a:schemeClr val="tx1">
                  <a:lumMod val="95000"/>
                  <a:lumOff val="5000"/>
                </a:schemeClr>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75" name="文本框 74"/>
          <p:cNvSpPr txBox="1"/>
          <p:nvPr/>
        </p:nvSpPr>
        <p:spPr>
          <a:xfrm>
            <a:off x="5200769" y="3154474"/>
            <a:ext cx="2580233" cy="518347"/>
          </a:xfrm>
          <a:prstGeom prst="rect">
            <a:avLst/>
          </a:prstGeom>
          <a:noFill/>
        </p:spPr>
        <p:txBody>
          <a:bodyPr wrap="square" rtlCol="0">
            <a:spAutoFit/>
          </a:bodyPr>
          <a:lstStyle/>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p:txBody>
      </p:sp>
      <p:sp>
        <p:nvSpPr>
          <p:cNvPr id="76" name="文本框 75"/>
          <p:cNvSpPr txBox="1"/>
          <p:nvPr/>
        </p:nvSpPr>
        <p:spPr>
          <a:xfrm>
            <a:off x="5215113" y="4753052"/>
            <a:ext cx="2580233" cy="518347"/>
          </a:xfrm>
          <a:prstGeom prst="rect">
            <a:avLst/>
          </a:prstGeom>
          <a:noFill/>
        </p:spPr>
        <p:txBody>
          <a:bodyPr wrap="square" rtlCol="0">
            <a:spAutoFit/>
          </a:bodyPr>
          <a:lstStyle/>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p:txBody>
      </p:sp>
      <p:sp>
        <p:nvSpPr>
          <p:cNvPr id="77" name="文本框 76"/>
          <p:cNvSpPr txBox="1"/>
          <p:nvPr/>
        </p:nvSpPr>
        <p:spPr>
          <a:xfrm>
            <a:off x="7580228" y="3181654"/>
            <a:ext cx="2580233" cy="518347"/>
          </a:xfrm>
          <a:prstGeom prst="rect">
            <a:avLst/>
          </a:prstGeom>
          <a:noFill/>
        </p:spPr>
        <p:txBody>
          <a:bodyPr wrap="square" rtlCol="0">
            <a:spAutoFit/>
          </a:bodyPr>
          <a:lstStyle/>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p:txBody>
      </p:sp>
      <p:sp>
        <p:nvSpPr>
          <p:cNvPr id="78" name="文本框 77"/>
          <p:cNvSpPr txBox="1"/>
          <p:nvPr/>
        </p:nvSpPr>
        <p:spPr>
          <a:xfrm>
            <a:off x="7594573" y="4780230"/>
            <a:ext cx="2580233" cy="518347"/>
          </a:xfrm>
          <a:prstGeom prst="rect">
            <a:avLst/>
          </a:prstGeom>
          <a:noFill/>
        </p:spPr>
        <p:txBody>
          <a:bodyPr wrap="square" rtlCol="0">
            <a:spAutoFit/>
          </a:bodyPr>
          <a:lstStyle/>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a:p>
            <a:pPr algn="ctr">
              <a:spcBef>
                <a:spcPts val="790"/>
              </a:spcBef>
            </a:pPr>
            <a:r>
              <a:rPr lang="zh-CN" altLang="en-US"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输入替换内容baippt</a:t>
            </a:r>
            <a:r>
              <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rPr>
              <a:t>.com</a:t>
            </a:r>
            <a:endParaRPr lang="en-US" altLang="zh-CN" sz="1050" dirty="0">
              <a:latin typeface="方正楷体简体" panose="03000509000000000000" pitchFamily="65" charset="-122"/>
              <a:ea typeface="方正楷体简体" panose="03000509000000000000" pitchFamily="65" charset="-122"/>
              <a:cs typeface="Hiragino Sans GB W3" charset="-122"/>
              <a:sym typeface="方正楷体简体" panose="03000509000000000000" pitchFamily="65" charset="-122"/>
            </a:endParaRPr>
          </a:p>
        </p:txBody>
      </p:sp>
      <p:sp>
        <p:nvSpPr>
          <p:cNvPr id="66" name="矩形 65"/>
          <p:cNvSpPr/>
          <p:nvPr/>
        </p:nvSpPr>
        <p:spPr>
          <a:xfrm>
            <a:off x="630261" y="220295"/>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randombar(horizontal)">
                                      <p:cBhvr>
                                        <p:cTn id="7" dur="500"/>
                                        <p:tgtEl>
                                          <p:spTgt spid="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randombar(horizontal)">
                                      <p:cBhvr>
                                        <p:cTn id="11" dur="500"/>
                                        <p:tgtEl>
                                          <p:spTgt spid="7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randombar(horizontal)">
                                      <p:cBhvr>
                                        <p:cTn id="15" dur="500"/>
                                        <p:tgtEl>
                                          <p:spTgt spid="7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randombar(horizontal)">
                                      <p:cBhvr>
                                        <p:cTn id="19" dur="500"/>
                                        <p:tgtEl>
                                          <p:spTgt spid="78"/>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randombar(horizontal)">
                                      <p:cBhvr>
                                        <p:cTn id="23" dur="500"/>
                                        <p:tgtEl>
                                          <p:spTgt spid="79"/>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randombar(horizontal)">
                                      <p:cBhvr>
                                        <p:cTn id="31" dur="500"/>
                                        <p:tgtEl>
                                          <p:spTgt spid="35"/>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randombar(horizontal)">
                                      <p:cBhvr>
                                        <p:cTn id="35" dur="500"/>
                                        <p:tgtEl>
                                          <p:spTgt spid="45"/>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randombar(horizontal)">
                                      <p:cBhvr>
                                        <p:cTn id="39" dur="500"/>
                                        <p:tgtEl>
                                          <p:spTgt spid="55"/>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randombar(horizontal)">
                                      <p:cBhvr>
                                        <p:cTn id="4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75" grpId="0"/>
      <p:bldP spid="76" grpId="0"/>
      <p:bldP spid="77" grpId="0"/>
      <p:bldP spid="78"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1836" r="3548"/>
          <a:stretch>
            <a:fillRect/>
          </a:stretch>
        </p:blipFill>
        <p:spPr>
          <a:xfrm>
            <a:off x="1" y="0"/>
            <a:ext cx="12192000" cy="6858000"/>
          </a:xfrm>
          <a:prstGeom prst="rect">
            <a:avLst/>
          </a:prstGeom>
        </p:spPr>
      </p:pic>
      <p:sp>
        <p:nvSpPr>
          <p:cNvPr id="6" name="文本框 5"/>
          <p:cNvSpPr txBox="1"/>
          <p:nvPr/>
        </p:nvSpPr>
        <p:spPr>
          <a:xfrm>
            <a:off x="4303271" y="3869941"/>
            <a:ext cx="4493538" cy="830997"/>
          </a:xfrm>
          <a:prstGeom prst="rect">
            <a:avLst/>
          </a:prstGeom>
          <a:noFill/>
        </p:spPr>
        <p:txBody>
          <a:bodyPr wrap="none" rtlCol="0">
            <a:spAutoFit/>
          </a:bodyPr>
          <a:lstStyle/>
          <a:p>
            <a:r>
              <a:rPr lang="zh-CN" altLang="en-US"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非常感谢您观看</a:t>
            </a:r>
            <a:endParaRPr lang="zh-CN" altLang="en-US" sz="4800"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7" name="文本框 6"/>
          <p:cNvSpPr txBox="1"/>
          <p:nvPr/>
        </p:nvSpPr>
        <p:spPr>
          <a:xfrm>
            <a:off x="4315124" y="4720034"/>
            <a:ext cx="4285147" cy="369332"/>
          </a:xfrm>
          <a:prstGeom prst="rect">
            <a:avLst/>
          </a:prstGeom>
          <a:noFill/>
        </p:spPr>
        <p:txBody>
          <a:bodyPr wrap="none" rtlCol="0">
            <a:spAutoFit/>
          </a:bodyPr>
          <a:lstStyle/>
          <a:p>
            <a:r>
              <a:rPr lang="zh-CN" altLang="en-US"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汇报时间：</a:t>
            </a:r>
            <a:r>
              <a:rPr lang="en-US" altLang="zh-CN"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201X</a:t>
            </a:r>
            <a:r>
              <a:rPr lang="zh-CN" altLang="en-US"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年</a:t>
            </a:r>
            <a:r>
              <a:rPr lang="en-US" altLang="zh-CN"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月</a:t>
            </a:r>
            <a:r>
              <a:rPr lang="en-US" altLang="zh-CN"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X</a:t>
            </a:r>
            <a:r>
              <a:rPr lang="zh-CN" altLang="en-US"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日  汇报人：</a:t>
            </a:r>
            <a:r>
              <a:rPr lang="en-US" altLang="zh-CN"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rPr>
              <a:t>XX</a:t>
            </a:r>
            <a:endParaRPr lang="zh-CN" altLang="en-US" dirty="0">
              <a:solidFill>
                <a:schemeClr val="bg1"/>
              </a:solidFill>
              <a:effectLst>
                <a:outerShdw blurRad="38100" dist="38100" dir="2700000" algn="tl">
                  <a:srgbClr val="000000">
                    <a:alpha val="43137"/>
                  </a:srgbClr>
                </a:outerShdw>
              </a:effectLst>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文本框 7"/>
          <p:cNvSpPr txBox="1"/>
          <p:nvPr/>
        </p:nvSpPr>
        <p:spPr>
          <a:xfrm>
            <a:off x="1438606" y="5190026"/>
            <a:ext cx="9570482" cy="44877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50" b="1" spc="394"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The user can demonstrate on a projector or computer, or print the presentation and make it into a film to be used in a wider field  </a:t>
            </a:r>
            <a:endParaRPr lang="en-US" altLang="zh-CN" sz="1050" b="1" spc="394"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12" name="图片 11"/>
          <p:cNvPicPr>
            <a:picLocks noChangeAspect="1"/>
          </p:cNvPicPr>
          <p:nvPr/>
        </p:nvPicPr>
        <p:blipFill rotWithShape="1">
          <a:blip r:embed="rId2">
            <a:extLst>
              <a:ext uri="{28A0092B-C50C-407E-A947-70E740481C1C}">
                <a14:useLocalDpi xmlns:a14="http://schemas.microsoft.com/office/drawing/2010/main" val="0"/>
              </a:ext>
            </a:extLst>
          </a:blip>
          <a:srcRect l="12971" t="16299" r="16300" b="36604"/>
          <a:stretch>
            <a:fillRect/>
          </a:stretch>
        </p:blipFill>
        <p:spPr>
          <a:xfrm>
            <a:off x="1784349" y="640364"/>
            <a:ext cx="8623301" cy="32295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28832" r="3823"/>
          <a:stretch>
            <a:fillRect/>
          </a:stretch>
        </p:blipFill>
        <p:spPr>
          <a:xfrm>
            <a:off x="1" y="0"/>
            <a:ext cx="12192000" cy="6858000"/>
          </a:xfrm>
          <a:prstGeom prst="rect">
            <a:avLst/>
          </a:prstGeom>
        </p:spPr>
      </p:pic>
      <p:sp>
        <p:nvSpPr>
          <p:cNvPr id="44" name="文本框 43"/>
          <p:cNvSpPr txBox="1"/>
          <p:nvPr/>
        </p:nvSpPr>
        <p:spPr>
          <a:xfrm>
            <a:off x="2042885" y="3314777"/>
            <a:ext cx="4826000" cy="830997"/>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活动背景</a:t>
            </a:r>
            <a:endPar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5" name="文本框 44"/>
          <p:cNvSpPr txBox="1"/>
          <p:nvPr/>
        </p:nvSpPr>
        <p:spPr>
          <a:xfrm>
            <a:off x="1530130" y="4212073"/>
            <a:ext cx="5851507" cy="360740"/>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to Bao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tu</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internet.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6" name="文本框 45"/>
          <p:cNvSpPr txBox="1"/>
          <p:nvPr/>
        </p:nvSpPr>
        <p:spPr>
          <a:xfrm>
            <a:off x="1718024" y="2228671"/>
            <a:ext cx="5475723" cy="1200329"/>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PART 01</a:t>
            </a:r>
            <a:endParaRPr lang="zh-CN" altLang="en-US"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randombar(horizontal)">
                                      <p:cBhvr>
                                        <p:cTn id="11" dur="500"/>
                                        <p:tgtEl>
                                          <p:spTgt spid="4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randombar(horizontal)">
                                      <p:cBhvr>
                                        <p:cTn id="15" dur="500"/>
                                        <p:tgtEl>
                                          <p:spTgt spid="4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 name="Chart 23"/>
          <p:cNvGraphicFramePr/>
          <p:nvPr/>
        </p:nvGraphicFramePr>
        <p:xfrm>
          <a:off x="6510326" y="3773715"/>
          <a:ext cx="4980659" cy="2148114"/>
        </p:xfrm>
        <a:graphic>
          <a:graphicData uri="http://schemas.openxmlformats.org/drawingml/2006/chart">
            <c:chart xmlns:c="http://schemas.openxmlformats.org/drawingml/2006/chart" xmlns:r="http://schemas.openxmlformats.org/officeDocument/2006/relationships" r:id="rId1"/>
          </a:graphicData>
        </a:graphic>
      </p:graphicFrame>
      <p:sp>
        <p:nvSpPr>
          <p:cNvPr id="17" name="矩形 16"/>
          <p:cNvSpPr/>
          <p:nvPr/>
        </p:nvSpPr>
        <p:spPr>
          <a:xfrm>
            <a:off x="630261" y="245461"/>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pic>
        <p:nvPicPr>
          <p:cNvPr id="11" name="图片占位符 10"/>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23293" b="23293"/>
          <a:stretch>
            <a:fillRect/>
          </a:stretch>
        </p:blipFill>
        <p:spPr/>
      </p:pic>
      <p:pic>
        <p:nvPicPr>
          <p:cNvPr id="16" name="图片占位符 15"/>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0530" b="20530"/>
          <a:stretch>
            <a:fillRect/>
          </a:stretch>
        </p:blipFill>
        <p:spPr/>
      </p:pic>
      <p:pic>
        <p:nvPicPr>
          <p:cNvPr id="21" name="图片占位符 2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958" b="13958"/>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AsOne/>
      </p:bldGraphic>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45817" y="0"/>
            <a:ext cx="7346183" cy="4956767"/>
          </a:xfrm>
          <a:prstGeom prst="rect">
            <a:avLst/>
          </a:prstGeom>
        </p:spPr>
      </p:pic>
      <p:grpSp>
        <p:nvGrpSpPr>
          <p:cNvPr id="12" name="组合 11"/>
          <p:cNvGrpSpPr/>
          <p:nvPr/>
        </p:nvGrpSpPr>
        <p:grpSpPr>
          <a:xfrm>
            <a:off x="1586752" y="2528900"/>
            <a:ext cx="4686352" cy="2664296"/>
            <a:chOff x="1048814" y="2420888"/>
            <a:chExt cx="4686352" cy="2664296"/>
          </a:xfrm>
        </p:grpSpPr>
        <p:sp>
          <p:nvSpPr>
            <p:cNvPr id="8" name="TextBox 7"/>
            <p:cNvSpPr txBox="1"/>
            <p:nvPr/>
          </p:nvSpPr>
          <p:spPr>
            <a:xfrm>
              <a:off x="1054646" y="2923790"/>
              <a:ext cx="4680520" cy="1061829"/>
            </a:xfrm>
            <a:prstGeom prst="rect">
              <a:avLst/>
            </a:prstGeom>
            <a:noFill/>
          </p:spPr>
          <p:txBody>
            <a:bodyPr wrap="square" rtlCol="0">
              <a:spAutoFit/>
            </a:bodyPr>
            <a:lstStyle/>
            <a:p>
              <a:pPr>
                <a:lnSpc>
                  <a:spcPct val="150000"/>
                </a:lnSpc>
              </a:pPr>
              <a:r>
                <a:rPr lang="zh-CN" altLang="en-US" sz="1400" spc="300"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您的内容打在这里，或者通过复制您的文本后，在此框中选择粘贴。您的内容打在这里，或者通过复制您的文本后，在此框中选择粘贴。</a:t>
              </a:r>
              <a:endParaRPr lang="en-US" altLang="zh-CN" sz="1400" spc="300"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sp>
          <p:nvSpPr>
            <p:cNvPr id="9" name="TextBox 8"/>
            <p:cNvSpPr txBox="1"/>
            <p:nvPr/>
          </p:nvSpPr>
          <p:spPr>
            <a:xfrm>
              <a:off x="1048814" y="2420888"/>
              <a:ext cx="1800200" cy="369332"/>
            </a:xfrm>
            <a:prstGeom prst="rect">
              <a:avLst/>
            </a:prstGeom>
            <a:noFill/>
          </p:spPr>
          <p:txBody>
            <a:bodyPr wrap="square" rtlCol="0">
              <a:spAutoFit/>
            </a:bodyPr>
            <a:lstStyle/>
            <a:p>
              <a:r>
                <a:rPr lang="zh-CN" altLang="en-US" b="1" dirty="0">
                  <a:latin typeface="方正楷体简体" panose="03000509000000000000" pitchFamily="65" charset="-122"/>
                  <a:ea typeface="方正楷体简体" panose="03000509000000000000" pitchFamily="65" charset="-122"/>
                  <a:sym typeface="方正楷体简体" panose="03000509000000000000" pitchFamily="65" charset="-122"/>
                </a:rPr>
                <a:t>请输入你的题目</a:t>
              </a:r>
              <a:endParaRPr lang="zh-CN" altLang="en-US" b="1"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TextBox 9"/>
            <p:cNvSpPr txBox="1"/>
            <p:nvPr/>
          </p:nvSpPr>
          <p:spPr>
            <a:xfrm>
              <a:off x="1054646" y="4023355"/>
              <a:ext cx="4680520" cy="1061829"/>
            </a:xfrm>
            <a:prstGeom prst="rect">
              <a:avLst/>
            </a:prstGeom>
            <a:noFill/>
          </p:spPr>
          <p:txBody>
            <a:bodyPr wrap="square" rtlCol="0">
              <a:spAutoFit/>
            </a:bodyPr>
            <a:lstStyle/>
            <a:p>
              <a:pPr>
                <a:lnSpc>
                  <a:spcPct val="150000"/>
                </a:lnSpc>
              </a:pPr>
              <a:r>
                <a:rPr lang="zh-CN" altLang="en-US" sz="1400" spc="300"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rPr>
                <a:t>您的内容打在这里，或者通过复制您的文本后，在此框中选择粘贴。您的内容打在这里，或者通过复制您的文本后，在此框中选择粘贴。</a:t>
              </a:r>
              <a:endParaRPr lang="en-US" altLang="zh-CN" sz="1400" spc="300" dirty="0">
                <a:solidFill>
                  <a:schemeClr val="tx1">
                    <a:lumMod val="65000"/>
                    <a:lumOff val="35000"/>
                  </a:schemeClr>
                </a:solidFill>
                <a:latin typeface="方正楷体简体" panose="03000509000000000000" pitchFamily="65" charset="-122"/>
                <a:ea typeface="方正楷体简体" panose="03000509000000000000" pitchFamily="65" charset="-122"/>
                <a:cs typeface="Open Sans" panose="020B0606030504020204" pitchFamily="34" charset="0"/>
                <a:sym typeface="方正楷体简体" panose="03000509000000000000" pitchFamily="65" charset="-122"/>
              </a:endParaRPr>
            </a:p>
          </p:txBody>
        </p:sp>
      </p:grpSp>
      <p:sp>
        <p:nvSpPr>
          <p:cNvPr id="11" name="矩形 10"/>
          <p:cNvSpPr/>
          <p:nvPr/>
        </p:nvSpPr>
        <p:spPr>
          <a:xfrm>
            <a:off x="1271464" y="2132856"/>
            <a:ext cx="6692820" cy="3456384"/>
          </a:xfrm>
          <a:prstGeom prst="rect">
            <a:avLst/>
          </a:prstGeom>
          <a:noFill/>
          <a:ln w="12700">
            <a:solidFill>
              <a:srgbClr val="B896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矩形 14"/>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rcRect l="43615" t="34408" r="9360" b="19959"/>
          <a:stretch>
            <a:fillRect/>
          </a:stretch>
        </p:blipFill>
        <p:spPr>
          <a:xfrm>
            <a:off x="7412402" y="2751616"/>
            <a:ext cx="4779598" cy="3129498"/>
          </a:xfrm>
          <a:custGeom>
            <a:avLst/>
            <a:gdLst>
              <a:gd name="connsiteX0" fmla="*/ 2389799 w 4779598"/>
              <a:gd name="connsiteY0" fmla="*/ 0 h 3129498"/>
              <a:gd name="connsiteX1" fmla="*/ 4779598 w 4779598"/>
              <a:gd name="connsiteY1" fmla="*/ 3129498 h 3129498"/>
              <a:gd name="connsiteX2" fmla="*/ 0 w 4779598"/>
              <a:gd name="connsiteY2" fmla="*/ 3129498 h 3129498"/>
            </a:gdLst>
            <a:ahLst/>
            <a:cxnLst>
              <a:cxn ang="0">
                <a:pos x="connsiteX0" y="connsiteY0"/>
              </a:cxn>
              <a:cxn ang="0">
                <a:pos x="connsiteX1" y="connsiteY1"/>
              </a:cxn>
              <a:cxn ang="0">
                <a:pos x="connsiteX2" y="connsiteY2"/>
              </a:cxn>
            </a:cxnLst>
            <a:rect l="l" t="t" r="r" b="b"/>
            <a:pathLst>
              <a:path w="4779598" h="3129498">
                <a:moveTo>
                  <a:pt x="2389799" y="0"/>
                </a:moveTo>
                <a:lnTo>
                  <a:pt x="4779598" y="3129498"/>
                </a:lnTo>
                <a:lnTo>
                  <a:pt x="0" y="3129498"/>
                </a:lnTo>
                <a:close/>
              </a:path>
            </a:pathLst>
          </a:custGeom>
        </p:spPr>
      </p:pic>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3875" t="27818" r="38506" b="16269"/>
          <a:stretch>
            <a:fillRect/>
          </a:stretch>
        </p:blipFill>
        <p:spPr>
          <a:xfrm>
            <a:off x="3" y="2053739"/>
            <a:ext cx="5856281" cy="3834469"/>
          </a:xfrm>
          <a:custGeom>
            <a:avLst/>
            <a:gdLst>
              <a:gd name="connsiteX0" fmla="*/ 2928141 w 5856281"/>
              <a:gd name="connsiteY0" fmla="*/ 0 h 3834469"/>
              <a:gd name="connsiteX1" fmla="*/ 5856281 w 5856281"/>
              <a:gd name="connsiteY1" fmla="*/ 3834469 h 3834469"/>
              <a:gd name="connsiteX2" fmla="*/ 0 w 5856281"/>
              <a:gd name="connsiteY2" fmla="*/ 3834469 h 3834469"/>
            </a:gdLst>
            <a:ahLst/>
            <a:cxnLst>
              <a:cxn ang="0">
                <a:pos x="connsiteX0" y="connsiteY0"/>
              </a:cxn>
              <a:cxn ang="0">
                <a:pos x="connsiteX1" y="connsiteY1"/>
              </a:cxn>
              <a:cxn ang="0">
                <a:pos x="connsiteX2" y="connsiteY2"/>
              </a:cxn>
            </a:cxnLst>
            <a:rect l="l" t="t" r="r" b="b"/>
            <a:pathLst>
              <a:path w="5856281" h="3834469">
                <a:moveTo>
                  <a:pt x="2928141" y="0"/>
                </a:moveTo>
                <a:lnTo>
                  <a:pt x="5856281" y="3834469"/>
                </a:lnTo>
                <a:lnTo>
                  <a:pt x="0" y="3834469"/>
                </a:lnTo>
                <a:close/>
              </a:path>
            </a:pathLst>
          </a:custGeom>
        </p:spPr>
      </p:pic>
      <p:sp>
        <p:nvSpPr>
          <p:cNvPr id="5" name="等腰三角形 4"/>
          <p:cNvSpPr/>
          <p:nvPr/>
        </p:nvSpPr>
        <p:spPr>
          <a:xfrm>
            <a:off x="4410267" y="2784415"/>
            <a:ext cx="4775775" cy="3098338"/>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文本框 12"/>
          <p:cNvSpPr txBox="1"/>
          <p:nvPr/>
        </p:nvSpPr>
        <p:spPr>
          <a:xfrm>
            <a:off x="4230631" y="2045751"/>
            <a:ext cx="1872769" cy="1529201"/>
          </a:xfrm>
          <a:prstGeom prst="rect">
            <a:avLst/>
          </a:prstGeom>
          <a:noFill/>
        </p:spPr>
        <p:txBody>
          <a:bodyPr wrap="square" rtlCol="0">
            <a:spAutoFit/>
          </a:bodyPr>
          <a:lstStyle/>
          <a:p>
            <a:pPr algn="l">
              <a:lnSpc>
                <a:spcPct val="150000"/>
              </a:lnSpc>
            </a:pP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r>
              <a:rPr lang="zh-CN" altLang="zh-CN"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a:t>
            </a: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r>
              <a:rPr lang="zh-CN" altLang="zh-CN"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a:t>
            </a: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a:t>
            </a:r>
            <a:endPar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6" name="文本框 15"/>
          <p:cNvSpPr txBox="1"/>
          <p:nvPr/>
        </p:nvSpPr>
        <p:spPr>
          <a:xfrm>
            <a:off x="7165283" y="2291387"/>
            <a:ext cx="2447514" cy="790537"/>
          </a:xfrm>
          <a:prstGeom prst="rect">
            <a:avLst/>
          </a:prstGeom>
          <a:noFill/>
        </p:spPr>
        <p:txBody>
          <a:bodyPr wrap="square" rtlCol="0">
            <a:spAutoFit/>
          </a:bodyPr>
          <a:lstStyle/>
          <a:p>
            <a:pPr algn="l">
              <a:lnSpc>
                <a:spcPct val="150000"/>
              </a:lnSpc>
            </a:pP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r>
              <a:rPr lang="zh-CN" altLang="zh-CN"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a:t>
            </a:r>
            <a:r>
              <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endParaRPr lang="zh-CN" altLang="en-US" sz="1600" dirty="0">
              <a:solidFill>
                <a:schemeClr val="tx1">
                  <a:lumMod val="65000"/>
                  <a:lumOff val="35000"/>
                </a:schemeClr>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7" name="文本框 16"/>
          <p:cNvSpPr txBox="1"/>
          <p:nvPr/>
        </p:nvSpPr>
        <p:spPr>
          <a:xfrm>
            <a:off x="5613900" y="4333584"/>
            <a:ext cx="2447514" cy="790537"/>
          </a:xfrm>
          <a:prstGeom prst="rect">
            <a:avLst/>
          </a:prstGeom>
          <a:noFill/>
        </p:spPr>
        <p:txBody>
          <a:bodyPr wrap="square" rtlCol="0">
            <a:spAutoFit/>
          </a:bodyPr>
          <a:lstStyle/>
          <a:p>
            <a:pPr algn="l">
              <a:lnSpc>
                <a:spcPct val="150000"/>
              </a:lnSpc>
            </a:pPr>
            <a:r>
              <a:rPr lang="zh-CN" altLang="en-US" sz="16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r>
              <a:rPr lang="zh-CN" altLang="zh-CN" sz="16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a:t>
            </a:r>
            <a:r>
              <a:rPr lang="zh-CN" altLang="en-US" sz="16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rPr>
              <a:t>点击添加文本内容</a:t>
            </a:r>
            <a:endParaRPr lang="zh-CN" altLang="en-US" sz="1600" dirty="0">
              <a:solidFill>
                <a:schemeClr val="bg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1" name="矩形 20"/>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Group 5"/>
          <p:cNvGrpSpPr/>
          <p:nvPr/>
        </p:nvGrpSpPr>
        <p:grpSpPr>
          <a:xfrm>
            <a:off x="3844707" y="3807744"/>
            <a:ext cx="2380463" cy="1110745"/>
            <a:chOff x="7393782" y="3794125"/>
            <a:chExt cx="1830388" cy="854075"/>
          </a:xfrm>
          <a:solidFill>
            <a:schemeClr val="accent1"/>
          </a:solidFill>
        </p:grpSpPr>
        <p:sp>
          <p:nvSpPr>
            <p:cNvPr id="7" name="Freeform 6"/>
            <p:cNvSpPr>
              <a:spLocks noEditPoints="1"/>
            </p:cNvSpPr>
            <p:nvPr/>
          </p:nvSpPr>
          <p:spPr bwMode="auto">
            <a:xfrm>
              <a:off x="7393782" y="3879850"/>
              <a:ext cx="870744" cy="768350"/>
            </a:xfrm>
            <a:custGeom>
              <a:avLst/>
              <a:gdLst>
                <a:gd name="T0" fmla="*/ 187 w 254"/>
                <a:gd name="T1" fmla="*/ 68 h 224"/>
                <a:gd name="T2" fmla="*/ 188 w 254"/>
                <a:gd name="T3" fmla="*/ 81 h 224"/>
                <a:gd name="T4" fmla="*/ 186 w 254"/>
                <a:gd name="T5" fmla="*/ 82 h 224"/>
                <a:gd name="T6" fmla="*/ 148 w 254"/>
                <a:gd name="T7" fmla="*/ 66 h 224"/>
                <a:gd name="T8" fmla="*/ 130 w 254"/>
                <a:gd name="T9" fmla="*/ 69 h 224"/>
                <a:gd name="T10" fmla="*/ 102 w 254"/>
                <a:gd name="T11" fmla="*/ 91 h 224"/>
                <a:gd name="T12" fmla="*/ 75 w 254"/>
                <a:gd name="T13" fmla="*/ 81 h 224"/>
                <a:gd name="T14" fmla="*/ 32 w 254"/>
                <a:gd name="T15" fmla="*/ 125 h 224"/>
                <a:gd name="T16" fmla="*/ 32 w 254"/>
                <a:gd name="T17" fmla="*/ 133 h 224"/>
                <a:gd name="T18" fmla="*/ 0 w 254"/>
                <a:gd name="T19" fmla="*/ 178 h 224"/>
                <a:gd name="T20" fmla="*/ 47 w 254"/>
                <a:gd name="T21" fmla="*/ 224 h 224"/>
                <a:gd name="T22" fmla="*/ 54 w 254"/>
                <a:gd name="T23" fmla="*/ 224 h 224"/>
                <a:gd name="T24" fmla="*/ 130 w 254"/>
                <a:gd name="T25" fmla="*/ 224 h 224"/>
                <a:gd name="T26" fmla="*/ 194 w 254"/>
                <a:gd name="T27" fmla="*/ 224 h 224"/>
                <a:gd name="T28" fmla="*/ 199 w 254"/>
                <a:gd name="T29" fmla="*/ 224 h 224"/>
                <a:gd name="T30" fmla="*/ 203 w 254"/>
                <a:gd name="T31" fmla="*/ 224 h 224"/>
                <a:gd name="T32" fmla="*/ 211 w 254"/>
                <a:gd name="T33" fmla="*/ 224 h 224"/>
                <a:gd name="T34" fmla="*/ 221 w 254"/>
                <a:gd name="T35" fmla="*/ 224 h 224"/>
                <a:gd name="T36" fmla="*/ 254 w 254"/>
                <a:gd name="T37" fmla="*/ 224 h 224"/>
                <a:gd name="T38" fmla="*/ 254 w 254"/>
                <a:gd name="T39" fmla="*/ 0 h 224"/>
                <a:gd name="T40" fmla="*/ 187 w 254"/>
                <a:gd name="T41" fmla="*/ 68 h 224"/>
                <a:gd name="T42" fmla="*/ 107 w 254"/>
                <a:gd name="T43" fmla="*/ 154 h 224"/>
                <a:gd name="T44" fmla="*/ 107 w 254"/>
                <a:gd name="T45" fmla="*/ 154 h 224"/>
                <a:gd name="T46" fmla="*/ 107 w 254"/>
                <a:gd name="T47"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4" h="224">
                  <a:moveTo>
                    <a:pt x="187" y="68"/>
                  </a:moveTo>
                  <a:cubicBezTo>
                    <a:pt x="187" y="72"/>
                    <a:pt x="187" y="77"/>
                    <a:pt x="188" y="81"/>
                  </a:cubicBezTo>
                  <a:cubicBezTo>
                    <a:pt x="187" y="81"/>
                    <a:pt x="187" y="81"/>
                    <a:pt x="186" y="82"/>
                  </a:cubicBezTo>
                  <a:cubicBezTo>
                    <a:pt x="176" y="72"/>
                    <a:pt x="163" y="66"/>
                    <a:pt x="148" y="66"/>
                  </a:cubicBezTo>
                  <a:cubicBezTo>
                    <a:pt x="142" y="66"/>
                    <a:pt x="135" y="67"/>
                    <a:pt x="130" y="69"/>
                  </a:cubicBezTo>
                  <a:cubicBezTo>
                    <a:pt x="118" y="73"/>
                    <a:pt x="109" y="81"/>
                    <a:pt x="102" y="91"/>
                  </a:cubicBezTo>
                  <a:cubicBezTo>
                    <a:pt x="95" y="85"/>
                    <a:pt x="85" y="81"/>
                    <a:pt x="75" y="81"/>
                  </a:cubicBezTo>
                  <a:cubicBezTo>
                    <a:pt x="51" y="81"/>
                    <a:pt x="32" y="101"/>
                    <a:pt x="32" y="125"/>
                  </a:cubicBezTo>
                  <a:cubicBezTo>
                    <a:pt x="32" y="128"/>
                    <a:pt x="32" y="130"/>
                    <a:pt x="32" y="133"/>
                  </a:cubicBezTo>
                  <a:cubicBezTo>
                    <a:pt x="14" y="139"/>
                    <a:pt x="0" y="157"/>
                    <a:pt x="0" y="178"/>
                  </a:cubicBezTo>
                  <a:cubicBezTo>
                    <a:pt x="0" y="203"/>
                    <a:pt x="21" y="224"/>
                    <a:pt x="47" y="224"/>
                  </a:cubicBezTo>
                  <a:cubicBezTo>
                    <a:pt x="49" y="224"/>
                    <a:pt x="51" y="224"/>
                    <a:pt x="54" y="224"/>
                  </a:cubicBezTo>
                  <a:cubicBezTo>
                    <a:pt x="130" y="224"/>
                    <a:pt x="130" y="224"/>
                    <a:pt x="130" y="224"/>
                  </a:cubicBezTo>
                  <a:cubicBezTo>
                    <a:pt x="194" y="224"/>
                    <a:pt x="194" y="224"/>
                    <a:pt x="194" y="224"/>
                  </a:cubicBezTo>
                  <a:cubicBezTo>
                    <a:pt x="195" y="224"/>
                    <a:pt x="197" y="224"/>
                    <a:pt x="199" y="224"/>
                  </a:cubicBezTo>
                  <a:cubicBezTo>
                    <a:pt x="201" y="224"/>
                    <a:pt x="202" y="224"/>
                    <a:pt x="203" y="224"/>
                  </a:cubicBezTo>
                  <a:cubicBezTo>
                    <a:pt x="206" y="224"/>
                    <a:pt x="208" y="224"/>
                    <a:pt x="211" y="224"/>
                  </a:cubicBezTo>
                  <a:cubicBezTo>
                    <a:pt x="214" y="224"/>
                    <a:pt x="218" y="224"/>
                    <a:pt x="221" y="224"/>
                  </a:cubicBezTo>
                  <a:cubicBezTo>
                    <a:pt x="254" y="224"/>
                    <a:pt x="254" y="224"/>
                    <a:pt x="254" y="224"/>
                  </a:cubicBezTo>
                  <a:cubicBezTo>
                    <a:pt x="254" y="0"/>
                    <a:pt x="254" y="0"/>
                    <a:pt x="254" y="0"/>
                  </a:cubicBezTo>
                  <a:cubicBezTo>
                    <a:pt x="217" y="0"/>
                    <a:pt x="187" y="31"/>
                    <a:pt x="187" y="68"/>
                  </a:cubicBezTo>
                  <a:close/>
                  <a:moveTo>
                    <a:pt x="107" y="154"/>
                  </a:moveTo>
                  <a:cubicBezTo>
                    <a:pt x="107" y="154"/>
                    <a:pt x="107" y="154"/>
                    <a:pt x="107" y="154"/>
                  </a:cubicBezTo>
                  <a:cubicBezTo>
                    <a:pt x="107" y="154"/>
                    <a:pt x="107" y="154"/>
                    <a:pt x="107"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8" name="Freeform 7"/>
            <p:cNvSpPr>
              <a:spLocks noEditPoints="1"/>
            </p:cNvSpPr>
            <p:nvPr/>
          </p:nvSpPr>
          <p:spPr bwMode="auto">
            <a:xfrm>
              <a:off x="8264526" y="3794125"/>
              <a:ext cx="959644" cy="854075"/>
            </a:xfrm>
            <a:custGeom>
              <a:avLst/>
              <a:gdLst>
                <a:gd name="T0" fmla="*/ 199 w 280"/>
                <a:gd name="T1" fmla="*/ 81 h 249"/>
                <a:gd name="T2" fmla="*/ 115 w 280"/>
                <a:gd name="T3" fmla="*/ 0 h 249"/>
                <a:gd name="T4" fmla="*/ 87 w 280"/>
                <a:gd name="T5" fmla="*/ 5 h 249"/>
                <a:gd name="T6" fmla="*/ 44 w 280"/>
                <a:gd name="T7" fmla="*/ 40 h 249"/>
                <a:gd name="T8" fmla="*/ 1 w 280"/>
                <a:gd name="T9" fmla="*/ 25 h 249"/>
                <a:gd name="T10" fmla="*/ 0 w 280"/>
                <a:gd name="T11" fmla="*/ 25 h 249"/>
                <a:gd name="T12" fmla="*/ 0 w 280"/>
                <a:gd name="T13" fmla="*/ 249 h 249"/>
                <a:gd name="T14" fmla="*/ 87 w 280"/>
                <a:gd name="T15" fmla="*/ 249 h 249"/>
                <a:gd name="T16" fmla="*/ 187 w 280"/>
                <a:gd name="T17" fmla="*/ 249 h 249"/>
                <a:gd name="T18" fmla="*/ 196 w 280"/>
                <a:gd name="T19" fmla="*/ 249 h 249"/>
                <a:gd name="T20" fmla="*/ 280 w 280"/>
                <a:gd name="T21" fmla="*/ 165 h 249"/>
                <a:gd name="T22" fmla="*/ 199 w 280"/>
                <a:gd name="T23" fmla="*/ 81 h 249"/>
                <a:gd name="T24" fmla="*/ 51 w 280"/>
                <a:gd name="T25" fmla="*/ 139 h 249"/>
                <a:gd name="T26" fmla="*/ 51 w 280"/>
                <a:gd name="T27" fmla="*/ 139 h 249"/>
                <a:gd name="T28" fmla="*/ 51 w 280"/>
                <a:gd name="T29" fmla="*/ 13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249">
                  <a:moveTo>
                    <a:pt x="199" y="81"/>
                  </a:moveTo>
                  <a:cubicBezTo>
                    <a:pt x="197" y="36"/>
                    <a:pt x="161" y="0"/>
                    <a:pt x="115" y="0"/>
                  </a:cubicBezTo>
                  <a:cubicBezTo>
                    <a:pt x="105" y="0"/>
                    <a:pt x="96" y="2"/>
                    <a:pt x="87" y="5"/>
                  </a:cubicBezTo>
                  <a:cubicBezTo>
                    <a:pt x="69" y="12"/>
                    <a:pt x="54" y="24"/>
                    <a:pt x="44" y="40"/>
                  </a:cubicBezTo>
                  <a:cubicBezTo>
                    <a:pt x="32" y="31"/>
                    <a:pt x="17" y="25"/>
                    <a:pt x="1" y="25"/>
                  </a:cubicBezTo>
                  <a:cubicBezTo>
                    <a:pt x="1" y="25"/>
                    <a:pt x="0" y="25"/>
                    <a:pt x="0" y="25"/>
                  </a:cubicBezTo>
                  <a:cubicBezTo>
                    <a:pt x="0" y="249"/>
                    <a:pt x="0" y="249"/>
                    <a:pt x="0" y="249"/>
                  </a:cubicBezTo>
                  <a:cubicBezTo>
                    <a:pt x="87" y="249"/>
                    <a:pt x="87" y="249"/>
                    <a:pt x="87" y="249"/>
                  </a:cubicBezTo>
                  <a:cubicBezTo>
                    <a:pt x="187" y="249"/>
                    <a:pt x="187" y="249"/>
                    <a:pt x="187" y="249"/>
                  </a:cubicBezTo>
                  <a:cubicBezTo>
                    <a:pt x="190" y="249"/>
                    <a:pt x="193" y="249"/>
                    <a:pt x="196" y="249"/>
                  </a:cubicBezTo>
                  <a:cubicBezTo>
                    <a:pt x="242" y="249"/>
                    <a:pt x="280" y="212"/>
                    <a:pt x="280" y="165"/>
                  </a:cubicBezTo>
                  <a:cubicBezTo>
                    <a:pt x="280" y="120"/>
                    <a:pt x="244" y="83"/>
                    <a:pt x="199" y="81"/>
                  </a:cubicBezTo>
                  <a:close/>
                  <a:moveTo>
                    <a:pt x="51" y="139"/>
                  </a:moveTo>
                  <a:cubicBezTo>
                    <a:pt x="51" y="139"/>
                    <a:pt x="51" y="139"/>
                    <a:pt x="51" y="139"/>
                  </a:cubicBezTo>
                  <a:cubicBezTo>
                    <a:pt x="51" y="139"/>
                    <a:pt x="51" y="139"/>
                    <a:pt x="5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grpSp>
        <p:nvGrpSpPr>
          <p:cNvPr id="9" name="Group 8"/>
          <p:cNvGrpSpPr/>
          <p:nvPr/>
        </p:nvGrpSpPr>
        <p:grpSpPr>
          <a:xfrm>
            <a:off x="4621632" y="2493327"/>
            <a:ext cx="2916267" cy="2885901"/>
            <a:chOff x="304800" y="434975"/>
            <a:chExt cx="3963988" cy="3922713"/>
          </a:xfrm>
          <a:solidFill>
            <a:schemeClr val="accent4"/>
          </a:solidFill>
        </p:grpSpPr>
        <p:sp>
          <p:nvSpPr>
            <p:cNvPr id="10" name="Freeform 5"/>
            <p:cNvSpPr>
              <a:spLocks noEditPoints="1"/>
            </p:cNvSpPr>
            <p:nvPr/>
          </p:nvSpPr>
          <p:spPr bwMode="auto">
            <a:xfrm>
              <a:off x="469900" y="3235325"/>
              <a:ext cx="1223963" cy="992188"/>
            </a:xfrm>
            <a:custGeom>
              <a:avLst/>
              <a:gdLst>
                <a:gd name="T0" fmla="*/ 92 w 170"/>
                <a:gd name="T1" fmla="*/ 44 h 138"/>
                <a:gd name="T2" fmla="*/ 93 w 170"/>
                <a:gd name="T3" fmla="*/ 45 h 138"/>
                <a:gd name="T4" fmla="*/ 140 w 170"/>
                <a:gd name="T5" fmla="*/ 138 h 138"/>
                <a:gd name="T6" fmla="*/ 153 w 170"/>
                <a:gd name="T7" fmla="*/ 129 h 138"/>
                <a:gd name="T8" fmla="*/ 169 w 170"/>
                <a:gd name="T9" fmla="*/ 104 h 138"/>
                <a:gd name="T10" fmla="*/ 170 w 170"/>
                <a:gd name="T11" fmla="*/ 99 h 138"/>
                <a:gd name="T12" fmla="*/ 169 w 170"/>
                <a:gd name="T13" fmla="*/ 104 h 138"/>
                <a:gd name="T14" fmla="*/ 153 w 170"/>
                <a:gd name="T15" fmla="*/ 129 h 138"/>
                <a:gd name="T16" fmla="*/ 140 w 170"/>
                <a:gd name="T17" fmla="*/ 138 h 138"/>
                <a:gd name="T18" fmla="*/ 93 w 170"/>
                <a:gd name="T19" fmla="*/ 45 h 138"/>
                <a:gd name="T20" fmla="*/ 92 w 170"/>
                <a:gd name="T21" fmla="*/ 44 h 138"/>
                <a:gd name="T22" fmla="*/ 90 w 170"/>
                <a:gd name="T23" fmla="*/ 43 h 138"/>
                <a:gd name="T24" fmla="*/ 90 w 170"/>
                <a:gd name="T25" fmla="*/ 43 h 138"/>
                <a:gd name="T26" fmla="*/ 90 w 170"/>
                <a:gd name="T27" fmla="*/ 43 h 138"/>
                <a:gd name="T28" fmla="*/ 90 w 170"/>
                <a:gd name="T29" fmla="*/ 43 h 138"/>
                <a:gd name="T30" fmla="*/ 90 w 170"/>
                <a:gd name="T31" fmla="*/ 43 h 138"/>
                <a:gd name="T32" fmla="*/ 90 w 170"/>
                <a:gd name="T33" fmla="*/ 43 h 138"/>
                <a:gd name="T34" fmla="*/ 2 w 170"/>
                <a:gd name="T35" fmla="*/ 2 h 138"/>
                <a:gd name="T36" fmla="*/ 3 w 170"/>
                <a:gd name="T37" fmla="*/ 2 h 138"/>
                <a:gd name="T38" fmla="*/ 4 w 170"/>
                <a:gd name="T39" fmla="*/ 3 h 138"/>
                <a:gd name="T40" fmla="*/ 2 w 170"/>
                <a:gd name="T41" fmla="*/ 2 h 138"/>
                <a:gd name="T42" fmla="*/ 0 w 170"/>
                <a:gd name="T43" fmla="*/ 0 h 138"/>
                <a:gd name="T44" fmla="*/ 0 w 170"/>
                <a:gd name="T45" fmla="*/ 0 h 138"/>
                <a:gd name="T46" fmla="*/ 1 w 170"/>
                <a:gd name="T47" fmla="*/ 1 h 138"/>
                <a:gd name="T48" fmla="*/ 0 w 170"/>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 h="138">
                  <a:moveTo>
                    <a:pt x="92" y="44"/>
                  </a:moveTo>
                  <a:cubicBezTo>
                    <a:pt x="92" y="44"/>
                    <a:pt x="93" y="45"/>
                    <a:pt x="93" y="45"/>
                  </a:cubicBezTo>
                  <a:cubicBezTo>
                    <a:pt x="114" y="97"/>
                    <a:pt x="130" y="128"/>
                    <a:pt x="140" y="138"/>
                  </a:cubicBezTo>
                  <a:cubicBezTo>
                    <a:pt x="143" y="137"/>
                    <a:pt x="148" y="135"/>
                    <a:pt x="153" y="129"/>
                  </a:cubicBezTo>
                  <a:cubicBezTo>
                    <a:pt x="163" y="119"/>
                    <a:pt x="168" y="111"/>
                    <a:pt x="169" y="104"/>
                  </a:cubicBezTo>
                  <a:cubicBezTo>
                    <a:pt x="170" y="103"/>
                    <a:pt x="170" y="101"/>
                    <a:pt x="170" y="99"/>
                  </a:cubicBezTo>
                  <a:cubicBezTo>
                    <a:pt x="170" y="101"/>
                    <a:pt x="170" y="103"/>
                    <a:pt x="169" y="104"/>
                  </a:cubicBezTo>
                  <a:cubicBezTo>
                    <a:pt x="168" y="111"/>
                    <a:pt x="163" y="119"/>
                    <a:pt x="153" y="129"/>
                  </a:cubicBezTo>
                  <a:cubicBezTo>
                    <a:pt x="148" y="135"/>
                    <a:pt x="143" y="137"/>
                    <a:pt x="140" y="138"/>
                  </a:cubicBezTo>
                  <a:cubicBezTo>
                    <a:pt x="130" y="128"/>
                    <a:pt x="114" y="97"/>
                    <a:pt x="93" y="45"/>
                  </a:cubicBezTo>
                  <a:cubicBezTo>
                    <a:pt x="93" y="45"/>
                    <a:pt x="92" y="44"/>
                    <a:pt x="92" y="44"/>
                  </a:cubicBezTo>
                  <a:moveTo>
                    <a:pt x="90" y="43"/>
                  </a:moveTo>
                  <a:cubicBezTo>
                    <a:pt x="90" y="43"/>
                    <a:pt x="90" y="43"/>
                    <a:pt x="90" y="43"/>
                  </a:cubicBezTo>
                  <a:cubicBezTo>
                    <a:pt x="90" y="43"/>
                    <a:pt x="90" y="43"/>
                    <a:pt x="90" y="43"/>
                  </a:cubicBezTo>
                  <a:cubicBezTo>
                    <a:pt x="90" y="43"/>
                    <a:pt x="90" y="43"/>
                    <a:pt x="90" y="43"/>
                  </a:cubicBezTo>
                  <a:cubicBezTo>
                    <a:pt x="90" y="43"/>
                    <a:pt x="90" y="43"/>
                    <a:pt x="90" y="43"/>
                  </a:cubicBezTo>
                  <a:cubicBezTo>
                    <a:pt x="90" y="43"/>
                    <a:pt x="90" y="43"/>
                    <a:pt x="90" y="43"/>
                  </a:cubicBezTo>
                  <a:moveTo>
                    <a:pt x="2" y="2"/>
                  </a:moveTo>
                  <a:cubicBezTo>
                    <a:pt x="3" y="2"/>
                    <a:pt x="3" y="2"/>
                    <a:pt x="3" y="2"/>
                  </a:cubicBezTo>
                  <a:cubicBezTo>
                    <a:pt x="3" y="2"/>
                    <a:pt x="4" y="3"/>
                    <a:pt x="4" y="3"/>
                  </a:cubicBezTo>
                  <a:cubicBezTo>
                    <a:pt x="3" y="2"/>
                    <a:pt x="3" y="2"/>
                    <a:pt x="2" y="2"/>
                  </a:cubicBezTo>
                  <a:moveTo>
                    <a:pt x="0" y="0"/>
                  </a:moveTo>
                  <a:cubicBezTo>
                    <a:pt x="0" y="0"/>
                    <a:pt x="0" y="0"/>
                    <a:pt x="0" y="0"/>
                  </a:cubicBezTo>
                  <a:cubicBezTo>
                    <a:pt x="0" y="0"/>
                    <a:pt x="1" y="0"/>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1" name="Freeform 6"/>
            <p:cNvSpPr/>
            <p:nvPr/>
          </p:nvSpPr>
          <p:spPr bwMode="auto">
            <a:xfrm>
              <a:off x="304800" y="434975"/>
              <a:ext cx="3963988" cy="3922713"/>
            </a:xfrm>
            <a:custGeom>
              <a:avLst/>
              <a:gdLst>
                <a:gd name="T0" fmla="*/ 285 w 551"/>
                <a:gd name="T1" fmla="*/ 110 h 545"/>
                <a:gd name="T2" fmla="*/ 296 w 551"/>
                <a:gd name="T3" fmla="*/ 99 h 545"/>
                <a:gd name="T4" fmla="*/ 298 w 551"/>
                <a:gd name="T5" fmla="*/ 72 h 545"/>
                <a:gd name="T6" fmla="*/ 258 w 551"/>
                <a:gd name="T7" fmla="*/ 85 h 545"/>
                <a:gd name="T8" fmla="*/ 240 w 551"/>
                <a:gd name="T9" fmla="*/ 104 h 545"/>
                <a:gd name="T10" fmla="*/ 175 w 551"/>
                <a:gd name="T11" fmla="*/ 95 h 545"/>
                <a:gd name="T12" fmla="*/ 188 w 551"/>
                <a:gd name="T13" fmla="*/ 82 h 545"/>
                <a:gd name="T14" fmla="*/ 189 w 551"/>
                <a:gd name="T15" fmla="*/ 57 h 545"/>
                <a:gd name="T16" fmla="*/ 157 w 551"/>
                <a:gd name="T17" fmla="*/ 62 h 545"/>
                <a:gd name="T18" fmla="*/ 130 w 551"/>
                <a:gd name="T19" fmla="*/ 89 h 545"/>
                <a:gd name="T20" fmla="*/ 9 w 551"/>
                <a:gd name="T21" fmla="*/ 85 h 545"/>
                <a:gd name="T22" fmla="*/ 1 w 551"/>
                <a:gd name="T23" fmla="*/ 102 h 545"/>
                <a:gd name="T24" fmla="*/ 5 w 551"/>
                <a:gd name="T25" fmla="*/ 119 h 545"/>
                <a:gd name="T26" fmla="*/ 46 w 551"/>
                <a:gd name="T27" fmla="*/ 131 h 545"/>
                <a:gd name="T28" fmla="*/ 168 w 551"/>
                <a:gd name="T29" fmla="*/ 171 h 545"/>
                <a:gd name="T30" fmla="*/ 266 w 551"/>
                <a:gd name="T31" fmla="*/ 215 h 545"/>
                <a:gd name="T32" fmla="*/ 252 w 551"/>
                <a:gd name="T33" fmla="*/ 247 h 545"/>
                <a:gd name="T34" fmla="*/ 147 w 551"/>
                <a:gd name="T35" fmla="*/ 368 h 545"/>
                <a:gd name="T36" fmla="*/ 103 w 551"/>
                <a:gd name="T37" fmla="*/ 363 h 545"/>
                <a:gd name="T38" fmla="*/ 56 w 551"/>
                <a:gd name="T39" fmla="*/ 359 h 545"/>
                <a:gd name="T40" fmla="*/ 31 w 551"/>
                <a:gd name="T41" fmla="*/ 376 h 545"/>
                <a:gd name="T42" fmla="*/ 23 w 551"/>
                <a:gd name="T43" fmla="*/ 389 h 545"/>
                <a:gd name="T44" fmla="*/ 116 w 551"/>
                <a:gd name="T45" fmla="*/ 434 h 545"/>
                <a:gd name="T46" fmla="*/ 163 w 551"/>
                <a:gd name="T47" fmla="*/ 527 h 545"/>
                <a:gd name="T48" fmla="*/ 176 w 551"/>
                <a:gd name="T49" fmla="*/ 518 h 545"/>
                <a:gd name="T50" fmla="*/ 192 w 551"/>
                <a:gd name="T51" fmla="*/ 493 h 545"/>
                <a:gd name="T52" fmla="*/ 188 w 551"/>
                <a:gd name="T53" fmla="*/ 446 h 545"/>
                <a:gd name="T54" fmla="*/ 181 w 551"/>
                <a:gd name="T55" fmla="*/ 401 h 545"/>
                <a:gd name="T56" fmla="*/ 266 w 551"/>
                <a:gd name="T57" fmla="*/ 329 h 545"/>
                <a:gd name="T58" fmla="*/ 320 w 551"/>
                <a:gd name="T59" fmla="*/ 280 h 545"/>
                <a:gd name="T60" fmla="*/ 333 w 551"/>
                <a:gd name="T61" fmla="*/ 280 h 545"/>
                <a:gd name="T62" fmla="*/ 379 w 551"/>
                <a:gd name="T63" fmla="*/ 378 h 545"/>
                <a:gd name="T64" fmla="*/ 420 w 551"/>
                <a:gd name="T65" fmla="*/ 500 h 545"/>
                <a:gd name="T66" fmla="*/ 434 w 551"/>
                <a:gd name="T67" fmla="*/ 541 h 545"/>
                <a:gd name="T68" fmla="*/ 450 w 551"/>
                <a:gd name="T69" fmla="*/ 544 h 545"/>
                <a:gd name="T70" fmla="*/ 467 w 551"/>
                <a:gd name="T71" fmla="*/ 536 h 545"/>
                <a:gd name="T72" fmla="*/ 462 w 551"/>
                <a:gd name="T73" fmla="*/ 415 h 545"/>
                <a:gd name="T74" fmla="*/ 488 w 551"/>
                <a:gd name="T75" fmla="*/ 388 h 545"/>
                <a:gd name="T76" fmla="*/ 493 w 551"/>
                <a:gd name="T77" fmla="*/ 355 h 545"/>
                <a:gd name="T78" fmla="*/ 467 w 551"/>
                <a:gd name="T79" fmla="*/ 357 h 545"/>
                <a:gd name="T80" fmla="*/ 454 w 551"/>
                <a:gd name="T81" fmla="*/ 370 h 545"/>
                <a:gd name="T82" fmla="*/ 445 w 551"/>
                <a:gd name="T83" fmla="*/ 305 h 545"/>
                <a:gd name="T84" fmla="*/ 463 w 551"/>
                <a:gd name="T85" fmla="*/ 287 h 545"/>
                <a:gd name="T86" fmla="*/ 475 w 551"/>
                <a:gd name="T87" fmla="*/ 246 h 545"/>
                <a:gd name="T88" fmla="*/ 449 w 551"/>
                <a:gd name="T89" fmla="*/ 249 h 545"/>
                <a:gd name="T90" fmla="*/ 438 w 551"/>
                <a:gd name="T91" fmla="*/ 260 h 545"/>
                <a:gd name="T92" fmla="*/ 429 w 551"/>
                <a:gd name="T93" fmla="*/ 163 h 545"/>
                <a:gd name="T94" fmla="*/ 486 w 551"/>
                <a:gd name="T95" fmla="*/ 105 h 545"/>
                <a:gd name="T96" fmla="*/ 534 w 551"/>
                <a:gd name="T97" fmla="*/ 7 h 545"/>
                <a:gd name="T98" fmla="*/ 489 w 551"/>
                <a:gd name="T99" fmla="*/ 21 h 545"/>
                <a:gd name="T100" fmla="*/ 439 w 551"/>
                <a:gd name="T101" fmla="*/ 59 h 545"/>
                <a:gd name="T102" fmla="*/ 382 w 551"/>
                <a:gd name="T103" fmla="*/ 117 h 545"/>
                <a:gd name="T104" fmla="*/ 285 w 551"/>
                <a:gd name="T105" fmla="*/ 11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1" h="545">
                  <a:moveTo>
                    <a:pt x="285" y="110"/>
                  </a:moveTo>
                  <a:cubicBezTo>
                    <a:pt x="296" y="99"/>
                    <a:pt x="296" y="99"/>
                    <a:pt x="296" y="99"/>
                  </a:cubicBezTo>
                  <a:cubicBezTo>
                    <a:pt x="306" y="89"/>
                    <a:pt x="306" y="80"/>
                    <a:pt x="298" y="72"/>
                  </a:cubicBezTo>
                  <a:cubicBezTo>
                    <a:pt x="289" y="63"/>
                    <a:pt x="275" y="68"/>
                    <a:pt x="258" y="85"/>
                  </a:cubicBezTo>
                  <a:cubicBezTo>
                    <a:pt x="240" y="104"/>
                    <a:pt x="240" y="104"/>
                    <a:pt x="240" y="104"/>
                  </a:cubicBezTo>
                  <a:cubicBezTo>
                    <a:pt x="175" y="95"/>
                    <a:pt x="175" y="95"/>
                    <a:pt x="175" y="95"/>
                  </a:cubicBezTo>
                  <a:cubicBezTo>
                    <a:pt x="188" y="82"/>
                    <a:pt x="188" y="82"/>
                    <a:pt x="188" y="82"/>
                  </a:cubicBezTo>
                  <a:cubicBezTo>
                    <a:pt x="197" y="73"/>
                    <a:pt x="197" y="65"/>
                    <a:pt x="189" y="57"/>
                  </a:cubicBezTo>
                  <a:cubicBezTo>
                    <a:pt x="180" y="47"/>
                    <a:pt x="169" y="49"/>
                    <a:pt x="157" y="62"/>
                  </a:cubicBezTo>
                  <a:cubicBezTo>
                    <a:pt x="130" y="89"/>
                    <a:pt x="130" y="89"/>
                    <a:pt x="130" y="89"/>
                  </a:cubicBezTo>
                  <a:cubicBezTo>
                    <a:pt x="57" y="78"/>
                    <a:pt x="17" y="77"/>
                    <a:pt x="9" y="85"/>
                  </a:cubicBezTo>
                  <a:cubicBezTo>
                    <a:pt x="5" y="89"/>
                    <a:pt x="3" y="95"/>
                    <a:pt x="1" y="102"/>
                  </a:cubicBezTo>
                  <a:cubicBezTo>
                    <a:pt x="0" y="110"/>
                    <a:pt x="1" y="115"/>
                    <a:pt x="5" y="119"/>
                  </a:cubicBezTo>
                  <a:cubicBezTo>
                    <a:pt x="8" y="122"/>
                    <a:pt x="22" y="126"/>
                    <a:pt x="46" y="131"/>
                  </a:cubicBezTo>
                  <a:cubicBezTo>
                    <a:pt x="70" y="136"/>
                    <a:pt x="111" y="149"/>
                    <a:pt x="168" y="171"/>
                  </a:cubicBezTo>
                  <a:cubicBezTo>
                    <a:pt x="225" y="192"/>
                    <a:pt x="258" y="207"/>
                    <a:pt x="266" y="215"/>
                  </a:cubicBezTo>
                  <a:cubicBezTo>
                    <a:pt x="272" y="220"/>
                    <a:pt x="267" y="231"/>
                    <a:pt x="252" y="247"/>
                  </a:cubicBezTo>
                  <a:cubicBezTo>
                    <a:pt x="200" y="300"/>
                    <a:pt x="165" y="341"/>
                    <a:pt x="147" y="368"/>
                  </a:cubicBezTo>
                  <a:cubicBezTo>
                    <a:pt x="142" y="368"/>
                    <a:pt x="128" y="367"/>
                    <a:pt x="103" y="363"/>
                  </a:cubicBezTo>
                  <a:cubicBezTo>
                    <a:pt x="78" y="359"/>
                    <a:pt x="62" y="358"/>
                    <a:pt x="56" y="359"/>
                  </a:cubicBezTo>
                  <a:cubicBezTo>
                    <a:pt x="49" y="360"/>
                    <a:pt x="41" y="366"/>
                    <a:pt x="31" y="376"/>
                  </a:cubicBezTo>
                  <a:cubicBezTo>
                    <a:pt x="26" y="381"/>
                    <a:pt x="23" y="385"/>
                    <a:pt x="23" y="389"/>
                  </a:cubicBezTo>
                  <a:cubicBezTo>
                    <a:pt x="29" y="395"/>
                    <a:pt x="60" y="410"/>
                    <a:pt x="116" y="434"/>
                  </a:cubicBezTo>
                  <a:cubicBezTo>
                    <a:pt x="137" y="486"/>
                    <a:pt x="153" y="517"/>
                    <a:pt x="163" y="527"/>
                  </a:cubicBezTo>
                  <a:cubicBezTo>
                    <a:pt x="166" y="526"/>
                    <a:pt x="171" y="524"/>
                    <a:pt x="176" y="518"/>
                  </a:cubicBezTo>
                  <a:cubicBezTo>
                    <a:pt x="186" y="508"/>
                    <a:pt x="191" y="500"/>
                    <a:pt x="192" y="493"/>
                  </a:cubicBezTo>
                  <a:cubicBezTo>
                    <a:pt x="194" y="487"/>
                    <a:pt x="192" y="471"/>
                    <a:pt x="188" y="446"/>
                  </a:cubicBezTo>
                  <a:cubicBezTo>
                    <a:pt x="183" y="421"/>
                    <a:pt x="181" y="406"/>
                    <a:pt x="181" y="401"/>
                  </a:cubicBezTo>
                  <a:cubicBezTo>
                    <a:pt x="208" y="383"/>
                    <a:pt x="236" y="358"/>
                    <a:pt x="266" y="329"/>
                  </a:cubicBezTo>
                  <a:cubicBezTo>
                    <a:pt x="296" y="299"/>
                    <a:pt x="314" y="282"/>
                    <a:pt x="320" y="280"/>
                  </a:cubicBezTo>
                  <a:cubicBezTo>
                    <a:pt x="325" y="277"/>
                    <a:pt x="330" y="277"/>
                    <a:pt x="333" y="280"/>
                  </a:cubicBezTo>
                  <a:cubicBezTo>
                    <a:pt x="341" y="288"/>
                    <a:pt x="356" y="321"/>
                    <a:pt x="379" y="378"/>
                  </a:cubicBezTo>
                  <a:cubicBezTo>
                    <a:pt x="401" y="435"/>
                    <a:pt x="415" y="476"/>
                    <a:pt x="420" y="500"/>
                  </a:cubicBezTo>
                  <a:cubicBezTo>
                    <a:pt x="426" y="524"/>
                    <a:pt x="430" y="537"/>
                    <a:pt x="434" y="541"/>
                  </a:cubicBezTo>
                  <a:cubicBezTo>
                    <a:pt x="437" y="544"/>
                    <a:pt x="443" y="545"/>
                    <a:pt x="450" y="544"/>
                  </a:cubicBezTo>
                  <a:cubicBezTo>
                    <a:pt x="457" y="542"/>
                    <a:pt x="463" y="540"/>
                    <a:pt x="467" y="536"/>
                  </a:cubicBezTo>
                  <a:cubicBezTo>
                    <a:pt x="475" y="528"/>
                    <a:pt x="473" y="487"/>
                    <a:pt x="462" y="415"/>
                  </a:cubicBezTo>
                  <a:cubicBezTo>
                    <a:pt x="488" y="388"/>
                    <a:pt x="488" y="388"/>
                    <a:pt x="488" y="388"/>
                  </a:cubicBezTo>
                  <a:cubicBezTo>
                    <a:pt x="501" y="375"/>
                    <a:pt x="502" y="365"/>
                    <a:pt x="493" y="355"/>
                  </a:cubicBezTo>
                  <a:cubicBezTo>
                    <a:pt x="485" y="347"/>
                    <a:pt x="476" y="348"/>
                    <a:pt x="467" y="357"/>
                  </a:cubicBezTo>
                  <a:cubicBezTo>
                    <a:pt x="454" y="370"/>
                    <a:pt x="454" y="370"/>
                    <a:pt x="454" y="370"/>
                  </a:cubicBezTo>
                  <a:cubicBezTo>
                    <a:pt x="445" y="305"/>
                    <a:pt x="445" y="305"/>
                    <a:pt x="445" y="305"/>
                  </a:cubicBezTo>
                  <a:cubicBezTo>
                    <a:pt x="463" y="287"/>
                    <a:pt x="463" y="287"/>
                    <a:pt x="463" y="287"/>
                  </a:cubicBezTo>
                  <a:cubicBezTo>
                    <a:pt x="480" y="269"/>
                    <a:pt x="484" y="255"/>
                    <a:pt x="475" y="246"/>
                  </a:cubicBezTo>
                  <a:cubicBezTo>
                    <a:pt x="467" y="238"/>
                    <a:pt x="458" y="239"/>
                    <a:pt x="449" y="249"/>
                  </a:cubicBezTo>
                  <a:cubicBezTo>
                    <a:pt x="438" y="260"/>
                    <a:pt x="438" y="260"/>
                    <a:pt x="438" y="260"/>
                  </a:cubicBezTo>
                  <a:cubicBezTo>
                    <a:pt x="429" y="163"/>
                    <a:pt x="429" y="163"/>
                    <a:pt x="429" y="163"/>
                  </a:cubicBezTo>
                  <a:cubicBezTo>
                    <a:pt x="486" y="105"/>
                    <a:pt x="486" y="105"/>
                    <a:pt x="486" y="105"/>
                  </a:cubicBezTo>
                  <a:cubicBezTo>
                    <a:pt x="534" y="56"/>
                    <a:pt x="551" y="23"/>
                    <a:pt x="534" y="7"/>
                  </a:cubicBezTo>
                  <a:cubicBezTo>
                    <a:pt x="528" y="0"/>
                    <a:pt x="512" y="5"/>
                    <a:pt x="489" y="21"/>
                  </a:cubicBezTo>
                  <a:cubicBezTo>
                    <a:pt x="465" y="37"/>
                    <a:pt x="448" y="49"/>
                    <a:pt x="439" y="59"/>
                  </a:cubicBezTo>
                  <a:cubicBezTo>
                    <a:pt x="382" y="117"/>
                    <a:pt x="382" y="117"/>
                    <a:pt x="382" y="117"/>
                  </a:cubicBezTo>
                  <a:cubicBezTo>
                    <a:pt x="285" y="110"/>
                    <a:pt x="285" y="110"/>
                    <a:pt x="285" y="11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2" name="Freeform 7"/>
            <p:cNvSpPr/>
            <p:nvPr/>
          </p:nvSpPr>
          <p:spPr bwMode="auto">
            <a:xfrm>
              <a:off x="3722688" y="687388"/>
              <a:ext cx="258763" cy="252413"/>
            </a:xfrm>
            <a:custGeom>
              <a:avLst/>
              <a:gdLst>
                <a:gd name="T0" fmla="*/ 0 w 36"/>
                <a:gd name="T1" fmla="*/ 4 h 35"/>
                <a:gd name="T2" fmla="*/ 9 w 36"/>
                <a:gd name="T3" fmla="*/ 1 h 35"/>
                <a:gd name="T4" fmla="*/ 19 w 36"/>
                <a:gd name="T5" fmla="*/ 0 h 35"/>
                <a:gd name="T6" fmla="*/ 30 w 36"/>
                <a:gd name="T7" fmla="*/ 6 h 35"/>
                <a:gd name="T8" fmla="*/ 36 w 36"/>
                <a:gd name="T9" fmla="*/ 17 h 35"/>
                <a:gd name="T10" fmla="*/ 35 w 36"/>
                <a:gd name="T11" fmla="*/ 27 h 35"/>
                <a:gd name="T12" fmla="*/ 33 w 36"/>
                <a:gd name="T13" fmla="*/ 33 h 35"/>
                <a:gd name="T14" fmla="*/ 31 w 36"/>
                <a:gd name="T15" fmla="*/ 35 h 35"/>
                <a:gd name="T16" fmla="*/ 30 w 36"/>
                <a:gd name="T17" fmla="*/ 27 h 35"/>
                <a:gd name="T18" fmla="*/ 27 w 36"/>
                <a:gd name="T19" fmla="*/ 19 h 35"/>
                <a:gd name="T20" fmla="*/ 23 w 36"/>
                <a:gd name="T21" fmla="*/ 13 h 35"/>
                <a:gd name="T22" fmla="*/ 9 w 36"/>
                <a:gd name="T23" fmla="*/ 6 h 35"/>
                <a:gd name="T24" fmla="*/ 0 w 36"/>
                <a:gd name="T2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5">
                  <a:moveTo>
                    <a:pt x="0" y="4"/>
                  </a:moveTo>
                  <a:cubicBezTo>
                    <a:pt x="0" y="4"/>
                    <a:pt x="3" y="2"/>
                    <a:pt x="9" y="1"/>
                  </a:cubicBezTo>
                  <a:cubicBezTo>
                    <a:pt x="12" y="0"/>
                    <a:pt x="15" y="0"/>
                    <a:pt x="19" y="0"/>
                  </a:cubicBezTo>
                  <a:cubicBezTo>
                    <a:pt x="22" y="1"/>
                    <a:pt x="27" y="3"/>
                    <a:pt x="30" y="6"/>
                  </a:cubicBezTo>
                  <a:cubicBezTo>
                    <a:pt x="33" y="9"/>
                    <a:pt x="35" y="13"/>
                    <a:pt x="36" y="17"/>
                  </a:cubicBezTo>
                  <a:cubicBezTo>
                    <a:pt x="36" y="21"/>
                    <a:pt x="36" y="24"/>
                    <a:pt x="35" y="27"/>
                  </a:cubicBezTo>
                  <a:cubicBezTo>
                    <a:pt x="35" y="30"/>
                    <a:pt x="33" y="32"/>
                    <a:pt x="33" y="33"/>
                  </a:cubicBezTo>
                  <a:cubicBezTo>
                    <a:pt x="32" y="35"/>
                    <a:pt x="31" y="35"/>
                    <a:pt x="31" y="35"/>
                  </a:cubicBezTo>
                  <a:cubicBezTo>
                    <a:pt x="31" y="35"/>
                    <a:pt x="30" y="32"/>
                    <a:pt x="30" y="27"/>
                  </a:cubicBezTo>
                  <a:cubicBezTo>
                    <a:pt x="29" y="24"/>
                    <a:pt x="28" y="22"/>
                    <a:pt x="27" y="19"/>
                  </a:cubicBezTo>
                  <a:cubicBezTo>
                    <a:pt x="26" y="17"/>
                    <a:pt x="25" y="14"/>
                    <a:pt x="23" y="13"/>
                  </a:cubicBezTo>
                  <a:cubicBezTo>
                    <a:pt x="20" y="9"/>
                    <a:pt x="14" y="7"/>
                    <a:pt x="9" y="6"/>
                  </a:cubicBezTo>
                  <a:cubicBezTo>
                    <a:pt x="4" y="5"/>
                    <a:pt x="0" y="4"/>
                    <a:pt x="0" y="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3" name="Freeform 8"/>
            <p:cNvSpPr>
              <a:spLocks noEditPoints="1"/>
            </p:cNvSpPr>
            <p:nvPr/>
          </p:nvSpPr>
          <p:spPr bwMode="auto">
            <a:xfrm>
              <a:off x="822325" y="465138"/>
              <a:ext cx="3324225" cy="3079750"/>
            </a:xfrm>
            <a:custGeom>
              <a:avLst/>
              <a:gdLst>
                <a:gd name="T0" fmla="*/ 0 w 462"/>
                <a:gd name="T1" fmla="*/ 410 h 428"/>
                <a:gd name="T2" fmla="*/ 41 w 462"/>
                <a:gd name="T3" fmla="*/ 428 h 428"/>
                <a:gd name="T4" fmla="*/ 30 w 462"/>
                <a:gd name="T5" fmla="*/ 424 h 428"/>
                <a:gd name="T6" fmla="*/ 0 w 462"/>
                <a:gd name="T7" fmla="*/ 410 h 428"/>
                <a:gd name="T8" fmla="*/ 454 w 462"/>
                <a:gd name="T9" fmla="*/ 0 h 428"/>
                <a:gd name="T10" fmla="*/ 417 w 462"/>
                <a:gd name="T11" fmla="*/ 17 h 428"/>
                <a:gd name="T12" fmla="*/ 367 w 462"/>
                <a:gd name="T13" fmla="*/ 55 h 428"/>
                <a:gd name="T14" fmla="*/ 310 w 462"/>
                <a:gd name="T15" fmla="*/ 113 h 428"/>
                <a:gd name="T16" fmla="*/ 213 w 462"/>
                <a:gd name="T17" fmla="*/ 106 h 428"/>
                <a:gd name="T18" fmla="*/ 310 w 462"/>
                <a:gd name="T19" fmla="*/ 113 h 428"/>
                <a:gd name="T20" fmla="*/ 367 w 462"/>
                <a:gd name="T21" fmla="*/ 55 h 428"/>
                <a:gd name="T22" fmla="*/ 417 w 462"/>
                <a:gd name="T23" fmla="*/ 17 h 428"/>
                <a:gd name="T24" fmla="*/ 454 w 462"/>
                <a:gd name="T25" fmla="*/ 0 h 428"/>
                <a:gd name="T26" fmla="*/ 462 w 462"/>
                <a:gd name="T27" fmla="*/ 3 h 428"/>
                <a:gd name="T28" fmla="*/ 462 w 462"/>
                <a:gd name="T29" fmla="*/ 3 h 428"/>
                <a:gd name="T30" fmla="*/ 462 w 462"/>
                <a:gd name="T31" fmla="*/ 3 h 428"/>
                <a:gd name="T32" fmla="*/ 454 w 462"/>
                <a:gd name="T3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2" h="428">
                  <a:moveTo>
                    <a:pt x="0" y="410"/>
                  </a:moveTo>
                  <a:cubicBezTo>
                    <a:pt x="11" y="416"/>
                    <a:pt x="25" y="422"/>
                    <a:pt x="41" y="428"/>
                  </a:cubicBezTo>
                  <a:cubicBezTo>
                    <a:pt x="37" y="427"/>
                    <a:pt x="34" y="425"/>
                    <a:pt x="30" y="424"/>
                  </a:cubicBezTo>
                  <a:cubicBezTo>
                    <a:pt x="19" y="419"/>
                    <a:pt x="9" y="414"/>
                    <a:pt x="0" y="410"/>
                  </a:cubicBezTo>
                  <a:moveTo>
                    <a:pt x="454" y="0"/>
                  </a:moveTo>
                  <a:cubicBezTo>
                    <a:pt x="446" y="0"/>
                    <a:pt x="434" y="5"/>
                    <a:pt x="417" y="17"/>
                  </a:cubicBezTo>
                  <a:cubicBezTo>
                    <a:pt x="393" y="33"/>
                    <a:pt x="376" y="45"/>
                    <a:pt x="367" y="55"/>
                  </a:cubicBezTo>
                  <a:cubicBezTo>
                    <a:pt x="310" y="113"/>
                    <a:pt x="310" y="113"/>
                    <a:pt x="310" y="113"/>
                  </a:cubicBezTo>
                  <a:cubicBezTo>
                    <a:pt x="213" y="106"/>
                    <a:pt x="213" y="106"/>
                    <a:pt x="213" y="106"/>
                  </a:cubicBezTo>
                  <a:cubicBezTo>
                    <a:pt x="310" y="113"/>
                    <a:pt x="310" y="113"/>
                    <a:pt x="310" y="113"/>
                  </a:cubicBezTo>
                  <a:cubicBezTo>
                    <a:pt x="367" y="55"/>
                    <a:pt x="367" y="55"/>
                    <a:pt x="367" y="55"/>
                  </a:cubicBezTo>
                  <a:cubicBezTo>
                    <a:pt x="376" y="45"/>
                    <a:pt x="393" y="33"/>
                    <a:pt x="417" y="17"/>
                  </a:cubicBezTo>
                  <a:cubicBezTo>
                    <a:pt x="434" y="5"/>
                    <a:pt x="446" y="0"/>
                    <a:pt x="454" y="0"/>
                  </a:cubicBezTo>
                  <a:cubicBezTo>
                    <a:pt x="458" y="0"/>
                    <a:pt x="460" y="1"/>
                    <a:pt x="462" y="3"/>
                  </a:cubicBezTo>
                  <a:cubicBezTo>
                    <a:pt x="462" y="3"/>
                    <a:pt x="462" y="3"/>
                    <a:pt x="462" y="3"/>
                  </a:cubicBezTo>
                  <a:cubicBezTo>
                    <a:pt x="462" y="3"/>
                    <a:pt x="462" y="3"/>
                    <a:pt x="462" y="3"/>
                  </a:cubicBezTo>
                  <a:cubicBezTo>
                    <a:pt x="460" y="1"/>
                    <a:pt x="458" y="0"/>
                    <a:pt x="45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4" name="Freeform 9"/>
            <p:cNvSpPr/>
            <p:nvPr/>
          </p:nvSpPr>
          <p:spPr bwMode="auto">
            <a:xfrm>
              <a:off x="1038225" y="3516313"/>
              <a:ext cx="79375" cy="28575"/>
            </a:xfrm>
            <a:custGeom>
              <a:avLst/>
              <a:gdLst>
                <a:gd name="T0" fmla="*/ 0 w 11"/>
                <a:gd name="T1" fmla="*/ 0 h 4"/>
                <a:gd name="T2" fmla="*/ 11 w 11"/>
                <a:gd name="T3" fmla="*/ 4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4" y="1"/>
                    <a:pt x="7" y="3"/>
                    <a:pt x="11" y="4"/>
                  </a:cubicBezTo>
                  <a:cubicBezTo>
                    <a:pt x="11" y="4"/>
                    <a:pt x="11" y="4"/>
                    <a:pt x="11" y="4"/>
                  </a:cubicBezTo>
                  <a:cubicBezTo>
                    <a:pt x="11" y="4"/>
                    <a:pt x="11" y="4"/>
                    <a:pt x="11" y="4"/>
                  </a:cubicBezTo>
                  <a:cubicBezTo>
                    <a:pt x="7" y="3"/>
                    <a:pt x="4"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5" name="Freeform 10"/>
            <p:cNvSpPr/>
            <p:nvPr/>
          </p:nvSpPr>
          <p:spPr bwMode="auto">
            <a:xfrm>
              <a:off x="311150" y="465138"/>
              <a:ext cx="3849688" cy="3079750"/>
            </a:xfrm>
            <a:custGeom>
              <a:avLst/>
              <a:gdLst>
                <a:gd name="T0" fmla="*/ 525 w 535"/>
                <a:gd name="T1" fmla="*/ 0 h 428"/>
                <a:gd name="T2" fmla="*/ 488 w 535"/>
                <a:gd name="T3" fmla="*/ 17 h 428"/>
                <a:gd name="T4" fmla="*/ 438 w 535"/>
                <a:gd name="T5" fmla="*/ 55 h 428"/>
                <a:gd name="T6" fmla="*/ 381 w 535"/>
                <a:gd name="T7" fmla="*/ 113 h 428"/>
                <a:gd name="T8" fmla="*/ 284 w 535"/>
                <a:gd name="T9" fmla="*/ 106 h 428"/>
                <a:gd name="T10" fmla="*/ 295 w 535"/>
                <a:gd name="T11" fmla="*/ 95 h 428"/>
                <a:gd name="T12" fmla="*/ 303 w 535"/>
                <a:gd name="T13" fmla="*/ 80 h 428"/>
                <a:gd name="T14" fmla="*/ 297 w 535"/>
                <a:gd name="T15" fmla="*/ 68 h 428"/>
                <a:gd name="T16" fmla="*/ 286 w 535"/>
                <a:gd name="T17" fmla="*/ 64 h 428"/>
                <a:gd name="T18" fmla="*/ 257 w 535"/>
                <a:gd name="T19" fmla="*/ 81 h 428"/>
                <a:gd name="T20" fmla="*/ 239 w 535"/>
                <a:gd name="T21" fmla="*/ 100 h 428"/>
                <a:gd name="T22" fmla="*/ 174 w 535"/>
                <a:gd name="T23" fmla="*/ 91 h 428"/>
                <a:gd name="T24" fmla="*/ 187 w 535"/>
                <a:gd name="T25" fmla="*/ 78 h 428"/>
                <a:gd name="T26" fmla="*/ 194 w 535"/>
                <a:gd name="T27" fmla="*/ 64 h 428"/>
                <a:gd name="T28" fmla="*/ 188 w 535"/>
                <a:gd name="T29" fmla="*/ 53 h 428"/>
                <a:gd name="T30" fmla="*/ 175 w 535"/>
                <a:gd name="T31" fmla="*/ 47 h 428"/>
                <a:gd name="T32" fmla="*/ 156 w 535"/>
                <a:gd name="T33" fmla="*/ 58 h 428"/>
                <a:gd name="T34" fmla="*/ 129 w 535"/>
                <a:gd name="T35" fmla="*/ 85 h 428"/>
                <a:gd name="T36" fmla="*/ 38 w 535"/>
                <a:gd name="T37" fmla="*/ 76 h 428"/>
                <a:gd name="T38" fmla="*/ 8 w 535"/>
                <a:gd name="T39" fmla="*/ 81 h 428"/>
                <a:gd name="T40" fmla="*/ 0 w 535"/>
                <a:gd name="T41" fmla="*/ 98 h 428"/>
                <a:gd name="T42" fmla="*/ 0 w 535"/>
                <a:gd name="T43" fmla="*/ 104 h 428"/>
                <a:gd name="T44" fmla="*/ 4 w 535"/>
                <a:gd name="T45" fmla="*/ 115 h 428"/>
                <a:gd name="T46" fmla="*/ 45 w 535"/>
                <a:gd name="T47" fmla="*/ 127 h 428"/>
                <a:gd name="T48" fmla="*/ 167 w 535"/>
                <a:gd name="T49" fmla="*/ 167 h 428"/>
                <a:gd name="T50" fmla="*/ 265 w 535"/>
                <a:gd name="T51" fmla="*/ 211 h 428"/>
                <a:gd name="T52" fmla="*/ 268 w 535"/>
                <a:gd name="T53" fmla="*/ 216 h 428"/>
                <a:gd name="T54" fmla="*/ 251 w 535"/>
                <a:gd name="T55" fmla="*/ 243 h 428"/>
                <a:gd name="T56" fmla="*/ 146 w 535"/>
                <a:gd name="T57" fmla="*/ 364 h 428"/>
                <a:gd name="T58" fmla="*/ 145 w 535"/>
                <a:gd name="T59" fmla="*/ 364 h 428"/>
                <a:gd name="T60" fmla="*/ 102 w 535"/>
                <a:gd name="T61" fmla="*/ 359 h 428"/>
                <a:gd name="T62" fmla="*/ 61 w 535"/>
                <a:gd name="T63" fmla="*/ 354 h 428"/>
                <a:gd name="T64" fmla="*/ 55 w 535"/>
                <a:gd name="T65" fmla="*/ 355 h 428"/>
                <a:gd name="T66" fmla="*/ 30 w 535"/>
                <a:gd name="T67" fmla="*/ 372 h 428"/>
                <a:gd name="T68" fmla="*/ 22 w 535"/>
                <a:gd name="T69" fmla="*/ 385 h 428"/>
                <a:gd name="T70" fmla="*/ 71 w 535"/>
                <a:gd name="T71" fmla="*/ 410 h 428"/>
                <a:gd name="T72" fmla="*/ 101 w 535"/>
                <a:gd name="T73" fmla="*/ 424 h 428"/>
                <a:gd name="T74" fmla="*/ 112 w 535"/>
                <a:gd name="T75" fmla="*/ 428 h 428"/>
                <a:gd name="T76" fmla="*/ 497 w 535"/>
                <a:gd name="T77" fmla="*/ 43 h 428"/>
                <a:gd name="T78" fmla="*/ 483 w 535"/>
                <a:gd name="T79" fmla="*/ 37 h 428"/>
                <a:gd name="T80" fmla="*/ 474 w 535"/>
                <a:gd name="T81" fmla="*/ 35 h 428"/>
                <a:gd name="T82" fmla="*/ 483 w 535"/>
                <a:gd name="T83" fmla="*/ 32 h 428"/>
                <a:gd name="T84" fmla="*/ 489 w 535"/>
                <a:gd name="T85" fmla="*/ 31 h 428"/>
                <a:gd name="T86" fmla="*/ 493 w 535"/>
                <a:gd name="T87" fmla="*/ 31 h 428"/>
                <a:gd name="T88" fmla="*/ 504 w 535"/>
                <a:gd name="T89" fmla="*/ 36 h 428"/>
                <a:gd name="T90" fmla="*/ 535 w 535"/>
                <a:gd name="T91" fmla="*/ 5 h 428"/>
                <a:gd name="T92" fmla="*/ 533 w 535"/>
                <a:gd name="T93" fmla="*/ 3 h 428"/>
                <a:gd name="T94" fmla="*/ 533 w 535"/>
                <a:gd name="T95" fmla="*/ 3 h 428"/>
                <a:gd name="T96" fmla="*/ 525 w 535"/>
                <a:gd name="T9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428">
                  <a:moveTo>
                    <a:pt x="525" y="0"/>
                  </a:moveTo>
                  <a:cubicBezTo>
                    <a:pt x="517" y="0"/>
                    <a:pt x="505" y="5"/>
                    <a:pt x="488" y="17"/>
                  </a:cubicBezTo>
                  <a:cubicBezTo>
                    <a:pt x="464" y="33"/>
                    <a:pt x="447" y="45"/>
                    <a:pt x="438" y="55"/>
                  </a:cubicBezTo>
                  <a:cubicBezTo>
                    <a:pt x="381" y="113"/>
                    <a:pt x="381" y="113"/>
                    <a:pt x="381" y="113"/>
                  </a:cubicBezTo>
                  <a:cubicBezTo>
                    <a:pt x="284" y="106"/>
                    <a:pt x="284" y="106"/>
                    <a:pt x="284" y="106"/>
                  </a:cubicBezTo>
                  <a:cubicBezTo>
                    <a:pt x="295" y="95"/>
                    <a:pt x="295" y="95"/>
                    <a:pt x="295" y="95"/>
                  </a:cubicBezTo>
                  <a:cubicBezTo>
                    <a:pt x="300" y="90"/>
                    <a:pt x="303" y="85"/>
                    <a:pt x="303" y="80"/>
                  </a:cubicBezTo>
                  <a:cubicBezTo>
                    <a:pt x="303" y="76"/>
                    <a:pt x="301" y="72"/>
                    <a:pt x="297" y="68"/>
                  </a:cubicBezTo>
                  <a:cubicBezTo>
                    <a:pt x="294" y="65"/>
                    <a:pt x="290" y="64"/>
                    <a:pt x="286" y="64"/>
                  </a:cubicBezTo>
                  <a:cubicBezTo>
                    <a:pt x="278" y="64"/>
                    <a:pt x="269" y="70"/>
                    <a:pt x="257" y="81"/>
                  </a:cubicBezTo>
                  <a:cubicBezTo>
                    <a:pt x="239" y="100"/>
                    <a:pt x="239" y="100"/>
                    <a:pt x="239" y="100"/>
                  </a:cubicBezTo>
                  <a:cubicBezTo>
                    <a:pt x="174" y="91"/>
                    <a:pt x="174" y="91"/>
                    <a:pt x="174" y="91"/>
                  </a:cubicBezTo>
                  <a:cubicBezTo>
                    <a:pt x="187" y="78"/>
                    <a:pt x="187" y="78"/>
                    <a:pt x="187" y="78"/>
                  </a:cubicBezTo>
                  <a:cubicBezTo>
                    <a:pt x="192" y="73"/>
                    <a:pt x="194" y="69"/>
                    <a:pt x="194" y="64"/>
                  </a:cubicBezTo>
                  <a:cubicBezTo>
                    <a:pt x="194" y="60"/>
                    <a:pt x="192" y="56"/>
                    <a:pt x="188" y="53"/>
                  </a:cubicBezTo>
                  <a:cubicBezTo>
                    <a:pt x="184" y="49"/>
                    <a:pt x="180" y="47"/>
                    <a:pt x="175" y="47"/>
                  </a:cubicBezTo>
                  <a:cubicBezTo>
                    <a:pt x="169" y="47"/>
                    <a:pt x="163" y="50"/>
                    <a:pt x="156" y="58"/>
                  </a:cubicBezTo>
                  <a:cubicBezTo>
                    <a:pt x="129" y="85"/>
                    <a:pt x="129" y="85"/>
                    <a:pt x="129" y="85"/>
                  </a:cubicBezTo>
                  <a:cubicBezTo>
                    <a:pt x="89" y="79"/>
                    <a:pt x="58" y="76"/>
                    <a:pt x="38" y="76"/>
                  </a:cubicBezTo>
                  <a:cubicBezTo>
                    <a:pt x="22" y="76"/>
                    <a:pt x="12" y="78"/>
                    <a:pt x="8" y="81"/>
                  </a:cubicBezTo>
                  <a:cubicBezTo>
                    <a:pt x="4" y="85"/>
                    <a:pt x="2" y="91"/>
                    <a:pt x="0" y="98"/>
                  </a:cubicBezTo>
                  <a:cubicBezTo>
                    <a:pt x="0" y="100"/>
                    <a:pt x="0" y="102"/>
                    <a:pt x="0" y="104"/>
                  </a:cubicBezTo>
                  <a:cubicBezTo>
                    <a:pt x="0" y="109"/>
                    <a:pt x="1" y="112"/>
                    <a:pt x="4" y="115"/>
                  </a:cubicBezTo>
                  <a:cubicBezTo>
                    <a:pt x="7" y="118"/>
                    <a:pt x="21" y="122"/>
                    <a:pt x="45" y="127"/>
                  </a:cubicBezTo>
                  <a:cubicBezTo>
                    <a:pt x="69" y="132"/>
                    <a:pt x="110" y="145"/>
                    <a:pt x="167" y="167"/>
                  </a:cubicBezTo>
                  <a:cubicBezTo>
                    <a:pt x="224" y="188"/>
                    <a:pt x="257" y="203"/>
                    <a:pt x="265" y="211"/>
                  </a:cubicBezTo>
                  <a:cubicBezTo>
                    <a:pt x="267" y="212"/>
                    <a:pt x="268" y="214"/>
                    <a:pt x="268" y="216"/>
                  </a:cubicBezTo>
                  <a:cubicBezTo>
                    <a:pt x="268" y="222"/>
                    <a:pt x="262" y="231"/>
                    <a:pt x="251" y="243"/>
                  </a:cubicBezTo>
                  <a:cubicBezTo>
                    <a:pt x="199" y="296"/>
                    <a:pt x="164" y="337"/>
                    <a:pt x="146" y="364"/>
                  </a:cubicBezTo>
                  <a:cubicBezTo>
                    <a:pt x="146" y="364"/>
                    <a:pt x="145" y="364"/>
                    <a:pt x="145" y="364"/>
                  </a:cubicBezTo>
                  <a:cubicBezTo>
                    <a:pt x="139" y="364"/>
                    <a:pt x="124" y="362"/>
                    <a:pt x="102" y="359"/>
                  </a:cubicBezTo>
                  <a:cubicBezTo>
                    <a:pt x="83" y="356"/>
                    <a:pt x="69" y="354"/>
                    <a:pt x="61" y="354"/>
                  </a:cubicBezTo>
                  <a:cubicBezTo>
                    <a:pt x="58" y="354"/>
                    <a:pt x="56" y="355"/>
                    <a:pt x="55" y="355"/>
                  </a:cubicBezTo>
                  <a:cubicBezTo>
                    <a:pt x="48" y="356"/>
                    <a:pt x="40" y="362"/>
                    <a:pt x="30" y="372"/>
                  </a:cubicBezTo>
                  <a:cubicBezTo>
                    <a:pt x="25" y="377"/>
                    <a:pt x="22" y="381"/>
                    <a:pt x="22" y="385"/>
                  </a:cubicBezTo>
                  <a:cubicBezTo>
                    <a:pt x="26" y="389"/>
                    <a:pt x="43" y="398"/>
                    <a:pt x="71" y="410"/>
                  </a:cubicBezTo>
                  <a:cubicBezTo>
                    <a:pt x="80" y="414"/>
                    <a:pt x="90" y="419"/>
                    <a:pt x="101" y="424"/>
                  </a:cubicBezTo>
                  <a:cubicBezTo>
                    <a:pt x="105" y="425"/>
                    <a:pt x="108" y="427"/>
                    <a:pt x="112" y="428"/>
                  </a:cubicBezTo>
                  <a:cubicBezTo>
                    <a:pt x="497" y="43"/>
                    <a:pt x="497" y="43"/>
                    <a:pt x="497" y="43"/>
                  </a:cubicBezTo>
                  <a:cubicBezTo>
                    <a:pt x="493" y="40"/>
                    <a:pt x="488" y="38"/>
                    <a:pt x="483" y="37"/>
                  </a:cubicBezTo>
                  <a:cubicBezTo>
                    <a:pt x="478" y="36"/>
                    <a:pt x="474" y="35"/>
                    <a:pt x="474" y="35"/>
                  </a:cubicBezTo>
                  <a:cubicBezTo>
                    <a:pt x="474" y="35"/>
                    <a:pt x="477" y="33"/>
                    <a:pt x="483" y="32"/>
                  </a:cubicBezTo>
                  <a:cubicBezTo>
                    <a:pt x="485" y="32"/>
                    <a:pt x="487" y="31"/>
                    <a:pt x="489" y="31"/>
                  </a:cubicBezTo>
                  <a:cubicBezTo>
                    <a:pt x="490" y="31"/>
                    <a:pt x="492" y="31"/>
                    <a:pt x="493" y="31"/>
                  </a:cubicBezTo>
                  <a:cubicBezTo>
                    <a:pt x="496" y="32"/>
                    <a:pt x="500" y="34"/>
                    <a:pt x="504" y="36"/>
                  </a:cubicBezTo>
                  <a:cubicBezTo>
                    <a:pt x="535" y="5"/>
                    <a:pt x="535" y="5"/>
                    <a:pt x="535" y="5"/>
                  </a:cubicBezTo>
                  <a:cubicBezTo>
                    <a:pt x="534" y="4"/>
                    <a:pt x="534" y="3"/>
                    <a:pt x="533" y="3"/>
                  </a:cubicBezTo>
                  <a:cubicBezTo>
                    <a:pt x="533" y="3"/>
                    <a:pt x="533" y="3"/>
                    <a:pt x="533" y="3"/>
                  </a:cubicBezTo>
                  <a:cubicBezTo>
                    <a:pt x="531" y="1"/>
                    <a:pt x="529" y="0"/>
                    <a:pt x="5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6" name="Freeform 11"/>
            <p:cNvSpPr/>
            <p:nvPr/>
          </p:nvSpPr>
          <p:spPr bwMode="auto">
            <a:xfrm>
              <a:off x="3722688" y="687388"/>
              <a:ext cx="215900" cy="85725"/>
            </a:xfrm>
            <a:custGeom>
              <a:avLst/>
              <a:gdLst>
                <a:gd name="T0" fmla="*/ 15 w 30"/>
                <a:gd name="T1" fmla="*/ 0 h 12"/>
                <a:gd name="T2" fmla="*/ 9 w 30"/>
                <a:gd name="T3" fmla="*/ 1 h 12"/>
                <a:gd name="T4" fmla="*/ 0 w 30"/>
                <a:gd name="T5" fmla="*/ 4 h 12"/>
                <a:gd name="T6" fmla="*/ 9 w 30"/>
                <a:gd name="T7" fmla="*/ 6 h 12"/>
                <a:gd name="T8" fmla="*/ 23 w 30"/>
                <a:gd name="T9" fmla="*/ 12 h 12"/>
                <a:gd name="T10" fmla="*/ 30 w 30"/>
                <a:gd name="T11" fmla="*/ 5 h 12"/>
                <a:gd name="T12" fmla="*/ 19 w 30"/>
                <a:gd name="T13" fmla="*/ 0 h 12"/>
                <a:gd name="T14" fmla="*/ 15 w 3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2">
                  <a:moveTo>
                    <a:pt x="15" y="0"/>
                  </a:moveTo>
                  <a:cubicBezTo>
                    <a:pt x="13" y="0"/>
                    <a:pt x="11" y="1"/>
                    <a:pt x="9" y="1"/>
                  </a:cubicBezTo>
                  <a:cubicBezTo>
                    <a:pt x="3" y="2"/>
                    <a:pt x="0" y="4"/>
                    <a:pt x="0" y="4"/>
                  </a:cubicBezTo>
                  <a:cubicBezTo>
                    <a:pt x="0" y="4"/>
                    <a:pt x="4" y="5"/>
                    <a:pt x="9" y="6"/>
                  </a:cubicBezTo>
                  <a:cubicBezTo>
                    <a:pt x="14" y="7"/>
                    <a:pt x="19" y="9"/>
                    <a:pt x="23" y="12"/>
                  </a:cubicBezTo>
                  <a:cubicBezTo>
                    <a:pt x="30" y="5"/>
                    <a:pt x="30" y="5"/>
                    <a:pt x="30" y="5"/>
                  </a:cubicBezTo>
                  <a:cubicBezTo>
                    <a:pt x="26" y="3"/>
                    <a:pt x="22" y="1"/>
                    <a:pt x="19" y="0"/>
                  </a:cubicBezTo>
                  <a:cubicBezTo>
                    <a:pt x="18" y="0"/>
                    <a:pt x="16" y="0"/>
                    <a:pt x="15" y="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45719" tIns="22859" rIns="45719" bIns="22859" numCol="1" anchor="t" anchorCtr="0" compatLnSpc="1"/>
            <a:lstStyle/>
            <a:p>
              <a:pPr>
                <a:lnSpc>
                  <a:spcPct val="120000"/>
                </a:lnSpc>
              </a:pPr>
              <a:endParaRPr lang="en-US" sz="90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grpSp>
      <p:sp>
        <p:nvSpPr>
          <p:cNvPr id="24" name="TextBox 23"/>
          <p:cNvSpPr txBox="1"/>
          <p:nvPr/>
        </p:nvSpPr>
        <p:spPr>
          <a:xfrm>
            <a:off x="8405558" y="4659687"/>
            <a:ext cx="349455" cy="478593"/>
          </a:xfrm>
          <a:prstGeom prst="rect">
            <a:avLst/>
          </a:prstGeom>
          <a:noFill/>
        </p:spPr>
        <p:txBody>
          <a:bodyPr wrap="none" lIns="0" tIns="0" rIns="0" bIns="0" rtlCol="0">
            <a:spAutoFit/>
          </a:bodyPr>
          <a:lstStyle/>
          <a:p>
            <a:pPr>
              <a:lnSpc>
                <a:spcPct val="120000"/>
              </a:lnSpc>
            </a:pPr>
            <a:r>
              <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rPr>
              <a:t>03</a:t>
            </a:r>
            <a:endPar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5" name="Rectangle 24"/>
          <p:cNvSpPr/>
          <p:nvPr/>
        </p:nvSpPr>
        <p:spPr>
          <a:xfrm>
            <a:off x="8958723" y="4862549"/>
            <a:ext cx="1770580" cy="268856"/>
          </a:xfrm>
          <a:prstGeom prst="rect">
            <a:avLst/>
          </a:prstGeom>
        </p:spPr>
        <p:txBody>
          <a:bodyPr wrap="square" lIns="0" tIns="0" rIns="0" bIns="0">
            <a:spAutoFit/>
          </a:bodyPr>
          <a:lstStyle/>
          <a:p>
            <a:pPr>
              <a:lnSpc>
                <a:spcPct val="120000"/>
              </a:lnSpc>
            </a:pPr>
            <a:r>
              <a:rPr lang="zh-CN" altLang="en-US" sz="760" dirty="0">
                <a:latin typeface="方正楷体简体" panose="03000509000000000000" pitchFamily="65" charset="-122"/>
                <a:ea typeface="方正楷体简体" panose="03000509000000000000" pitchFamily="65" charset="-122"/>
                <a:sym typeface="方正楷体简体" panose="03000509000000000000" pitchFamily="65" charset="-122"/>
              </a:rPr>
              <a:t>添加标题点击添加标题文字点击添加标题文字点击添加标题文字点击添加标题文字</a:t>
            </a:r>
            <a:endParaRPr lang="en-US" sz="76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6" name="TextBox 25"/>
          <p:cNvSpPr txBox="1"/>
          <p:nvPr/>
        </p:nvSpPr>
        <p:spPr>
          <a:xfrm>
            <a:off x="8954023" y="4578668"/>
            <a:ext cx="1256754" cy="237181"/>
          </a:xfrm>
          <a:prstGeom prst="rect">
            <a:avLst/>
          </a:prstGeom>
          <a:noFill/>
        </p:spPr>
        <p:txBody>
          <a:bodyPr wrap="none" lIns="0" tIns="0" rIns="0" bIns="0" rtlCol="0">
            <a:spAutoFit/>
          </a:bodyPr>
          <a:lstStyle/>
          <a:p>
            <a:pPr>
              <a:lnSpc>
                <a:spcPct val="120000"/>
              </a:lnSpc>
            </a:pPr>
            <a:r>
              <a:rPr lang="zh-CN" altLang="en-US" sz="1400">
                <a:latin typeface="方正楷体简体" panose="03000509000000000000" pitchFamily="65" charset="-122"/>
                <a:ea typeface="方正楷体简体" panose="03000509000000000000" pitchFamily="65" charset="-122"/>
                <a:sym typeface="方正楷体简体" panose="03000509000000000000" pitchFamily="65" charset="-122"/>
              </a:rPr>
              <a:t>请替换文字内容</a:t>
            </a:r>
            <a:endParaRPr 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7" name="TextBox 26"/>
          <p:cNvSpPr txBox="1"/>
          <p:nvPr/>
        </p:nvSpPr>
        <p:spPr>
          <a:xfrm>
            <a:off x="8405558" y="3505609"/>
            <a:ext cx="349455" cy="478593"/>
          </a:xfrm>
          <a:prstGeom prst="rect">
            <a:avLst/>
          </a:prstGeom>
          <a:noFill/>
        </p:spPr>
        <p:txBody>
          <a:bodyPr wrap="none" lIns="0" tIns="0" rIns="0" bIns="0" rtlCol="0">
            <a:spAutoFit/>
          </a:bodyPr>
          <a:lstStyle/>
          <a:p>
            <a:pPr>
              <a:lnSpc>
                <a:spcPct val="120000"/>
              </a:lnSpc>
            </a:pPr>
            <a:r>
              <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rPr>
              <a:t>02</a:t>
            </a:r>
            <a:endPar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8" name="Rectangle 27"/>
          <p:cNvSpPr/>
          <p:nvPr/>
        </p:nvSpPr>
        <p:spPr>
          <a:xfrm>
            <a:off x="8958723" y="3708470"/>
            <a:ext cx="1770580" cy="268856"/>
          </a:xfrm>
          <a:prstGeom prst="rect">
            <a:avLst/>
          </a:prstGeom>
        </p:spPr>
        <p:txBody>
          <a:bodyPr wrap="square" lIns="0" tIns="0" rIns="0" bIns="0">
            <a:spAutoFit/>
          </a:bodyPr>
          <a:lstStyle/>
          <a:p>
            <a:pPr>
              <a:lnSpc>
                <a:spcPct val="120000"/>
              </a:lnSpc>
            </a:pPr>
            <a:r>
              <a:rPr lang="zh-CN" altLang="en-US" sz="760" dirty="0">
                <a:latin typeface="方正楷体简体" panose="03000509000000000000" pitchFamily="65" charset="-122"/>
                <a:ea typeface="方正楷体简体" panose="03000509000000000000" pitchFamily="65" charset="-122"/>
                <a:sym typeface="方正楷体简体" panose="03000509000000000000" pitchFamily="65" charset="-122"/>
              </a:rPr>
              <a:t>添加标题点击添加标题文字点击添加标题文字点击添加标题文字点击添加标题文字</a:t>
            </a:r>
            <a:endParaRPr lang="en-US" sz="76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29" name="TextBox 28"/>
          <p:cNvSpPr txBox="1"/>
          <p:nvPr/>
        </p:nvSpPr>
        <p:spPr>
          <a:xfrm>
            <a:off x="8954023" y="3424589"/>
            <a:ext cx="1256754" cy="237181"/>
          </a:xfrm>
          <a:prstGeom prst="rect">
            <a:avLst/>
          </a:prstGeom>
          <a:noFill/>
        </p:spPr>
        <p:txBody>
          <a:bodyPr wrap="none" lIns="0" tIns="0" rIns="0" bIns="0" rtlCol="0">
            <a:spAutoFit/>
          </a:bodyPr>
          <a:lstStyle/>
          <a:p>
            <a:pPr>
              <a:lnSpc>
                <a:spcPct val="120000"/>
              </a:lnSpc>
            </a:pPr>
            <a:r>
              <a:rPr lang="zh-CN" altLang="en-US" sz="1400">
                <a:latin typeface="方正楷体简体" panose="03000509000000000000" pitchFamily="65" charset="-122"/>
                <a:ea typeface="方正楷体简体" panose="03000509000000000000" pitchFamily="65" charset="-122"/>
                <a:sym typeface="方正楷体简体" panose="03000509000000000000" pitchFamily="65" charset="-122"/>
              </a:rPr>
              <a:t>请替换文字内容</a:t>
            </a:r>
            <a:endParaRPr 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0" name="TextBox 29"/>
          <p:cNvSpPr txBox="1"/>
          <p:nvPr/>
        </p:nvSpPr>
        <p:spPr>
          <a:xfrm>
            <a:off x="8405558" y="2272901"/>
            <a:ext cx="349455" cy="478593"/>
          </a:xfrm>
          <a:prstGeom prst="rect">
            <a:avLst/>
          </a:prstGeom>
          <a:noFill/>
        </p:spPr>
        <p:txBody>
          <a:bodyPr wrap="none" lIns="0" tIns="0" rIns="0" bIns="0" rtlCol="0">
            <a:spAutoFit/>
          </a:bodyPr>
          <a:lstStyle/>
          <a:p>
            <a:pPr>
              <a:lnSpc>
                <a:spcPct val="120000"/>
              </a:lnSpc>
            </a:pPr>
            <a:r>
              <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rPr>
              <a:t>01</a:t>
            </a:r>
            <a:endParaRPr lang="en-US" sz="28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1" name="Rectangle 30"/>
          <p:cNvSpPr/>
          <p:nvPr/>
        </p:nvSpPr>
        <p:spPr>
          <a:xfrm>
            <a:off x="8958723" y="2475762"/>
            <a:ext cx="1770580" cy="268856"/>
          </a:xfrm>
          <a:prstGeom prst="rect">
            <a:avLst/>
          </a:prstGeom>
        </p:spPr>
        <p:txBody>
          <a:bodyPr wrap="square" lIns="0" tIns="0" rIns="0" bIns="0">
            <a:spAutoFit/>
          </a:bodyPr>
          <a:lstStyle/>
          <a:p>
            <a:pPr>
              <a:lnSpc>
                <a:spcPct val="120000"/>
              </a:lnSpc>
            </a:pPr>
            <a:r>
              <a:rPr lang="zh-CN" altLang="en-US" sz="760" dirty="0">
                <a:latin typeface="方正楷体简体" panose="03000509000000000000" pitchFamily="65" charset="-122"/>
                <a:ea typeface="方正楷体简体" panose="03000509000000000000" pitchFamily="65" charset="-122"/>
                <a:sym typeface="方正楷体简体" panose="03000509000000000000" pitchFamily="65" charset="-122"/>
              </a:rPr>
              <a:t>添加标题点击添加标题文字点击添加标题文字点击添加标题文字点击添加标题文字</a:t>
            </a:r>
            <a:endParaRPr lang="en-US" sz="76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2" name="TextBox 31"/>
          <p:cNvSpPr txBox="1"/>
          <p:nvPr/>
        </p:nvSpPr>
        <p:spPr>
          <a:xfrm>
            <a:off x="8954023" y="2191881"/>
            <a:ext cx="1256754" cy="237181"/>
          </a:xfrm>
          <a:prstGeom prst="rect">
            <a:avLst/>
          </a:prstGeom>
          <a:noFill/>
        </p:spPr>
        <p:txBody>
          <a:bodyPr wrap="none" lIns="0" tIns="0" rIns="0" bIns="0" rtlCol="0">
            <a:spAutoFit/>
          </a:bodyPr>
          <a:lstStyle/>
          <a:p>
            <a:pPr>
              <a:lnSpc>
                <a:spcPct val="120000"/>
              </a:lnSpc>
            </a:pPr>
            <a:r>
              <a:rPr lang="zh-CN" altLang="en-US" sz="1400">
                <a:latin typeface="方正楷体简体" panose="03000509000000000000" pitchFamily="65" charset="-122"/>
                <a:ea typeface="方正楷体简体" panose="03000509000000000000" pitchFamily="65" charset="-122"/>
                <a:sym typeface="方正楷体简体" panose="03000509000000000000" pitchFamily="65" charset="-122"/>
              </a:rPr>
              <a:t>请替换文字内容</a:t>
            </a:r>
            <a:endParaRPr lang="en-US" sz="140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7" name="Rectangle 36"/>
          <p:cNvSpPr/>
          <p:nvPr/>
        </p:nvSpPr>
        <p:spPr>
          <a:xfrm>
            <a:off x="1894147" y="3079370"/>
            <a:ext cx="1353615" cy="409023"/>
          </a:xfrm>
          <a:prstGeom prst="rect">
            <a:avLst/>
          </a:prstGeom>
        </p:spPr>
        <p:txBody>
          <a:bodyPr wrap="square" lIns="0" tIns="0" rIns="0" bIns="0">
            <a:spAutoFit/>
          </a:bodyPr>
          <a:lstStyle/>
          <a:p>
            <a:pPr>
              <a:lnSpc>
                <a:spcPct val="120000"/>
              </a:lnSpc>
            </a:pPr>
            <a:r>
              <a:rPr lang="zh-CN" altLang="en-US" sz="760" dirty="0">
                <a:latin typeface="方正楷体简体" panose="03000509000000000000" pitchFamily="65" charset="-122"/>
                <a:ea typeface="方正楷体简体" panose="03000509000000000000" pitchFamily="65" charset="-122"/>
                <a:sym typeface="方正楷体简体" panose="03000509000000000000" pitchFamily="65" charset="-122"/>
              </a:rPr>
              <a:t>添加标题点击添加标题文字点击添加标题文字点击添加标题文字点击添加标题文字</a:t>
            </a:r>
            <a:endParaRPr lang="en-US" sz="76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8" name="Sun 37"/>
          <p:cNvSpPr/>
          <p:nvPr/>
        </p:nvSpPr>
        <p:spPr>
          <a:xfrm>
            <a:off x="2253379" y="2388007"/>
            <a:ext cx="635148" cy="635148"/>
          </a:xfrm>
          <a:prstGeom prst="su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5">
              <a:solidFill>
                <a:schemeClr val="tx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39" name="Rectangle 38"/>
          <p:cNvSpPr/>
          <p:nvPr/>
        </p:nvSpPr>
        <p:spPr>
          <a:xfrm>
            <a:off x="1894147" y="4680481"/>
            <a:ext cx="1353615" cy="409023"/>
          </a:xfrm>
          <a:prstGeom prst="rect">
            <a:avLst/>
          </a:prstGeom>
        </p:spPr>
        <p:txBody>
          <a:bodyPr wrap="square" lIns="0" tIns="0" rIns="0" bIns="0">
            <a:spAutoFit/>
          </a:bodyPr>
          <a:lstStyle/>
          <a:p>
            <a:pPr>
              <a:lnSpc>
                <a:spcPct val="120000"/>
              </a:lnSpc>
            </a:pPr>
            <a:r>
              <a:rPr lang="zh-CN" altLang="en-US" sz="760" dirty="0">
                <a:latin typeface="方正楷体简体" panose="03000509000000000000" pitchFamily="65" charset="-122"/>
                <a:ea typeface="方正楷体简体" panose="03000509000000000000" pitchFamily="65" charset="-122"/>
                <a:sym typeface="方正楷体简体" panose="03000509000000000000" pitchFamily="65" charset="-122"/>
              </a:rPr>
              <a:t>添加标题点击添加标题文字点击添加标题文字点击添加标题文字点击添加标题文字</a:t>
            </a:r>
            <a:endParaRPr lang="en-US" sz="760" dirty="0">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0" name="Sun 39"/>
          <p:cNvSpPr/>
          <p:nvPr/>
        </p:nvSpPr>
        <p:spPr>
          <a:xfrm>
            <a:off x="2253379" y="3989115"/>
            <a:ext cx="635148" cy="635148"/>
          </a:xfrm>
          <a:prstGeom prst="su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5">
              <a:solidFill>
                <a:schemeClr val="tx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4" name="矩形 43"/>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randombar(horizontal)">
                                      <p:cBhvr>
                                        <p:cTn id="19" dur="500"/>
                                        <p:tgtEl>
                                          <p:spTgt spid="3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randombar(horizontal)">
                                      <p:cBhvr>
                                        <p:cTn id="27" dur="500"/>
                                        <p:tgtEl>
                                          <p:spTgt spid="2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randombar(horizontal)">
                                      <p:cBhvr>
                                        <p:cTn id="35" dur="500"/>
                                        <p:tgtEl>
                                          <p:spTgt spid="28"/>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randombar(horizontal)">
                                      <p:cBhvr>
                                        <p:cTn id="43" dur="500"/>
                                        <p:tgtEl>
                                          <p:spTgt spid="26"/>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randombar(horizontal)">
                                      <p:cBhvr>
                                        <p:cTn id="47" dur="500"/>
                                        <p:tgtEl>
                                          <p:spTgt spid="2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randombar(horizontal)">
                                      <p:cBhvr>
                                        <p:cTn id="51" dur="500"/>
                                        <p:tgtEl>
                                          <p:spTgt spid="38"/>
                                        </p:tgtEl>
                                      </p:cBhvr>
                                    </p:animEffect>
                                  </p:childTnLst>
                                </p:cTn>
                              </p:par>
                            </p:childTnLst>
                          </p:cTn>
                        </p:par>
                        <p:par>
                          <p:cTn id="52" fill="hold">
                            <p:stCondLst>
                              <p:cond delay="6000"/>
                            </p:stCondLst>
                            <p:childTnLst>
                              <p:par>
                                <p:cTn id="53" presetID="14" presetClass="entr" presetSubtype="1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randombar(horizontal)">
                                      <p:cBhvr>
                                        <p:cTn id="55" dur="500"/>
                                        <p:tgtEl>
                                          <p:spTgt spid="37"/>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randombar(horizontal)">
                                      <p:cBhvr>
                                        <p:cTn id="59" dur="500"/>
                                        <p:tgtEl>
                                          <p:spTgt spid="40"/>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7" grpId="0"/>
      <p:bldP spid="38" grpId="0" animBg="1"/>
      <p:bldP spid="39" grpId="0"/>
      <p:bldP spid="40"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28832" r="3823"/>
          <a:stretch>
            <a:fillRect/>
          </a:stretch>
        </p:blipFill>
        <p:spPr>
          <a:xfrm>
            <a:off x="1" y="0"/>
            <a:ext cx="12192000" cy="6858000"/>
          </a:xfrm>
          <a:prstGeom prst="rect">
            <a:avLst/>
          </a:prstGeom>
        </p:spPr>
      </p:pic>
      <p:sp>
        <p:nvSpPr>
          <p:cNvPr id="44" name="文本框 43"/>
          <p:cNvSpPr txBox="1"/>
          <p:nvPr/>
        </p:nvSpPr>
        <p:spPr>
          <a:xfrm>
            <a:off x="2042885" y="3314777"/>
            <a:ext cx="4826000" cy="830997"/>
          </a:xfrm>
          <a:prstGeom prst="rect">
            <a:avLst/>
          </a:prstGeom>
          <a:noFill/>
        </p:spPr>
        <p:txBody>
          <a:bodyPr wrap="square" rtlCol="0">
            <a:spAutoFit/>
            <a:scene3d>
              <a:camera prst="orthographicFront"/>
              <a:lightRig rig="threePt" dir="t"/>
            </a:scene3d>
            <a:sp3d contourW="12700"/>
          </a:bodyPr>
          <a:lstStyle/>
          <a:p>
            <a:pPr algn="dist" defTabSz="457200">
              <a:defRPr/>
            </a:pPr>
            <a:r>
              <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活动目的</a:t>
            </a:r>
            <a:endParaRPr lang="zh-CN" altLang="en-US" sz="4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5" name="文本框 44"/>
          <p:cNvSpPr txBox="1"/>
          <p:nvPr/>
        </p:nvSpPr>
        <p:spPr>
          <a:xfrm>
            <a:off x="1530130" y="4212073"/>
            <a:ext cx="5851507" cy="360740"/>
          </a:xfrm>
          <a:prstGeom prst="rect">
            <a:avLst/>
          </a:prstGeom>
          <a:noFill/>
        </p:spPr>
        <p:txBody>
          <a:bodyPr wrap="square">
            <a:spAutoFit/>
            <a:scene3d>
              <a:camera prst="orthographicFront"/>
              <a:lightRig rig="threePt" dir="t"/>
            </a:scene3d>
            <a:sp3d contourW="12700"/>
          </a:bodyPr>
          <a:lstStyle/>
          <a:p>
            <a:pPr algn="ctr" defTabSz="457200">
              <a:lnSpc>
                <a:spcPct val="114000"/>
              </a:lnSpc>
              <a:defRPr/>
            </a:pP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This template is exclusively designed by Fei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er</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creative, and copyrights belong to Bao </a:t>
            </a:r>
            <a:r>
              <a:rPr lang="en-US" altLang="zh-CN" sz="800" dirty="0" err="1">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tu</a:t>
            </a:r>
            <a:r>
              <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 internet. </a:t>
            </a:r>
            <a:endParaRPr lang="en-US" altLang="zh-CN" sz="800"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46" name="文本框 45"/>
          <p:cNvSpPr txBox="1"/>
          <p:nvPr/>
        </p:nvSpPr>
        <p:spPr>
          <a:xfrm>
            <a:off x="1718024" y="2228671"/>
            <a:ext cx="5475723" cy="1200329"/>
          </a:xfrm>
          <a:prstGeom prst="rect">
            <a:avLst/>
          </a:prstGeom>
          <a:noFill/>
        </p:spPr>
        <p:txBody>
          <a:bodyPr wrap="square" rtlCol="0">
            <a:spAutoFit/>
            <a:scene3d>
              <a:camera prst="orthographicFront"/>
              <a:lightRig rig="threePt" dir="t"/>
            </a:scene3d>
            <a:sp3d contourW="12700"/>
          </a:bodyPr>
          <a:lstStyle/>
          <a:p>
            <a:pPr algn="ctr" defTabSz="457200">
              <a:defRPr/>
            </a:pPr>
            <a:r>
              <a:rPr lang="en-US" altLang="zh-CN"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rPr>
              <a:t>PART 02</a:t>
            </a:r>
            <a:endParaRPr lang="zh-CN" altLang="en-US" sz="7200" b="1" dirty="0">
              <a:solidFill>
                <a:srgbClr val="FFFFFF"/>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randombar(horizontal)">
                                      <p:cBhvr>
                                        <p:cTn id="11" dur="500"/>
                                        <p:tgtEl>
                                          <p:spTgt spid="4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randombar(horizontal)">
                                      <p:cBhvr>
                                        <p:cTn id="15" dur="500"/>
                                        <p:tgtEl>
                                          <p:spTgt spid="45"/>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rcRect l="23435" t="16049" r="6898" b="12398"/>
          <a:stretch>
            <a:fillRect/>
          </a:stretch>
        </p:blipFill>
        <p:spPr>
          <a:xfrm>
            <a:off x="4340463" y="1267557"/>
            <a:ext cx="7080884" cy="4907100"/>
          </a:xfrm>
          <a:custGeom>
            <a:avLst/>
            <a:gdLst>
              <a:gd name="connsiteX0" fmla="*/ 0 w 7080884"/>
              <a:gd name="connsiteY0" fmla="*/ 0 h 4907100"/>
              <a:gd name="connsiteX1" fmla="*/ 7080884 w 7080884"/>
              <a:gd name="connsiteY1" fmla="*/ 0 h 4907100"/>
              <a:gd name="connsiteX2" fmla="*/ 7080884 w 7080884"/>
              <a:gd name="connsiteY2" fmla="*/ 4907100 h 4907100"/>
              <a:gd name="connsiteX3" fmla="*/ 0 w 7080884"/>
              <a:gd name="connsiteY3" fmla="*/ 4907100 h 4907100"/>
            </a:gdLst>
            <a:ahLst/>
            <a:cxnLst>
              <a:cxn ang="0">
                <a:pos x="connsiteX0" y="connsiteY0"/>
              </a:cxn>
              <a:cxn ang="0">
                <a:pos x="connsiteX1" y="connsiteY1"/>
              </a:cxn>
              <a:cxn ang="0">
                <a:pos x="connsiteX2" y="connsiteY2"/>
              </a:cxn>
              <a:cxn ang="0">
                <a:pos x="connsiteX3" y="connsiteY3"/>
              </a:cxn>
            </a:cxnLst>
            <a:rect l="l" t="t" r="r" b="b"/>
            <a:pathLst>
              <a:path w="7080884" h="4907100">
                <a:moveTo>
                  <a:pt x="0" y="0"/>
                </a:moveTo>
                <a:lnTo>
                  <a:pt x="7080884" y="0"/>
                </a:lnTo>
                <a:lnTo>
                  <a:pt x="7080884" y="4907100"/>
                </a:lnTo>
                <a:lnTo>
                  <a:pt x="0" y="4907100"/>
                </a:lnTo>
                <a:close/>
              </a:path>
            </a:pathLst>
          </a:custGeom>
        </p:spPr>
      </p:pic>
      <p:sp>
        <p:nvSpPr>
          <p:cNvPr id="9" name="矩形 8"/>
          <p:cNvSpPr/>
          <p:nvPr/>
        </p:nvSpPr>
        <p:spPr>
          <a:xfrm>
            <a:off x="770655" y="1259867"/>
            <a:ext cx="4973864" cy="16229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900">
              <a:solidFill>
                <a:schemeClr val="tx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
        <p:nvSpPr>
          <p:cNvPr id="10" name="矩形 9"/>
          <p:cNvSpPr/>
          <p:nvPr/>
        </p:nvSpPr>
        <p:spPr>
          <a:xfrm>
            <a:off x="770656" y="4250239"/>
            <a:ext cx="3208843" cy="4728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895" dirty="0">
                <a:solidFill>
                  <a:schemeClr val="tx1"/>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a:t>
            </a:r>
            <a:endParaRPr lang="en-US" altLang="zh-CN" sz="1895" b="1" dirty="0">
              <a:solidFill>
                <a:schemeClr val="tx1"/>
              </a:solidFill>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1" name="Content Placeholder 2"/>
          <p:cNvSpPr txBox="1"/>
          <p:nvPr/>
        </p:nvSpPr>
        <p:spPr>
          <a:xfrm>
            <a:off x="770655" y="4773929"/>
            <a:ext cx="3208844" cy="9862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100" dirty="0">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请替换文字内容，添加相关标题，修改文字内容，也可以直接复制你的内容到此。请替换文字内容，添加相关标题，修改文字内容，也可以直接复制你的内容到此。请替换文字内容，</a:t>
            </a:r>
            <a:endParaRPr lang="en-US" altLang="zh-CN" sz="1100" b="1" dirty="0">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12" name="Content Placeholder 2"/>
          <p:cNvSpPr txBox="1"/>
          <p:nvPr/>
        </p:nvSpPr>
        <p:spPr>
          <a:xfrm>
            <a:off x="1101915" y="1546064"/>
            <a:ext cx="4369552" cy="9862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100" dirty="0">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a:t>
            </a:r>
            <a:endParaRPr lang="en-US" altLang="zh-CN" sz="1100" b="1" dirty="0">
              <a:latin typeface="方正楷体简体" panose="03000509000000000000" pitchFamily="65" charset="-122"/>
              <a:ea typeface="方正楷体简体" panose="03000509000000000000" pitchFamily="65" charset="-122"/>
              <a:cs typeface="Arial" panose="020B0604020202020204" pitchFamily="34" charset="0"/>
              <a:sym typeface="方正楷体简体" panose="03000509000000000000" pitchFamily="65" charset="-122"/>
            </a:endParaRPr>
          </a:p>
        </p:txBody>
      </p:sp>
      <p:sp>
        <p:nvSpPr>
          <p:cNvPr id="21" name="矩形 20"/>
          <p:cNvSpPr/>
          <p:nvPr/>
        </p:nvSpPr>
        <p:spPr>
          <a:xfrm>
            <a:off x="630261" y="245462"/>
            <a:ext cx="2656496" cy="584775"/>
          </a:xfrm>
          <a:prstGeom prst="rect">
            <a:avLst/>
          </a:prstGeom>
        </p:spPr>
        <p:txBody>
          <a:bodyPr wrap="none">
            <a:spAutoFit/>
          </a:bodyPr>
          <a:lstStyle/>
          <a:p>
            <a:pPr algn="ctr"/>
            <a:r>
              <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rPr>
              <a:t>标题文本预设</a:t>
            </a:r>
            <a:endParaRPr lang="zh-CN" altLang="en-US" sz="3200" b="1" dirty="0">
              <a:solidFill>
                <a:schemeClr val="accent1"/>
              </a:solidFill>
              <a:latin typeface="方正楷体简体" panose="03000509000000000000" pitchFamily="65" charset="-122"/>
              <a:ea typeface="方正楷体简体" panose="03000509000000000000" pitchFamily="65" charset="-122"/>
              <a:sym typeface="方正楷体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Bar dir="vert"/>
      </p:transition>
    </mc:Choice>
    <mc:Fallback>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21" grpId="0"/>
    </p:bldLst>
  </p:timing>
</p:sld>
</file>

<file path=ppt/tags/tag1.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ISLIDE.DIAGRAM" val="9d28796c-3046-4e81-99cf-6485eab0c96b"/>
</p:tagLst>
</file>

<file path=ppt/theme/theme1.xml><?xml version="1.0" encoding="utf-8"?>
<a:theme xmlns:a="http://schemas.openxmlformats.org/drawingml/2006/main" name="Office 主题​​">
  <a:themeElements>
    <a:clrScheme name="自定义 572">
      <a:dk1>
        <a:sysClr val="windowText" lastClr="000000"/>
      </a:dk1>
      <a:lt1>
        <a:sysClr val="window" lastClr="FFFFFF"/>
      </a:lt1>
      <a:dk2>
        <a:srgbClr val="44546A"/>
      </a:dk2>
      <a:lt2>
        <a:srgbClr val="E7E6E6"/>
      </a:lt2>
      <a:accent1>
        <a:srgbClr val="AEBEFA"/>
      </a:accent1>
      <a:accent2>
        <a:srgbClr val="AEBEFA"/>
      </a:accent2>
      <a:accent3>
        <a:srgbClr val="AEBEFA"/>
      </a:accent3>
      <a:accent4>
        <a:srgbClr val="AEBEFA"/>
      </a:accent4>
      <a:accent5>
        <a:srgbClr val="AEBEFA"/>
      </a:accent5>
      <a:accent6>
        <a:srgbClr val="AEBEFA"/>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4265</Words>
  <Application>WPS 演示</Application>
  <PresentationFormat>宽屏</PresentationFormat>
  <Paragraphs>307</Paragraphs>
  <Slides>24</Slides>
  <Notes>12</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Lato Regular</vt:lpstr>
      <vt:lpstr>Lato Hairline</vt:lpstr>
      <vt:lpstr>Lato Light</vt:lpstr>
      <vt:lpstr>方正楷体简体</vt:lpstr>
      <vt:lpstr>Open Sans</vt:lpstr>
      <vt:lpstr>Arial</vt:lpstr>
      <vt:lpstr>等线</vt:lpstr>
      <vt:lpstr>微软雅黑</vt:lpstr>
      <vt:lpstr>Arial Unicode MS</vt:lpstr>
      <vt:lpstr>等线 Light</vt:lpstr>
      <vt:lpstr>Lato Light</vt:lpstr>
      <vt:lpstr>Roboto Black</vt:lpstr>
      <vt:lpstr>Hiragino Sans GB W3</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cp:revision>
  <dcterms:created xsi:type="dcterms:W3CDTF">2018-11-27T02:35:00Z</dcterms:created>
  <dcterms:modified xsi:type="dcterms:W3CDTF">2019-12-05T02:01:13Z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