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7"/>
  </p:handoutMasterIdLst>
  <p:sldIdLst>
    <p:sldId id="359" r:id="rId3"/>
    <p:sldId id="423" r:id="rId5"/>
    <p:sldId id="322" r:id="rId6"/>
    <p:sldId id="390" r:id="rId7"/>
    <p:sldId id="422" r:id="rId8"/>
    <p:sldId id="410" r:id="rId9"/>
    <p:sldId id="321" r:id="rId10"/>
    <p:sldId id="417" r:id="rId11"/>
    <p:sldId id="414" r:id="rId12"/>
    <p:sldId id="421" r:id="rId13"/>
    <p:sldId id="407" r:id="rId14"/>
    <p:sldId id="405" r:id="rId15"/>
    <p:sldId id="357" r:id="rId16"/>
    <p:sldId id="412" r:id="rId17"/>
    <p:sldId id="406" r:id="rId18"/>
    <p:sldId id="408" r:id="rId19"/>
    <p:sldId id="420" r:id="rId20"/>
    <p:sldId id="413" r:id="rId21"/>
    <p:sldId id="320" r:id="rId22"/>
    <p:sldId id="419" r:id="rId23"/>
    <p:sldId id="404" r:id="rId24"/>
    <p:sldId id="416" r:id="rId25"/>
    <p:sldId id="318" r:id="rId26"/>
  </p:sldIdLst>
  <p:sldSz cx="9144000" cy="5143500" type="screen16x9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05F2C04-C923-438B-8C0F-E0CD2BADF298}">
      <wppc:fontMiss xmlns:wppc="http://www.wps.cn/officeDocument/PresentationCustomData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A27C"/>
    <a:srgbClr val="FFC000"/>
    <a:srgbClr val="28D7CB"/>
    <a:srgbClr val="858639"/>
    <a:srgbClr val="7E3187"/>
    <a:srgbClr val="FDB855"/>
    <a:srgbClr val="F1C0DE"/>
    <a:srgbClr val="496D66"/>
    <a:srgbClr val="FF7215"/>
    <a:srgbClr val="F012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09" autoAdjust="0"/>
    <p:restoredTop sz="80024" autoAdjust="0"/>
  </p:normalViewPr>
  <p:slideViewPr>
    <p:cSldViewPr>
      <p:cViewPr>
        <p:scale>
          <a:sx n="66" d="100"/>
          <a:sy n="66" d="100"/>
        </p:scale>
        <p:origin x="-282" y="-1212"/>
      </p:cViewPr>
      <p:guideLst>
        <p:guide orient="horz" pos="1620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1" Type="http://schemas.openxmlformats.org/officeDocument/2006/relationships/tags" Target="tags/tag15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handoutMaster" Target="handoutMasters/handoutMaster1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73EA-EE91-4E33-A9C1-8BF5DD7139A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7380312" y="4515966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.jpeg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tags" Target="../tags/tag2.xml"/><Relationship Id="rId11" Type="http://schemas.openxmlformats.org/officeDocument/2006/relationships/image" Target="../media/image2.jpeg"/><Relationship Id="rId10" Type="http://schemas.openxmlformats.org/officeDocument/2006/relationships/tags" Target="../tags/tag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_矩形 4"/>
          <p:cNvSpPr/>
          <p:nvPr userDrawn="1">
            <p:custDataLst>
              <p:tags r:id="rId10"/>
            </p:custDataLst>
          </p:nvPr>
        </p:nvSpPr>
        <p:spPr>
          <a:xfrm>
            <a:off x="0" y="0"/>
            <a:ext cx="9144000" cy="5143500"/>
          </a:xfrm>
          <a:prstGeom prst="rect">
            <a:avLst/>
          </a:prstGeom>
          <a:blipFill dpi="0" rotWithShape="1">
            <a:blip r:embed="rId11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PA_矩形 5"/>
          <p:cNvSpPr/>
          <p:nvPr userDrawn="1">
            <p:custDataLst>
              <p:tags r:id="rId12"/>
            </p:custDataLst>
          </p:nvPr>
        </p:nvSpPr>
        <p:spPr>
          <a:xfrm>
            <a:off x="399208" y="339502"/>
            <a:ext cx="8349256" cy="4464496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  <a:effectLst>
            <a:outerShdw blurRad="1143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hemeOverride" Target="../theme/themeOverride1.xml"/><Relationship Id="rId8" Type="http://schemas.openxmlformats.org/officeDocument/2006/relationships/tags" Target="../tags/tag9.xml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1" Type="http://schemas.openxmlformats.org/officeDocument/2006/relationships/notesSlide" Target="../notesSlides/notesSlide1.xml"/><Relationship Id="rId10" Type="http://schemas.openxmlformats.org/officeDocument/2006/relationships/slideLayout" Target="../slideLayouts/slideLayout8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0.xml"/><Relationship Id="rId7" Type="http://schemas.openxmlformats.org/officeDocument/2006/relationships/slideLayout" Target="../slideLayouts/slideLayout8.xml"/><Relationship Id="rId6" Type="http://schemas.openxmlformats.org/officeDocument/2006/relationships/themeOverride" Target="../theme/themeOverride10.xml"/><Relationship Id="rId5" Type="http://schemas.openxmlformats.org/officeDocument/2006/relationships/tags" Target="../tags/tag1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7.xml"/><Relationship Id="rId5" Type="http://schemas.openxmlformats.org/officeDocument/2006/relationships/slideLayout" Target="../slideLayouts/slideLayout8.xml"/><Relationship Id="rId4" Type="http://schemas.openxmlformats.org/officeDocument/2006/relationships/themeOverride" Target="../theme/themeOverride17.xml"/><Relationship Id="rId3" Type="http://schemas.openxmlformats.org/officeDocument/2006/relationships/tags" Target="../tags/tag13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8.xml"/><Relationship Id="rId3" Type="http://schemas.openxmlformats.org/officeDocument/2006/relationships/themeOverride" Target="../theme/themeOverride2.xml"/><Relationship Id="rId2" Type="http://schemas.openxmlformats.org/officeDocument/2006/relationships/tags" Target="../tags/tag10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0.xml"/><Relationship Id="rId7" Type="http://schemas.openxmlformats.org/officeDocument/2006/relationships/slideLayout" Target="../slideLayouts/slideLayout8.xml"/><Relationship Id="rId6" Type="http://schemas.openxmlformats.org/officeDocument/2006/relationships/themeOverride" Target="../theme/themeOverride20.xml"/><Relationship Id="rId5" Type="http://schemas.openxmlformats.org/officeDocument/2006/relationships/tags" Target="../tags/tag14.xml"/><Relationship Id="rId4" Type="http://schemas.openxmlformats.org/officeDocument/2006/relationships/image" Target="../media/image14.jpeg"/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1.xml"/><Relationship Id="rId4" Type="http://schemas.openxmlformats.org/officeDocument/2006/relationships/themeOverride" Target="../theme/themeOverride5.xml"/><Relationship Id="rId3" Type="http://schemas.openxmlformats.org/officeDocument/2006/relationships/tags" Target="../tags/tag11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_文本框 11"/>
          <p:cNvSpPr txBox="1"/>
          <p:nvPr>
            <p:custDataLst>
              <p:tags r:id="rId2"/>
            </p:custDataLst>
          </p:nvPr>
        </p:nvSpPr>
        <p:spPr>
          <a:xfrm>
            <a:off x="827584" y="1220013"/>
            <a:ext cx="25151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 smtClean="0">
                <a:solidFill>
                  <a:srgbClr val="76A27C"/>
                </a:solidFill>
                <a:latin typeface="Agency FB" panose="020B0503020202020204" pitchFamily="34" charset="0"/>
              </a:rPr>
              <a:t>2030</a:t>
            </a:r>
            <a:endParaRPr lang="zh-CN" altLang="en-US" sz="8000" dirty="0">
              <a:solidFill>
                <a:srgbClr val="76A27C"/>
              </a:solidFill>
              <a:latin typeface="Agency FB" panose="020B0503020202020204" pitchFamily="34" charset="0"/>
            </a:endParaRPr>
          </a:p>
        </p:txBody>
      </p:sp>
      <p:sp>
        <p:nvSpPr>
          <p:cNvPr id="13" name="PA_矩形 12"/>
          <p:cNvSpPr/>
          <p:nvPr>
            <p:custDataLst>
              <p:tags r:id="rId3"/>
            </p:custDataLst>
          </p:nvPr>
        </p:nvSpPr>
        <p:spPr>
          <a:xfrm>
            <a:off x="827584" y="2315989"/>
            <a:ext cx="37684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ea typeface="微软雅黑" panose="020B0503020204020204" pitchFamily="34" charset="-122"/>
              </a:rPr>
              <a:t>POWERPOINT</a:t>
            </a:r>
            <a:r>
              <a:rPr kumimoji="1"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ea typeface="微软雅黑" panose="020B0503020204020204" pitchFamily="34" charset="-122"/>
              </a:rPr>
              <a:t> </a:t>
            </a:r>
            <a:r>
              <a:rPr kumimoji="1"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ea typeface="微软雅黑" panose="020B0503020204020204" pitchFamily="34" charset="-122"/>
              </a:rPr>
              <a:t>TEMPLATE</a:t>
            </a:r>
            <a:endParaRPr kumimoji="1"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PA_文本框 13"/>
          <p:cNvSpPr txBox="1"/>
          <p:nvPr>
            <p:custDataLst>
              <p:tags r:id="rId4"/>
            </p:custDataLst>
          </p:nvPr>
        </p:nvSpPr>
        <p:spPr>
          <a:xfrm>
            <a:off x="827584" y="2624594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200" b="1" dirty="0" smtClean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清爽商务办公</a:t>
            </a:r>
            <a:r>
              <a:rPr kumimoji="1" lang="en-US" altLang="zh-CN" sz="3200" b="1" dirty="0" smtClean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kumimoji="1" lang="zh-CN" altLang="en-US" sz="3200" b="1" dirty="0" smtClean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endParaRPr kumimoji="1" lang="zh-CN" altLang="en-US" sz="3200" b="1" dirty="0">
              <a:solidFill>
                <a:schemeClr val="accent4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PA_文本框 14"/>
          <p:cNvSpPr txBox="1"/>
          <p:nvPr>
            <p:custDataLst>
              <p:tags r:id="rId5"/>
            </p:custDataLst>
          </p:nvPr>
        </p:nvSpPr>
        <p:spPr>
          <a:xfrm>
            <a:off x="928440" y="3620717"/>
            <a:ext cx="3787576" cy="276999"/>
          </a:xfrm>
          <a:prstGeom prst="rect">
            <a:avLst/>
          </a:prstGeom>
          <a:solidFill>
            <a:srgbClr val="76A27C"/>
          </a:solidFill>
        </p:spPr>
        <p:txBody>
          <a:bodyPr wrap="square" rtlCol="0">
            <a:spAutoFit/>
          </a:bodyPr>
          <a:lstStyle/>
          <a:p>
            <a:r>
              <a:rPr kumimoji="1"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适用于 创业计划</a:t>
            </a:r>
            <a:r>
              <a:rPr kumimoji="1"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</a:t>
            </a:r>
            <a:r>
              <a:rPr kumimoji="1"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策划方案</a:t>
            </a:r>
            <a:r>
              <a:rPr kumimoji="1"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</a:t>
            </a:r>
            <a:r>
              <a:rPr kumimoji="1"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商业规划</a:t>
            </a:r>
            <a:r>
              <a:rPr kumimoji="1"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</a:t>
            </a:r>
            <a:r>
              <a:rPr kumimoji="1"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市场分析</a:t>
            </a:r>
            <a:endParaRPr kumimoji="1"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6" name="PA_文本框 15"/>
          <p:cNvSpPr txBox="1"/>
          <p:nvPr>
            <p:custDataLst>
              <p:tags r:id="rId6"/>
            </p:custDataLst>
          </p:nvPr>
        </p:nvSpPr>
        <p:spPr>
          <a:xfrm>
            <a:off x="827584" y="3174868"/>
            <a:ext cx="42783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Please click here to modify the text for example </a:t>
            </a:r>
            <a:endParaRPr kumimoji="1"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kumimoji="1"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The text here you may post texts</a:t>
            </a:r>
            <a:endParaRPr kumimoji="1" lang="zh-CN" altLang="en-US" sz="1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1" name="PA_矩形 10"/>
          <p:cNvSpPr/>
          <p:nvPr>
            <p:custDataLst>
              <p:tags r:id="rId7"/>
            </p:custDataLst>
          </p:nvPr>
        </p:nvSpPr>
        <p:spPr>
          <a:xfrm>
            <a:off x="6804248" y="339502"/>
            <a:ext cx="1368152" cy="1280542"/>
          </a:xfrm>
          <a:prstGeom prst="rect">
            <a:avLst/>
          </a:prstGeom>
          <a:solidFill>
            <a:srgbClr val="76A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" name="PA_组合 16"/>
          <p:cNvGrpSpPr/>
          <p:nvPr>
            <p:custDataLst>
              <p:tags r:id="rId8"/>
            </p:custDataLst>
          </p:nvPr>
        </p:nvGrpSpPr>
        <p:grpSpPr>
          <a:xfrm>
            <a:off x="7038618" y="535923"/>
            <a:ext cx="887700" cy="887700"/>
            <a:chOff x="10797016" y="1720488"/>
            <a:chExt cx="343788" cy="343788"/>
          </a:xfrm>
        </p:grpSpPr>
        <p:sp>
          <p:nvSpPr>
            <p:cNvPr id="23" name="椭圆 22"/>
            <p:cNvSpPr/>
            <p:nvPr/>
          </p:nvSpPr>
          <p:spPr>
            <a:xfrm>
              <a:off x="10797016" y="1720488"/>
              <a:ext cx="343788" cy="343788"/>
            </a:xfrm>
            <a:prstGeom prst="ellipse">
              <a:avLst/>
            </a:prstGeom>
            <a:no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agreement_126444"/>
            <p:cNvSpPr>
              <a:spLocks noChangeAspect="1"/>
            </p:cNvSpPr>
            <p:nvPr/>
          </p:nvSpPr>
          <p:spPr bwMode="auto">
            <a:xfrm>
              <a:off x="10863156" y="1798699"/>
              <a:ext cx="211508" cy="187368"/>
            </a:xfrm>
            <a:custGeom>
              <a:avLst/>
              <a:gdLst>
                <a:gd name="T0" fmla="*/ 5423 w 6499"/>
                <a:gd name="T1" fmla="*/ 940 h 5766"/>
                <a:gd name="T2" fmla="*/ 6499 w 6499"/>
                <a:gd name="T3" fmla="*/ 7 h 5766"/>
                <a:gd name="T4" fmla="*/ 4987 w 6499"/>
                <a:gd name="T5" fmla="*/ 792 h 5766"/>
                <a:gd name="T6" fmla="*/ 3216 w 6499"/>
                <a:gd name="T7" fmla="*/ 716 h 5766"/>
                <a:gd name="T8" fmla="*/ 1453 w 6499"/>
                <a:gd name="T9" fmla="*/ 667 h 5766"/>
                <a:gd name="T10" fmla="*/ 0 w 6499"/>
                <a:gd name="T11" fmla="*/ 2664 h 5766"/>
                <a:gd name="T12" fmla="*/ 661 w 6499"/>
                <a:gd name="T13" fmla="*/ 3284 h 5766"/>
                <a:gd name="T14" fmla="*/ 448 w 6499"/>
                <a:gd name="T15" fmla="*/ 4071 h 5766"/>
                <a:gd name="T16" fmla="*/ 844 w 6499"/>
                <a:gd name="T17" fmla="*/ 4279 h 5766"/>
                <a:gd name="T18" fmla="*/ 1080 w 6499"/>
                <a:gd name="T19" fmla="*/ 4576 h 5766"/>
                <a:gd name="T20" fmla="*/ 1583 w 6499"/>
                <a:gd name="T21" fmla="*/ 4775 h 5766"/>
                <a:gd name="T22" fmla="*/ 2017 w 6499"/>
                <a:gd name="T23" fmla="*/ 5327 h 5766"/>
                <a:gd name="T24" fmla="*/ 2405 w 6499"/>
                <a:gd name="T25" fmla="*/ 5234 h 5766"/>
                <a:gd name="T26" fmla="*/ 2535 w 6499"/>
                <a:gd name="T27" fmla="*/ 5395 h 5766"/>
                <a:gd name="T28" fmla="*/ 2876 w 6499"/>
                <a:gd name="T29" fmla="*/ 5576 h 5766"/>
                <a:gd name="T30" fmla="*/ 3165 w 6499"/>
                <a:gd name="T31" fmla="*/ 5494 h 5766"/>
                <a:gd name="T32" fmla="*/ 3701 w 6499"/>
                <a:gd name="T33" fmla="*/ 5660 h 5766"/>
                <a:gd name="T34" fmla="*/ 3832 w 6499"/>
                <a:gd name="T35" fmla="*/ 5267 h 5766"/>
                <a:gd name="T36" fmla="*/ 4495 w 6499"/>
                <a:gd name="T37" fmla="*/ 4970 h 5766"/>
                <a:gd name="T38" fmla="*/ 4988 w 6499"/>
                <a:gd name="T39" fmla="*/ 5020 h 5766"/>
                <a:gd name="T40" fmla="*/ 5597 w 6499"/>
                <a:gd name="T41" fmla="*/ 4588 h 5766"/>
                <a:gd name="T42" fmla="*/ 5503 w 6499"/>
                <a:gd name="T43" fmla="*/ 3760 h 5766"/>
                <a:gd name="T44" fmla="*/ 6296 w 6499"/>
                <a:gd name="T45" fmla="*/ 2963 h 5766"/>
                <a:gd name="T46" fmla="*/ 6499 w 6499"/>
                <a:gd name="T47" fmla="*/ 2528 h 5766"/>
                <a:gd name="T48" fmla="*/ 5795 w 6499"/>
                <a:gd name="T49" fmla="*/ 3035 h 5766"/>
                <a:gd name="T50" fmla="*/ 4857 w 6499"/>
                <a:gd name="T51" fmla="*/ 3514 h 5766"/>
                <a:gd name="T52" fmla="*/ 4769 w 6499"/>
                <a:gd name="T53" fmla="*/ 4088 h 5766"/>
                <a:gd name="T54" fmla="*/ 4331 w 6499"/>
                <a:gd name="T55" fmla="*/ 4082 h 5766"/>
                <a:gd name="T56" fmla="*/ 4173 w 6499"/>
                <a:gd name="T57" fmla="*/ 4456 h 5766"/>
                <a:gd name="T58" fmla="*/ 3747 w 6499"/>
                <a:gd name="T59" fmla="*/ 4507 h 5766"/>
                <a:gd name="T60" fmla="*/ 3473 w 6499"/>
                <a:gd name="T61" fmla="*/ 4915 h 5766"/>
                <a:gd name="T62" fmla="*/ 3065 w 6499"/>
                <a:gd name="T63" fmla="*/ 5251 h 5766"/>
                <a:gd name="T64" fmla="*/ 2867 w 6499"/>
                <a:gd name="T65" fmla="*/ 5322 h 5766"/>
                <a:gd name="T66" fmla="*/ 2707 w 6499"/>
                <a:gd name="T67" fmla="*/ 5102 h 5766"/>
                <a:gd name="T68" fmla="*/ 3423 w 6499"/>
                <a:gd name="T69" fmla="*/ 4496 h 5766"/>
                <a:gd name="T70" fmla="*/ 3345 w 6499"/>
                <a:gd name="T71" fmla="*/ 4266 h 5766"/>
                <a:gd name="T72" fmla="*/ 2255 w 6499"/>
                <a:gd name="T73" fmla="*/ 5022 h 5766"/>
                <a:gd name="T74" fmla="*/ 1884 w 6499"/>
                <a:gd name="T75" fmla="*/ 4962 h 5766"/>
                <a:gd name="T76" fmla="*/ 3155 w 6499"/>
                <a:gd name="T77" fmla="*/ 3735 h 5766"/>
                <a:gd name="T78" fmla="*/ 3075 w 6499"/>
                <a:gd name="T79" fmla="*/ 3503 h 5766"/>
                <a:gd name="T80" fmla="*/ 1791 w 6499"/>
                <a:gd name="T81" fmla="*/ 4404 h 5766"/>
                <a:gd name="T82" fmla="*/ 1285 w 6499"/>
                <a:gd name="T83" fmla="*/ 4435 h 5766"/>
                <a:gd name="T84" fmla="*/ 1439 w 6499"/>
                <a:gd name="T85" fmla="*/ 4004 h 5766"/>
                <a:gd name="T86" fmla="*/ 2809 w 6499"/>
                <a:gd name="T87" fmla="*/ 3011 h 5766"/>
                <a:gd name="T88" fmla="*/ 2612 w 6499"/>
                <a:gd name="T89" fmla="*/ 2895 h 5766"/>
                <a:gd name="T90" fmla="*/ 1167 w 6499"/>
                <a:gd name="T91" fmla="*/ 3884 h 5766"/>
                <a:gd name="T92" fmla="*/ 668 w 6499"/>
                <a:gd name="T93" fmla="*/ 3923 h 5766"/>
                <a:gd name="T94" fmla="*/ 3388 w 6499"/>
                <a:gd name="T95" fmla="*/ 1602 h 5766"/>
                <a:gd name="T96" fmla="*/ 4543 w 6499"/>
                <a:gd name="T97" fmla="*/ 2706 h 5766"/>
                <a:gd name="T98" fmla="*/ 4492 w 6499"/>
                <a:gd name="T99" fmla="*/ 1496 h 5766"/>
                <a:gd name="T100" fmla="*/ 4777 w 6499"/>
                <a:gd name="T101" fmla="*/ 1048 h 5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499" h="5766">
                  <a:moveTo>
                    <a:pt x="5048" y="1043"/>
                  </a:moveTo>
                  <a:cubicBezTo>
                    <a:pt x="5180" y="1043"/>
                    <a:pt x="5309" y="1008"/>
                    <a:pt x="5423" y="940"/>
                  </a:cubicBezTo>
                  <a:lnTo>
                    <a:pt x="6499" y="304"/>
                  </a:lnTo>
                  <a:lnTo>
                    <a:pt x="6499" y="7"/>
                  </a:lnTo>
                  <a:lnTo>
                    <a:pt x="5288" y="712"/>
                  </a:lnTo>
                  <a:cubicBezTo>
                    <a:pt x="5196" y="766"/>
                    <a:pt x="5092" y="794"/>
                    <a:pt x="4987" y="792"/>
                  </a:cubicBezTo>
                  <a:lnTo>
                    <a:pt x="3384" y="774"/>
                  </a:lnTo>
                  <a:cubicBezTo>
                    <a:pt x="3304" y="744"/>
                    <a:pt x="3240" y="726"/>
                    <a:pt x="3216" y="716"/>
                  </a:cubicBezTo>
                  <a:cubicBezTo>
                    <a:pt x="2715" y="604"/>
                    <a:pt x="2323" y="648"/>
                    <a:pt x="2056" y="720"/>
                  </a:cubicBezTo>
                  <a:cubicBezTo>
                    <a:pt x="1856" y="774"/>
                    <a:pt x="1643" y="754"/>
                    <a:pt x="1453" y="667"/>
                  </a:cubicBezTo>
                  <a:lnTo>
                    <a:pt x="0" y="0"/>
                  </a:lnTo>
                  <a:lnTo>
                    <a:pt x="0" y="2664"/>
                  </a:lnTo>
                  <a:lnTo>
                    <a:pt x="151" y="2747"/>
                  </a:lnTo>
                  <a:cubicBezTo>
                    <a:pt x="373" y="2868"/>
                    <a:pt x="551" y="3056"/>
                    <a:pt x="661" y="3284"/>
                  </a:cubicBezTo>
                  <a:lnTo>
                    <a:pt x="576" y="3354"/>
                  </a:lnTo>
                  <a:cubicBezTo>
                    <a:pt x="347" y="3520"/>
                    <a:pt x="297" y="3843"/>
                    <a:pt x="448" y="4071"/>
                  </a:cubicBezTo>
                  <a:cubicBezTo>
                    <a:pt x="532" y="4182"/>
                    <a:pt x="651" y="4252"/>
                    <a:pt x="787" y="4276"/>
                  </a:cubicBezTo>
                  <a:cubicBezTo>
                    <a:pt x="803" y="4278"/>
                    <a:pt x="827" y="4279"/>
                    <a:pt x="844" y="4279"/>
                  </a:cubicBezTo>
                  <a:cubicBezTo>
                    <a:pt x="893" y="4282"/>
                    <a:pt x="941" y="4276"/>
                    <a:pt x="983" y="4270"/>
                  </a:cubicBezTo>
                  <a:cubicBezTo>
                    <a:pt x="985" y="4384"/>
                    <a:pt x="1012" y="4483"/>
                    <a:pt x="1080" y="4576"/>
                  </a:cubicBezTo>
                  <a:cubicBezTo>
                    <a:pt x="1171" y="4703"/>
                    <a:pt x="1315" y="4760"/>
                    <a:pt x="1469" y="4768"/>
                  </a:cubicBezTo>
                  <a:cubicBezTo>
                    <a:pt x="1509" y="4771"/>
                    <a:pt x="1551" y="4772"/>
                    <a:pt x="1583" y="4775"/>
                  </a:cubicBezTo>
                  <a:cubicBezTo>
                    <a:pt x="1568" y="4896"/>
                    <a:pt x="1603" y="5020"/>
                    <a:pt x="1679" y="5122"/>
                  </a:cubicBezTo>
                  <a:cubicBezTo>
                    <a:pt x="1763" y="5232"/>
                    <a:pt x="1881" y="5303"/>
                    <a:pt x="2017" y="5327"/>
                  </a:cubicBezTo>
                  <a:cubicBezTo>
                    <a:pt x="2033" y="5328"/>
                    <a:pt x="2057" y="5330"/>
                    <a:pt x="2075" y="5330"/>
                  </a:cubicBezTo>
                  <a:cubicBezTo>
                    <a:pt x="2196" y="5336"/>
                    <a:pt x="2312" y="5302"/>
                    <a:pt x="2405" y="5234"/>
                  </a:cubicBezTo>
                  <a:lnTo>
                    <a:pt x="2456" y="5195"/>
                  </a:lnTo>
                  <a:cubicBezTo>
                    <a:pt x="2468" y="5268"/>
                    <a:pt x="2489" y="5335"/>
                    <a:pt x="2535" y="5395"/>
                  </a:cubicBezTo>
                  <a:cubicBezTo>
                    <a:pt x="2603" y="5488"/>
                    <a:pt x="2705" y="5551"/>
                    <a:pt x="2827" y="5574"/>
                  </a:cubicBezTo>
                  <a:cubicBezTo>
                    <a:pt x="2843" y="5575"/>
                    <a:pt x="2859" y="5575"/>
                    <a:pt x="2876" y="5576"/>
                  </a:cubicBezTo>
                  <a:cubicBezTo>
                    <a:pt x="2973" y="5582"/>
                    <a:pt x="3072" y="5554"/>
                    <a:pt x="3157" y="5494"/>
                  </a:cubicBezTo>
                  <a:lnTo>
                    <a:pt x="3165" y="5494"/>
                  </a:lnTo>
                  <a:lnTo>
                    <a:pt x="3225" y="5578"/>
                  </a:lnTo>
                  <a:cubicBezTo>
                    <a:pt x="3331" y="5730"/>
                    <a:pt x="3549" y="5766"/>
                    <a:pt x="3701" y="5660"/>
                  </a:cubicBezTo>
                  <a:cubicBezTo>
                    <a:pt x="3828" y="5570"/>
                    <a:pt x="3879" y="5392"/>
                    <a:pt x="3821" y="5251"/>
                  </a:cubicBezTo>
                  <a:lnTo>
                    <a:pt x="3832" y="5267"/>
                  </a:lnTo>
                  <a:cubicBezTo>
                    <a:pt x="3932" y="5415"/>
                    <a:pt x="4121" y="5479"/>
                    <a:pt x="4287" y="5411"/>
                  </a:cubicBezTo>
                  <a:cubicBezTo>
                    <a:pt x="4469" y="5336"/>
                    <a:pt x="4543" y="5139"/>
                    <a:pt x="4495" y="4970"/>
                  </a:cubicBezTo>
                  <a:cubicBezTo>
                    <a:pt x="4617" y="5107"/>
                    <a:pt x="4828" y="5134"/>
                    <a:pt x="4980" y="5028"/>
                  </a:cubicBezTo>
                  <a:lnTo>
                    <a:pt x="4988" y="5020"/>
                  </a:lnTo>
                  <a:cubicBezTo>
                    <a:pt x="5140" y="4915"/>
                    <a:pt x="5184" y="4714"/>
                    <a:pt x="5103" y="4554"/>
                  </a:cubicBezTo>
                  <a:cubicBezTo>
                    <a:pt x="5235" y="4675"/>
                    <a:pt x="5445" y="4694"/>
                    <a:pt x="5597" y="4588"/>
                  </a:cubicBezTo>
                  <a:cubicBezTo>
                    <a:pt x="5775" y="4459"/>
                    <a:pt x="5821" y="4210"/>
                    <a:pt x="5692" y="4031"/>
                  </a:cubicBezTo>
                  <a:lnTo>
                    <a:pt x="5503" y="3760"/>
                  </a:lnTo>
                  <a:lnTo>
                    <a:pt x="5915" y="3280"/>
                  </a:lnTo>
                  <a:cubicBezTo>
                    <a:pt x="6023" y="3154"/>
                    <a:pt x="6152" y="3047"/>
                    <a:pt x="6296" y="2963"/>
                  </a:cubicBezTo>
                  <a:lnTo>
                    <a:pt x="6499" y="2846"/>
                  </a:lnTo>
                  <a:lnTo>
                    <a:pt x="6499" y="2528"/>
                  </a:lnTo>
                  <a:lnTo>
                    <a:pt x="6219" y="2687"/>
                  </a:lnTo>
                  <a:cubicBezTo>
                    <a:pt x="6059" y="2778"/>
                    <a:pt x="5915" y="2895"/>
                    <a:pt x="5795" y="3035"/>
                  </a:cubicBezTo>
                  <a:lnTo>
                    <a:pt x="5352" y="3548"/>
                  </a:lnTo>
                  <a:cubicBezTo>
                    <a:pt x="5220" y="3427"/>
                    <a:pt x="5009" y="3408"/>
                    <a:pt x="4857" y="3514"/>
                  </a:cubicBezTo>
                  <a:cubicBezTo>
                    <a:pt x="4680" y="3643"/>
                    <a:pt x="4633" y="3892"/>
                    <a:pt x="4763" y="4071"/>
                  </a:cubicBezTo>
                  <a:lnTo>
                    <a:pt x="4769" y="4088"/>
                  </a:lnTo>
                  <a:lnTo>
                    <a:pt x="4761" y="4088"/>
                  </a:lnTo>
                  <a:cubicBezTo>
                    <a:pt x="4636" y="4000"/>
                    <a:pt x="4465" y="3991"/>
                    <a:pt x="4331" y="4082"/>
                  </a:cubicBezTo>
                  <a:lnTo>
                    <a:pt x="4323" y="4090"/>
                  </a:lnTo>
                  <a:cubicBezTo>
                    <a:pt x="4204" y="4172"/>
                    <a:pt x="4148" y="4316"/>
                    <a:pt x="4173" y="4456"/>
                  </a:cubicBezTo>
                  <a:lnTo>
                    <a:pt x="4131" y="4487"/>
                  </a:lnTo>
                  <a:cubicBezTo>
                    <a:pt x="4012" y="4424"/>
                    <a:pt x="3865" y="4424"/>
                    <a:pt x="3747" y="4507"/>
                  </a:cubicBezTo>
                  <a:cubicBezTo>
                    <a:pt x="3637" y="4583"/>
                    <a:pt x="3581" y="4718"/>
                    <a:pt x="3591" y="4840"/>
                  </a:cubicBezTo>
                  <a:lnTo>
                    <a:pt x="3473" y="4915"/>
                  </a:lnTo>
                  <a:cubicBezTo>
                    <a:pt x="3385" y="4894"/>
                    <a:pt x="3287" y="4914"/>
                    <a:pt x="3211" y="4966"/>
                  </a:cubicBezTo>
                  <a:cubicBezTo>
                    <a:pt x="3117" y="5034"/>
                    <a:pt x="3063" y="5146"/>
                    <a:pt x="3065" y="5251"/>
                  </a:cubicBezTo>
                  <a:lnTo>
                    <a:pt x="3007" y="5288"/>
                  </a:lnTo>
                  <a:cubicBezTo>
                    <a:pt x="2972" y="5319"/>
                    <a:pt x="2915" y="5332"/>
                    <a:pt x="2867" y="5322"/>
                  </a:cubicBezTo>
                  <a:cubicBezTo>
                    <a:pt x="2819" y="5311"/>
                    <a:pt x="2771" y="5284"/>
                    <a:pt x="2740" y="5242"/>
                  </a:cubicBezTo>
                  <a:cubicBezTo>
                    <a:pt x="2709" y="5207"/>
                    <a:pt x="2696" y="5150"/>
                    <a:pt x="2707" y="5102"/>
                  </a:cubicBezTo>
                  <a:cubicBezTo>
                    <a:pt x="2717" y="5054"/>
                    <a:pt x="2744" y="5006"/>
                    <a:pt x="2787" y="4975"/>
                  </a:cubicBezTo>
                  <a:lnTo>
                    <a:pt x="3423" y="4496"/>
                  </a:lnTo>
                  <a:cubicBezTo>
                    <a:pt x="3456" y="4474"/>
                    <a:pt x="3475" y="4442"/>
                    <a:pt x="3476" y="4402"/>
                  </a:cubicBezTo>
                  <a:cubicBezTo>
                    <a:pt x="3480" y="4328"/>
                    <a:pt x="3417" y="4266"/>
                    <a:pt x="3345" y="4266"/>
                  </a:cubicBezTo>
                  <a:cubicBezTo>
                    <a:pt x="3317" y="4266"/>
                    <a:pt x="3295" y="4272"/>
                    <a:pt x="3271" y="4286"/>
                  </a:cubicBezTo>
                  <a:lnTo>
                    <a:pt x="2255" y="5022"/>
                  </a:lnTo>
                  <a:cubicBezTo>
                    <a:pt x="2196" y="5059"/>
                    <a:pt x="2129" y="5080"/>
                    <a:pt x="2057" y="5068"/>
                  </a:cubicBezTo>
                  <a:cubicBezTo>
                    <a:pt x="1985" y="5056"/>
                    <a:pt x="1921" y="5020"/>
                    <a:pt x="1884" y="4962"/>
                  </a:cubicBezTo>
                  <a:cubicBezTo>
                    <a:pt x="1800" y="4851"/>
                    <a:pt x="1825" y="4682"/>
                    <a:pt x="1944" y="4599"/>
                  </a:cubicBezTo>
                  <a:lnTo>
                    <a:pt x="3155" y="3735"/>
                  </a:lnTo>
                  <a:cubicBezTo>
                    <a:pt x="3181" y="3711"/>
                    <a:pt x="3200" y="3678"/>
                    <a:pt x="3200" y="3634"/>
                  </a:cubicBezTo>
                  <a:cubicBezTo>
                    <a:pt x="3201" y="3564"/>
                    <a:pt x="3144" y="3506"/>
                    <a:pt x="3075" y="3503"/>
                  </a:cubicBezTo>
                  <a:cubicBezTo>
                    <a:pt x="3035" y="3502"/>
                    <a:pt x="3003" y="3516"/>
                    <a:pt x="2976" y="3547"/>
                  </a:cubicBezTo>
                  <a:lnTo>
                    <a:pt x="1791" y="4404"/>
                  </a:lnTo>
                  <a:cubicBezTo>
                    <a:pt x="1757" y="4419"/>
                    <a:pt x="1740" y="4443"/>
                    <a:pt x="1715" y="4466"/>
                  </a:cubicBezTo>
                  <a:cubicBezTo>
                    <a:pt x="1572" y="4556"/>
                    <a:pt x="1361" y="4536"/>
                    <a:pt x="1285" y="4435"/>
                  </a:cubicBezTo>
                  <a:cubicBezTo>
                    <a:pt x="1209" y="4326"/>
                    <a:pt x="1225" y="4179"/>
                    <a:pt x="1320" y="4087"/>
                  </a:cubicBezTo>
                  <a:lnTo>
                    <a:pt x="1439" y="4004"/>
                  </a:lnTo>
                  <a:lnTo>
                    <a:pt x="2756" y="3106"/>
                  </a:lnTo>
                  <a:cubicBezTo>
                    <a:pt x="2789" y="3083"/>
                    <a:pt x="2808" y="3051"/>
                    <a:pt x="2809" y="3011"/>
                  </a:cubicBezTo>
                  <a:cubicBezTo>
                    <a:pt x="2812" y="2967"/>
                    <a:pt x="2791" y="2926"/>
                    <a:pt x="2755" y="2900"/>
                  </a:cubicBezTo>
                  <a:cubicBezTo>
                    <a:pt x="2708" y="2867"/>
                    <a:pt x="2661" y="2866"/>
                    <a:pt x="2612" y="2895"/>
                  </a:cubicBezTo>
                  <a:lnTo>
                    <a:pt x="1201" y="3854"/>
                  </a:lnTo>
                  <a:cubicBezTo>
                    <a:pt x="1192" y="3870"/>
                    <a:pt x="1176" y="3876"/>
                    <a:pt x="1167" y="3884"/>
                  </a:cubicBezTo>
                  <a:lnTo>
                    <a:pt x="1031" y="3983"/>
                  </a:lnTo>
                  <a:cubicBezTo>
                    <a:pt x="920" y="4067"/>
                    <a:pt x="751" y="4042"/>
                    <a:pt x="668" y="3923"/>
                  </a:cubicBezTo>
                  <a:cubicBezTo>
                    <a:pt x="584" y="3812"/>
                    <a:pt x="609" y="3643"/>
                    <a:pt x="728" y="3560"/>
                  </a:cubicBezTo>
                  <a:lnTo>
                    <a:pt x="3388" y="1602"/>
                  </a:lnTo>
                  <a:cubicBezTo>
                    <a:pt x="3601" y="1727"/>
                    <a:pt x="3759" y="1979"/>
                    <a:pt x="3759" y="1979"/>
                  </a:cubicBezTo>
                  <a:cubicBezTo>
                    <a:pt x="4020" y="2798"/>
                    <a:pt x="4345" y="2804"/>
                    <a:pt x="4543" y="2706"/>
                  </a:cubicBezTo>
                  <a:cubicBezTo>
                    <a:pt x="4645" y="2655"/>
                    <a:pt x="4692" y="2534"/>
                    <a:pt x="4656" y="2424"/>
                  </a:cubicBezTo>
                  <a:cubicBezTo>
                    <a:pt x="4552" y="2108"/>
                    <a:pt x="4492" y="1496"/>
                    <a:pt x="4492" y="1496"/>
                  </a:cubicBezTo>
                  <a:cubicBezTo>
                    <a:pt x="4419" y="1338"/>
                    <a:pt x="4184" y="1171"/>
                    <a:pt x="3923" y="1035"/>
                  </a:cubicBezTo>
                  <a:lnTo>
                    <a:pt x="4777" y="1048"/>
                  </a:lnTo>
                  <a:lnTo>
                    <a:pt x="5048" y="104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animBg="1"/>
      <p:bldP spid="16" grpId="0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íślíḋè-Oval 27"/>
          <p:cNvSpPr>
            <a:spLocks noChangeAspect="1"/>
          </p:cNvSpPr>
          <p:nvPr/>
        </p:nvSpPr>
        <p:spPr>
          <a:xfrm>
            <a:off x="2935818" y="1190231"/>
            <a:ext cx="3272364" cy="3272364"/>
          </a:xfrm>
          <a:prstGeom prst="ellipse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4" name="íślíḋè-Oval 1"/>
          <p:cNvSpPr>
            <a:spLocks noChangeAspect="1"/>
          </p:cNvSpPr>
          <p:nvPr/>
        </p:nvSpPr>
        <p:spPr>
          <a:xfrm>
            <a:off x="3401399" y="1600201"/>
            <a:ext cx="2354962" cy="2354963"/>
          </a:xfrm>
          <a:prstGeom prst="ellipse">
            <a:avLst/>
          </a:prstGeom>
          <a:solidFill>
            <a:schemeClr val="accent1">
              <a:lumMod val="40000"/>
              <a:lumOff val="60000"/>
              <a:alpha val="70000"/>
            </a:schemeClr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5" name="íślíḋè-Oval 2"/>
          <p:cNvSpPr/>
          <p:nvPr/>
        </p:nvSpPr>
        <p:spPr>
          <a:xfrm>
            <a:off x="3047649" y="1210780"/>
            <a:ext cx="1620000" cy="1615634"/>
          </a:xfrm>
          <a:prstGeom prst="ellipse">
            <a:avLst/>
          </a:prstGeom>
          <a:blipFill dpi="0" rotWithShape="1">
            <a:blip r:embed="rId1" cstate="screen"/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6" name="íślíḋè-Oval 3"/>
          <p:cNvSpPr/>
          <p:nvPr/>
        </p:nvSpPr>
        <p:spPr>
          <a:xfrm>
            <a:off x="4709172" y="1344624"/>
            <a:ext cx="1353649" cy="1350000"/>
          </a:xfrm>
          <a:prstGeom prst="ellipse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7" name="íślíḋè-Oval 4"/>
          <p:cNvSpPr/>
          <p:nvPr/>
        </p:nvSpPr>
        <p:spPr>
          <a:xfrm>
            <a:off x="3103139" y="2871153"/>
            <a:ext cx="1353649" cy="1350000"/>
          </a:xfrm>
          <a:prstGeom prst="ellipse">
            <a:avLst/>
          </a:prstGeom>
          <a:blipFill dpi="0" rotWithShape="1">
            <a:blip r:embed="rId3" cstate="screen"/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8" name="íślíḋè-Oval 5"/>
          <p:cNvSpPr/>
          <p:nvPr/>
        </p:nvSpPr>
        <p:spPr>
          <a:xfrm>
            <a:off x="4517994" y="2736153"/>
            <a:ext cx="1620000" cy="1615634"/>
          </a:xfrm>
          <a:prstGeom prst="ellipse">
            <a:avLst/>
          </a:prstGeom>
          <a:blipFill dpi="0" rotWithShape="1">
            <a:blip r:embed="rId4" cstate="screen"/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grpSp>
        <p:nvGrpSpPr>
          <p:cNvPr id="21" name="组合 20"/>
          <p:cNvGrpSpPr/>
          <p:nvPr/>
        </p:nvGrpSpPr>
        <p:grpSpPr>
          <a:xfrm>
            <a:off x="1160422" y="1415237"/>
            <a:ext cx="6825552" cy="2550298"/>
            <a:chOff x="1160422" y="1415237"/>
            <a:chExt cx="6825552" cy="2550298"/>
          </a:xfrm>
        </p:grpSpPr>
        <p:grpSp>
          <p:nvGrpSpPr>
            <p:cNvPr id="9" name="Group 15"/>
            <p:cNvGrpSpPr/>
            <p:nvPr/>
          </p:nvGrpSpPr>
          <p:grpSpPr>
            <a:xfrm>
              <a:off x="1160422" y="1415237"/>
              <a:ext cx="1616440" cy="556691"/>
              <a:chOff x="2387588" y="5225450"/>
              <a:chExt cx="2155254" cy="742255"/>
            </a:xfrm>
          </p:grpSpPr>
          <p:sp>
            <p:nvSpPr>
              <p:cNvPr id="19" name="íślíḋè-TextBox 16"/>
              <p:cNvSpPr txBox="1"/>
              <p:nvPr/>
            </p:nvSpPr>
            <p:spPr>
              <a:xfrm>
                <a:off x="2387588" y="5533227"/>
                <a:ext cx="2155254" cy="434478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rmAutofit fontScale="92500" lnSpcReduction="10000"/>
              </a:bodyPr>
              <a:lstStyle/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en-US" altLang="zh-CN" sz="1000" dirty="0">
                  <a:solidFill>
                    <a:schemeClr val="dk1">
                      <a:lumMod val="100000"/>
                    </a:schemeClr>
                  </a:solidFill>
                </a:endParaRPr>
              </a:p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zh-CN" altLang="en-US" sz="1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0" name="íślíḋè-Rectangle 17"/>
              <p:cNvSpPr/>
              <p:nvPr/>
            </p:nvSpPr>
            <p:spPr>
              <a:xfrm>
                <a:off x="2387588" y="5225450"/>
                <a:ext cx="2155254" cy="307777"/>
              </a:xfrm>
              <a:prstGeom prst="rect">
                <a:avLst/>
              </a:prstGeom>
            </p:spPr>
            <p:txBody>
              <a:bodyPr wrap="none">
                <a:normAutofit fontScale="77500" lnSpcReduction="20000"/>
              </a:bodyPr>
              <a:lstStyle/>
              <a:p>
                <a:pPr algn="r"/>
                <a:r>
                  <a:rPr lang="zh-CN" altLang="en-US" sz="1400" b="1">
                    <a:solidFill>
                      <a:schemeClr val="accent1"/>
                    </a:solidFill>
                  </a:rPr>
                  <a:t>标题文本预设</a:t>
                </a:r>
                <a:endParaRPr lang="zh-CN" altLang="en-US" sz="1400" b="1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10" name="Group 18"/>
            <p:cNvGrpSpPr/>
            <p:nvPr/>
          </p:nvGrpSpPr>
          <p:grpSpPr>
            <a:xfrm>
              <a:off x="6369534" y="1485813"/>
              <a:ext cx="1616440" cy="556691"/>
              <a:chOff x="7645071" y="5225450"/>
              <a:chExt cx="2155254" cy="742255"/>
            </a:xfrm>
          </p:grpSpPr>
          <p:sp>
            <p:nvSpPr>
              <p:cNvPr id="17" name="íślíḋè-TextBox 19"/>
              <p:cNvSpPr txBox="1"/>
              <p:nvPr/>
            </p:nvSpPr>
            <p:spPr>
              <a:xfrm>
                <a:off x="7645071" y="5533227"/>
                <a:ext cx="2155254" cy="434478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rmAutofit fontScale="92500" lnSpcReduction="10000"/>
              </a:bodyPr>
              <a:lstStyle/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en-US" altLang="zh-CN" sz="1000" dirty="0">
                  <a:solidFill>
                    <a:schemeClr val="dk1">
                      <a:lumMod val="100000"/>
                    </a:schemeClr>
                  </a:solidFill>
                </a:endParaRPr>
              </a:p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zh-CN" altLang="en-US" sz="1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" name="íślíḋè-Rectangle 20"/>
              <p:cNvSpPr/>
              <p:nvPr/>
            </p:nvSpPr>
            <p:spPr>
              <a:xfrm>
                <a:off x="7645071" y="5225450"/>
                <a:ext cx="2155254" cy="307777"/>
              </a:xfrm>
              <a:prstGeom prst="rect">
                <a:avLst/>
              </a:prstGeom>
            </p:spPr>
            <p:txBody>
              <a:bodyPr wrap="none">
                <a:normAutofit fontScale="77500" lnSpcReduction="20000"/>
              </a:bodyPr>
              <a:lstStyle/>
              <a:p>
                <a:r>
                  <a:rPr lang="zh-CN" altLang="en-US" sz="1400" b="1">
                    <a:solidFill>
                      <a:schemeClr val="accent2"/>
                    </a:solidFill>
                  </a:rPr>
                  <a:t>标题文本预设</a:t>
                </a:r>
                <a:endParaRPr lang="zh-CN" altLang="en-US" sz="1400" b="1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11" name="Group 21"/>
            <p:cNvGrpSpPr/>
            <p:nvPr/>
          </p:nvGrpSpPr>
          <p:grpSpPr>
            <a:xfrm>
              <a:off x="1160422" y="3338268"/>
              <a:ext cx="1616440" cy="556691"/>
              <a:chOff x="2387588" y="5225450"/>
              <a:chExt cx="2155254" cy="742255"/>
            </a:xfrm>
          </p:grpSpPr>
          <p:sp>
            <p:nvSpPr>
              <p:cNvPr id="15" name="íślíḋè-TextBox 22"/>
              <p:cNvSpPr txBox="1"/>
              <p:nvPr/>
            </p:nvSpPr>
            <p:spPr>
              <a:xfrm>
                <a:off x="2387588" y="5533227"/>
                <a:ext cx="2155254" cy="434478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rmAutofit fontScale="92500" lnSpcReduction="10000"/>
              </a:bodyPr>
              <a:lstStyle/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en-US" altLang="zh-CN" sz="1000" dirty="0">
                  <a:solidFill>
                    <a:schemeClr val="dk1">
                      <a:lumMod val="100000"/>
                    </a:schemeClr>
                  </a:solidFill>
                </a:endParaRPr>
              </a:p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zh-CN" altLang="en-US" sz="1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" name="íślíḋè-Rectangle 23"/>
              <p:cNvSpPr/>
              <p:nvPr/>
            </p:nvSpPr>
            <p:spPr>
              <a:xfrm>
                <a:off x="2387588" y="5225450"/>
                <a:ext cx="2155254" cy="307777"/>
              </a:xfrm>
              <a:prstGeom prst="rect">
                <a:avLst/>
              </a:prstGeom>
            </p:spPr>
            <p:txBody>
              <a:bodyPr wrap="none">
                <a:normAutofit fontScale="77500" lnSpcReduction="20000"/>
              </a:bodyPr>
              <a:lstStyle/>
              <a:p>
                <a:pPr algn="r"/>
                <a:r>
                  <a:rPr lang="zh-CN" altLang="en-US" sz="1400" b="1">
                    <a:solidFill>
                      <a:schemeClr val="accent3"/>
                    </a:solidFill>
                  </a:rPr>
                  <a:t>标题文本预设</a:t>
                </a:r>
                <a:endParaRPr lang="zh-CN" altLang="en-US" sz="1400" b="1">
                  <a:solidFill>
                    <a:schemeClr val="accent3"/>
                  </a:solidFill>
                </a:endParaRPr>
              </a:p>
            </p:txBody>
          </p:sp>
        </p:grpSp>
        <p:grpSp>
          <p:nvGrpSpPr>
            <p:cNvPr id="12" name="Group 24"/>
            <p:cNvGrpSpPr/>
            <p:nvPr/>
          </p:nvGrpSpPr>
          <p:grpSpPr>
            <a:xfrm>
              <a:off x="6369534" y="3408844"/>
              <a:ext cx="1616440" cy="556691"/>
              <a:chOff x="7645071" y="5225450"/>
              <a:chExt cx="2155254" cy="742255"/>
            </a:xfrm>
          </p:grpSpPr>
          <p:sp>
            <p:nvSpPr>
              <p:cNvPr id="13" name="íślíḋè-TextBox 25"/>
              <p:cNvSpPr txBox="1"/>
              <p:nvPr/>
            </p:nvSpPr>
            <p:spPr>
              <a:xfrm>
                <a:off x="7645071" y="5533227"/>
                <a:ext cx="2155254" cy="434478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rmAutofit fontScale="92500" lnSpcReduction="10000"/>
              </a:bodyPr>
              <a:lstStyle/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en-US" altLang="zh-CN" sz="1000" dirty="0">
                  <a:solidFill>
                    <a:schemeClr val="dk1">
                      <a:lumMod val="100000"/>
                    </a:schemeClr>
                  </a:solidFill>
                </a:endParaRPr>
              </a:p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zh-CN" altLang="en-US" sz="10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4" name="íślíḋè-Rectangle 26"/>
              <p:cNvSpPr/>
              <p:nvPr/>
            </p:nvSpPr>
            <p:spPr>
              <a:xfrm>
                <a:off x="7645071" y="5225450"/>
                <a:ext cx="2155254" cy="307777"/>
              </a:xfrm>
              <a:prstGeom prst="rect">
                <a:avLst/>
              </a:prstGeom>
            </p:spPr>
            <p:txBody>
              <a:bodyPr wrap="none">
                <a:normAutofit fontScale="77500" lnSpcReduction="20000"/>
              </a:bodyPr>
              <a:lstStyle/>
              <a:p>
                <a:r>
                  <a:rPr lang="zh-CN" altLang="en-US" sz="1400" b="1">
                    <a:solidFill>
                      <a:schemeClr val="accent4"/>
                    </a:solidFill>
                  </a:rPr>
                  <a:t>标题文本预设</a:t>
                </a:r>
                <a:endParaRPr lang="zh-CN" altLang="en-US" sz="1400" b="1">
                  <a:solidFill>
                    <a:schemeClr val="accent4"/>
                  </a:solidFill>
                </a:endParaRPr>
              </a:p>
            </p:txBody>
          </p:sp>
        </p:grpSp>
      </p:grpSp>
      <p:sp>
        <p:nvSpPr>
          <p:cNvPr id="22" name="Title 1"/>
          <p:cNvSpPr txBox="1"/>
          <p:nvPr/>
        </p:nvSpPr>
        <p:spPr>
          <a:xfrm>
            <a:off x="611560" y="39207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工作完成情况</a:t>
            </a:r>
            <a:endParaRPr lang="en-GB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组合 37"/>
          <p:cNvGrpSpPr/>
          <p:nvPr/>
        </p:nvGrpSpPr>
        <p:grpSpPr>
          <a:xfrm>
            <a:off x="1511102" y="1391947"/>
            <a:ext cx="2706591" cy="1135604"/>
            <a:chOff x="1511102" y="1391947"/>
            <a:chExt cx="2706591" cy="1135604"/>
          </a:xfrm>
        </p:grpSpPr>
        <p:sp>
          <p:nvSpPr>
            <p:cNvPr id="4" name="Rectangle: Rounded Corners 1"/>
            <p:cNvSpPr/>
            <p:nvPr/>
          </p:nvSpPr>
          <p:spPr>
            <a:xfrm>
              <a:off x="1511102" y="1391947"/>
              <a:ext cx="2666914" cy="534035"/>
            </a:xfrm>
            <a:prstGeom prst="roundRect">
              <a:avLst>
                <a:gd name="adj" fmla="val 4459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none" lIns="25400" tIns="25400" rIns="25400" bIns="25400" anchor="ctr">
              <a:normAutofit/>
            </a:bodyPr>
            <a:lstStyle/>
            <a:p>
              <a:pPr lvl="0" algn="ctr"/>
              <a:r>
                <a:rPr lang="zh-CN" altLang="en-US" sz="2000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" name="TextBox 2"/>
            <p:cNvSpPr txBox="1"/>
            <p:nvPr/>
          </p:nvSpPr>
          <p:spPr>
            <a:xfrm>
              <a:off x="1589146" y="2030776"/>
              <a:ext cx="2628547" cy="496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anchor="t">
              <a:normAutofit fontScale="85000" lnSpcReduction="20000"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4972916" y="1391947"/>
            <a:ext cx="2947698" cy="1207118"/>
            <a:chOff x="4972916" y="1391947"/>
            <a:chExt cx="2947698" cy="1207118"/>
          </a:xfrm>
        </p:grpSpPr>
        <p:sp>
          <p:nvSpPr>
            <p:cNvPr id="18" name="Rectangle 27"/>
            <p:cNvSpPr/>
            <p:nvPr/>
          </p:nvSpPr>
          <p:spPr>
            <a:xfrm>
              <a:off x="5049535" y="1977082"/>
              <a:ext cx="2871079" cy="6219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anchor="t">
              <a:norm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4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9" name="Rectangle: Rounded Corners 28"/>
            <p:cNvSpPr/>
            <p:nvPr/>
          </p:nvSpPr>
          <p:spPr>
            <a:xfrm>
              <a:off x="4972916" y="1391947"/>
              <a:ext cx="2666913" cy="534035"/>
            </a:xfrm>
            <a:prstGeom prst="roundRect">
              <a:avLst>
                <a:gd name="adj" fmla="val 4459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none" lIns="25400" tIns="25400" rIns="25400" bIns="25400" anchor="ctr">
              <a:normAutofit/>
            </a:bodyPr>
            <a:lstStyle/>
            <a:p>
              <a:pPr lvl="0" algn="ctr"/>
              <a:r>
                <a:rPr lang="zh-CN" altLang="en-US" sz="2000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1502901" y="3030802"/>
            <a:ext cx="6138199" cy="796091"/>
            <a:chOff x="1502901" y="3030802"/>
            <a:chExt cx="6138199" cy="796091"/>
          </a:xfrm>
        </p:grpSpPr>
        <p:grpSp>
          <p:nvGrpSpPr>
            <p:cNvPr id="6" name="Group 3"/>
            <p:cNvGrpSpPr/>
            <p:nvPr/>
          </p:nvGrpSpPr>
          <p:grpSpPr>
            <a:xfrm>
              <a:off x="5943668" y="3030802"/>
              <a:ext cx="407043" cy="407043"/>
              <a:chOff x="7924891" y="4464172"/>
              <a:chExt cx="542724" cy="542724"/>
            </a:xfrm>
          </p:grpSpPr>
          <p:sp>
            <p:nvSpPr>
              <p:cNvPr id="35" name="Freeform: Shape 4"/>
              <p:cNvSpPr/>
              <p:nvPr/>
            </p:nvSpPr>
            <p:spPr>
              <a:xfrm>
                <a:off x="7924891" y="4464172"/>
                <a:ext cx="542724" cy="542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6" name="Freeform: Shape 5"/>
              <p:cNvSpPr/>
              <p:nvPr/>
            </p:nvSpPr>
            <p:spPr>
              <a:xfrm>
                <a:off x="8082466" y="4626398"/>
                <a:ext cx="207486" cy="2182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89" h="21367" extrusionOk="0">
                    <a:moveTo>
                      <a:pt x="5399" y="21367"/>
                    </a:moveTo>
                    <a:cubicBezTo>
                      <a:pt x="3945" y="21367"/>
                      <a:pt x="2583" y="20761"/>
                      <a:pt x="1600" y="19796"/>
                    </a:cubicBezTo>
                    <a:cubicBezTo>
                      <a:pt x="-305" y="17926"/>
                      <a:pt x="-835" y="14661"/>
                      <a:pt x="1835" y="12040"/>
                    </a:cubicBezTo>
                    <a:cubicBezTo>
                      <a:pt x="3400" y="10503"/>
                      <a:pt x="9667" y="4351"/>
                      <a:pt x="12796" y="1279"/>
                    </a:cubicBezTo>
                    <a:cubicBezTo>
                      <a:pt x="13906" y="188"/>
                      <a:pt x="15321" y="-233"/>
                      <a:pt x="16674" y="123"/>
                    </a:cubicBezTo>
                    <a:cubicBezTo>
                      <a:pt x="18004" y="473"/>
                      <a:pt x="19093" y="1542"/>
                      <a:pt x="19449" y="2847"/>
                    </a:cubicBezTo>
                    <a:cubicBezTo>
                      <a:pt x="19811" y="4176"/>
                      <a:pt x="19382" y="5564"/>
                      <a:pt x="18273" y="6654"/>
                    </a:cubicBezTo>
                    <a:lnTo>
                      <a:pt x="7790" y="16945"/>
                    </a:lnTo>
                    <a:cubicBezTo>
                      <a:pt x="7191" y="17533"/>
                      <a:pt x="6516" y="17880"/>
                      <a:pt x="5836" y="17951"/>
                    </a:cubicBezTo>
                    <a:cubicBezTo>
                      <a:pt x="5163" y="18020"/>
                      <a:pt x="4520" y="17808"/>
                      <a:pt x="4071" y="17366"/>
                    </a:cubicBezTo>
                    <a:cubicBezTo>
                      <a:pt x="3256" y="16566"/>
                      <a:pt x="3140" y="15060"/>
                      <a:pt x="4495" y="13730"/>
                    </a:cubicBezTo>
                    <a:lnTo>
                      <a:pt x="11857" y="6501"/>
                    </a:lnTo>
                    <a:cubicBezTo>
                      <a:pt x="12160" y="6204"/>
                      <a:pt x="12650" y="6204"/>
                      <a:pt x="12952" y="6501"/>
                    </a:cubicBezTo>
                    <a:cubicBezTo>
                      <a:pt x="13255" y="6798"/>
                      <a:pt x="13255" y="7279"/>
                      <a:pt x="12952" y="7576"/>
                    </a:cubicBezTo>
                    <a:lnTo>
                      <a:pt x="5590" y="14805"/>
                    </a:lnTo>
                    <a:cubicBezTo>
                      <a:pt x="4953" y="15429"/>
                      <a:pt x="4896" y="16025"/>
                      <a:pt x="5166" y="16291"/>
                    </a:cubicBezTo>
                    <a:cubicBezTo>
                      <a:pt x="5285" y="16409"/>
                      <a:pt x="5464" y="16461"/>
                      <a:pt x="5672" y="16439"/>
                    </a:cubicBezTo>
                    <a:cubicBezTo>
                      <a:pt x="5992" y="16406"/>
                      <a:pt x="6354" y="16204"/>
                      <a:pt x="6695" y="15870"/>
                    </a:cubicBezTo>
                    <a:lnTo>
                      <a:pt x="17178" y="5579"/>
                    </a:lnTo>
                    <a:cubicBezTo>
                      <a:pt x="17896" y="4873"/>
                      <a:pt x="18171" y="4043"/>
                      <a:pt x="17953" y="3240"/>
                    </a:cubicBezTo>
                    <a:cubicBezTo>
                      <a:pt x="17737" y="2451"/>
                      <a:pt x="17078" y="1804"/>
                      <a:pt x="16273" y="1592"/>
                    </a:cubicBezTo>
                    <a:cubicBezTo>
                      <a:pt x="15457" y="1377"/>
                      <a:pt x="14611" y="1648"/>
                      <a:pt x="13891" y="2354"/>
                    </a:cubicBezTo>
                    <a:cubicBezTo>
                      <a:pt x="10762" y="5426"/>
                      <a:pt x="4495" y="11579"/>
                      <a:pt x="2930" y="13115"/>
                    </a:cubicBezTo>
                    <a:cubicBezTo>
                      <a:pt x="887" y="15120"/>
                      <a:pt x="1378" y="17427"/>
                      <a:pt x="2695" y="18721"/>
                    </a:cubicBezTo>
                    <a:cubicBezTo>
                      <a:pt x="4014" y="20015"/>
                      <a:pt x="6364" y="20495"/>
                      <a:pt x="8406" y="18491"/>
                    </a:cubicBezTo>
                    <a:lnTo>
                      <a:pt x="19368" y="7729"/>
                    </a:lnTo>
                    <a:cubicBezTo>
                      <a:pt x="19670" y="7433"/>
                      <a:pt x="20160" y="7433"/>
                      <a:pt x="20463" y="7729"/>
                    </a:cubicBezTo>
                    <a:cubicBezTo>
                      <a:pt x="20765" y="8026"/>
                      <a:pt x="20765" y="8508"/>
                      <a:pt x="20463" y="8804"/>
                    </a:cubicBezTo>
                    <a:lnTo>
                      <a:pt x="9501" y="19566"/>
                    </a:lnTo>
                    <a:cubicBezTo>
                      <a:pt x="8209" y="20835"/>
                      <a:pt x="6763" y="21367"/>
                      <a:pt x="5399" y="2136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1502901" y="3605584"/>
              <a:ext cx="882572" cy="221309"/>
            </a:xfrm>
            <a:prstGeom prst="rect">
              <a:avLst/>
            </a:prstGeom>
            <a:solidFill>
              <a:srgbClr val="E6E7EA"/>
            </a:solidFill>
            <a:ln w="12700">
              <a:miter lim="400000"/>
            </a:ln>
          </p:spPr>
          <p:txBody>
            <a:bodyPr wrap="none" lIns="25400" tIns="25400" rIns="25400" bIns="25400" anchor="ctr" anchorCtr="1">
              <a:normAutofit lnSpcReduction="10000"/>
            </a:bodyPr>
            <a:lstStyle/>
            <a:p>
              <a:pPr lvl="0" algn="ctr"/>
              <a:r>
                <a:rPr lang="zh-CN" altLang="en-US" sz="1200">
                  <a:cs typeface="+mn-ea"/>
                  <a:sym typeface="+mn-lt"/>
                </a:rPr>
                <a:t>关键词</a:t>
              </a:r>
              <a:endParaRPr lang="zh-CN" altLang="en-US" sz="1200">
                <a:cs typeface="+mn-ea"/>
                <a:sym typeface="+mn-lt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2791400" y="3030802"/>
              <a:ext cx="407043" cy="407043"/>
              <a:chOff x="3721867" y="4464172"/>
              <a:chExt cx="542724" cy="542724"/>
            </a:xfrm>
          </p:grpSpPr>
          <p:sp>
            <p:nvSpPr>
              <p:cNvPr id="33" name="Freeform: Shape 8"/>
              <p:cNvSpPr/>
              <p:nvPr/>
            </p:nvSpPr>
            <p:spPr>
              <a:xfrm>
                <a:off x="3721867" y="4464172"/>
                <a:ext cx="542724" cy="542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4" name="Freeform: Shape 9"/>
              <p:cNvSpPr/>
              <p:nvPr/>
            </p:nvSpPr>
            <p:spPr>
              <a:xfrm>
                <a:off x="3874891" y="4633413"/>
                <a:ext cx="233430" cy="204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900" y="0"/>
                    </a:moveTo>
                    <a:lnTo>
                      <a:pt x="2700" y="0"/>
                    </a:lnTo>
                    <a:cubicBezTo>
                      <a:pt x="1216" y="0"/>
                      <a:pt x="0" y="1389"/>
                      <a:pt x="0" y="3086"/>
                    </a:cubicBezTo>
                    <a:lnTo>
                      <a:pt x="0" y="13885"/>
                    </a:lnTo>
                    <a:cubicBezTo>
                      <a:pt x="0" y="15583"/>
                      <a:pt x="1216" y="16971"/>
                      <a:pt x="2700" y="16971"/>
                    </a:cubicBezTo>
                    <a:lnTo>
                      <a:pt x="8100" y="16971"/>
                    </a:lnTo>
                    <a:lnTo>
                      <a:pt x="13500" y="21600"/>
                    </a:lnTo>
                    <a:lnTo>
                      <a:pt x="13500" y="16971"/>
                    </a:lnTo>
                    <a:lnTo>
                      <a:pt x="18900" y="16971"/>
                    </a:lnTo>
                    <a:cubicBezTo>
                      <a:pt x="20384" y="16971"/>
                      <a:pt x="21600" y="15583"/>
                      <a:pt x="21600" y="13885"/>
                    </a:cubicBezTo>
                    <a:lnTo>
                      <a:pt x="21600" y="3086"/>
                    </a:lnTo>
                    <a:cubicBezTo>
                      <a:pt x="21600" y="1389"/>
                      <a:pt x="20384" y="0"/>
                      <a:pt x="189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9" name="Rectangle 10"/>
            <p:cNvSpPr/>
            <p:nvPr/>
          </p:nvSpPr>
          <p:spPr>
            <a:xfrm>
              <a:off x="2553028" y="3605584"/>
              <a:ext cx="882571" cy="221309"/>
            </a:xfrm>
            <a:prstGeom prst="rect">
              <a:avLst/>
            </a:prstGeom>
            <a:solidFill>
              <a:srgbClr val="E6E7EA"/>
            </a:solidFill>
            <a:ln w="12700">
              <a:miter lim="400000"/>
            </a:ln>
          </p:spPr>
          <p:txBody>
            <a:bodyPr wrap="none" lIns="25400" tIns="25400" rIns="25400" bIns="25400" anchor="ctr" anchorCtr="1">
              <a:normAutofit lnSpcReduction="10000"/>
            </a:bodyPr>
            <a:lstStyle/>
            <a:p>
              <a:pPr lvl="0" algn="ctr"/>
              <a:r>
                <a:rPr lang="zh-CN" altLang="en-US" sz="1200">
                  <a:cs typeface="+mn-ea"/>
                  <a:sym typeface="+mn-lt"/>
                </a:rPr>
                <a:t>关键词</a:t>
              </a:r>
              <a:endParaRPr lang="zh-CN" altLang="en-US" sz="1200">
                <a:cs typeface="+mn-ea"/>
                <a:sym typeface="+mn-lt"/>
              </a:endParaRPr>
            </a:p>
          </p:txBody>
        </p:sp>
        <p:sp>
          <p:nvSpPr>
            <p:cNvPr id="10" name="Rectangle 11"/>
            <p:cNvSpPr/>
            <p:nvPr/>
          </p:nvSpPr>
          <p:spPr>
            <a:xfrm>
              <a:off x="3604403" y="3605584"/>
              <a:ext cx="882571" cy="221309"/>
            </a:xfrm>
            <a:prstGeom prst="rect">
              <a:avLst/>
            </a:prstGeom>
            <a:solidFill>
              <a:srgbClr val="E6E7EA"/>
            </a:solidFill>
            <a:ln w="12700">
              <a:miter lim="400000"/>
            </a:ln>
          </p:spPr>
          <p:txBody>
            <a:bodyPr wrap="none" lIns="25400" tIns="25400" rIns="25400" bIns="25400" anchor="ctr" anchorCtr="1">
              <a:normAutofit lnSpcReduction="10000"/>
            </a:bodyPr>
            <a:lstStyle/>
            <a:p>
              <a:pPr lvl="0" algn="ctr"/>
              <a:r>
                <a:rPr lang="zh-CN" altLang="en-US" sz="1200">
                  <a:cs typeface="+mn-ea"/>
                  <a:sym typeface="+mn-lt"/>
                </a:rPr>
                <a:t>关键词</a:t>
              </a:r>
              <a:endParaRPr lang="zh-CN" altLang="en-US" sz="1200">
                <a:cs typeface="+mn-ea"/>
                <a:sym typeface="+mn-lt"/>
              </a:endParaRPr>
            </a:p>
          </p:txBody>
        </p:sp>
        <p:grpSp>
          <p:nvGrpSpPr>
            <p:cNvPr id="11" name="Group 12"/>
            <p:cNvGrpSpPr/>
            <p:nvPr/>
          </p:nvGrpSpPr>
          <p:grpSpPr>
            <a:xfrm>
              <a:off x="3840918" y="3030802"/>
              <a:ext cx="407043" cy="407043"/>
              <a:chOff x="5121224" y="4464172"/>
              <a:chExt cx="542724" cy="542724"/>
            </a:xfrm>
          </p:grpSpPr>
          <p:sp>
            <p:nvSpPr>
              <p:cNvPr id="31" name="Freeform: Shape 13"/>
              <p:cNvSpPr/>
              <p:nvPr/>
            </p:nvSpPr>
            <p:spPr>
              <a:xfrm>
                <a:off x="5121224" y="4464172"/>
                <a:ext cx="542724" cy="542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2" name="Freeform: Shape 14"/>
              <p:cNvSpPr/>
              <p:nvPr/>
            </p:nvSpPr>
            <p:spPr>
              <a:xfrm>
                <a:off x="5292217" y="4624750"/>
                <a:ext cx="208280" cy="2215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67" extrusionOk="0">
                    <a:moveTo>
                      <a:pt x="10665" y="9681"/>
                    </a:moveTo>
                    <a:cubicBezTo>
                      <a:pt x="10079" y="14119"/>
                      <a:pt x="7081" y="15033"/>
                      <a:pt x="7081" y="18117"/>
                    </a:cubicBezTo>
                    <a:cubicBezTo>
                      <a:pt x="7081" y="20023"/>
                      <a:pt x="8782" y="21567"/>
                      <a:pt x="10799" y="21567"/>
                    </a:cubicBezTo>
                    <a:cubicBezTo>
                      <a:pt x="12818" y="21567"/>
                      <a:pt x="14519" y="20023"/>
                      <a:pt x="14519" y="18117"/>
                    </a:cubicBezTo>
                    <a:cubicBezTo>
                      <a:pt x="14519" y="15033"/>
                      <a:pt x="11521" y="14119"/>
                      <a:pt x="10935" y="9681"/>
                    </a:cubicBezTo>
                    <a:cubicBezTo>
                      <a:pt x="10917" y="9547"/>
                      <a:pt x="10683" y="9547"/>
                      <a:pt x="10665" y="9681"/>
                    </a:cubicBezTo>
                    <a:close/>
                    <a:moveTo>
                      <a:pt x="18015" y="101"/>
                    </a:moveTo>
                    <a:cubicBezTo>
                      <a:pt x="17997" y="-33"/>
                      <a:pt x="17762" y="-33"/>
                      <a:pt x="17744" y="101"/>
                    </a:cubicBezTo>
                    <a:cubicBezTo>
                      <a:pt x="17159" y="4539"/>
                      <a:pt x="14160" y="5453"/>
                      <a:pt x="14160" y="8537"/>
                    </a:cubicBezTo>
                    <a:cubicBezTo>
                      <a:pt x="14160" y="10442"/>
                      <a:pt x="15863" y="11987"/>
                      <a:pt x="17880" y="11987"/>
                    </a:cubicBezTo>
                    <a:cubicBezTo>
                      <a:pt x="19897" y="11987"/>
                      <a:pt x="21600" y="10442"/>
                      <a:pt x="21600" y="8537"/>
                    </a:cubicBezTo>
                    <a:cubicBezTo>
                      <a:pt x="21600" y="5453"/>
                      <a:pt x="18602" y="4539"/>
                      <a:pt x="18015" y="101"/>
                    </a:cubicBezTo>
                    <a:close/>
                    <a:moveTo>
                      <a:pt x="3856" y="101"/>
                    </a:moveTo>
                    <a:cubicBezTo>
                      <a:pt x="3838" y="-33"/>
                      <a:pt x="3603" y="-33"/>
                      <a:pt x="3586" y="101"/>
                    </a:cubicBezTo>
                    <a:cubicBezTo>
                      <a:pt x="2999" y="4539"/>
                      <a:pt x="0" y="5453"/>
                      <a:pt x="0" y="8537"/>
                    </a:cubicBezTo>
                    <a:cubicBezTo>
                      <a:pt x="0" y="10442"/>
                      <a:pt x="1703" y="11987"/>
                      <a:pt x="3720" y="11987"/>
                    </a:cubicBezTo>
                    <a:cubicBezTo>
                      <a:pt x="5739" y="11987"/>
                      <a:pt x="7440" y="10442"/>
                      <a:pt x="7440" y="8537"/>
                    </a:cubicBezTo>
                    <a:cubicBezTo>
                      <a:pt x="7440" y="5453"/>
                      <a:pt x="4442" y="4539"/>
                      <a:pt x="3856" y="10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2" name="Group 15"/>
            <p:cNvGrpSpPr/>
            <p:nvPr/>
          </p:nvGrpSpPr>
          <p:grpSpPr>
            <a:xfrm>
              <a:off x="4892294" y="3030802"/>
              <a:ext cx="407043" cy="407043"/>
              <a:chOff x="6523058" y="4464172"/>
              <a:chExt cx="542724" cy="542724"/>
            </a:xfrm>
          </p:grpSpPr>
          <p:sp>
            <p:nvSpPr>
              <p:cNvPr id="29" name="Freeform: Shape 16"/>
              <p:cNvSpPr/>
              <p:nvPr/>
            </p:nvSpPr>
            <p:spPr>
              <a:xfrm>
                <a:off x="6523058" y="4464172"/>
                <a:ext cx="542724" cy="542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0" name="Freeform: Shape 17"/>
              <p:cNvSpPr/>
              <p:nvPr/>
            </p:nvSpPr>
            <p:spPr>
              <a:xfrm>
                <a:off x="6732712" y="4617826"/>
                <a:ext cx="129250" cy="2215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40" extrusionOk="0">
                    <a:moveTo>
                      <a:pt x="9547" y="8995"/>
                    </a:moveTo>
                    <a:cubicBezTo>
                      <a:pt x="9431" y="9241"/>
                      <a:pt x="9310" y="9495"/>
                      <a:pt x="9182" y="9756"/>
                    </a:cubicBezTo>
                    <a:cubicBezTo>
                      <a:pt x="8409" y="11354"/>
                      <a:pt x="7531" y="13164"/>
                      <a:pt x="7531" y="15261"/>
                    </a:cubicBezTo>
                    <a:cubicBezTo>
                      <a:pt x="7531" y="16396"/>
                      <a:pt x="6379" y="16800"/>
                      <a:pt x="5302" y="16800"/>
                    </a:cubicBezTo>
                    <a:cubicBezTo>
                      <a:pt x="4071" y="16800"/>
                      <a:pt x="3070" y="16212"/>
                      <a:pt x="3070" y="15491"/>
                    </a:cubicBezTo>
                    <a:cubicBezTo>
                      <a:pt x="3070" y="13016"/>
                      <a:pt x="5121" y="11397"/>
                      <a:pt x="6930" y="9971"/>
                    </a:cubicBezTo>
                    <a:cubicBezTo>
                      <a:pt x="7496" y="9523"/>
                      <a:pt x="8031" y="9101"/>
                      <a:pt x="8465" y="8681"/>
                    </a:cubicBezTo>
                    <a:cubicBezTo>
                      <a:pt x="8665" y="8489"/>
                      <a:pt x="9201" y="8497"/>
                      <a:pt x="9443" y="8687"/>
                    </a:cubicBezTo>
                    <a:cubicBezTo>
                      <a:pt x="9559" y="8776"/>
                      <a:pt x="9596" y="8890"/>
                      <a:pt x="9547" y="8995"/>
                    </a:cubicBezTo>
                    <a:close/>
                    <a:moveTo>
                      <a:pt x="11191" y="180"/>
                    </a:moveTo>
                    <a:cubicBezTo>
                      <a:pt x="11140" y="-60"/>
                      <a:pt x="10460" y="-60"/>
                      <a:pt x="10409" y="180"/>
                    </a:cubicBezTo>
                    <a:cubicBezTo>
                      <a:pt x="8706" y="8155"/>
                      <a:pt x="0" y="9798"/>
                      <a:pt x="0" y="15341"/>
                    </a:cubicBezTo>
                    <a:cubicBezTo>
                      <a:pt x="0" y="18765"/>
                      <a:pt x="4944" y="21540"/>
                      <a:pt x="10801" y="21540"/>
                    </a:cubicBezTo>
                    <a:cubicBezTo>
                      <a:pt x="16656" y="21540"/>
                      <a:pt x="21600" y="18765"/>
                      <a:pt x="21600" y="15341"/>
                    </a:cubicBezTo>
                    <a:cubicBezTo>
                      <a:pt x="21600" y="9798"/>
                      <a:pt x="12894" y="8155"/>
                      <a:pt x="11191" y="18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3" name="Rectangle 18"/>
            <p:cNvSpPr/>
            <p:nvPr/>
          </p:nvSpPr>
          <p:spPr>
            <a:xfrm>
              <a:off x="4655778" y="3605584"/>
              <a:ext cx="882571" cy="221309"/>
            </a:xfrm>
            <a:prstGeom prst="rect">
              <a:avLst/>
            </a:prstGeom>
            <a:solidFill>
              <a:srgbClr val="E6E7EA"/>
            </a:solidFill>
            <a:ln w="12700">
              <a:miter lim="400000"/>
            </a:ln>
          </p:spPr>
          <p:txBody>
            <a:bodyPr wrap="none" lIns="25400" tIns="25400" rIns="25400" bIns="25400" anchor="ctr" anchorCtr="1">
              <a:normAutofit lnSpcReduction="10000"/>
            </a:bodyPr>
            <a:lstStyle/>
            <a:p>
              <a:pPr lvl="0" algn="ctr"/>
              <a:r>
                <a:rPr lang="zh-CN" altLang="en-US" sz="1200">
                  <a:cs typeface="+mn-ea"/>
                  <a:sym typeface="+mn-lt"/>
                </a:rPr>
                <a:t>关键词</a:t>
              </a:r>
              <a:endParaRPr lang="zh-CN" altLang="en-US" sz="1200">
                <a:cs typeface="+mn-ea"/>
                <a:sym typeface="+mn-lt"/>
              </a:endParaRPr>
            </a:p>
          </p:txBody>
        </p:sp>
        <p:grpSp>
          <p:nvGrpSpPr>
            <p:cNvPr id="14" name="Group 19"/>
            <p:cNvGrpSpPr/>
            <p:nvPr/>
          </p:nvGrpSpPr>
          <p:grpSpPr>
            <a:xfrm>
              <a:off x="1740665" y="3030802"/>
              <a:ext cx="407043" cy="407043"/>
              <a:chOff x="2320887" y="4464172"/>
              <a:chExt cx="542724" cy="542724"/>
            </a:xfrm>
          </p:grpSpPr>
          <p:sp>
            <p:nvSpPr>
              <p:cNvPr id="27" name="Freeform: Shape 20"/>
              <p:cNvSpPr/>
              <p:nvPr/>
            </p:nvSpPr>
            <p:spPr>
              <a:xfrm>
                <a:off x="2320887" y="4464172"/>
                <a:ext cx="542724" cy="542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8" name="Freeform: Shape 21"/>
              <p:cNvSpPr/>
              <p:nvPr/>
            </p:nvSpPr>
            <p:spPr>
              <a:xfrm>
                <a:off x="2475534" y="4604112"/>
                <a:ext cx="233430" cy="24899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53" h="21260" extrusionOk="0">
                    <a:moveTo>
                      <a:pt x="11752" y="11733"/>
                    </a:moveTo>
                    <a:lnTo>
                      <a:pt x="9401" y="11733"/>
                    </a:lnTo>
                    <a:lnTo>
                      <a:pt x="9401" y="5975"/>
                    </a:lnTo>
                    <a:lnTo>
                      <a:pt x="11752" y="5975"/>
                    </a:lnTo>
                    <a:cubicBezTo>
                      <a:pt x="11752" y="5975"/>
                      <a:pt x="11752" y="11733"/>
                      <a:pt x="11752" y="11733"/>
                    </a:cubicBezTo>
                    <a:close/>
                    <a:moveTo>
                      <a:pt x="11752" y="15276"/>
                    </a:moveTo>
                    <a:lnTo>
                      <a:pt x="9401" y="15276"/>
                    </a:lnTo>
                    <a:lnTo>
                      <a:pt x="9401" y="12951"/>
                    </a:lnTo>
                    <a:lnTo>
                      <a:pt x="11752" y="12951"/>
                    </a:lnTo>
                    <a:cubicBezTo>
                      <a:pt x="11752" y="12951"/>
                      <a:pt x="11752" y="15276"/>
                      <a:pt x="11752" y="15276"/>
                    </a:cubicBezTo>
                    <a:close/>
                    <a:moveTo>
                      <a:pt x="20789" y="13227"/>
                    </a:moveTo>
                    <a:lnTo>
                      <a:pt x="18761" y="11523"/>
                    </a:lnTo>
                    <a:cubicBezTo>
                      <a:pt x="18172" y="11029"/>
                      <a:pt x="18172" y="10223"/>
                      <a:pt x="18761" y="9729"/>
                    </a:cubicBezTo>
                    <a:lnTo>
                      <a:pt x="20789" y="8025"/>
                    </a:lnTo>
                    <a:cubicBezTo>
                      <a:pt x="21376" y="7532"/>
                      <a:pt x="21220" y="7072"/>
                      <a:pt x="20441" y="7001"/>
                    </a:cubicBezTo>
                    <a:lnTo>
                      <a:pt x="17751" y="6761"/>
                    </a:lnTo>
                    <a:cubicBezTo>
                      <a:pt x="16971" y="6692"/>
                      <a:pt x="16552" y="6061"/>
                      <a:pt x="16819" y="5360"/>
                    </a:cubicBezTo>
                    <a:lnTo>
                      <a:pt x="18247" y="1615"/>
                    </a:lnTo>
                    <a:cubicBezTo>
                      <a:pt x="18515" y="912"/>
                      <a:pt x="18188" y="656"/>
                      <a:pt x="17520" y="1047"/>
                    </a:cubicBezTo>
                    <a:lnTo>
                      <a:pt x="14346" y="2896"/>
                    </a:lnTo>
                    <a:cubicBezTo>
                      <a:pt x="13678" y="3285"/>
                      <a:pt x="12815" y="3072"/>
                      <a:pt x="12430" y="2423"/>
                    </a:cubicBezTo>
                    <a:lnTo>
                      <a:pt x="11279" y="489"/>
                    </a:lnTo>
                    <a:cubicBezTo>
                      <a:pt x="10893" y="-160"/>
                      <a:pt x="10255" y="-164"/>
                      <a:pt x="9860" y="481"/>
                    </a:cubicBezTo>
                    <a:lnTo>
                      <a:pt x="8793" y="2232"/>
                    </a:lnTo>
                    <a:cubicBezTo>
                      <a:pt x="8398" y="2877"/>
                      <a:pt x="7493" y="3153"/>
                      <a:pt x="6781" y="2844"/>
                    </a:cubicBezTo>
                    <a:lnTo>
                      <a:pt x="4900" y="2031"/>
                    </a:lnTo>
                    <a:cubicBezTo>
                      <a:pt x="4188" y="1723"/>
                      <a:pt x="3639" y="2080"/>
                      <a:pt x="3682" y="2825"/>
                    </a:cubicBezTo>
                    <a:lnTo>
                      <a:pt x="3784" y="4615"/>
                    </a:lnTo>
                    <a:cubicBezTo>
                      <a:pt x="3826" y="5360"/>
                      <a:pt x="3242" y="6128"/>
                      <a:pt x="2486" y="6320"/>
                    </a:cubicBezTo>
                    <a:lnTo>
                      <a:pt x="670" y="6780"/>
                    </a:lnTo>
                    <a:cubicBezTo>
                      <a:pt x="-85" y="6972"/>
                      <a:pt x="-224" y="7532"/>
                      <a:pt x="365" y="8025"/>
                    </a:cubicBezTo>
                    <a:lnTo>
                      <a:pt x="2394" y="9729"/>
                    </a:lnTo>
                    <a:cubicBezTo>
                      <a:pt x="2981" y="10223"/>
                      <a:pt x="2981" y="11029"/>
                      <a:pt x="2394" y="11523"/>
                    </a:cubicBezTo>
                    <a:lnTo>
                      <a:pt x="365" y="13225"/>
                    </a:lnTo>
                    <a:cubicBezTo>
                      <a:pt x="-224" y="13720"/>
                      <a:pt x="-68" y="14196"/>
                      <a:pt x="709" y="14285"/>
                    </a:cubicBezTo>
                    <a:lnTo>
                      <a:pt x="3171" y="14567"/>
                    </a:lnTo>
                    <a:cubicBezTo>
                      <a:pt x="3948" y="14656"/>
                      <a:pt x="4381" y="15309"/>
                      <a:pt x="4133" y="16017"/>
                    </a:cubicBezTo>
                    <a:lnTo>
                      <a:pt x="2869" y="19625"/>
                    </a:lnTo>
                    <a:cubicBezTo>
                      <a:pt x="2622" y="20333"/>
                      <a:pt x="2976" y="20609"/>
                      <a:pt x="3655" y="20240"/>
                    </a:cubicBezTo>
                    <a:lnTo>
                      <a:pt x="6549" y="18661"/>
                    </a:lnTo>
                    <a:cubicBezTo>
                      <a:pt x="7229" y="18291"/>
                      <a:pt x="8143" y="18495"/>
                      <a:pt x="8581" y="19113"/>
                    </a:cubicBezTo>
                    <a:lnTo>
                      <a:pt x="9782" y="20816"/>
                    </a:lnTo>
                    <a:cubicBezTo>
                      <a:pt x="10219" y="21436"/>
                      <a:pt x="10875" y="21403"/>
                      <a:pt x="11240" y="20741"/>
                    </a:cubicBezTo>
                    <a:lnTo>
                      <a:pt x="12297" y="18823"/>
                    </a:lnTo>
                    <a:cubicBezTo>
                      <a:pt x="12660" y="18160"/>
                      <a:pt x="13532" y="17891"/>
                      <a:pt x="14234" y="18221"/>
                    </a:cubicBezTo>
                    <a:lnTo>
                      <a:pt x="16272" y="19181"/>
                    </a:lnTo>
                    <a:cubicBezTo>
                      <a:pt x="16974" y="19511"/>
                      <a:pt x="17514" y="19172"/>
                      <a:pt x="17472" y="18427"/>
                    </a:cubicBezTo>
                    <a:lnTo>
                      <a:pt x="17370" y="16637"/>
                    </a:lnTo>
                    <a:cubicBezTo>
                      <a:pt x="17327" y="15891"/>
                      <a:pt x="17912" y="15124"/>
                      <a:pt x="18668" y="14932"/>
                    </a:cubicBezTo>
                    <a:lnTo>
                      <a:pt x="20482" y="14472"/>
                    </a:lnTo>
                    <a:cubicBezTo>
                      <a:pt x="21239" y="14280"/>
                      <a:pt x="21376" y="13720"/>
                      <a:pt x="20789" y="132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5" name="Rectangle 22"/>
            <p:cNvSpPr/>
            <p:nvPr/>
          </p:nvSpPr>
          <p:spPr>
            <a:xfrm>
              <a:off x="5707154" y="3605584"/>
              <a:ext cx="882571" cy="221309"/>
            </a:xfrm>
            <a:prstGeom prst="rect">
              <a:avLst/>
            </a:prstGeom>
            <a:solidFill>
              <a:srgbClr val="E6E7EA"/>
            </a:solidFill>
            <a:ln w="12700">
              <a:miter lim="400000"/>
            </a:ln>
          </p:spPr>
          <p:txBody>
            <a:bodyPr wrap="none" lIns="25400" tIns="25400" rIns="25400" bIns="25400" anchor="ctr" anchorCtr="1">
              <a:normAutofit lnSpcReduction="10000"/>
            </a:bodyPr>
            <a:lstStyle/>
            <a:p>
              <a:pPr lvl="0" algn="ctr"/>
              <a:r>
                <a:rPr lang="zh-CN" altLang="en-US" sz="1200">
                  <a:cs typeface="+mn-ea"/>
                  <a:sym typeface="+mn-lt"/>
                </a:rPr>
                <a:t>关键词</a:t>
              </a:r>
              <a:endParaRPr lang="zh-CN" altLang="en-US" sz="1200">
                <a:cs typeface="+mn-ea"/>
                <a:sym typeface="+mn-lt"/>
              </a:endParaRPr>
            </a:p>
          </p:txBody>
        </p:sp>
        <p:grpSp>
          <p:nvGrpSpPr>
            <p:cNvPr id="16" name="Group 23"/>
            <p:cNvGrpSpPr/>
            <p:nvPr/>
          </p:nvGrpSpPr>
          <p:grpSpPr>
            <a:xfrm>
              <a:off x="6991751" y="3030802"/>
              <a:ext cx="407043" cy="407043"/>
              <a:chOff x="9322335" y="4464172"/>
              <a:chExt cx="542724" cy="542724"/>
            </a:xfrm>
          </p:grpSpPr>
          <p:sp>
            <p:nvSpPr>
              <p:cNvPr id="25" name="Freeform: Shape 24"/>
              <p:cNvSpPr/>
              <p:nvPr/>
            </p:nvSpPr>
            <p:spPr>
              <a:xfrm>
                <a:off x="9322335" y="4464172"/>
                <a:ext cx="542724" cy="542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6" name="Freeform: Shape 25"/>
              <p:cNvSpPr/>
              <p:nvPr/>
            </p:nvSpPr>
            <p:spPr>
              <a:xfrm>
                <a:off x="9510609" y="4604010"/>
                <a:ext cx="166177" cy="2492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cubicBezTo>
                      <a:pt x="9464" y="0"/>
                      <a:pt x="8150" y="146"/>
                      <a:pt x="6863" y="450"/>
                    </a:cubicBezTo>
                    <a:cubicBezTo>
                      <a:pt x="5576" y="755"/>
                      <a:pt x="4422" y="1177"/>
                      <a:pt x="3403" y="1706"/>
                    </a:cubicBezTo>
                    <a:cubicBezTo>
                      <a:pt x="2383" y="2236"/>
                      <a:pt x="1554" y="2892"/>
                      <a:pt x="928" y="3694"/>
                    </a:cubicBezTo>
                    <a:cubicBezTo>
                      <a:pt x="302" y="4496"/>
                      <a:pt x="0" y="5372"/>
                      <a:pt x="0" y="6300"/>
                    </a:cubicBezTo>
                    <a:cubicBezTo>
                      <a:pt x="0" y="7753"/>
                      <a:pt x="717" y="9009"/>
                      <a:pt x="2166" y="10069"/>
                    </a:cubicBezTo>
                    <a:cubicBezTo>
                      <a:pt x="2798" y="10528"/>
                      <a:pt x="3326" y="10932"/>
                      <a:pt x="3741" y="11288"/>
                    </a:cubicBezTo>
                    <a:cubicBezTo>
                      <a:pt x="4155" y="11644"/>
                      <a:pt x="4556" y="12098"/>
                      <a:pt x="4978" y="12638"/>
                    </a:cubicBezTo>
                    <a:cubicBezTo>
                      <a:pt x="5399" y="13176"/>
                      <a:pt x="5654" y="13668"/>
                      <a:pt x="5709" y="14138"/>
                    </a:cubicBezTo>
                    <a:cubicBezTo>
                      <a:pt x="5048" y="14400"/>
                      <a:pt x="4725" y="14794"/>
                      <a:pt x="4725" y="15300"/>
                    </a:cubicBezTo>
                    <a:cubicBezTo>
                      <a:pt x="4725" y="15647"/>
                      <a:pt x="4880" y="15947"/>
                      <a:pt x="5231" y="16200"/>
                    </a:cubicBezTo>
                    <a:cubicBezTo>
                      <a:pt x="4880" y="16453"/>
                      <a:pt x="4725" y="16753"/>
                      <a:pt x="4725" y="17100"/>
                    </a:cubicBezTo>
                    <a:cubicBezTo>
                      <a:pt x="4725" y="17588"/>
                      <a:pt x="5020" y="17972"/>
                      <a:pt x="5653" y="18244"/>
                    </a:cubicBezTo>
                    <a:cubicBezTo>
                      <a:pt x="5470" y="18459"/>
                      <a:pt x="5400" y="18675"/>
                      <a:pt x="5400" y="18900"/>
                    </a:cubicBezTo>
                    <a:cubicBezTo>
                      <a:pt x="5400" y="19331"/>
                      <a:pt x="5605" y="19660"/>
                      <a:pt x="6047" y="19894"/>
                    </a:cubicBezTo>
                    <a:cubicBezTo>
                      <a:pt x="6489" y="20128"/>
                      <a:pt x="7032" y="20250"/>
                      <a:pt x="7678" y="20250"/>
                    </a:cubicBezTo>
                    <a:cubicBezTo>
                      <a:pt x="7960" y="20662"/>
                      <a:pt x="8382" y="20981"/>
                      <a:pt x="8944" y="21225"/>
                    </a:cubicBezTo>
                    <a:cubicBezTo>
                      <a:pt x="9506" y="21469"/>
                      <a:pt x="10139" y="21600"/>
                      <a:pt x="10800" y="21600"/>
                    </a:cubicBezTo>
                    <a:cubicBezTo>
                      <a:pt x="11461" y="21600"/>
                      <a:pt x="12065" y="21469"/>
                      <a:pt x="12628" y="21225"/>
                    </a:cubicBezTo>
                    <a:cubicBezTo>
                      <a:pt x="13191" y="20981"/>
                      <a:pt x="13613" y="20662"/>
                      <a:pt x="13894" y="20250"/>
                    </a:cubicBezTo>
                    <a:cubicBezTo>
                      <a:pt x="14541" y="20250"/>
                      <a:pt x="15083" y="20128"/>
                      <a:pt x="15525" y="19894"/>
                    </a:cubicBezTo>
                    <a:cubicBezTo>
                      <a:pt x="15967" y="19660"/>
                      <a:pt x="16200" y="19331"/>
                      <a:pt x="16200" y="18900"/>
                    </a:cubicBezTo>
                    <a:cubicBezTo>
                      <a:pt x="16200" y="18675"/>
                      <a:pt x="16102" y="18459"/>
                      <a:pt x="15919" y="18244"/>
                    </a:cubicBezTo>
                    <a:cubicBezTo>
                      <a:pt x="16552" y="17972"/>
                      <a:pt x="16875" y="17588"/>
                      <a:pt x="16875" y="17100"/>
                    </a:cubicBezTo>
                    <a:cubicBezTo>
                      <a:pt x="16875" y="16753"/>
                      <a:pt x="16692" y="16453"/>
                      <a:pt x="16341" y="16200"/>
                    </a:cubicBezTo>
                    <a:cubicBezTo>
                      <a:pt x="16692" y="15947"/>
                      <a:pt x="16875" y="15647"/>
                      <a:pt x="16875" y="15300"/>
                    </a:cubicBezTo>
                    <a:cubicBezTo>
                      <a:pt x="16875" y="14793"/>
                      <a:pt x="16524" y="14400"/>
                      <a:pt x="15863" y="14138"/>
                    </a:cubicBezTo>
                    <a:cubicBezTo>
                      <a:pt x="15919" y="13668"/>
                      <a:pt x="16173" y="13176"/>
                      <a:pt x="16594" y="12638"/>
                    </a:cubicBezTo>
                    <a:cubicBezTo>
                      <a:pt x="17016" y="12098"/>
                      <a:pt x="17417" y="11644"/>
                      <a:pt x="17831" y="11288"/>
                    </a:cubicBezTo>
                    <a:cubicBezTo>
                      <a:pt x="18247" y="10932"/>
                      <a:pt x="18774" y="10528"/>
                      <a:pt x="19406" y="10069"/>
                    </a:cubicBezTo>
                    <a:cubicBezTo>
                      <a:pt x="20855" y="9009"/>
                      <a:pt x="21600" y="7753"/>
                      <a:pt x="21600" y="6300"/>
                    </a:cubicBezTo>
                    <a:cubicBezTo>
                      <a:pt x="21600" y="5372"/>
                      <a:pt x="21271" y="4496"/>
                      <a:pt x="20644" y="3694"/>
                    </a:cubicBezTo>
                    <a:cubicBezTo>
                      <a:pt x="20018" y="2893"/>
                      <a:pt x="19188" y="2236"/>
                      <a:pt x="18169" y="1706"/>
                    </a:cubicBezTo>
                    <a:cubicBezTo>
                      <a:pt x="17149" y="1177"/>
                      <a:pt x="15996" y="755"/>
                      <a:pt x="14709" y="450"/>
                    </a:cubicBezTo>
                    <a:cubicBezTo>
                      <a:pt x="13422" y="146"/>
                      <a:pt x="12136" y="0"/>
                      <a:pt x="10800" y="0"/>
                    </a:cubicBezTo>
                    <a:close/>
                    <a:moveTo>
                      <a:pt x="10800" y="1800"/>
                    </a:moveTo>
                    <a:cubicBezTo>
                      <a:pt x="11771" y="1800"/>
                      <a:pt x="12719" y="1907"/>
                      <a:pt x="13669" y="2119"/>
                    </a:cubicBezTo>
                    <a:cubicBezTo>
                      <a:pt x="14617" y="2329"/>
                      <a:pt x="15475" y="2611"/>
                      <a:pt x="16256" y="2981"/>
                    </a:cubicBezTo>
                    <a:cubicBezTo>
                      <a:pt x="17036" y="3352"/>
                      <a:pt x="17683" y="3825"/>
                      <a:pt x="18169" y="4406"/>
                    </a:cubicBezTo>
                    <a:cubicBezTo>
                      <a:pt x="18653" y="4988"/>
                      <a:pt x="18900" y="5625"/>
                      <a:pt x="18900" y="6300"/>
                    </a:cubicBezTo>
                    <a:cubicBezTo>
                      <a:pt x="18900" y="7246"/>
                      <a:pt x="18421" y="8091"/>
                      <a:pt x="17466" y="8831"/>
                    </a:cubicBezTo>
                    <a:cubicBezTo>
                      <a:pt x="17324" y="8935"/>
                      <a:pt x="17107" y="9094"/>
                      <a:pt x="16819" y="9300"/>
                    </a:cubicBezTo>
                    <a:cubicBezTo>
                      <a:pt x="16531" y="9507"/>
                      <a:pt x="16312" y="9647"/>
                      <a:pt x="16172" y="9750"/>
                    </a:cubicBezTo>
                    <a:cubicBezTo>
                      <a:pt x="14372" y="11184"/>
                      <a:pt x="13374" y="12591"/>
                      <a:pt x="13191" y="13950"/>
                    </a:cubicBezTo>
                    <a:lnTo>
                      <a:pt x="8381" y="13950"/>
                    </a:lnTo>
                    <a:cubicBezTo>
                      <a:pt x="8198" y="12591"/>
                      <a:pt x="7200" y="11185"/>
                      <a:pt x="5400" y="9750"/>
                    </a:cubicBezTo>
                    <a:cubicBezTo>
                      <a:pt x="5260" y="9647"/>
                      <a:pt x="5041" y="9507"/>
                      <a:pt x="4753" y="9300"/>
                    </a:cubicBezTo>
                    <a:cubicBezTo>
                      <a:pt x="4465" y="9094"/>
                      <a:pt x="4275" y="8935"/>
                      <a:pt x="4134" y="8831"/>
                    </a:cubicBezTo>
                    <a:cubicBezTo>
                      <a:pt x="3179" y="8091"/>
                      <a:pt x="2700" y="7247"/>
                      <a:pt x="2700" y="6300"/>
                    </a:cubicBezTo>
                    <a:cubicBezTo>
                      <a:pt x="2700" y="5625"/>
                      <a:pt x="2919" y="4988"/>
                      <a:pt x="3403" y="4406"/>
                    </a:cubicBezTo>
                    <a:cubicBezTo>
                      <a:pt x="3889" y="3825"/>
                      <a:pt x="4536" y="3352"/>
                      <a:pt x="5316" y="2981"/>
                    </a:cubicBezTo>
                    <a:cubicBezTo>
                      <a:pt x="6096" y="2611"/>
                      <a:pt x="6954" y="2329"/>
                      <a:pt x="7903" y="2119"/>
                    </a:cubicBezTo>
                    <a:cubicBezTo>
                      <a:pt x="8853" y="1907"/>
                      <a:pt x="9829" y="1800"/>
                      <a:pt x="10800" y="1800"/>
                    </a:cubicBezTo>
                    <a:close/>
                    <a:moveTo>
                      <a:pt x="10688" y="3881"/>
                    </a:moveTo>
                    <a:cubicBezTo>
                      <a:pt x="10506" y="3881"/>
                      <a:pt x="10343" y="3923"/>
                      <a:pt x="10209" y="4013"/>
                    </a:cubicBezTo>
                    <a:cubicBezTo>
                      <a:pt x="10075" y="4102"/>
                      <a:pt x="10013" y="4210"/>
                      <a:pt x="10013" y="4331"/>
                    </a:cubicBezTo>
                    <a:cubicBezTo>
                      <a:pt x="10013" y="4453"/>
                      <a:pt x="10075" y="4561"/>
                      <a:pt x="10209" y="4650"/>
                    </a:cubicBezTo>
                    <a:cubicBezTo>
                      <a:pt x="10343" y="4739"/>
                      <a:pt x="10506" y="4781"/>
                      <a:pt x="10688" y="4781"/>
                    </a:cubicBezTo>
                    <a:cubicBezTo>
                      <a:pt x="11420" y="4781"/>
                      <a:pt x="12178" y="4903"/>
                      <a:pt x="12938" y="5138"/>
                    </a:cubicBezTo>
                    <a:cubicBezTo>
                      <a:pt x="13697" y="5372"/>
                      <a:pt x="14063" y="5700"/>
                      <a:pt x="14063" y="6131"/>
                    </a:cubicBezTo>
                    <a:cubicBezTo>
                      <a:pt x="14063" y="6253"/>
                      <a:pt x="14126" y="6362"/>
                      <a:pt x="14259" y="6450"/>
                    </a:cubicBezTo>
                    <a:cubicBezTo>
                      <a:pt x="14393" y="6539"/>
                      <a:pt x="14554" y="6581"/>
                      <a:pt x="14738" y="6581"/>
                    </a:cubicBezTo>
                    <a:cubicBezTo>
                      <a:pt x="14920" y="6581"/>
                      <a:pt x="15082" y="6539"/>
                      <a:pt x="15216" y="6450"/>
                    </a:cubicBezTo>
                    <a:cubicBezTo>
                      <a:pt x="15350" y="6362"/>
                      <a:pt x="15413" y="6253"/>
                      <a:pt x="15413" y="6131"/>
                    </a:cubicBezTo>
                    <a:cubicBezTo>
                      <a:pt x="15413" y="5643"/>
                      <a:pt x="15152" y="5213"/>
                      <a:pt x="14625" y="4856"/>
                    </a:cubicBezTo>
                    <a:cubicBezTo>
                      <a:pt x="14098" y="4501"/>
                      <a:pt x="13494" y="4256"/>
                      <a:pt x="12797" y="4106"/>
                    </a:cubicBezTo>
                    <a:cubicBezTo>
                      <a:pt x="12102" y="3957"/>
                      <a:pt x="11391" y="3881"/>
                      <a:pt x="10688" y="388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7" name="Rectangle 26"/>
            <p:cNvSpPr/>
            <p:nvPr/>
          </p:nvSpPr>
          <p:spPr>
            <a:xfrm>
              <a:off x="6758528" y="3605584"/>
              <a:ext cx="882572" cy="221309"/>
            </a:xfrm>
            <a:prstGeom prst="rect">
              <a:avLst/>
            </a:prstGeom>
            <a:solidFill>
              <a:srgbClr val="E6E7EA"/>
            </a:solidFill>
            <a:ln w="12700">
              <a:miter lim="400000"/>
            </a:ln>
          </p:spPr>
          <p:txBody>
            <a:bodyPr wrap="none" lIns="25400" tIns="25400" rIns="25400" bIns="25400" anchor="ctr" anchorCtr="1">
              <a:normAutofit lnSpcReduction="10000"/>
            </a:bodyPr>
            <a:lstStyle/>
            <a:p>
              <a:pPr lvl="0" algn="ctr"/>
              <a:r>
                <a:rPr lang="zh-CN" altLang="en-US" sz="1200">
                  <a:cs typeface="+mn-ea"/>
                  <a:sym typeface="+mn-lt"/>
                </a:rPr>
                <a:t>关键词</a:t>
              </a:r>
              <a:endParaRPr lang="zh-CN" altLang="en-US" sz="1200">
                <a:cs typeface="+mn-ea"/>
                <a:sym typeface="+mn-lt"/>
              </a:endParaRPr>
            </a:p>
          </p:txBody>
        </p:sp>
        <p:sp>
          <p:nvSpPr>
            <p:cNvPr id="20" name="Straight Connector 29"/>
            <p:cNvSpPr/>
            <p:nvPr/>
          </p:nvSpPr>
          <p:spPr>
            <a:xfrm>
              <a:off x="2266353" y="3229130"/>
              <a:ext cx="405794" cy="1"/>
            </a:xfrm>
            <a:prstGeom prst="line">
              <a:avLst/>
            </a:prstGeom>
            <a:ln w="3175">
              <a:solidFill>
                <a:srgbClr val="A6AAA9"/>
              </a:solidFill>
              <a:miter lim="400000"/>
              <a:tailEnd type="triangle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Straight Connector 30"/>
            <p:cNvSpPr/>
            <p:nvPr/>
          </p:nvSpPr>
          <p:spPr>
            <a:xfrm>
              <a:off x="3322305" y="3229130"/>
              <a:ext cx="405794" cy="1"/>
            </a:xfrm>
            <a:prstGeom prst="line">
              <a:avLst/>
            </a:prstGeom>
            <a:ln w="3175">
              <a:solidFill>
                <a:srgbClr val="A6AAA9"/>
              </a:solidFill>
              <a:miter lim="400000"/>
              <a:tailEnd type="triangle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Straight Connector 31"/>
            <p:cNvSpPr/>
            <p:nvPr/>
          </p:nvSpPr>
          <p:spPr>
            <a:xfrm>
              <a:off x="4368159" y="3229130"/>
              <a:ext cx="405794" cy="1"/>
            </a:xfrm>
            <a:prstGeom prst="line">
              <a:avLst/>
            </a:prstGeom>
            <a:ln w="3175">
              <a:solidFill>
                <a:srgbClr val="A6AAA9"/>
              </a:solidFill>
              <a:miter lim="400000"/>
              <a:tailEnd type="triangle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Straight Connector 32"/>
            <p:cNvSpPr/>
            <p:nvPr/>
          </p:nvSpPr>
          <p:spPr>
            <a:xfrm>
              <a:off x="5417901" y="3229130"/>
              <a:ext cx="405794" cy="1"/>
            </a:xfrm>
            <a:prstGeom prst="line">
              <a:avLst/>
            </a:prstGeom>
            <a:ln w="3175">
              <a:solidFill>
                <a:srgbClr val="A6AAA9"/>
              </a:solidFill>
              <a:miter lim="400000"/>
              <a:tailEnd type="triangle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Straight Connector 33"/>
            <p:cNvSpPr/>
            <p:nvPr/>
          </p:nvSpPr>
          <p:spPr>
            <a:xfrm>
              <a:off x="6455619" y="3229130"/>
              <a:ext cx="405794" cy="1"/>
            </a:xfrm>
            <a:prstGeom prst="line">
              <a:avLst/>
            </a:prstGeom>
            <a:ln w="3175">
              <a:solidFill>
                <a:srgbClr val="A6AAA9"/>
              </a:solidFill>
              <a:miter lim="400000"/>
              <a:tailEnd type="triangle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41" name="Title 1"/>
          <p:cNvSpPr txBox="1"/>
          <p:nvPr/>
        </p:nvSpPr>
        <p:spPr>
          <a:xfrm>
            <a:off x="611560" y="39207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工作完成情况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>
          <a:xfrm>
            <a:off x="4416029" y="922734"/>
            <a:ext cx="265510" cy="5492353"/>
            <a:chOff x="5888038" y="1230313"/>
            <a:chExt cx="354013" cy="7323137"/>
          </a:xfrm>
        </p:grpSpPr>
        <p:sp>
          <p:nvSpPr>
            <p:cNvPr id="46" name="Rectangle 44"/>
            <p:cNvSpPr/>
            <p:nvPr/>
          </p:nvSpPr>
          <p:spPr bwMode="auto">
            <a:xfrm>
              <a:off x="5916613" y="1384300"/>
              <a:ext cx="300038" cy="7169150"/>
            </a:xfrm>
            <a:prstGeom prst="rect">
              <a:avLst/>
            </a:prstGeom>
            <a:gradFill>
              <a:gsLst>
                <a:gs pos="15000">
                  <a:schemeClr val="bg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108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" name="Rectangle 45"/>
            <p:cNvSpPr/>
            <p:nvPr/>
          </p:nvSpPr>
          <p:spPr bwMode="auto">
            <a:xfrm>
              <a:off x="5888038" y="1230313"/>
              <a:ext cx="354013" cy="255588"/>
            </a:xfrm>
            <a:prstGeom prst="rect">
              <a:avLst/>
            </a:prstGeom>
            <a:gradFill>
              <a:gsLst>
                <a:gs pos="15000">
                  <a:schemeClr val="tx2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108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5305350" y="1288896"/>
            <a:ext cx="2067000" cy="651702"/>
            <a:chOff x="5305350" y="1288896"/>
            <a:chExt cx="2067000" cy="651702"/>
          </a:xfrm>
        </p:grpSpPr>
        <p:sp>
          <p:nvSpPr>
            <p:cNvPr id="13" name="TextBox 11"/>
            <p:cNvSpPr txBox="1"/>
            <p:nvPr/>
          </p:nvSpPr>
          <p:spPr>
            <a:xfrm>
              <a:off x="5305350" y="1288896"/>
              <a:ext cx="1061829" cy="253916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r>
                <a:rPr lang="zh-CN" altLang="en-US" sz="1600" b="1">
                  <a:cs typeface="+mn-ea"/>
                  <a:sym typeface="+mn-lt"/>
                </a:rPr>
                <a:t>标题文本预设</a:t>
              </a:r>
              <a:endParaRPr lang="zh-CN" altLang="en-US" sz="1600" b="1">
                <a:cs typeface="+mn-ea"/>
                <a:sym typeface="+mn-lt"/>
              </a:endParaRPr>
            </a:p>
          </p:txBody>
        </p:sp>
        <p:sp>
          <p:nvSpPr>
            <p:cNvPr id="14" name="Rectangle 12"/>
            <p:cNvSpPr/>
            <p:nvPr/>
          </p:nvSpPr>
          <p:spPr>
            <a:xfrm>
              <a:off x="5305350" y="1525099"/>
              <a:ext cx="2067000" cy="415499"/>
            </a:xfrm>
            <a:prstGeom prst="rect">
              <a:avLst/>
            </a:prstGeom>
            <a:noFill/>
          </p:spPr>
          <p:txBody>
            <a:bodyPr wrap="square">
              <a:normAutofit fontScale="92500" lnSpcReduction="10000"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0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000" dirty="0"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2620566" y="1296590"/>
            <a:ext cx="2493169" cy="663179"/>
            <a:chOff x="2620566" y="1296590"/>
            <a:chExt cx="2493169" cy="663179"/>
          </a:xfrm>
        </p:grpSpPr>
        <p:grpSp>
          <p:nvGrpSpPr>
            <p:cNvPr id="11" name="Group 9"/>
            <p:cNvGrpSpPr/>
            <p:nvPr/>
          </p:nvGrpSpPr>
          <p:grpSpPr>
            <a:xfrm>
              <a:off x="2620566" y="1296590"/>
              <a:ext cx="2493169" cy="663179"/>
              <a:chOff x="3494088" y="1728788"/>
              <a:chExt cx="3324225" cy="884238"/>
            </a:xfrm>
          </p:grpSpPr>
          <p:sp>
            <p:nvSpPr>
              <p:cNvPr id="40" name="Freeform: Shape 38"/>
              <p:cNvSpPr/>
              <p:nvPr/>
            </p:nvSpPr>
            <p:spPr bwMode="auto">
              <a:xfrm>
                <a:off x="3494088" y="1728788"/>
                <a:ext cx="3324225" cy="884238"/>
              </a:xfrm>
              <a:custGeom>
                <a:avLst/>
                <a:gdLst>
                  <a:gd name="T0" fmla="*/ 1282 w 1282"/>
                  <a:gd name="T1" fmla="*/ 311 h 341"/>
                  <a:gd name="T2" fmla="*/ 1252 w 1282"/>
                  <a:gd name="T3" fmla="*/ 341 h 341"/>
                  <a:gd name="T4" fmla="*/ 30 w 1282"/>
                  <a:gd name="T5" fmla="*/ 341 h 341"/>
                  <a:gd name="T6" fmla="*/ 0 w 1282"/>
                  <a:gd name="T7" fmla="*/ 311 h 341"/>
                  <a:gd name="T8" fmla="*/ 0 w 1282"/>
                  <a:gd name="T9" fmla="*/ 30 h 341"/>
                  <a:gd name="T10" fmla="*/ 30 w 1282"/>
                  <a:gd name="T11" fmla="*/ 0 h 341"/>
                  <a:gd name="T12" fmla="*/ 1252 w 1282"/>
                  <a:gd name="T13" fmla="*/ 0 h 341"/>
                  <a:gd name="T14" fmla="*/ 1282 w 1282"/>
                  <a:gd name="T15" fmla="*/ 30 h 341"/>
                  <a:gd name="T16" fmla="*/ 1282 w 1282"/>
                  <a:gd name="T17" fmla="*/ 311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2" h="341">
                    <a:moveTo>
                      <a:pt x="1282" y="311"/>
                    </a:moveTo>
                    <a:cubicBezTo>
                      <a:pt x="1282" y="327"/>
                      <a:pt x="1268" y="341"/>
                      <a:pt x="1252" y="341"/>
                    </a:cubicBezTo>
                    <a:cubicBezTo>
                      <a:pt x="30" y="341"/>
                      <a:pt x="30" y="341"/>
                      <a:pt x="30" y="341"/>
                    </a:cubicBezTo>
                    <a:cubicBezTo>
                      <a:pt x="13" y="341"/>
                      <a:pt x="0" y="327"/>
                      <a:pt x="0" y="311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13"/>
                      <a:pt x="13" y="0"/>
                      <a:pt x="30" y="0"/>
                    </a:cubicBezTo>
                    <a:cubicBezTo>
                      <a:pt x="1252" y="0"/>
                      <a:pt x="1252" y="0"/>
                      <a:pt x="1252" y="0"/>
                    </a:cubicBezTo>
                    <a:cubicBezTo>
                      <a:pt x="1268" y="0"/>
                      <a:pt x="1282" y="13"/>
                      <a:pt x="1282" y="30"/>
                    </a:cubicBezTo>
                    <a:lnTo>
                      <a:pt x="1282" y="31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1" name="Freeform: Shape 39"/>
              <p:cNvSpPr/>
              <p:nvPr/>
            </p:nvSpPr>
            <p:spPr bwMode="auto">
              <a:xfrm>
                <a:off x="3590926" y="1812925"/>
                <a:ext cx="3128963" cy="714375"/>
              </a:xfrm>
              <a:custGeom>
                <a:avLst/>
                <a:gdLst>
                  <a:gd name="T0" fmla="*/ 24 w 1207"/>
                  <a:gd name="T1" fmla="*/ 0 h 276"/>
                  <a:gd name="T2" fmla="*/ 0 w 1207"/>
                  <a:gd name="T3" fmla="*/ 24 h 276"/>
                  <a:gd name="T4" fmla="*/ 0 w 1207"/>
                  <a:gd name="T5" fmla="*/ 252 h 276"/>
                  <a:gd name="T6" fmla="*/ 24 w 1207"/>
                  <a:gd name="T7" fmla="*/ 276 h 276"/>
                  <a:gd name="T8" fmla="*/ 1183 w 1207"/>
                  <a:gd name="T9" fmla="*/ 276 h 276"/>
                  <a:gd name="T10" fmla="*/ 1207 w 1207"/>
                  <a:gd name="T11" fmla="*/ 252 h 276"/>
                  <a:gd name="T12" fmla="*/ 1207 w 1207"/>
                  <a:gd name="T13" fmla="*/ 24 h 276"/>
                  <a:gd name="T14" fmla="*/ 1183 w 1207"/>
                  <a:gd name="T15" fmla="*/ 0 h 276"/>
                  <a:gd name="T16" fmla="*/ 24 w 1207"/>
                  <a:gd name="T17" fmla="*/ 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07" h="276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52"/>
                      <a:pt x="0" y="252"/>
                      <a:pt x="0" y="252"/>
                    </a:cubicBezTo>
                    <a:cubicBezTo>
                      <a:pt x="0" y="265"/>
                      <a:pt x="11" y="276"/>
                      <a:pt x="24" y="276"/>
                    </a:cubicBezTo>
                    <a:cubicBezTo>
                      <a:pt x="1183" y="276"/>
                      <a:pt x="1183" y="276"/>
                      <a:pt x="1183" y="276"/>
                    </a:cubicBezTo>
                    <a:cubicBezTo>
                      <a:pt x="1196" y="276"/>
                      <a:pt x="1207" y="265"/>
                      <a:pt x="1207" y="252"/>
                    </a:cubicBezTo>
                    <a:cubicBezTo>
                      <a:pt x="1207" y="24"/>
                      <a:pt x="1207" y="24"/>
                      <a:pt x="1207" y="24"/>
                    </a:cubicBezTo>
                    <a:cubicBezTo>
                      <a:pt x="1207" y="11"/>
                      <a:pt x="1196" y="0"/>
                      <a:pt x="1183" y="0"/>
                    </a:cubicBezTo>
                    <a:lnTo>
                      <a:pt x="24" y="0"/>
                    </a:lnTo>
                    <a:close/>
                  </a:path>
                </a:pathLst>
              </a:custGeom>
              <a:noFill/>
              <a:ln w="31750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5" name="TextBox 13"/>
            <p:cNvSpPr txBox="1"/>
            <p:nvPr/>
          </p:nvSpPr>
          <p:spPr>
            <a:xfrm>
              <a:off x="3362250" y="1488921"/>
              <a:ext cx="715580" cy="300083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关键词</a:t>
              </a:r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16" name="Group 14"/>
            <p:cNvGrpSpPr/>
            <p:nvPr/>
          </p:nvGrpSpPr>
          <p:grpSpPr>
            <a:xfrm>
              <a:off x="2938697" y="1485899"/>
              <a:ext cx="347429" cy="302488"/>
              <a:chOff x="1482726" y="3625850"/>
              <a:chExt cx="319088" cy="277813"/>
            </a:xfrm>
            <a:solidFill>
              <a:schemeClr val="bg1"/>
            </a:solidFill>
          </p:grpSpPr>
          <p:sp>
            <p:nvSpPr>
              <p:cNvPr id="36" name="Freeform: Shape 34"/>
              <p:cNvSpPr/>
              <p:nvPr/>
            </p:nvSpPr>
            <p:spPr bwMode="auto">
              <a:xfrm>
                <a:off x="1482726" y="3625850"/>
                <a:ext cx="319088" cy="277813"/>
              </a:xfrm>
              <a:custGeom>
                <a:avLst/>
                <a:gdLst>
                  <a:gd name="T0" fmla="*/ 108 w 120"/>
                  <a:gd name="T1" fmla="*/ 0 h 104"/>
                  <a:gd name="T2" fmla="*/ 12 w 120"/>
                  <a:gd name="T3" fmla="*/ 0 h 104"/>
                  <a:gd name="T4" fmla="*/ 0 w 120"/>
                  <a:gd name="T5" fmla="*/ 12 h 104"/>
                  <a:gd name="T6" fmla="*/ 0 w 120"/>
                  <a:gd name="T7" fmla="*/ 16 h 104"/>
                  <a:gd name="T8" fmla="*/ 8 w 120"/>
                  <a:gd name="T9" fmla="*/ 27 h 104"/>
                  <a:gd name="T10" fmla="*/ 8 w 120"/>
                  <a:gd name="T11" fmla="*/ 96 h 104"/>
                  <a:gd name="T12" fmla="*/ 16 w 120"/>
                  <a:gd name="T13" fmla="*/ 104 h 104"/>
                  <a:gd name="T14" fmla="*/ 104 w 120"/>
                  <a:gd name="T15" fmla="*/ 104 h 104"/>
                  <a:gd name="T16" fmla="*/ 112 w 120"/>
                  <a:gd name="T17" fmla="*/ 96 h 104"/>
                  <a:gd name="T18" fmla="*/ 112 w 120"/>
                  <a:gd name="T19" fmla="*/ 27 h 104"/>
                  <a:gd name="T20" fmla="*/ 120 w 120"/>
                  <a:gd name="T21" fmla="*/ 16 h 104"/>
                  <a:gd name="T22" fmla="*/ 120 w 120"/>
                  <a:gd name="T23" fmla="*/ 12 h 104"/>
                  <a:gd name="T24" fmla="*/ 108 w 120"/>
                  <a:gd name="T25" fmla="*/ 0 h 104"/>
                  <a:gd name="T26" fmla="*/ 8 w 120"/>
                  <a:gd name="T27" fmla="*/ 12 h 104"/>
                  <a:gd name="T28" fmla="*/ 12 w 120"/>
                  <a:gd name="T29" fmla="*/ 8 h 104"/>
                  <a:gd name="T30" fmla="*/ 108 w 120"/>
                  <a:gd name="T31" fmla="*/ 8 h 104"/>
                  <a:gd name="T32" fmla="*/ 112 w 120"/>
                  <a:gd name="T33" fmla="*/ 12 h 104"/>
                  <a:gd name="T34" fmla="*/ 112 w 120"/>
                  <a:gd name="T35" fmla="*/ 16 h 104"/>
                  <a:gd name="T36" fmla="*/ 108 w 120"/>
                  <a:gd name="T37" fmla="*/ 20 h 104"/>
                  <a:gd name="T38" fmla="*/ 108 w 120"/>
                  <a:gd name="T39" fmla="*/ 20 h 104"/>
                  <a:gd name="T40" fmla="*/ 12 w 120"/>
                  <a:gd name="T41" fmla="*/ 20 h 104"/>
                  <a:gd name="T42" fmla="*/ 12 w 120"/>
                  <a:gd name="T43" fmla="*/ 20 h 104"/>
                  <a:gd name="T44" fmla="*/ 8 w 120"/>
                  <a:gd name="T45" fmla="*/ 16 h 104"/>
                  <a:gd name="T46" fmla="*/ 8 w 120"/>
                  <a:gd name="T47" fmla="*/ 12 h 104"/>
                  <a:gd name="T48" fmla="*/ 16 w 120"/>
                  <a:gd name="T49" fmla="*/ 96 h 104"/>
                  <a:gd name="T50" fmla="*/ 16 w 120"/>
                  <a:gd name="T51" fmla="*/ 28 h 104"/>
                  <a:gd name="T52" fmla="*/ 104 w 120"/>
                  <a:gd name="T53" fmla="*/ 28 h 104"/>
                  <a:gd name="T54" fmla="*/ 104 w 120"/>
                  <a:gd name="T55" fmla="*/ 96 h 104"/>
                  <a:gd name="T56" fmla="*/ 16 w 120"/>
                  <a:gd name="T57" fmla="*/ 96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20" h="104">
                    <a:moveTo>
                      <a:pt x="108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5"/>
                      <a:pt x="0" y="12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21"/>
                      <a:pt x="3" y="26"/>
                      <a:pt x="8" y="27"/>
                    </a:cubicBezTo>
                    <a:cubicBezTo>
                      <a:pt x="8" y="96"/>
                      <a:pt x="8" y="96"/>
                      <a:pt x="8" y="96"/>
                    </a:cubicBezTo>
                    <a:cubicBezTo>
                      <a:pt x="8" y="100"/>
                      <a:pt x="12" y="104"/>
                      <a:pt x="16" y="104"/>
                    </a:cubicBezTo>
                    <a:cubicBezTo>
                      <a:pt x="104" y="104"/>
                      <a:pt x="104" y="104"/>
                      <a:pt x="104" y="104"/>
                    </a:cubicBezTo>
                    <a:cubicBezTo>
                      <a:pt x="108" y="104"/>
                      <a:pt x="112" y="100"/>
                      <a:pt x="112" y="96"/>
                    </a:cubicBezTo>
                    <a:cubicBezTo>
                      <a:pt x="112" y="27"/>
                      <a:pt x="112" y="27"/>
                      <a:pt x="112" y="27"/>
                    </a:cubicBezTo>
                    <a:cubicBezTo>
                      <a:pt x="117" y="26"/>
                      <a:pt x="120" y="21"/>
                      <a:pt x="120" y="16"/>
                    </a:cubicBezTo>
                    <a:cubicBezTo>
                      <a:pt x="120" y="12"/>
                      <a:pt x="120" y="12"/>
                      <a:pt x="120" y="12"/>
                    </a:cubicBezTo>
                    <a:cubicBezTo>
                      <a:pt x="120" y="5"/>
                      <a:pt x="115" y="0"/>
                      <a:pt x="108" y="0"/>
                    </a:cubicBezTo>
                    <a:close/>
                    <a:moveTo>
                      <a:pt x="8" y="12"/>
                    </a:moveTo>
                    <a:cubicBezTo>
                      <a:pt x="8" y="10"/>
                      <a:pt x="10" y="8"/>
                      <a:pt x="12" y="8"/>
                    </a:cubicBezTo>
                    <a:cubicBezTo>
                      <a:pt x="108" y="8"/>
                      <a:pt x="108" y="8"/>
                      <a:pt x="108" y="8"/>
                    </a:cubicBezTo>
                    <a:cubicBezTo>
                      <a:pt x="110" y="8"/>
                      <a:pt x="112" y="10"/>
                      <a:pt x="112" y="12"/>
                    </a:cubicBezTo>
                    <a:cubicBezTo>
                      <a:pt x="112" y="16"/>
                      <a:pt x="112" y="16"/>
                      <a:pt x="112" y="16"/>
                    </a:cubicBezTo>
                    <a:cubicBezTo>
                      <a:pt x="112" y="18"/>
                      <a:pt x="110" y="20"/>
                      <a:pt x="108" y="20"/>
                    </a:cubicBezTo>
                    <a:cubicBezTo>
                      <a:pt x="108" y="20"/>
                      <a:pt x="108" y="20"/>
                      <a:pt x="108" y="20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10" y="20"/>
                      <a:pt x="8" y="18"/>
                      <a:pt x="8" y="16"/>
                    </a:cubicBezTo>
                    <a:lnTo>
                      <a:pt x="8" y="12"/>
                    </a:lnTo>
                    <a:close/>
                    <a:moveTo>
                      <a:pt x="16" y="96"/>
                    </a:moveTo>
                    <a:cubicBezTo>
                      <a:pt x="16" y="28"/>
                      <a:pt x="16" y="28"/>
                      <a:pt x="16" y="28"/>
                    </a:cubicBezTo>
                    <a:cubicBezTo>
                      <a:pt x="104" y="28"/>
                      <a:pt x="104" y="28"/>
                      <a:pt x="104" y="28"/>
                    </a:cubicBezTo>
                    <a:cubicBezTo>
                      <a:pt x="104" y="96"/>
                      <a:pt x="104" y="96"/>
                      <a:pt x="104" y="96"/>
                    </a:cubicBezTo>
                    <a:lnTo>
                      <a:pt x="16" y="9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7" name="Freeform: Shape 35"/>
              <p:cNvSpPr/>
              <p:nvPr/>
            </p:nvSpPr>
            <p:spPr bwMode="auto">
              <a:xfrm>
                <a:off x="1600201" y="3732213"/>
                <a:ext cx="84138" cy="22225"/>
              </a:xfrm>
              <a:custGeom>
                <a:avLst/>
                <a:gdLst>
                  <a:gd name="T0" fmla="*/ 28 w 32"/>
                  <a:gd name="T1" fmla="*/ 0 h 8"/>
                  <a:gd name="T2" fmla="*/ 4 w 32"/>
                  <a:gd name="T3" fmla="*/ 0 h 8"/>
                  <a:gd name="T4" fmla="*/ 0 w 32"/>
                  <a:gd name="T5" fmla="*/ 4 h 8"/>
                  <a:gd name="T6" fmla="*/ 4 w 32"/>
                  <a:gd name="T7" fmla="*/ 8 h 8"/>
                  <a:gd name="T8" fmla="*/ 28 w 32"/>
                  <a:gd name="T9" fmla="*/ 8 h 8"/>
                  <a:gd name="T10" fmla="*/ 32 w 32"/>
                  <a:gd name="T11" fmla="*/ 4 h 8"/>
                  <a:gd name="T12" fmla="*/ 28 w 32"/>
                  <a:gd name="T1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8">
                    <a:moveTo>
                      <a:pt x="2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4" y="8"/>
                    </a:cubicBezTo>
                    <a:cubicBezTo>
                      <a:pt x="28" y="8"/>
                      <a:pt x="28" y="8"/>
                      <a:pt x="28" y="8"/>
                    </a:cubicBezTo>
                    <a:cubicBezTo>
                      <a:pt x="30" y="8"/>
                      <a:pt x="32" y="6"/>
                      <a:pt x="32" y="4"/>
                    </a:cubicBezTo>
                    <a:cubicBezTo>
                      <a:pt x="32" y="2"/>
                      <a:pt x="30" y="0"/>
                      <a:pt x="2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1876350" y="2108046"/>
            <a:ext cx="2067000" cy="651702"/>
            <a:chOff x="1876350" y="2108046"/>
            <a:chExt cx="2067000" cy="651702"/>
          </a:xfrm>
        </p:grpSpPr>
        <p:sp>
          <p:nvSpPr>
            <p:cNvPr id="17" name="TextBox 15"/>
            <p:cNvSpPr txBox="1"/>
            <p:nvPr/>
          </p:nvSpPr>
          <p:spPr>
            <a:xfrm>
              <a:off x="2881521" y="2108046"/>
              <a:ext cx="1061829" cy="253916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r"/>
              <a:r>
                <a:rPr lang="zh-CN" altLang="en-US" sz="1600" b="1">
                  <a:cs typeface="+mn-ea"/>
                  <a:sym typeface="+mn-lt"/>
                </a:rPr>
                <a:t>标题文本预设</a:t>
              </a:r>
              <a:endParaRPr lang="zh-CN" altLang="en-US" sz="1600" b="1">
                <a:cs typeface="+mn-ea"/>
                <a:sym typeface="+mn-lt"/>
              </a:endParaRPr>
            </a:p>
          </p:txBody>
        </p:sp>
        <p:sp>
          <p:nvSpPr>
            <p:cNvPr id="18" name="Rectangle 16"/>
            <p:cNvSpPr/>
            <p:nvPr/>
          </p:nvSpPr>
          <p:spPr>
            <a:xfrm>
              <a:off x="1876350" y="2344249"/>
              <a:ext cx="2067000" cy="415499"/>
            </a:xfrm>
            <a:prstGeom prst="rect">
              <a:avLst/>
            </a:prstGeom>
            <a:noFill/>
          </p:spPr>
          <p:txBody>
            <a:bodyPr wrap="square">
              <a:normAutofit fontScale="92500" lnSpcReduction="10000"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0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000" dirty="0">
                <a:cs typeface="+mn-ea"/>
                <a:sym typeface="+mn-l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5324400" y="2927196"/>
            <a:ext cx="2067000" cy="651702"/>
            <a:chOff x="5324400" y="2927196"/>
            <a:chExt cx="2067000" cy="651702"/>
          </a:xfrm>
        </p:grpSpPr>
        <p:sp>
          <p:nvSpPr>
            <p:cNvPr id="19" name="TextBox 17"/>
            <p:cNvSpPr txBox="1"/>
            <p:nvPr/>
          </p:nvSpPr>
          <p:spPr>
            <a:xfrm>
              <a:off x="5324400" y="2927196"/>
              <a:ext cx="1061829" cy="253916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r>
                <a:rPr lang="zh-CN" altLang="en-US" sz="1600" b="1">
                  <a:cs typeface="+mn-ea"/>
                  <a:sym typeface="+mn-lt"/>
                </a:rPr>
                <a:t>标题文本预设</a:t>
              </a:r>
              <a:endParaRPr lang="zh-CN" altLang="en-US" sz="1600" b="1">
                <a:cs typeface="+mn-ea"/>
                <a:sym typeface="+mn-lt"/>
              </a:endParaRPr>
            </a:p>
          </p:txBody>
        </p:sp>
        <p:sp>
          <p:nvSpPr>
            <p:cNvPr id="20" name="Rectangle 18"/>
            <p:cNvSpPr/>
            <p:nvPr/>
          </p:nvSpPr>
          <p:spPr>
            <a:xfrm>
              <a:off x="5324400" y="3163399"/>
              <a:ext cx="2067000" cy="415499"/>
            </a:xfrm>
            <a:prstGeom prst="rect">
              <a:avLst/>
            </a:prstGeom>
            <a:noFill/>
          </p:spPr>
          <p:txBody>
            <a:bodyPr wrap="square">
              <a:normAutofit fontScale="92500" lnSpcReduction="10000"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0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000" dirty="0">
                <a:cs typeface="+mn-ea"/>
                <a:sym typeface="+mn-lt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1895400" y="3746346"/>
            <a:ext cx="2067000" cy="651702"/>
            <a:chOff x="1895400" y="3746346"/>
            <a:chExt cx="2067000" cy="651702"/>
          </a:xfrm>
        </p:grpSpPr>
        <p:sp>
          <p:nvSpPr>
            <p:cNvPr id="21" name="TextBox 19"/>
            <p:cNvSpPr txBox="1"/>
            <p:nvPr/>
          </p:nvSpPr>
          <p:spPr>
            <a:xfrm>
              <a:off x="2900571" y="3746346"/>
              <a:ext cx="1061829" cy="253916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r"/>
              <a:r>
                <a:rPr lang="zh-CN" altLang="en-US" sz="1600" b="1">
                  <a:cs typeface="+mn-ea"/>
                  <a:sym typeface="+mn-lt"/>
                </a:rPr>
                <a:t>标题文本预设</a:t>
              </a:r>
              <a:endParaRPr lang="zh-CN" altLang="en-US" sz="1600" b="1">
                <a:cs typeface="+mn-ea"/>
                <a:sym typeface="+mn-lt"/>
              </a:endParaRPr>
            </a:p>
          </p:txBody>
        </p:sp>
        <p:sp>
          <p:nvSpPr>
            <p:cNvPr id="22" name="Rectangle 20"/>
            <p:cNvSpPr/>
            <p:nvPr/>
          </p:nvSpPr>
          <p:spPr>
            <a:xfrm>
              <a:off x="1895400" y="3982549"/>
              <a:ext cx="2067000" cy="415499"/>
            </a:xfrm>
            <a:prstGeom prst="rect">
              <a:avLst/>
            </a:prstGeom>
            <a:noFill/>
          </p:spPr>
          <p:txBody>
            <a:bodyPr wrap="square">
              <a:normAutofit fontScale="92500" lnSpcReduction="10000"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0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000" dirty="0">
                <a:cs typeface="+mn-ea"/>
                <a:sym typeface="+mn-lt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4114801" y="2097881"/>
            <a:ext cx="2491979" cy="661988"/>
            <a:chOff x="4114801" y="2097881"/>
            <a:chExt cx="2491979" cy="661988"/>
          </a:xfrm>
        </p:grpSpPr>
        <p:grpSp>
          <p:nvGrpSpPr>
            <p:cNvPr id="12" name="Group 10"/>
            <p:cNvGrpSpPr/>
            <p:nvPr/>
          </p:nvGrpSpPr>
          <p:grpSpPr>
            <a:xfrm>
              <a:off x="4114801" y="2097881"/>
              <a:ext cx="2491979" cy="661988"/>
              <a:chOff x="5486401" y="2797175"/>
              <a:chExt cx="3322638" cy="882650"/>
            </a:xfrm>
          </p:grpSpPr>
          <p:sp>
            <p:nvSpPr>
              <p:cNvPr id="38" name="Freeform: Shape 36"/>
              <p:cNvSpPr/>
              <p:nvPr/>
            </p:nvSpPr>
            <p:spPr bwMode="auto">
              <a:xfrm>
                <a:off x="5486401" y="2797175"/>
                <a:ext cx="3322638" cy="882650"/>
              </a:xfrm>
              <a:custGeom>
                <a:avLst/>
                <a:gdLst>
                  <a:gd name="T0" fmla="*/ 1282 w 1282"/>
                  <a:gd name="T1" fmla="*/ 311 h 341"/>
                  <a:gd name="T2" fmla="*/ 1252 w 1282"/>
                  <a:gd name="T3" fmla="*/ 341 h 341"/>
                  <a:gd name="T4" fmla="*/ 30 w 1282"/>
                  <a:gd name="T5" fmla="*/ 341 h 341"/>
                  <a:gd name="T6" fmla="*/ 0 w 1282"/>
                  <a:gd name="T7" fmla="*/ 311 h 341"/>
                  <a:gd name="T8" fmla="*/ 0 w 1282"/>
                  <a:gd name="T9" fmla="*/ 30 h 341"/>
                  <a:gd name="T10" fmla="*/ 30 w 1282"/>
                  <a:gd name="T11" fmla="*/ 0 h 341"/>
                  <a:gd name="T12" fmla="*/ 1252 w 1282"/>
                  <a:gd name="T13" fmla="*/ 0 h 341"/>
                  <a:gd name="T14" fmla="*/ 1282 w 1282"/>
                  <a:gd name="T15" fmla="*/ 30 h 341"/>
                  <a:gd name="T16" fmla="*/ 1282 w 1282"/>
                  <a:gd name="T17" fmla="*/ 311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2" h="341">
                    <a:moveTo>
                      <a:pt x="1282" y="311"/>
                    </a:moveTo>
                    <a:cubicBezTo>
                      <a:pt x="1282" y="327"/>
                      <a:pt x="1268" y="341"/>
                      <a:pt x="1252" y="341"/>
                    </a:cubicBezTo>
                    <a:cubicBezTo>
                      <a:pt x="30" y="341"/>
                      <a:pt x="30" y="341"/>
                      <a:pt x="30" y="341"/>
                    </a:cubicBezTo>
                    <a:cubicBezTo>
                      <a:pt x="13" y="341"/>
                      <a:pt x="0" y="327"/>
                      <a:pt x="0" y="311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13"/>
                      <a:pt x="13" y="0"/>
                      <a:pt x="30" y="0"/>
                    </a:cubicBezTo>
                    <a:cubicBezTo>
                      <a:pt x="1252" y="0"/>
                      <a:pt x="1252" y="0"/>
                      <a:pt x="1252" y="0"/>
                    </a:cubicBezTo>
                    <a:cubicBezTo>
                      <a:pt x="1268" y="0"/>
                      <a:pt x="1282" y="13"/>
                      <a:pt x="1282" y="30"/>
                    </a:cubicBezTo>
                    <a:lnTo>
                      <a:pt x="1282" y="31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9" name="Freeform: Shape 37"/>
              <p:cNvSpPr/>
              <p:nvPr/>
            </p:nvSpPr>
            <p:spPr bwMode="auto">
              <a:xfrm>
                <a:off x="5581651" y="2879725"/>
                <a:ext cx="3128963" cy="714375"/>
              </a:xfrm>
              <a:custGeom>
                <a:avLst/>
                <a:gdLst>
                  <a:gd name="T0" fmla="*/ 24 w 1207"/>
                  <a:gd name="T1" fmla="*/ 0 h 276"/>
                  <a:gd name="T2" fmla="*/ 0 w 1207"/>
                  <a:gd name="T3" fmla="*/ 24 h 276"/>
                  <a:gd name="T4" fmla="*/ 0 w 1207"/>
                  <a:gd name="T5" fmla="*/ 252 h 276"/>
                  <a:gd name="T6" fmla="*/ 24 w 1207"/>
                  <a:gd name="T7" fmla="*/ 276 h 276"/>
                  <a:gd name="T8" fmla="*/ 1183 w 1207"/>
                  <a:gd name="T9" fmla="*/ 276 h 276"/>
                  <a:gd name="T10" fmla="*/ 1207 w 1207"/>
                  <a:gd name="T11" fmla="*/ 252 h 276"/>
                  <a:gd name="T12" fmla="*/ 1207 w 1207"/>
                  <a:gd name="T13" fmla="*/ 24 h 276"/>
                  <a:gd name="T14" fmla="*/ 1183 w 1207"/>
                  <a:gd name="T15" fmla="*/ 0 h 276"/>
                  <a:gd name="T16" fmla="*/ 24 w 1207"/>
                  <a:gd name="T17" fmla="*/ 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07" h="276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52"/>
                      <a:pt x="0" y="252"/>
                      <a:pt x="0" y="252"/>
                    </a:cubicBezTo>
                    <a:cubicBezTo>
                      <a:pt x="0" y="265"/>
                      <a:pt x="11" y="276"/>
                      <a:pt x="24" y="276"/>
                    </a:cubicBezTo>
                    <a:cubicBezTo>
                      <a:pt x="1183" y="276"/>
                      <a:pt x="1183" y="276"/>
                      <a:pt x="1183" y="276"/>
                    </a:cubicBezTo>
                    <a:cubicBezTo>
                      <a:pt x="1196" y="276"/>
                      <a:pt x="1207" y="265"/>
                      <a:pt x="1207" y="252"/>
                    </a:cubicBezTo>
                    <a:cubicBezTo>
                      <a:pt x="1207" y="24"/>
                      <a:pt x="1207" y="24"/>
                      <a:pt x="1207" y="24"/>
                    </a:cubicBezTo>
                    <a:cubicBezTo>
                      <a:pt x="1207" y="11"/>
                      <a:pt x="1196" y="0"/>
                      <a:pt x="1183" y="0"/>
                    </a:cubicBezTo>
                    <a:lnTo>
                      <a:pt x="24" y="0"/>
                    </a:lnTo>
                    <a:close/>
                  </a:path>
                </a:pathLst>
              </a:custGeom>
              <a:noFill/>
              <a:ln w="31750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23" name="Group 21"/>
            <p:cNvGrpSpPr/>
            <p:nvPr/>
          </p:nvGrpSpPr>
          <p:grpSpPr>
            <a:xfrm>
              <a:off x="4358401" y="2266950"/>
              <a:ext cx="381360" cy="333375"/>
              <a:chOff x="9344026" y="4030663"/>
              <a:chExt cx="239713" cy="209551"/>
            </a:xfrm>
            <a:solidFill>
              <a:schemeClr val="bg1"/>
            </a:solidFill>
          </p:grpSpPr>
          <p:sp>
            <p:nvSpPr>
              <p:cNvPr id="34" name="Freeform: Shape 32"/>
              <p:cNvSpPr/>
              <p:nvPr/>
            </p:nvSpPr>
            <p:spPr bwMode="auto">
              <a:xfrm>
                <a:off x="9344026" y="4030663"/>
                <a:ext cx="239713" cy="179388"/>
              </a:xfrm>
              <a:custGeom>
                <a:avLst/>
                <a:gdLst>
                  <a:gd name="T0" fmla="*/ 56 w 64"/>
                  <a:gd name="T1" fmla="*/ 18 h 48"/>
                  <a:gd name="T2" fmla="*/ 56 w 64"/>
                  <a:gd name="T3" fmla="*/ 18 h 48"/>
                  <a:gd name="T4" fmla="*/ 38 w 64"/>
                  <a:gd name="T5" fmla="*/ 0 h 48"/>
                  <a:gd name="T6" fmla="*/ 22 w 64"/>
                  <a:gd name="T7" fmla="*/ 9 h 48"/>
                  <a:gd name="T8" fmla="*/ 18 w 64"/>
                  <a:gd name="T9" fmla="*/ 8 h 48"/>
                  <a:gd name="T10" fmla="*/ 8 w 64"/>
                  <a:gd name="T11" fmla="*/ 18 h 48"/>
                  <a:gd name="T12" fmla="*/ 8 w 64"/>
                  <a:gd name="T13" fmla="*/ 18 h 48"/>
                  <a:gd name="T14" fmla="*/ 0 w 64"/>
                  <a:gd name="T15" fmla="*/ 32 h 48"/>
                  <a:gd name="T16" fmla="*/ 16 w 64"/>
                  <a:gd name="T17" fmla="*/ 48 h 48"/>
                  <a:gd name="T18" fmla="*/ 20 w 64"/>
                  <a:gd name="T19" fmla="*/ 48 h 48"/>
                  <a:gd name="T20" fmla="*/ 20 w 64"/>
                  <a:gd name="T21" fmla="*/ 44 h 48"/>
                  <a:gd name="T22" fmla="*/ 16 w 64"/>
                  <a:gd name="T23" fmla="*/ 44 h 48"/>
                  <a:gd name="T24" fmla="*/ 4 w 64"/>
                  <a:gd name="T25" fmla="*/ 32 h 48"/>
                  <a:gd name="T26" fmla="*/ 10 w 64"/>
                  <a:gd name="T27" fmla="*/ 22 h 48"/>
                  <a:gd name="T28" fmla="*/ 12 w 64"/>
                  <a:gd name="T29" fmla="*/ 21 h 48"/>
                  <a:gd name="T30" fmla="*/ 12 w 64"/>
                  <a:gd name="T31" fmla="*/ 18 h 48"/>
                  <a:gd name="T32" fmla="*/ 12 w 64"/>
                  <a:gd name="T33" fmla="*/ 18 h 48"/>
                  <a:gd name="T34" fmla="*/ 18 w 64"/>
                  <a:gd name="T35" fmla="*/ 12 h 48"/>
                  <a:gd name="T36" fmla="*/ 21 w 64"/>
                  <a:gd name="T37" fmla="*/ 13 h 48"/>
                  <a:gd name="T38" fmla="*/ 24 w 64"/>
                  <a:gd name="T39" fmla="*/ 14 h 48"/>
                  <a:gd name="T40" fmla="*/ 26 w 64"/>
                  <a:gd name="T41" fmla="*/ 11 h 48"/>
                  <a:gd name="T42" fmla="*/ 38 w 64"/>
                  <a:gd name="T43" fmla="*/ 4 h 48"/>
                  <a:gd name="T44" fmla="*/ 52 w 64"/>
                  <a:gd name="T45" fmla="*/ 18 h 48"/>
                  <a:gd name="T46" fmla="*/ 52 w 64"/>
                  <a:gd name="T47" fmla="*/ 18 h 48"/>
                  <a:gd name="T48" fmla="*/ 52 w 64"/>
                  <a:gd name="T49" fmla="*/ 21 h 48"/>
                  <a:gd name="T50" fmla="*/ 54 w 64"/>
                  <a:gd name="T51" fmla="*/ 22 h 48"/>
                  <a:gd name="T52" fmla="*/ 60 w 64"/>
                  <a:gd name="T53" fmla="*/ 32 h 48"/>
                  <a:gd name="T54" fmla="*/ 48 w 64"/>
                  <a:gd name="T55" fmla="*/ 44 h 48"/>
                  <a:gd name="T56" fmla="*/ 44 w 64"/>
                  <a:gd name="T57" fmla="*/ 44 h 48"/>
                  <a:gd name="T58" fmla="*/ 44 w 64"/>
                  <a:gd name="T59" fmla="*/ 48 h 48"/>
                  <a:gd name="T60" fmla="*/ 48 w 64"/>
                  <a:gd name="T61" fmla="*/ 48 h 48"/>
                  <a:gd name="T62" fmla="*/ 64 w 64"/>
                  <a:gd name="T63" fmla="*/ 32 h 48"/>
                  <a:gd name="T64" fmla="*/ 56 w 64"/>
                  <a:gd name="T6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4" h="48">
                    <a:moveTo>
                      <a:pt x="56" y="18"/>
                    </a:moveTo>
                    <a:cubicBezTo>
                      <a:pt x="56" y="18"/>
                      <a:pt x="56" y="18"/>
                      <a:pt x="56" y="18"/>
                    </a:cubicBezTo>
                    <a:cubicBezTo>
                      <a:pt x="56" y="8"/>
                      <a:pt x="48" y="0"/>
                      <a:pt x="38" y="0"/>
                    </a:cubicBezTo>
                    <a:cubicBezTo>
                      <a:pt x="31" y="0"/>
                      <a:pt x="26" y="4"/>
                      <a:pt x="22" y="9"/>
                    </a:cubicBezTo>
                    <a:cubicBezTo>
                      <a:pt x="21" y="8"/>
                      <a:pt x="20" y="8"/>
                      <a:pt x="18" y="8"/>
                    </a:cubicBezTo>
                    <a:cubicBezTo>
                      <a:pt x="12" y="8"/>
                      <a:pt x="8" y="12"/>
                      <a:pt x="8" y="18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3" y="21"/>
                      <a:pt x="0" y="26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20" y="48"/>
                      <a:pt x="20" y="48"/>
                      <a:pt x="20" y="48"/>
                    </a:cubicBezTo>
                    <a:cubicBezTo>
                      <a:pt x="20" y="44"/>
                      <a:pt x="20" y="44"/>
                      <a:pt x="20" y="44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9" y="44"/>
                      <a:pt x="4" y="39"/>
                      <a:pt x="4" y="32"/>
                    </a:cubicBezTo>
                    <a:cubicBezTo>
                      <a:pt x="4" y="28"/>
                      <a:pt x="6" y="24"/>
                      <a:pt x="10" y="22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2" y="15"/>
                      <a:pt x="15" y="12"/>
                      <a:pt x="18" y="12"/>
                    </a:cubicBezTo>
                    <a:cubicBezTo>
                      <a:pt x="19" y="12"/>
                      <a:pt x="20" y="12"/>
                      <a:pt x="21" y="13"/>
                    </a:cubicBezTo>
                    <a:cubicBezTo>
                      <a:pt x="24" y="14"/>
                      <a:pt x="24" y="14"/>
                      <a:pt x="24" y="14"/>
                    </a:cubicBezTo>
                    <a:cubicBezTo>
                      <a:pt x="26" y="11"/>
                      <a:pt x="26" y="11"/>
                      <a:pt x="26" y="11"/>
                    </a:cubicBezTo>
                    <a:cubicBezTo>
                      <a:pt x="28" y="7"/>
                      <a:pt x="33" y="4"/>
                      <a:pt x="38" y="4"/>
                    </a:cubicBezTo>
                    <a:cubicBezTo>
                      <a:pt x="46" y="4"/>
                      <a:pt x="52" y="10"/>
                      <a:pt x="52" y="18"/>
                    </a:cubicBezTo>
                    <a:cubicBezTo>
                      <a:pt x="52" y="18"/>
                      <a:pt x="52" y="18"/>
                      <a:pt x="52" y="18"/>
                    </a:cubicBezTo>
                    <a:cubicBezTo>
                      <a:pt x="52" y="21"/>
                      <a:pt x="52" y="21"/>
                      <a:pt x="52" y="21"/>
                    </a:cubicBezTo>
                    <a:cubicBezTo>
                      <a:pt x="54" y="22"/>
                      <a:pt x="54" y="22"/>
                      <a:pt x="54" y="22"/>
                    </a:cubicBezTo>
                    <a:cubicBezTo>
                      <a:pt x="58" y="24"/>
                      <a:pt x="60" y="28"/>
                      <a:pt x="60" y="32"/>
                    </a:cubicBezTo>
                    <a:cubicBezTo>
                      <a:pt x="60" y="39"/>
                      <a:pt x="55" y="44"/>
                      <a:pt x="48" y="44"/>
                    </a:cubicBezTo>
                    <a:cubicBezTo>
                      <a:pt x="44" y="44"/>
                      <a:pt x="44" y="44"/>
                      <a:pt x="44" y="44"/>
                    </a:cubicBezTo>
                    <a:cubicBezTo>
                      <a:pt x="44" y="48"/>
                      <a:pt x="44" y="48"/>
                      <a:pt x="44" y="48"/>
                    </a:cubicBezTo>
                    <a:cubicBezTo>
                      <a:pt x="48" y="48"/>
                      <a:pt x="48" y="48"/>
                      <a:pt x="48" y="48"/>
                    </a:cubicBezTo>
                    <a:cubicBezTo>
                      <a:pt x="57" y="48"/>
                      <a:pt x="64" y="41"/>
                      <a:pt x="64" y="32"/>
                    </a:cubicBezTo>
                    <a:cubicBezTo>
                      <a:pt x="64" y="26"/>
                      <a:pt x="61" y="21"/>
                      <a:pt x="56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5" name="Freeform: Shape 33"/>
              <p:cNvSpPr/>
              <p:nvPr/>
            </p:nvSpPr>
            <p:spPr bwMode="auto">
              <a:xfrm>
                <a:off x="9418638" y="4105276"/>
                <a:ext cx="90488" cy="134938"/>
              </a:xfrm>
              <a:custGeom>
                <a:avLst/>
                <a:gdLst>
                  <a:gd name="T0" fmla="*/ 28 w 57"/>
                  <a:gd name="T1" fmla="*/ 0 h 85"/>
                  <a:gd name="T2" fmla="*/ 0 w 57"/>
                  <a:gd name="T3" fmla="*/ 38 h 85"/>
                  <a:gd name="T4" fmla="*/ 19 w 57"/>
                  <a:gd name="T5" fmla="*/ 38 h 85"/>
                  <a:gd name="T6" fmla="*/ 19 w 57"/>
                  <a:gd name="T7" fmla="*/ 85 h 85"/>
                  <a:gd name="T8" fmla="*/ 38 w 57"/>
                  <a:gd name="T9" fmla="*/ 85 h 85"/>
                  <a:gd name="T10" fmla="*/ 38 w 57"/>
                  <a:gd name="T11" fmla="*/ 38 h 85"/>
                  <a:gd name="T12" fmla="*/ 57 w 57"/>
                  <a:gd name="T13" fmla="*/ 38 h 85"/>
                  <a:gd name="T14" fmla="*/ 28 w 57"/>
                  <a:gd name="T15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" h="85">
                    <a:moveTo>
                      <a:pt x="28" y="0"/>
                    </a:moveTo>
                    <a:lnTo>
                      <a:pt x="0" y="38"/>
                    </a:lnTo>
                    <a:lnTo>
                      <a:pt x="19" y="38"/>
                    </a:lnTo>
                    <a:lnTo>
                      <a:pt x="19" y="85"/>
                    </a:lnTo>
                    <a:lnTo>
                      <a:pt x="38" y="85"/>
                    </a:lnTo>
                    <a:lnTo>
                      <a:pt x="38" y="38"/>
                    </a:lnTo>
                    <a:lnTo>
                      <a:pt x="57" y="38"/>
                    </a:lnTo>
                    <a:lnTo>
                      <a:pt x="2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25" name="TextBox 23"/>
            <p:cNvSpPr txBox="1"/>
            <p:nvPr/>
          </p:nvSpPr>
          <p:spPr>
            <a:xfrm>
              <a:off x="4810050" y="2271667"/>
              <a:ext cx="715580" cy="300083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  <a:t>关键词</a:t>
              </a:r>
              <a:endParaRPr lang="zh-CN" altLang="en-US" sz="20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2620566" y="2944415"/>
            <a:ext cx="2493169" cy="663179"/>
            <a:chOff x="2620566" y="2944415"/>
            <a:chExt cx="2493169" cy="663179"/>
          </a:xfrm>
        </p:grpSpPr>
        <p:grpSp>
          <p:nvGrpSpPr>
            <p:cNvPr id="7" name="Group 5"/>
            <p:cNvGrpSpPr/>
            <p:nvPr/>
          </p:nvGrpSpPr>
          <p:grpSpPr>
            <a:xfrm>
              <a:off x="2620566" y="2944415"/>
              <a:ext cx="2493169" cy="663179"/>
              <a:chOff x="3494088" y="3925888"/>
              <a:chExt cx="3324225" cy="884238"/>
            </a:xfrm>
          </p:grpSpPr>
          <p:sp>
            <p:nvSpPr>
              <p:cNvPr id="44" name="Freeform: Shape 42"/>
              <p:cNvSpPr/>
              <p:nvPr/>
            </p:nvSpPr>
            <p:spPr bwMode="auto">
              <a:xfrm>
                <a:off x="3494088" y="3925888"/>
                <a:ext cx="3324225" cy="884238"/>
              </a:xfrm>
              <a:custGeom>
                <a:avLst/>
                <a:gdLst>
                  <a:gd name="T0" fmla="*/ 1282 w 1282"/>
                  <a:gd name="T1" fmla="*/ 311 h 341"/>
                  <a:gd name="T2" fmla="*/ 1252 w 1282"/>
                  <a:gd name="T3" fmla="*/ 341 h 341"/>
                  <a:gd name="T4" fmla="*/ 30 w 1282"/>
                  <a:gd name="T5" fmla="*/ 341 h 341"/>
                  <a:gd name="T6" fmla="*/ 0 w 1282"/>
                  <a:gd name="T7" fmla="*/ 311 h 341"/>
                  <a:gd name="T8" fmla="*/ 0 w 1282"/>
                  <a:gd name="T9" fmla="*/ 30 h 341"/>
                  <a:gd name="T10" fmla="*/ 30 w 1282"/>
                  <a:gd name="T11" fmla="*/ 0 h 341"/>
                  <a:gd name="T12" fmla="*/ 1252 w 1282"/>
                  <a:gd name="T13" fmla="*/ 0 h 341"/>
                  <a:gd name="T14" fmla="*/ 1282 w 1282"/>
                  <a:gd name="T15" fmla="*/ 30 h 341"/>
                  <a:gd name="T16" fmla="*/ 1282 w 1282"/>
                  <a:gd name="T17" fmla="*/ 311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2" h="341">
                    <a:moveTo>
                      <a:pt x="1282" y="311"/>
                    </a:moveTo>
                    <a:cubicBezTo>
                      <a:pt x="1282" y="327"/>
                      <a:pt x="1268" y="341"/>
                      <a:pt x="1252" y="341"/>
                    </a:cubicBezTo>
                    <a:cubicBezTo>
                      <a:pt x="30" y="341"/>
                      <a:pt x="30" y="341"/>
                      <a:pt x="30" y="341"/>
                    </a:cubicBezTo>
                    <a:cubicBezTo>
                      <a:pt x="13" y="341"/>
                      <a:pt x="0" y="327"/>
                      <a:pt x="0" y="311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13"/>
                      <a:pt x="13" y="0"/>
                      <a:pt x="30" y="0"/>
                    </a:cubicBezTo>
                    <a:cubicBezTo>
                      <a:pt x="1252" y="0"/>
                      <a:pt x="1252" y="0"/>
                      <a:pt x="1252" y="0"/>
                    </a:cubicBezTo>
                    <a:cubicBezTo>
                      <a:pt x="1268" y="0"/>
                      <a:pt x="1282" y="13"/>
                      <a:pt x="1282" y="30"/>
                    </a:cubicBezTo>
                    <a:lnTo>
                      <a:pt x="1282" y="31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5" name="Freeform: Shape 43"/>
              <p:cNvSpPr/>
              <p:nvPr/>
            </p:nvSpPr>
            <p:spPr bwMode="auto">
              <a:xfrm>
                <a:off x="3590926" y="4010025"/>
                <a:ext cx="3128963" cy="714375"/>
              </a:xfrm>
              <a:custGeom>
                <a:avLst/>
                <a:gdLst>
                  <a:gd name="T0" fmla="*/ 24 w 1207"/>
                  <a:gd name="T1" fmla="*/ 0 h 276"/>
                  <a:gd name="T2" fmla="*/ 0 w 1207"/>
                  <a:gd name="T3" fmla="*/ 24 h 276"/>
                  <a:gd name="T4" fmla="*/ 0 w 1207"/>
                  <a:gd name="T5" fmla="*/ 252 h 276"/>
                  <a:gd name="T6" fmla="*/ 24 w 1207"/>
                  <a:gd name="T7" fmla="*/ 276 h 276"/>
                  <a:gd name="T8" fmla="*/ 1183 w 1207"/>
                  <a:gd name="T9" fmla="*/ 276 h 276"/>
                  <a:gd name="T10" fmla="*/ 1207 w 1207"/>
                  <a:gd name="T11" fmla="*/ 252 h 276"/>
                  <a:gd name="T12" fmla="*/ 1207 w 1207"/>
                  <a:gd name="T13" fmla="*/ 24 h 276"/>
                  <a:gd name="T14" fmla="*/ 1183 w 1207"/>
                  <a:gd name="T15" fmla="*/ 0 h 276"/>
                  <a:gd name="T16" fmla="*/ 24 w 1207"/>
                  <a:gd name="T17" fmla="*/ 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07" h="276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52"/>
                      <a:pt x="0" y="252"/>
                      <a:pt x="0" y="252"/>
                    </a:cubicBezTo>
                    <a:cubicBezTo>
                      <a:pt x="0" y="265"/>
                      <a:pt x="11" y="276"/>
                      <a:pt x="24" y="276"/>
                    </a:cubicBezTo>
                    <a:cubicBezTo>
                      <a:pt x="1183" y="276"/>
                      <a:pt x="1183" y="276"/>
                      <a:pt x="1183" y="276"/>
                    </a:cubicBezTo>
                    <a:cubicBezTo>
                      <a:pt x="1196" y="276"/>
                      <a:pt x="1207" y="265"/>
                      <a:pt x="1207" y="252"/>
                    </a:cubicBezTo>
                    <a:cubicBezTo>
                      <a:pt x="1207" y="24"/>
                      <a:pt x="1207" y="24"/>
                      <a:pt x="1207" y="24"/>
                    </a:cubicBezTo>
                    <a:cubicBezTo>
                      <a:pt x="1207" y="11"/>
                      <a:pt x="1196" y="0"/>
                      <a:pt x="1183" y="0"/>
                    </a:cubicBezTo>
                    <a:lnTo>
                      <a:pt x="24" y="0"/>
                    </a:lnTo>
                    <a:close/>
                  </a:path>
                </a:pathLst>
              </a:custGeom>
              <a:noFill/>
              <a:ln w="31750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24" name="Group 22"/>
            <p:cNvGrpSpPr/>
            <p:nvPr/>
          </p:nvGrpSpPr>
          <p:grpSpPr>
            <a:xfrm>
              <a:off x="2815323" y="3122951"/>
              <a:ext cx="381359" cy="333375"/>
              <a:chOff x="8863013" y="4030663"/>
              <a:chExt cx="239713" cy="209551"/>
            </a:xfrm>
            <a:solidFill>
              <a:schemeClr val="bg1"/>
            </a:solidFill>
          </p:grpSpPr>
          <p:sp>
            <p:nvSpPr>
              <p:cNvPr id="32" name="Freeform: Shape 30"/>
              <p:cNvSpPr/>
              <p:nvPr/>
            </p:nvSpPr>
            <p:spPr bwMode="auto">
              <a:xfrm>
                <a:off x="8937626" y="4105276"/>
                <a:ext cx="90488" cy="134938"/>
              </a:xfrm>
              <a:custGeom>
                <a:avLst/>
                <a:gdLst>
                  <a:gd name="T0" fmla="*/ 38 w 57"/>
                  <a:gd name="T1" fmla="*/ 0 h 85"/>
                  <a:gd name="T2" fmla="*/ 19 w 57"/>
                  <a:gd name="T3" fmla="*/ 0 h 85"/>
                  <a:gd name="T4" fmla="*/ 19 w 57"/>
                  <a:gd name="T5" fmla="*/ 47 h 85"/>
                  <a:gd name="T6" fmla="*/ 0 w 57"/>
                  <a:gd name="T7" fmla="*/ 47 h 85"/>
                  <a:gd name="T8" fmla="*/ 28 w 57"/>
                  <a:gd name="T9" fmla="*/ 85 h 85"/>
                  <a:gd name="T10" fmla="*/ 57 w 57"/>
                  <a:gd name="T11" fmla="*/ 47 h 85"/>
                  <a:gd name="T12" fmla="*/ 38 w 57"/>
                  <a:gd name="T13" fmla="*/ 47 h 85"/>
                  <a:gd name="T14" fmla="*/ 38 w 57"/>
                  <a:gd name="T15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" h="85">
                    <a:moveTo>
                      <a:pt x="38" y="0"/>
                    </a:moveTo>
                    <a:lnTo>
                      <a:pt x="19" y="0"/>
                    </a:lnTo>
                    <a:lnTo>
                      <a:pt x="19" y="47"/>
                    </a:lnTo>
                    <a:lnTo>
                      <a:pt x="0" y="47"/>
                    </a:lnTo>
                    <a:lnTo>
                      <a:pt x="28" y="85"/>
                    </a:lnTo>
                    <a:lnTo>
                      <a:pt x="57" y="47"/>
                    </a:lnTo>
                    <a:lnTo>
                      <a:pt x="38" y="47"/>
                    </a:lnTo>
                    <a:lnTo>
                      <a:pt x="3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3" name="Freeform: Shape 31"/>
              <p:cNvSpPr/>
              <p:nvPr/>
            </p:nvSpPr>
            <p:spPr bwMode="auto">
              <a:xfrm>
                <a:off x="8863013" y="4030663"/>
                <a:ext cx="239713" cy="179388"/>
              </a:xfrm>
              <a:custGeom>
                <a:avLst/>
                <a:gdLst>
                  <a:gd name="T0" fmla="*/ 56 w 64"/>
                  <a:gd name="T1" fmla="*/ 18 h 48"/>
                  <a:gd name="T2" fmla="*/ 56 w 64"/>
                  <a:gd name="T3" fmla="*/ 18 h 48"/>
                  <a:gd name="T4" fmla="*/ 38 w 64"/>
                  <a:gd name="T5" fmla="*/ 0 h 48"/>
                  <a:gd name="T6" fmla="*/ 22 w 64"/>
                  <a:gd name="T7" fmla="*/ 9 h 48"/>
                  <a:gd name="T8" fmla="*/ 18 w 64"/>
                  <a:gd name="T9" fmla="*/ 8 h 48"/>
                  <a:gd name="T10" fmla="*/ 8 w 64"/>
                  <a:gd name="T11" fmla="*/ 18 h 48"/>
                  <a:gd name="T12" fmla="*/ 8 w 64"/>
                  <a:gd name="T13" fmla="*/ 18 h 48"/>
                  <a:gd name="T14" fmla="*/ 0 w 64"/>
                  <a:gd name="T15" fmla="*/ 32 h 48"/>
                  <a:gd name="T16" fmla="*/ 16 w 64"/>
                  <a:gd name="T17" fmla="*/ 48 h 48"/>
                  <a:gd name="T18" fmla="*/ 16 w 64"/>
                  <a:gd name="T19" fmla="*/ 44 h 48"/>
                  <a:gd name="T20" fmla="*/ 4 w 64"/>
                  <a:gd name="T21" fmla="*/ 32 h 48"/>
                  <a:gd name="T22" fmla="*/ 10 w 64"/>
                  <a:gd name="T23" fmla="*/ 22 h 48"/>
                  <a:gd name="T24" fmla="*/ 12 w 64"/>
                  <a:gd name="T25" fmla="*/ 21 h 48"/>
                  <a:gd name="T26" fmla="*/ 12 w 64"/>
                  <a:gd name="T27" fmla="*/ 18 h 48"/>
                  <a:gd name="T28" fmla="*/ 12 w 64"/>
                  <a:gd name="T29" fmla="*/ 18 h 48"/>
                  <a:gd name="T30" fmla="*/ 18 w 64"/>
                  <a:gd name="T31" fmla="*/ 12 h 48"/>
                  <a:gd name="T32" fmla="*/ 21 w 64"/>
                  <a:gd name="T33" fmla="*/ 13 h 48"/>
                  <a:gd name="T34" fmla="*/ 24 w 64"/>
                  <a:gd name="T35" fmla="*/ 14 h 48"/>
                  <a:gd name="T36" fmla="*/ 26 w 64"/>
                  <a:gd name="T37" fmla="*/ 11 h 48"/>
                  <a:gd name="T38" fmla="*/ 38 w 64"/>
                  <a:gd name="T39" fmla="*/ 4 h 48"/>
                  <a:gd name="T40" fmla="*/ 52 w 64"/>
                  <a:gd name="T41" fmla="*/ 18 h 48"/>
                  <a:gd name="T42" fmla="*/ 52 w 64"/>
                  <a:gd name="T43" fmla="*/ 18 h 48"/>
                  <a:gd name="T44" fmla="*/ 52 w 64"/>
                  <a:gd name="T45" fmla="*/ 21 h 48"/>
                  <a:gd name="T46" fmla="*/ 54 w 64"/>
                  <a:gd name="T47" fmla="*/ 22 h 48"/>
                  <a:gd name="T48" fmla="*/ 60 w 64"/>
                  <a:gd name="T49" fmla="*/ 32 h 48"/>
                  <a:gd name="T50" fmla="*/ 48 w 64"/>
                  <a:gd name="T51" fmla="*/ 44 h 48"/>
                  <a:gd name="T52" fmla="*/ 48 w 64"/>
                  <a:gd name="T53" fmla="*/ 48 h 48"/>
                  <a:gd name="T54" fmla="*/ 64 w 64"/>
                  <a:gd name="T55" fmla="*/ 32 h 48"/>
                  <a:gd name="T56" fmla="*/ 56 w 64"/>
                  <a:gd name="T57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4" h="48">
                    <a:moveTo>
                      <a:pt x="56" y="18"/>
                    </a:moveTo>
                    <a:cubicBezTo>
                      <a:pt x="56" y="18"/>
                      <a:pt x="56" y="18"/>
                      <a:pt x="56" y="18"/>
                    </a:cubicBezTo>
                    <a:cubicBezTo>
                      <a:pt x="56" y="8"/>
                      <a:pt x="48" y="0"/>
                      <a:pt x="38" y="0"/>
                    </a:cubicBezTo>
                    <a:cubicBezTo>
                      <a:pt x="31" y="0"/>
                      <a:pt x="26" y="4"/>
                      <a:pt x="22" y="9"/>
                    </a:cubicBezTo>
                    <a:cubicBezTo>
                      <a:pt x="21" y="8"/>
                      <a:pt x="20" y="8"/>
                      <a:pt x="18" y="8"/>
                    </a:cubicBezTo>
                    <a:cubicBezTo>
                      <a:pt x="12" y="8"/>
                      <a:pt x="8" y="12"/>
                      <a:pt x="8" y="18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3" y="21"/>
                      <a:pt x="0" y="26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16" y="44"/>
                      <a:pt x="16" y="44"/>
                      <a:pt x="16" y="44"/>
                    </a:cubicBezTo>
                    <a:cubicBezTo>
                      <a:pt x="9" y="44"/>
                      <a:pt x="4" y="39"/>
                      <a:pt x="4" y="32"/>
                    </a:cubicBezTo>
                    <a:cubicBezTo>
                      <a:pt x="4" y="28"/>
                      <a:pt x="6" y="24"/>
                      <a:pt x="10" y="22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2" y="15"/>
                      <a:pt x="15" y="12"/>
                      <a:pt x="18" y="12"/>
                    </a:cubicBezTo>
                    <a:cubicBezTo>
                      <a:pt x="19" y="12"/>
                      <a:pt x="20" y="12"/>
                      <a:pt x="21" y="13"/>
                    </a:cubicBezTo>
                    <a:cubicBezTo>
                      <a:pt x="24" y="14"/>
                      <a:pt x="24" y="14"/>
                      <a:pt x="24" y="14"/>
                    </a:cubicBezTo>
                    <a:cubicBezTo>
                      <a:pt x="26" y="11"/>
                      <a:pt x="26" y="11"/>
                      <a:pt x="26" y="11"/>
                    </a:cubicBezTo>
                    <a:cubicBezTo>
                      <a:pt x="28" y="7"/>
                      <a:pt x="33" y="4"/>
                      <a:pt x="38" y="4"/>
                    </a:cubicBezTo>
                    <a:cubicBezTo>
                      <a:pt x="46" y="4"/>
                      <a:pt x="52" y="10"/>
                      <a:pt x="52" y="18"/>
                    </a:cubicBezTo>
                    <a:cubicBezTo>
                      <a:pt x="52" y="18"/>
                      <a:pt x="52" y="18"/>
                      <a:pt x="52" y="18"/>
                    </a:cubicBezTo>
                    <a:cubicBezTo>
                      <a:pt x="52" y="21"/>
                      <a:pt x="52" y="21"/>
                      <a:pt x="52" y="21"/>
                    </a:cubicBezTo>
                    <a:cubicBezTo>
                      <a:pt x="54" y="22"/>
                      <a:pt x="54" y="22"/>
                      <a:pt x="54" y="22"/>
                    </a:cubicBezTo>
                    <a:cubicBezTo>
                      <a:pt x="58" y="24"/>
                      <a:pt x="60" y="28"/>
                      <a:pt x="60" y="32"/>
                    </a:cubicBezTo>
                    <a:cubicBezTo>
                      <a:pt x="60" y="39"/>
                      <a:pt x="55" y="44"/>
                      <a:pt x="48" y="44"/>
                    </a:cubicBezTo>
                    <a:cubicBezTo>
                      <a:pt x="48" y="48"/>
                      <a:pt x="48" y="48"/>
                      <a:pt x="48" y="48"/>
                    </a:cubicBezTo>
                    <a:cubicBezTo>
                      <a:pt x="57" y="48"/>
                      <a:pt x="64" y="41"/>
                      <a:pt x="64" y="32"/>
                    </a:cubicBezTo>
                    <a:cubicBezTo>
                      <a:pt x="64" y="26"/>
                      <a:pt x="61" y="21"/>
                      <a:pt x="56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26" name="TextBox 24"/>
            <p:cNvSpPr txBox="1"/>
            <p:nvPr/>
          </p:nvSpPr>
          <p:spPr>
            <a:xfrm>
              <a:off x="3238425" y="3146271"/>
              <a:ext cx="715580" cy="300083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  <a:t>关键词</a:t>
              </a:r>
              <a:endParaRPr lang="zh-CN" altLang="en-US" sz="20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4114801" y="3745706"/>
            <a:ext cx="2491979" cy="708422"/>
            <a:chOff x="4114801" y="3745706"/>
            <a:chExt cx="2491979" cy="708422"/>
          </a:xfrm>
        </p:grpSpPr>
        <p:sp>
          <p:nvSpPr>
            <p:cNvPr id="9" name="Rectangle 7"/>
            <p:cNvSpPr/>
            <p:nvPr/>
          </p:nvSpPr>
          <p:spPr bwMode="auto">
            <a:xfrm>
              <a:off x="4437460" y="4237434"/>
              <a:ext cx="225029" cy="216694"/>
            </a:xfrm>
            <a:prstGeom prst="rect">
              <a:avLst/>
            </a:prstGeom>
            <a:gradFill flip="none" rotWithShape="1">
              <a:gsLst>
                <a:gs pos="46000">
                  <a:schemeClr val="tx2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0" name="Group 8"/>
            <p:cNvGrpSpPr/>
            <p:nvPr/>
          </p:nvGrpSpPr>
          <p:grpSpPr>
            <a:xfrm>
              <a:off x="4114801" y="3745706"/>
              <a:ext cx="2491979" cy="661988"/>
              <a:chOff x="5486401" y="4994275"/>
              <a:chExt cx="3322638" cy="882650"/>
            </a:xfrm>
          </p:grpSpPr>
          <p:sp>
            <p:nvSpPr>
              <p:cNvPr id="42" name="Freeform: Shape 40"/>
              <p:cNvSpPr/>
              <p:nvPr/>
            </p:nvSpPr>
            <p:spPr bwMode="auto">
              <a:xfrm>
                <a:off x="5486401" y="4994275"/>
                <a:ext cx="3322638" cy="882650"/>
              </a:xfrm>
              <a:custGeom>
                <a:avLst/>
                <a:gdLst>
                  <a:gd name="T0" fmla="*/ 1282 w 1282"/>
                  <a:gd name="T1" fmla="*/ 311 h 341"/>
                  <a:gd name="T2" fmla="*/ 1252 w 1282"/>
                  <a:gd name="T3" fmla="*/ 341 h 341"/>
                  <a:gd name="T4" fmla="*/ 30 w 1282"/>
                  <a:gd name="T5" fmla="*/ 341 h 341"/>
                  <a:gd name="T6" fmla="*/ 0 w 1282"/>
                  <a:gd name="T7" fmla="*/ 311 h 341"/>
                  <a:gd name="T8" fmla="*/ 0 w 1282"/>
                  <a:gd name="T9" fmla="*/ 30 h 341"/>
                  <a:gd name="T10" fmla="*/ 30 w 1282"/>
                  <a:gd name="T11" fmla="*/ 0 h 341"/>
                  <a:gd name="T12" fmla="*/ 1252 w 1282"/>
                  <a:gd name="T13" fmla="*/ 0 h 341"/>
                  <a:gd name="T14" fmla="*/ 1282 w 1282"/>
                  <a:gd name="T15" fmla="*/ 30 h 341"/>
                  <a:gd name="T16" fmla="*/ 1282 w 1282"/>
                  <a:gd name="T17" fmla="*/ 311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2" h="341">
                    <a:moveTo>
                      <a:pt x="1282" y="311"/>
                    </a:moveTo>
                    <a:cubicBezTo>
                      <a:pt x="1282" y="327"/>
                      <a:pt x="1268" y="341"/>
                      <a:pt x="1252" y="341"/>
                    </a:cubicBezTo>
                    <a:cubicBezTo>
                      <a:pt x="30" y="341"/>
                      <a:pt x="30" y="341"/>
                      <a:pt x="30" y="341"/>
                    </a:cubicBezTo>
                    <a:cubicBezTo>
                      <a:pt x="13" y="341"/>
                      <a:pt x="0" y="327"/>
                      <a:pt x="0" y="311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13"/>
                      <a:pt x="13" y="0"/>
                      <a:pt x="30" y="0"/>
                    </a:cubicBezTo>
                    <a:cubicBezTo>
                      <a:pt x="1252" y="0"/>
                      <a:pt x="1252" y="0"/>
                      <a:pt x="1252" y="0"/>
                    </a:cubicBezTo>
                    <a:cubicBezTo>
                      <a:pt x="1268" y="0"/>
                      <a:pt x="1282" y="13"/>
                      <a:pt x="1282" y="30"/>
                    </a:cubicBezTo>
                    <a:lnTo>
                      <a:pt x="1282" y="31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3" name="Freeform: Shape 41"/>
              <p:cNvSpPr/>
              <p:nvPr/>
            </p:nvSpPr>
            <p:spPr bwMode="auto">
              <a:xfrm>
                <a:off x="5581651" y="5076825"/>
                <a:ext cx="3128963" cy="714375"/>
              </a:xfrm>
              <a:custGeom>
                <a:avLst/>
                <a:gdLst>
                  <a:gd name="T0" fmla="*/ 24 w 1207"/>
                  <a:gd name="T1" fmla="*/ 0 h 276"/>
                  <a:gd name="T2" fmla="*/ 0 w 1207"/>
                  <a:gd name="T3" fmla="*/ 24 h 276"/>
                  <a:gd name="T4" fmla="*/ 0 w 1207"/>
                  <a:gd name="T5" fmla="*/ 252 h 276"/>
                  <a:gd name="T6" fmla="*/ 24 w 1207"/>
                  <a:gd name="T7" fmla="*/ 276 h 276"/>
                  <a:gd name="T8" fmla="*/ 1183 w 1207"/>
                  <a:gd name="T9" fmla="*/ 276 h 276"/>
                  <a:gd name="T10" fmla="*/ 1207 w 1207"/>
                  <a:gd name="T11" fmla="*/ 252 h 276"/>
                  <a:gd name="T12" fmla="*/ 1207 w 1207"/>
                  <a:gd name="T13" fmla="*/ 24 h 276"/>
                  <a:gd name="T14" fmla="*/ 1183 w 1207"/>
                  <a:gd name="T15" fmla="*/ 0 h 276"/>
                  <a:gd name="T16" fmla="*/ 24 w 1207"/>
                  <a:gd name="T17" fmla="*/ 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07" h="276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52"/>
                      <a:pt x="0" y="252"/>
                      <a:pt x="0" y="252"/>
                    </a:cubicBezTo>
                    <a:cubicBezTo>
                      <a:pt x="0" y="265"/>
                      <a:pt x="11" y="276"/>
                      <a:pt x="24" y="276"/>
                    </a:cubicBezTo>
                    <a:cubicBezTo>
                      <a:pt x="1183" y="276"/>
                      <a:pt x="1183" y="276"/>
                      <a:pt x="1183" y="276"/>
                    </a:cubicBezTo>
                    <a:cubicBezTo>
                      <a:pt x="1196" y="276"/>
                      <a:pt x="1207" y="265"/>
                      <a:pt x="1207" y="252"/>
                    </a:cubicBezTo>
                    <a:cubicBezTo>
                      <a:pt x="1207" y="24"/>
                      <a:pt x="1207" y="24"/>
                      <a:pt x="1207" y="24"/>
                    </a:cubicBezTo>
                    <a:cubicBezTo>
                      <a:pt x="1207" y="11"/>
                      <a:pt x="1196" y="0"/>
                      <a:pt x="1183" y="0"/>
                    </a:cubicBezTo>
                    <a:lnTo>
                      <a:pt x="24" y="0"/>
                    </a:lnTo>
                    <a:close/>
                  </a:path>
                </a:pathLst>
              </a:custGeom>
              <a:noFill/>
              <a:ln w="31750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27" name="TextBox 25"/>
            <p:cNvSpPr txBox="1"/>
            <p:nvPr/>
          </p:nvSpPr>
          <p:spPr>
            <a:xfrm>
              <a:off x="4781475" y="3929017"/>
              <a:ext cx="715580" cy="300083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  <a:t>关键词</a:t>
              </a:r>
              <a:endParaRPr lang="zh-CN" altLang="en-US" sz="20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28" name="Group 26"/>
            <p:cNvGrpSpPr/>
            <p:nvPr/>
          </p:nvGrpSpPr>
          <p:grpSpPr>
            <a:xfrm>
              <a:off x="4383252" y="3900150"/>
              <a:ext cx="369731" cy="361328"/>
              <a:chOff x="4913313" y="1749426"/>
              <a:chExt cx="558800" cy="546100"/>
            </a:xfrm>
            <a:solidFill>
              <a:schemeClr val="bg1"/>
            </a:solidFill>
          </p:grpSpPr>
          <p:sp>
            <p:nvSpPr>
              <p:cNvPr id="29" name="Freeform: Shape 27"/>
              <p:cNvSpPr/>
              <p:nvPr/>
            </p:nvSpPr>
            <p:spPr bwMode="auto">
              <a:xfrm>
                <a:off x="4913313" y="1795463"/>
                <a:ext cx="463550" cy="500063"/>
              </a:xfrm>
              <a:custGeom>
                <a:avLst/>
                <a:gdLst>
                  <a:gd name="T0" fmla="*/ 200 w 208"/>
                  <a:gd name="T1" fmla="*/ 224 h 224"/>
                  <a:gd name="T2" fmla="*/ 8 w 208"/>
                  <a:gd name="T3" fmla="*/ 224 h 224"/>
                  <a:gd name="T4" fmla="*/ 0 w 208"/>
                  <a:gd name="T5" fmla="*/ 216 h 224"/>
                  <a:gd name="T6" fmla="*/ 0 w 208"/>
                  <a:gd name="T7" fmla="*/ 8 h 224"/>
                  <a:gd name="T8" fmla="*/ 8 w 208"/>
                  <a:gd name="T9" fmla="*/ 0 h 224"/>
                  <a:gd name="T10" fmla="*/ 169 w 208"/>
                  <a:gd name="T11" fmla="*/ 0 h 224"/>
                  <a:gd name="T12" fmla="*/ 177 w 208"/>
                  <a:gd name="T13" fmla="*/ 8 h 224"/>
                  <a:gd name="T14" fmla="*/ 169 w 208"/>
                  <a:gd name="T15" fmla="*/ 16 h 224"/>
                  <a:gd name="T16" fmla="*/ 16 w 208"/>
                  <a:gd name="T17" fmla="*/ 16 h 224"/>
                  <a:gd name="T18" fmla="*/ 16 w 208"/>
                  <a:gd name="T19" fmla="*/ 208 h 224"/>
                  <a:gd name="T20" fmla="*/ 192 w 208"/>
                  <a:gd name="T21" fmla="*/ 208 h 224"/>
                  <a:gd name="T22" fmla="*/ 192 w 208"/>
                  <a:gd name="T23" fmla="*/ 90 h 224"/>
                  <a:gd name="T24" fmla="*/ 200 w 208"/>
                  <a:gd name="T25" fmla="*/ 82 h 224"/>
                  <a:gd name="T26" fmla="*/ 208 w 208"/>
                  <a:gd name="T27" fmla="*/ 90 h 224"/>
                  <a:gd name="T28" fmla="*/ 208 w 208"/>
                  <a:gd name="T29" fmla="*/ 216 h 224"/>
                  <a:gd name="T30" fmla="*/ 200 w 208"/>
                  <a:gd name="T31" fmla="*/ 224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8" h="224">
                    <a:moveTo>
                      <a:pt x="200" y="224"/>
                    </a:moveTo>
                    <a:cubicBezTo>
                      <a:pt x="8" y="224"/>
                      <a:pt x="8" y="224"/>
                      <a:pt x="8" y="224"/>
                    </a:cubicBezTo>
                    <a:cubicBezTo>
                      <a:pt x="4" y="224"/>
                      <a:pt x="0" y="220"/>
                      <a:pt x="0" y="216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69" y="0"/>
                      <a:pt x="169" y="0"/>
                      <a:pt x="169" y="0"/>
                    </a:cubicBezTo>
                    <a:cubicBezTo>
                      <a:pt x="174" y="0"/>
                      <a:pt x="177" y="4"/>
                      <a:pt x="177" y="8"/>
                    </a:cubicBezTo>
                    <a:cubicBezTo>
                      <a:pt x="177" y="12"/>
                      <a:pt x="174" y="16"/>
                      <a:pt x="169" y="1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6" y="208"/>
                      <a:pt x="16" y="208"/>
                      <a:pt x="16" y="208"/>
                    </a:cubicBezTo>
                    <a:cubicBezTo>
                      <a:pt x="192" y="208"/>
                      <a:pt x="192" y="208"/>
                      <a:pt x="192" y="208"/>
                    </a:cubicBezTo>
                    <a:cubicBezTo>
                      <a:pt x="192" y="90"/>
                      <a:pt x="192" y="90"/>
                      <a:pt x="192" y="90"/>
                    </a:cubicBezTo>
                    <a:cubicBezTo>
                      <a:pt x="192" y="85"/>
                      <a:pt x="196" y="82"/>
                      <a:pt x="200" y="82"/>
                    </a:cubicBezTo>
                    <a:cubicBezTo>
                      <a:pt x="204" y="82"/>
                      <a:pt x="208" y="85"/>
                      <a:pt x="208" y="90"/>
                    </a:cubicBezTo>
                    <a:cubicBezTo>
                      <a:pt x="208" y="216"/>
                      <a:pt x="208" y="216"/>
                      <a:pt x="208" y="216"/>
                    </a:cubicBezTo>
                    <a:cubicBezTo>
                      <a:pt x="208" y="220"/>
                      <a:pt x="204" y="224"/>
                      <a:pt x="200" y="2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0" name="Freeform: Shape 28"/>
              <p:cNvSpPr/>
              <p:nvPr/>
            </p:nvSpPr>
            <p:spPr bwMode="auto">
              <a:xfrm>
                <a:off x="5114925" y="1749426"/>
                <a:ext cx="357188" cy="354013"/>
              </a:xfrm>
              <a:custGeom>
                <a:avLst/>
                <a:gdLst>
                  <a:gd name="T0" fmla="*/ 6 w 160"/>
                  <a:gd name="T1" fmla="*/ 159 h 159"/>
                  <a:gd name="T2" fmla="*/ 2 w 160"/>
                  <a:gd name="T3" fmla="*/ 157 h 159"/>
                  <a:gd name="T4" fmla="*/ 1 w 160"/>
                  <a:gd name="T5" fmla="*/ 151 h 159"/>
                  <a:gd name="T6" fmla="*/ 14 w 160"/>
                  <a:gd name="T7" fmla="*/ 118 h 159"/>
                  <a:gd name="T8" fmla="*/ 16 w 160"/>
                  <a:gd name="T9" fmla="*/ 116 h 159"/>
                  <a:gd name="T10" fmla="*/ 127 w 160"/>
                  <a:gd name="T11" fmla="*/ 5 h 159"/>
                  <a:gd name="T12" fmla="*/ 139 w 160"/>
                  <a:gd name="T13" fmla="*/ 0 h 159"/>
                  <a:gd name="T14" fmla="*/ 158 w 160"/>
                  <a:gd name="T15" fmla="*/ 13 h 159"/>
                  <a:gd name="T16" fmla="*/ 154 w 160"/>
                  <a:gd name="T17" fmla="*/ 32 h 159"/>
                  <a:gd name="T18" fmla="*/ 43 w 160"/>
                  <a:gd name="T19" fmla="*/ 143 h 159"/>
                  <a:gd name="T20" fmla="*/ 41 w 160"/>
                  <a:gd name="T21" fmla="*/ 145 h 159"/>
                  <a:gd name="T22" fmla="*/ 8 w 160"/>
                  <a:gd name="T23" fmla="*/ 159 h 159"/>
                  <a:gd name="T24" fmla="*/ 6 w 160"/>
                  <a:gd name="T25" fmla="*/ 159 h 159"/>
                  <a:gd name="T26" fmla="*/ 25 w 160"/>
                  <a:gd name="T27" fmla="*/ 124 h 159"/>
                  <a:gd name="T28" fmla="*/ 18 w 160"/>
                  <a:gd name="T29" fmla="*/ 142 h 159"/>
                  <a:gd name="T30" fmla="*/ 35 w 160"/>
                  <a:gd name="T31" fmla="*/ 134 h 159"/>
                  <a:gd name="T32" fmla="*/ 145 w 160"/>
                  <a:gd name="T33" fmla="*/ 24 h 159"/>
                  <a:gd name="T34" fmla="*/ 146 w 160"/>
                  <a:gd name="T35" fmla="*/ 18 h 159"/>
                  <a:gd name="T36" fmla="*/ 139 w 160"/>
                  <a:gd name="T37" fmla="*/ 12 h 159"/>
                  <a:gd name="T38" fmla="*/ 135 w 160"/>
                  <a:gd name="T39" fmla="*/ 14 h 159"/>
                  <a:gd name="T40" fmla="*/ 25 w 160"/>
                  <a:gd name="T41" fmla="*/ 124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0" h="159">
                    <a:moveTo>
                      <a:pt x="6" y="159"/>
                    </a:moveTo>
                    <a:cubicBezTo>
                      <a:pt x="5" y="159"/>
                      <a:pt x="3" y="158"/>
                      <a:pt x="2" y="157"/>
                    </a:cubicBezTo>
                    <a:cubicBezTo>
                      <a:pt x="0" y="156"/>
                      <a:pt x="0" y="153"/>
                      <a:pt x="1" y="151"/>
                    </a:cubicBezTo>
                    <a:cubicBezTo>
                      <a:pt x="14" y="118"/>
                      <a:pt x="14" y="118"/>
                      <a:pt x="14" y="118"/>
                    </a:cubicBezTo>
                    <a:cubicBezTo>
                      <a:pt x="15" y="118"/>
                      <a:pt x="15" y="117"/>
                      <a:pt x="16" y="116"/>
                    </a:cubicBezTo>
                    <a:cubicBezTo>
                      <a:pt x="127" y="5"/>
                      <a:pt x="127" y="5"/>
                      <a:pt x="127" y="5"/>
                    </a:cubicBezTo>
                    <a:cubicBezTo>
                      <a:pt x="130" y="2"/>
                      <a:pt x="134" y="0"/>
                      <a:pt x="139" y="0"/>
                    </a:cubicBezTo>
                    <a:cubicBezTo>
                      <a:pt x="147" y="0"/>
                      <a:pt x="154" y="6"/>
                      <a:pt x="158" y="13"/>
                    </a:cubicBezTo>
                    <a:cubicBezTo>
                      <a:pt x="160" y="20"/>
                      <a:pt x="159" y="27"/>
                      <a:pt x="154" y="32"/>
                    </a:cubicBezTo>
                    <a:cubicBezTo>
                      <a:pt x="43" y="143"/>
                      <a:pt x="43" y="143"/>
                      <a:pt x="43" y="143"/>
                    </a:cubicBezTo>
                    <a:cubicBezTo>
                      <a:pt x="42" y="144"/>
                      <a:pt x="42" y="144"/>
                      <a:pt x="41" y="145"/>
                    </a:cubicBezTo>
                    <a:cubicBezTo>
                      <a:pt x="8" y="159"/>
                      <a:pt x="8" y="159"/>
                      <a:pt x="8" y="159"/>
                    </a:cubicBezTo>
                    <a:cubicBezTo>
                      <a:pt x="8" y="159"/>
                      <a:pt x="7" y="159"/>
                      <a:pt x="6" y="159"/>
                    </a:cubicBezTo>
                    <a:close/>
                    <a:moveTo>
                      <a:pt x="25" y="124"/>
                    </a:moveTo>
                    <a:cubicBezTo>
                      <a:pt x="18" y="142"/>
                      <a:pt x="18" y="142"/>
                      <a:pt x="18" y="142"/>
                    </a:cubicBezTo>
                    <a:cubicBezTo>
                      <a:pt x="35" y="134"/>
                      <a:pt x="35" y="134"/>
                      <a:pt x="35" y="134"/>
                    </a:cubicBezTo>
                    <a:cubicBezTo>
                      <a:pt x="145" y="24"/>
                      <a:pt x="145" y="24"/>
                      <a:pt x="145" y="24"/>
                    </a:cubicBezTo>
                    <a:cubicBezTo>
                      <a:pt x="146" y="23"/>
                      <a:pt x="148" y="21"/>
                      <a:pt x="146" y="18"/>
                    </a:cubicBezTo>
                    <a:cubicBezTo>
                      <a:pt x="145" y="15"/>
                      <a:pt x="142" y="12"/>
                      <a:pt x="139" y="12"/>
                    </a:cubicBezTo>
                    <a:cubicBezTo>
                      <a:pt x="138" y="12"/>
                      <a:pt x="136" y="13"/>
                      <a:pt x="135" y="14"/>
                    </a:cubicBezTo>
                    <a:lnTo>
                      <a:pt x="25" y="1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1" name="Freeform: Shape 29"/>
              <p:cNvSpPr/>
              <p:nvPr/>
            </p:nvSpPr>
            <p:spPr bwMode="auto">
              <a:xfrm>
                <a:off x="5367338" y="1790701"/>
                <a:ext cx="60325" cy="60325"/>
              </a:xfrm>
              <a:custGeom>
                <a:avLst/>
                <a:gdLst>
                  <a:gd name="T0" fmla="*/ 27 w 38"/>
                  <a:gd name="T1" fmla="*/ 38 h 38"/>
                  <a:gd name="T2" fmla="*/ 0 w 38"/>
                  <a:gd name="T3" fmla="*/ 13 h 38"/>
                  <a:gd name="T4" fmla="*/ 12 w 38"/>
                  <a:gd name="T5" fmla="*/ 0 h 38"/>
                  <a:gd name="T6" fmla="*/ 38 w 38"/>
                  <a:gd name="T7" fmla="*/ 27 h 38"/>
                  <a:gd name="T8" fmla="*/ 27 w 38"/>
                  <a:gd name="T9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38">
                    <a:moveTo>
                      <a:pt x="27" y="38"/>
                    </a:moveTo>
                    <a:lnTo>
                      <a:pt x="0" y="13"/>
                    </a:lnTo>
                    <a:lnTo>
                      <a:pt x="12" y="0"/>
                    </a:lnTo>
                    <a:lnTo>
                      <a:pt x="38" y="27"/>
                    </a:lnTo>
                    <a:lnTo>
                      <a:pt x="27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  <p:sp>
        <p:nvSpPr>
          <p:cNvPr id="57" name="Title 1"/>
          <p:cNvSpPr txBox="1"/>
          <p:nvPr/>
        </p:nvSpPr>
        <p:spPr>
          <a:xfrm>
            <a:off x="611560" y="39207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工作完成情况</a:t>
            </a:r>
            <a:endParaRPr lang="en-GB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7"/>
          <p:cNvSpPr>
            <a:spLocks noChangeArrowheads="1"/>
          </p:cNvSpPr>
          <p:nvPr/>
        </p:nvSpPr>
        <p:spPr bwMode="auto">
          <a:xfrm>
            <a:off x="1691680" y="2516291"/>
            <a:ext cx="562271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zh-CN" altLang="en-US" sz="3600" b="1" dirty="0">
                <a:solidFill>
                  <a:srgbClr val="76A27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成功项目展示</a:t>
            </a:r>
            <a:endParaRPr lang="zh-CN" altLang="en-US" sz="3600" b="1" dirty="0">
              <a:solidFill>
                <a:srgbClr val="76A27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139952" y="1779662"/>
            <a:ext cx="1152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800" spc="300" dirty="0">
                <a:solidFill>
                  <a:srgbClr val="76A27C"/>
                </a:solidFill>
                <a:latin typeface="Agency FB" panose="020B0503020202020204" pitchFamily="34" charset="0"/>
                <a:cs typeface="+mn-ea"/>
                <a:sym typeface="+mn-lt"/>
              </a:rPr>
              <a:t>03</a:t>
            </a:r>
            <a:endParaRPr lang="zh-CN" altLang="en-US" sz="4800" spc="300" dirty="0">
              <a:solidFill>
                <a:srgbClr val="76A27C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167621" y="3586667"/>
            <a:ext cx="743097" cy="743095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934285" y="1056378"/>
            <a:ext cx="3014415" cy="276999"/>
          </a:xfrm>
          <a:prstGeom prst="rect">
            <a:avLst/>
          </a:prstGeom>
        </p:spPr>
        <p:txBody>
          <a:bodyPr wrap="none">
            <a:normAutofit fontScale="85000" lnSpcReduction="20000"/>
          </a:bodyPr>
          <a:lstStyle/>
          <a:p>
            <a:r>
              <a:rPr lang="zh-CN" altLang="en-US" b="1">
                <a:solidFill>
                  <a:schemeClr val="accent1"/>
                </a:solidFill>
                <a:cs typeface="+mn-ea"/>
                <a:sym typeface="+mn-lt"/>
              </a:rPr>
              <a:t>标题文本预设</a:t>
            </a:r>
            <a:endParaRPr lang="zh-CN" altLang="en-US" b="1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167621" y="2285335"/>
            <a:ext cx="743097" cy="743095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934285" y="1333377"/>
            <a:ext cx="3014415" cy="346249"/>
          </a:xfrm>
          <a:prstGeom prst="rect">
            <a:avLst/>
          </a:prstGeom>
        </p:spPr>
        <p:txBody>
          <a:bodyPr wrap="square">
            <a:normAutofit fontScale="77500" lnSpcReduction="20000"/>
          </a:bodyPr>
          <a:lstStyle/>
          <a:p>
            <a:pPr lvl="0">
              <a:lnSpc>
                <a:spcPct val="120000"/>
              </a:lnSpc>
            </a:pPr>
            <a:r>
              <a:rPr lang="zh-CN" altLang="en-US" sz="1000" dirty="0">
                <a:solidFill>
                  <a:schemeClr val="dk1">
                    <a:lumMod val="100000"/>
                  </a:schemeClr>
                </a:solidFill>
              </a:rPr>
              <a:t>点击输入替换内容</a:t>
            </a:r>
            <a:endParaRPr lang="en-US" altLang="zh-CN" sz="1000" dirty="0">
              <a:solidFill>
                <a:schemeClr val="dk1">
                  <a:lumMod val="100000"/>
                </a:schemeClr>
              </a:solidFill>
            </a:endParaRPr>
          </a:p>
          <a:p>
            <a:pPr lvl="0">
              <a:lnSpc>
                <a:spcPct val="120000"/>
              </a:lnSpc>
            </a:pPr>
            <a:r>
              <a:rPr lang="zh-CN" altLang="en-US" sz="1000" dirty="0">
                <a:solidFill>
                  <a:schemeClr val="dk1">
                    <a:lumMod val="100000"/>
                  </a:schemeClr>
                </a:solidFill>
              </a:rPr>
              <a:t>点击输入替换内容</a:t>
            </a:r>
            <a:endParaRPr lang="zh-CN" altLang="en-US" sz="1000" dirty="0"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4167621" y="1054239"/>
            <a:ext cx="743097" cy="743095"/>
          </a:xfrm>
          <a:prstGeom prst="ellipse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" name="任意多边形: 形状 8"/>
          <p:cNvSpPr/>
          <p:nvPr/>
        </p:nvSpPr>
        <p:spPr bwMode="auto">
          <a:xfrm>
            <a:off x="4338876" y="2456692"/>
            <a:ext cx="400587" cy="400382"/>
          </a:xfrm>
          <a:custGeom>
            <a:avLst/>
            <a:gdLst>
              <a:gd name="connsiteX0" fmla="*/ 92075 w 329801"/>
              <a:gd name="connsiteY0" fmla="*/ 220095 h 329633"/>
              <a:gd name="connsiteX1" fmla="*/ 92075 w 329801"/>
              <a:gd name="connsiteY1" fmla="*/ 228033 h 329633"/>
              <a:gd name="connsiteX2" fmla="*/ 100013 w 329801"/>
              <a:gd name="connsiteY2" fmla="*/ 228033 h 329633"/>
              <a:gd name="connsiteX3" fmla="*/ 92075 w 329801"/>
              <a:gd name="connsiteY3" fmla="*/ 202632 h 329633"/>
              <a:gd name="connsiteX4" fmla="*/ 92075 w 329801"/>
              <a:gd name="connsiteY4" fmla="*/ 210570 h 329633"/>
              <a:gd name="connsiteX5" fmla="*/ 107950 w 329801"/>
              <a:gd name="connsiteY5" fmla="*/ 228032 h 329633"/>
              <a:gd name="connsiteX6" fmla="*/ 117475 w 329801"/>
              <a:gd name="connsiteY6" fmla="*/ 228032 h 329633"/>
              <a:gd name="connsiteX7" fmla="*/ 92075 w 329801"/>
              <a:gd name="connsiteY7" fmla="*/ 185170 h 329633"/>
              <a:gd name="connsiteX8" fmla="*/ 92075 w 329801"/>
              <a:gd name="connsiteY8" fmla="*/ 194695 h 329633"/>
              <a:gd name="connsiteX9" fmla="*/ 117475 w 329801"/>
              <a:gd name="connsiteY9" fmla="*/ 220095 h 329633"/>
              <a:gd name="connsiteX10" fmla="*/ 117475 w 329801"/>
              <a:gd name="connsiteY10" fmla="*/ 210570 h 329633"/>
              <a:gd name="connsiteX11" fmla="*/ 32288 w 329801"/>
              <a:gd name="connsiteY11" fmla="*/ 177232 h 329633"/>
              <a:gd name="connsiteX12" fmla="*/ 152400 w 329801"/>
              <a:gd name="connsiteY12" fmla="*/ 298635 h 329633"/>
              <a:gd name="connsiteX13" fmla="*/ 149817 w 329801"/>
              <a:gd name="connsiteY13" fmla="*/ 329632 h 329633"/>
              <a:gd name="connsiteX14" fmla="*/ 0 w 329801"/>
              <a:gd name="connsiteY14" fmla="*/ 179815 h 329633"/>
              <a:gd name="connsiteX15" fmla="*/ 32288 w 329801"/>
              <a:gd name="connsiteY15" fmla="*/ 177232 h 329633"/>
              <a:gd name="connsiteX16" fmla="*/ 92075 w 329801"/>
              <a:gd name="connsiteY16" fmla="*/ 167707 h 329633"/>
              <a:gd name="connsiteX17" fmla="*/ 92075 w 329801"/>
              <a:gd name="connsiteY17" fmla="*/ 177232 h 329633"/>
              <a:gd name="connsiteX18" fmla="*/ 117475 w 329801"/>
              <a:gd name="connsiteY18" fmla="*/ 202632 h 329633"/>
              <a:gd name="connsiteX19" fmla="*/ 117475 w 329801"/>
              <a:gd name="connsiteY19" fmla="*/ 194695 h 329633"/>
              <a:gd name="connsiteX20" fmla="*/ 109538 w 329801"/>
              <a:gd name="connsiteY20" fmla="*/ 161357 h 329633"/>
              <a:gd name="connsiteX21" fmla="*/ 117476 w 329801"/>
              <a:gd name="connsiteY21" fmla="*/ 169295 h 329633"/>
              <a:gd name="connsiteX22" fmla="*/ 117476 w 329801"/>
              <a:gd name="connsiteY22" fmla="*/ 161357 h 329633"/>
              <a:gd name="connsiteX23" fmla="*/ 92075 w 329801"/>
              <a:gd name="connsiteY23" fmla="*/ 161357 h 329633"/>
              <a:gd name="connsiteX24" fmla="*/ 117475 w 329801"/>
              <a:gd name="connsiteY24" fmla="*/ 186757 h 329633"/>
              <a:gd name="connsiteX25" fmla="*/ 117475 w 329801"/>
              <a:gd name="connsiteY25" fmla="*/ 177232 h 329633"/>
              <a:gd name="connsiteX26" fmla="*/ 100012 w 329801"/>
              <a:gd name="connsiteY26" fmla="*/ 161357 h 329633"/>
              <a:gd name="connsiteX27" fmla="*/ 86111 w 329801"/>
              <a:gd name="connsiteY27" fmla="*/ 150245 h 329633"/>
              <a:gd name="connsiteX28" fmla="*/ 123439 w 329801"/>
              <a:gd name="connsiteY28" fmla="*/ 150245 h 329633"/>
              <a:gd name="connsiteX29" fmla="*/ 128588 w 329801"/>
              <a:gd name="connsiteY29" fmla="*/ 155381 h 329633"/>
              <a:gd name="connsiteX30" fmla="*/ 128588 w 329801"/>
              <a:gd name="connsiteY30" fmla="*/ 232422 h 329633"/>
              <a:gd name="connsiteX31" fmla="*/ 123439 w 329801"/>
              <a:gd name="connsiteY31" fmla="*/ 237558 h 329633"/>
              <a:gd name="connsiteX32" fmla="*/ 86111 w 329801"/>
              <a:gd name="connsiteY32" fmla="*/ 237558 h 329633"/>
              <a:gd name="connsiteX33" fmla="*/ 80963 w 329801"/>
              <a:gd name="connsiteY33" fmla="*/ 232422 h 329633"/>
              <a:gd name="connsiteX34" fmla="*/ 80963 w 329801"/>
              <a:gd name="connsiteY34" fmla="*/ 155381 h 329633"/>
              <a:gd name="connsiteX35" fmla="*/ 86111 w 329801"/>
              <a:gd name="connsiteY35" fmla="*/ 150245 h 329633"/>
              <a:gd name="connsiteX36" fmla="*/ 327661 w 329801"/>
              <a:gd name="connsiteY36" fmla="*/ 137545 h 329633"/>
              <a:gd name="connsiteX37" fmla="*/ 178802 w 329801"/>
              <a:gd name="connsiteY37" fmla="*/ 329633 h 329633"/>
              <a:gd name="connsiteX38" fmla="*/ 176213 w 329801"/>
              <a:gd name="connsiteY38" fmla="*/ 297404 h 329633"/>
              <a:gd name="connsiteX39" fmla="*/ 269412 w 329801"/>
              <a:gd name="connsiteY39" fmla="*/ 247125 h 329633"/>
              <a:gd name="connsiteX40" fmla="*/ 295300 w 329801"/>
              <a:gd name="connsiteY40" fmla="*/ 143991 h 329633"/>
              <a:gd name="connsiteX41" fmla="*/ 327661 w 329801"/>
              <a:gd name="connsiteY41" fmla="*/ 137545 h 329633"/>
              <a:gd name="connsiteX42" fmla="*/ 211138 w 329801"/>
              <a:gd name="connsiteY42" fmla="*/ 132782 h 329633"/>
              <a:gd name="connsiteX43" fmla="*/ 211138 w 329801"/>
              <a:gd name="connsiteY43" fmla="*/ 228032 h 329633"/>
              <a:gd name="connsiteX44" fmla="*/ 236538 w 329801"/>
              <a:gd name="connsiteY44" fmla="*/ 228032 h 329633"/>
              <a:gd name="connsiteX45" fmla="*/ 236538 w 329801"/>
              <a:gd name="connsiteY45" fmla="*/ 132782 h 329633"/>
              <a:gd name="connsiteX46" fmla="*/ 203587 w 329801"/>
              <a:gd name="connsiteY46" fmla="*/ 121670 h 329633"/>
              <a:gd name="connsiteX47" fmla="*/ 240915 w 329801"/>
              <a:gd name="connsiteY47" fmla="*/ 121670 h 329633"/>
              <a:gd name="connsiteX48" fmla="*/ 246063 w 329801"/>
              <a:gd name="connsiteY48" fmla="*/ 126821 h 329633"/>
              <a:gd name="connsiteX49" fmla="*/ 246063 w 329801"/>
              <a:gd name="connsiteY49" fmla="*/ 232407 h 329633"/>
              <a:gd name="connsiteX50" fmla="*/ 240915 w 329801"/>
              <a:gd name="connsiteY50" fmla="*/ 237558 h 329633"/>
              <a:gd name="connsiteX51" fmla="*/ 203587 w 329801"/>
              <a:gd name="connsiteY51" fmla="*/ 237558 h 329633"/>
              <a:gd name="connsiteX52" fmla="*/ 198438 w 329801"/>
              <a:gd name="connsiteY52" fmla="*/ 232407 h 329633"/>
              <a:gd name="connsiteX53" fmla="*/ 198438 w 329801"/>
              <a:gd name="connsiteY53" fmla="*/ 126821 h 329633"/>
              <a:gd name="connsiteX54" fmla="*/ 203587 w 329801"/>
              <a:gd name="connsiteY54" fmla="*/ 121670 h 329633"/>
              <a:gd name="connsiteX55" fmla="*/ 146403 w 329801"/>
              <a:gd name="connsiteY55" fmla="*/ 78807 h 329633"/>
              <a:gd name="connsiteX56" fmla="*/ 182211 w 329801"/>
              <a:gd name="connsiteY56" fmla="*/ 78807 h 329633"/>
              <a:gd name="connsiteX57" fmla="*/ 187326 w 329801"/>
              <a:gd name="connsiteY57" fmla="*/ 83970 h 329633"/>
              <a:gd name="connsiteX58" fmla="*/ 187326 w 329801"/>
              <a:gd name="connsiteY58" fmla="*/ 232394 h 329633"/>
              <a:gd name="connsiteX59" fmla="*/ 182211 w 329801"/>
              <a:gd name="connsiteY59" fmla="*/ 237557 h 329633"/>
              <a:gd name="connsiteX60" fmla="*/ 146403 w 329801"/>
              <a:gd name="connsiteY60" fmla="*/ 237557 h 329633"/>
              <a:gd name="connsiteX61" fmla="*/ 141288 w 329801"/>
              <a:gd name="connsiteY61" fmla="*/ 232394 h 329633"/>
              <a:gd name="connsiteX62" fmla="*/ 141288 w 329801"/>
              <a:gd name="connsiteY62" fmla="*/ 83970 h 329633"/>
              <a:gd name="connsiteX63" fmla="*/ 146403 w 329801"/>
              <a:gd name="connsiteY63" fmla="*/ 78807 h 329633"/>
              <a:gd name="connsiteX64" fmla="*/ 257930 w 329801"/>
              <a:gd name="connsiteY64" fmla="*/ 31182 h 329633"/>
              <a:gd name="connsiteX65" fmla="*/ 319088 w 329801"/>
              <a:gd name="connsiteY65" fmla="*/ 109775 h 329633"/>
              <a:gd name="connsiteX66" fmla="*/ 287859 w 329801"/>
              <a:gd name="connsiteY66" fmla="*/ 120082 h 329633"/>
              <a:gd name="connsiteX67" fmla="*/ 268340 w 329801"/>
              <a:gd name="connsiteY67" fmla="*/ 85295 h 329633"/>
              <a:gd name="connsiteX68" fmla="*/ 239713 w 329801"/>
              <a:gd name="connsiteY68" fmla="*/ 58238 h 329633"/>
              <a:gd name="connsiteX69" fmla="*/ 257930 w 329801"/>
              <a:gd name="connsiteY69" fmla="*/ 31182 h 329633"/>
              <a:gd name="connsiteX70" fmla="*/ 155199 w 329801"/>
              <a:gd name="connsiteY70" fmla="*/ 194 h 329633"/>
              <a:gd name="connsiteX71" fmla="*/ 233363 w 329801"/>
              <a:gd name="connsiteY71" fmla="*/ 15064 h 329633"/>
              <a:gd name="connsiteX72" fmla="*/ 219181 w 329801"/>
              <a:gd name="connsiteY72" fmla="*/ 46097 h 329633"/>
              <a:gd name="connsiteX73" fmla="*/ 32232 w 329801"/>
              <a:gd name="connsiteY73" fmla="*/ 153420 h 329633"/>
              <a:gd name="connsiteX74" fmla="*/ 0 w 329801"/>
              <a:gd name="connsiteY74" fmla="*/ 150834 h 329633"/>
              <a:gd name="connsiteX75" fmla="*/ 79936 w 329801"/>
              <a:gd name="connsiteY75" fmla="*/ 24115 h 329633"/>
              <a:gd name="connsiteX76" fmla="*/ 155199 w 329801"/>
              <a:gd name="connsiteY76" fmla="*/ 194 h 329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329801" h="329633">
                <a:moveTo>
                  <a:pt x="92075" y="220095"/>
                </a:moveTo>
                <a:lnTo>
                  <a:pt x="92075" y="228033"/>
                </a:lnTo>
                <a:lnTo>
                  <a:pt x="100013" y="228033"/>
                </a:lnTo>
                <a:close/>
                <a:moveTo>
                  <a:pt x="92075" y="202632"/>
                </a:moveTo>
                <a:lnTo>
                  <a:pt x="92075" y="210570"/>
                </a:lnTo>
                <a:lnTo>
                  <a:pt x="107950" y="228032"/>
                </a:lnTo>
                <a:lnTo>
                  <a:pt x="117475" y="228032"/>
                </a:lnTo>
                <a:close/>
                <a:moveTo>
                  <a:pt x="92075" y="185170"/>
                </a:moveTo>
                <a:lnTo>
                  <a:pt x="92075" y="194695"/>
                </a:lnTo>
                <a:lnTo>
                  <a:pt x="117475" y="220095"/>
                </a:lnTo>
                <a:lnTo>
                  <a:pt x="117475" y="210570"/>
                </a:lnTo>
                <a:close/>
                <a:moveTo>
                  <a:pt x="32288" y="177232"/>
                </a:moveTo>
                <a:cubicBezTo>
                  <a:pt x="43912" y="246974"/>
                  <a:pt x="83949" y="287012"/>
                  <a:pt x="152400" y="298635"/>
                </a:cubicBezTo>
                <a:cubicBezTo>
                  <a:pt x="151108" y="308968"/>
                  <a:pt x="151108" y="319300"/>
                  <a:pt x="149817" y="329632"/>
                </a:cubicBezTo>
                <a:cubicBezTo>
                  <a:pt x="61993" y="323174"/>
                  <a:pt x="2583" y="246974"/>
                  <a:pt x="0" y="179815"/>
                </a:cubicBezTo>
                <a:cubicBezTo>
                  <a:pt x="10332" y="179815"/>
                  <a:pt x="21956" y="178524"/>
                  <a:pt x="32288" y="177232"/>
                </a:cubicBezTo>
                <a:close/>
                <a:moveTo>
                  <a:pt x="92075" y="167707"/>
                </a:moveTo>
                <a:lnTo>
                  <a:pt x="92075" y="177232"/>
                </a:lnTo>
                <a:lnTo>
                  <a:pt x="117475" y="202632"/>
                </a:lnTo>
                <a:lnTo>
                  <a:pt x="117475" y="194695"/>
                </a:lnTo>
                <a:close/>
                <a:moveTo>
                  <a:pt x="109538" y="161357"/>
                </a:moveTo>
                <a:lnTo>
                  <a:pt x="117476" y="169295"/>
                </a:lnTo>
                <a:lnTo>
                  <a:pt x="117476" y="161357"/>
                </a:lnTo>
                <a:close/>
                <a:moveTo>
                  <a:pt x="92075" y="161357"/>
                </a:moveTo>
                <a:lnTo>
                  <a:pt x="117475" y="186757"/>
                </a:lnTo>
                <a:lnTo>
                  <a:pt x="117475" y="177232"/>
                </a:lnTo>
                <a:lnTo>
                  <a:pt x="100012" y="161357"/>
                </a:lnTo>
                <a:close/>
                <a:moveTo>
                  <a:pt x="86111" y="150245"/>
                </a:moveTo>
                <a:lnTo>
                  <a:pt x="123439" y="150245"/>
                </a:lnTo>
                <a:cubicBezTo>
                  <a:pt x="126013" y="150245"/>
                  <a:pt x="128588" y="152813"/>
                  <a:pt x="128588" y="155381"/>
                </a:cubicBezTo>
                <a:cubicBezTo>
                  <a:pt x="128588" y="155381"/>
                  <a:pt x="128588" y="155381"/>
                  <a:pt x="128588" y="232422"/>
                </a:cubicBezTo>
                <a:cubicBezTo>
                  <a:pt x="128588" y="236274"/>
                  <a:pt x="126013" y="237558"/>
                  <a:pt x="123439" y="237558"/>
                </a:cubicBezTo>
                <a:cubicBezTo>
                  <a:pt x="123439" y="237558"/>
                  <a:pt x="123439" y="237558"/>
                  <a:pt x="86111" y="237558"/>
                </a:cubicBezTo>
                <a:cubicBezTo>
                  <a:pt x="83537" y="237558"/>
                  <a:pt x="80963" y="236274"/>
                  <a:pt x="80963" y="232422"/>
                </a:cubicBezTo>
                <a:cubicBezTo>
                  <a:pt x="80963" y="232422"/>
                  <a:pt x="80963" y="232422"/>
                  <a:pt x="80963" y="155381"/>
                </a:cubicBezTo>
                <a:cubicBezTo>
                  <a:pt x="80963" y="152813"/>
                  <a:pt x="83537" y="150245"/>
                  <a:pt x="86111" y="150245"/>
                </a:cubicBezTo>
                <a:close/>
                <a:moveTo>
                  <a:pt x="327661" y="137545"/>
                </a:moveTo>
                <a:cubicBezTo>
                  <a:pt x="344488" y="247125"/>
                  <a:pt x="259056" y="327055"/>
                  <a:pt x="178802" y="329633"/>
                </a:cubicBezTo>
                <a:cubicBezTo>
                  <a:pt x="177508" y="319320"/>
                  <a:pt x="177508" y="309006"/>
                  <a:pt x="176213" y="297404"/>
                </a:cubicBezTo>
                <a:cubicBezTo>
                  <a:pt x="213752" y="293536"/>
                  <a:pt x="246112" y="276777"/>
                  <a:pt x="269412" y="247125"/>
                </a:cubicBezTo>
                <a:cubicBezTo>
                  <a:pt x="292711" y="216185"/>
                  <a:pt x="300478" y="181377"/>
                  <a:pt x="295300" y="143991"/>
                </a:cubicBezTo>
                <a:cubicBezTo>
                  <a:pt x="305656" y="141413"/>
                  <a:pt x="316011" y="140123"/>
                  <a:pt x="327661" y="137545"/>
                </a:cubicBezTo>
                <a:close/>
                <a:moveTo>
                  <a:pt x="211138" y="132782"/>
                </a:moveTo>
                <a:lnTo>
                  <a:pt x="211138" y="228032"/>
                </a:lnTo>
                <a:lnTo>
                  <a:pt x="236538" y="228032"/>
                </a:lnTo>
                <a:lnTo>
                  <a:pt x="236538" y="132782"/>
                </a:lnTo>
                <a:close/>
                <a:moveTo>
                  <a:pt x="203587" y="121670"/>
                </a:moveTo>
                <a:lnTo>
                  <a:pt x="240915" y="121670"/>
                </a:lnTo>
                <a:cubicBezTo>
                  <a:pt x="243489" y="121670"/>
                  <a:pt x="246063" y="124245"/>
                  <a:pt x="246063" y="126821"/>
                </a:cubicBezTo>
                <a:cubicBezTo>
                  <a:pt x="246063" y="126821"/>
                  <a:pt x="246063" y="126821"/>
                  <a:pt x="246063" y="232407"/>
                </a:cubicBezTo>
                <a:cubicBezTo>
                  <a:pt x="246063" y="236270"/>
                  <a:pt x="243489" y="237558"/>
                  <a:pt x="240915" y="237558"/>
                </a:cubicBezTo>
                <a:cubicBezTo>
                  <a:pt x="240915" y="237558"/>
                  <a:pt x="240915" y="237558"/>
                  <a:pt x="203587" y="237558"/>
                </a:cubicBezTo>
                <a:cubicBezTo>
                  <a:pt x="201013" y="237558"/>
                  <a:pt x="198438" y="236270"/>
                  <a:pt x="198438" y="232407"/>
                </a:cubicBezTo>
                <a:cubicBezTo>
                  <a:pt x="198438" y="232407"/>
                  <a:pt x="198438" y="232407"/>
                  <a:pt x="198438" y="126821"/>
                </a:cubicBezTo>
                <a:cubicBezTo>
                  <a:pt x="198438" y="124245"/>
                  <a:pt x="201013" y="121670"/>
                  <a:pt x="203587" y="121670"/>
                </a:cubicBezTo>
                <a:close/>
                <a:moveTo>
                  <a:pt x="146403" y="78807"/>
                </a:moveTo>
                <a:lnTo>
                  <a:pt x="182211" y="78807"/>
                </a:lnTo>
                <a:cubicBezTo>
                  <a:pt x="186047" y="78807"/>
                  <a:pt x="187326" y="80098"/>
                  <a:pt x="187326" y="83970"/>
                </a:cubicBezTo>
                <a:cubicBezTo>
                  <a:pt x="187326" y="83970"/>
                  <a:pt x="187326" y="83970"/>
                  <a:pt x="187326" y="232394"/>
                </a:cubicBezTo>
                <a:cubicBezTo>
                  <a:pt x="187326" y="236266"/>
                  <a:pt x="186047" y="237557"/>
                  <a:pt x="182211" y="237557"/>
                </a:cubicBezTo>
                <a:cubicBezTo>
                  <a:pt x="182211" y="237557"/>
                  <a:pt x="182211" y="237557"/>
                  <a:pt x="146403" y="237557"/>
                </a:cubicBezTo>
                <a:cubicBezTo>
                  <a:pt x="142567" y="237557"/>
                  <a:pt x="141288" y="236266"/>
                  <a:pt x="141288" y="232394"/>
                </a:cubicBezTo>
                <a:cubicBezTo>
                  <a:pt x="141288" y="232394"/>
                  <a:pt x="141288" y="232394"/>
                  <a:pt x="141288" y="83970"/>
                </a:cubicBezTo>
                <a:cubicBezTo>
                  <a:pt x="141288" y="80098"/>
                  <a:pt x="142567" y="78807"/>
                  <a:pt x="146403" y="78807"/>
                </a:cubicBezTo>
                <a:close/>
                <a:moveTo>
                  <a:pt x="257930" y="31182"/>
                </a:moveTo>
                <a:cubicBezTo>
                  <a:pt x="286558" y="51796"/>
                  <a:pt x="306076" y="77565"/>
                  <a:pt x="319088" y="109775"/>
                </a:cubicBezTo>
                <a:cubicBezTo>
                  <a:pt x="308678" y="113640"/>
                  <a:pt x="298269" y="117505"/>
                  <a:pt x="287859" y="120082"/>
                </a:cubicBezTo>
                <a:cubicBezTo>
                  <a:pt x="282654" y="107198"/>
                  <a:pt x="276148" y="95602"/>
                  <a:pt x="268340" y="85295"/>
                </a:cubicBezTo>
                <a:cubicBezTo>
                  <a:pt x="259232" y="74988"/>
                  <a:pt x="250123" y="65969"/>
                  <a:pt x="239713" y="58238"/>
                </a:cubicBezTo>
                <a:cubicBezTo>
                  <a:pt x="244918" y="49220"/>
                  <a:pt x="251424" y="40201"/>
                  <a:pt x="257930" y="31182"/>
                </a:cubicBezTo>
                <a:close/>
                <a:moveTo>
                  <a:pt x="155199" y="194"/>
                </a:moveTo>
                <a:cubicBezTo>
                  <a:pt x="180825" y="-1099"/>
                  <a:pt x="206933" y="4073"/>
                  <a:pt x="233363" y="15064"/>
                </a:cubicBezTo>
                <a:cubicBezTo>
                  <a:pt x="228206" y="25408"/>
                  <a:pt x="224338" y="35753"/>
                  <a:pt x="219181" y="46097"/>
                </a:cubicBezTo>
                <a:cubicBezTo>
                  <a:pt x="130219" y="6012"/>
                  <a:pt x="37389" y="69372"/>
                  <a:pt x="32232" y="153420"/>
                </a:cubicBezTo>
                <a:cubicBezTo>
                  <a:pt x="21918" y="153420"/>
                  <a:pt x="10314" y="152127"/>
                  <a:pt x="0" y="150834"/>
                </a:cubicBezTo>
                <a:cubicBezTo>
                  <a:pt x="6446" y="95233"/>
                  <a:pt x="32232" y="52562"/>
                  <a:pt x="79936" y="24115"/>
                </a:cubicBezTo>
                <a:cubicBezTo>
                  <a:pt x="104433" y="9245"/>
                  <a:pt x="129574" y="1487"/>
                  <a:pt x="155199" y="1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934285" y="2313169"/>
            <a:ext cx="3014415" cy="276999"/>
          </a:xfrm>
          <a:prstGeom prst="rect">
            <a:avLst/>
          </a:prstGeom>
        </p:spPr>
        <p:txBody>
          <a:bodyPr wrap="none">
            <a:normAutofit fontScale="85000" lnSpcReduction="20000"/>
          </a:bodyPr>
          <a:lstStyle/>
          <a:p>
            <a:r>
              <a:rPr lang="zh-CN" altLang="en-US" b="1">
                <a:solidFill>
                  <a:schemeClr val="accent3"/>
                </a:solidFill>
                <a:cs typeface="+mn-ea"/>
                <a:sym typeface="+mn-lt"/>
              </a:rPr>
              <a:t>标题文本预设</a:t>
            </a:r>
            <a:endParaRPr lang="zh-CN" altLang="en-US" b="1">
              <a:solidFill>
                <a:schemeClr val="accent3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934285" y="2590168"/>
            <a:ext cx="3014415" cy="346249"/>
          </a:xfrm>
          <a:prstGeom prst="rect">
            <a:avLst/>
          </a:prstGeom>
        </p:spPr>
        <p:txBody>
          <a:bodyPr wrap="square">
            <a:normAutofit fontScale="77500" lnSpcReduction="20000"/>
          </a:bodyPr>
          <a:lstStyle/>
          <a:p>
            <a:pPr lvl="0">
              <a:lnSpc>
                <a:spcPct val="120000"/>
              </a:lnSpc>
            </a:pPr>
            <a:r>
              <a:rPr lang="zh-CN" altLang="en-US" sz="1000" dirty="0">
                <a:solidFill>
                  <a:schemeClr val="dk1">
                    <a:lumMod val="100000"/>
                  </a:schemeClr>
                </a:solidFill>
              </a:rPr>
              <a:t>点击输入替换内容</a:t>
            </a:r>
            <a:endParaRPr lang="en-US" altLang="zh-CN" sz="1000" dirty="0">
              <a:solidFill>
                <a:schemeClr val="dk1">
                  <a:lumMod val="100000"/>
                </a:schemeClr>
              </a:solidFill>
            </a:endParaRPr>
          </a:p>
          <a:p>
            <a:pPr lvl="0">
              <a:lnSpc>
                <a:spcPct val="120000"/>
              </a:lnSpc>
            </a:pPr>
            <a:r>
              <a:rPr lang="zh-CN" altLang="en-US" sz="1000" dirty="0">
                <a:solidFill>
                  <a:schemeClr val="dk1">
                    <a:lumMod val="100000"/>
                  </a:schemeClr>
                </a:solidFill>
              </a:rPr>
              <a:t>点击输入替换内容</a:t>
            </a:r>
            <a:endParaRPr lang="zh-CN" altLang="en-US" sz="1000" dirty="0"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934285" y="3624584"/>
            <a:ext cx="3014415" cy="276999"/>
          </a:xfrm>
          <a:prstGeom prst="rect">
            <a:avLst/>
          </a:prstGeom>
        </p:spPr>
        <p:txBody>
          <a:bodyPr wrap="none">
            <a:normAutofit fontScale="85000" lnSpcReduction="20000"/>
          </a:bodyPr>
          <a:lstStyle/>
          <a:p>
            <a:r>
              <a:rPr lang="zh-CN" altLang="en-US" b="1">
                <a:solidFill>
                  <a:schemeClr val="accent2"/>
                </a:solidFill>
                <a:cs typeface="+mn-ea"/>
                <a:sym typeface="+mn-lt"/>
              </a:rPr>
              <a:t>标题文本预设</a:t>
            </a:r>
            <a:endParaRPr lang="zh-CN" altLang="en-US" b="1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934285" y="3901583"/>
            <a:ext cx="3014415" cy="346249"/>
          </a:xfrm>
          <a:prstGeom prst="rect">
            <a:avLst/>
          </a:prstGeom>
        </p:spPr>
        <p:txBody>
          <a:bodyPr wrap="square">
            <a:normAutofit fontScale="77500" lnSpcReduction="20000"/>
          </a:bodyPr>
          <a:lstStyle/>
          <a:p>
            <a:pPr lvl="0">
              <a:lnSpc>
                <a:spcPct val="120000"/>
              </a:lnSpc>
            </a:pPr>
            <a:r>
              <a:rPr lang="zh-CN" altLang="en-US" sz="1000" dirty="0">
                <a:solidFill>
                  <a:schemeClr val="dk1">
                    <a:lumMod val="100000"/>
                  </a:schemeClr>
                </a:solidFill>
              </a:rPr>
              <a:t>点击输入替换内容</a:t>
            </a:r>
            <a:endParaRPr lang="en-US" altLang="zh-CN" sz="1000" dirty="0">
              <a:solidFill>
                <a:schemeClr val="dk1">
                  <a:lumMod val="100000"/>
                </a:schemeClr>
              </a:solidFill>
            </a:endParaRPr>
          </a:p>
          <a:p>
            <a:pPr lvl="0">
              <a:lnSpc>
                <a:spcPct val="120000"/>
              </a:lnSpc>
            </a:pPr>
            <a:r>
              <a:rPr lang="zh-CN" altLang="en-US" sz="1000" dirty="0">
                <a:solidFill>
                  <a:schemeClr val="dk1">
                    <a:lumMod val="100000"/>
                  </a:schemeClr>
                </a:solidFill>
              </a:rPr>
              <a:t>点击输入替换内容</a:t>
            </a:r>
            <a:endParaRPr lang="zh-CN" altLang="en-US" sz="1000" dirty="0"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1195301" y="1734747"/>
            <a:ext cx="1844275" cy="1844272"/>
          </a:xfrm>
          <a:prstGeom prst="ellipse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 anchorCtr="1">
            <a:normAutofit/>
          </a:bodyPr>
          <a:lstStyle/>
          <a:p>
            <a:pPr algn="ctr"/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关键词</a:t>
            </a:r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1310786" y="1850232"/>
            <a:ext cx="1613305" cy="1613302"/>
            <a:chOff x="989863" y="2466975"/>
            <a:chExt cx="2151074" cy="2151070"/>
          </a:xfrm>
        </p:grpSpPr>
        <p:sp>
          <p:nvSpPr>
            <p:cNvPr id="21" name="圆: 空心 20"/>
            <p:cNvSpPr/>
            <p:nvPr/>
          </p:nvSpPr>
          <p:spPr>
            <a:xfrm>
              <a:off x="989863" y="2466975"/>
              <a:ext cx="2151074" cy="2151070"/>
            </a:xfrm>
            <a:prstGeom prst="donut">
              <a:avLst>
                <a:gd name="adj" fmla="val 17000"/>
              </a:avLst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空心弧 21"/>
            <p:cNvSpPr/>
            <p:nvPr/>
          </p:nvSpPr>
          <p:spPr>
            <a:xfrm>
              <a:off x="989863" y="2466975"/>
              <a:ext cx="2151074" cy="2151070"/>
            </a:xfrm>
            <a:prstGeom prst="blockArc">
              <a:avLst>
                <a:gd name="adj1" fmla="val 21117331"/>
                <a:gd name="adj2" fmla="val 9071983"/>
                <a:gd name="adj3" fmla="val 17000"/>
              </a:avLst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空心弧 22"/>
            <p:cNvSpPr/>
            <p:nvPr/>
          </p:nvSpPr>
          <p:spPr>
            <a:xfrm>
              <a:off x="989863" y="2466975"/>
              <a:ext cx="2151074" cy="2151070"/>
            </a:xfrm>
            <a:prstGeom prst="blockArc">
              <a:avLst>
                <a:gd name="adj1" fmla="val 17895101"/>
                <a:gd name="adj2" fmla="val 2443215"/>
                <a:gd name="adj3" fmla="val 17000"/>
              </a:avLst>
            </a:prstGeom>
            <a:solidFill>
              <a:schemeClr val="accent3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cxnSp>
        <p:nvCxnSpPr>
          <p:cNvPr id="16" name="直接连接符 15"/>
          <p:cNvCxnSpPr>
            <a:stCxn id="6" idx="2"/>
            <a:endCxn id="14" idx="6"/>
          </p:cNvCxnSpPr>
          <p:nvPr/>
        </p:nvCxnSpPr>
        <p:spPr>
          <a:xfrm flipH="1">
            <a:off x="3039576" y="2656883"/>
            <a:ext cx="11280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连接符: 肘形 16"/>
          <p:cNvCxnSpPr>
            <a:stCxn id="8" idx="2"/>
            <a:endCxn id="14" idx="0"/>
          </p:cNvCxnSpPr>
          <p:nvPr/>
        </p:nvCxnSpPr>
        <p:spPr>
          <a:xfrm rot="10800000" flipV="1">
            <a:off x="2117439" y="1425786"/>
            <a:ext cx="2050183" cy="30896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连接符: 肘形 17"/>
          <p:cNvCxnSpPr>
            <a:stCxn id="4" idx="2"/>
            <a:endCxn id="14" idx="4"/>
          </p:cNvCxnSpPr>
          <p:nvPr/>
        </p:nvCxnSpPr>
        <p:spPr>
          <a:xfrm rot="10800000">
            <a:off x="2117439" y="3579019"/>
            <a:ext cx="2050183" cy="37919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任意多边形: 形状 18"/>
          <p:cNvSpPr/>
          <p:nvPr/>
        </p:nvSpPr>
        <p:spPr bwMode="auto">
          <a:xfrm>
            <a:off x="4338876" y="1225596"/>
            <a:ext cx="400587" cy="400382"/>
          </a:xfrm>
          <a:custGeom>
            <a:avLst/>
            <a:gdLst>
              <a:gd name="connsiteX0" fmla="*/ 92075 w 329801"/>
              <a:gd name="connsiteY0" fmla="*/ 220095 h 329633"/>
              <a:gd name="connsiteX1" fmla="*/ 92075 w 329801"/>
              <a:gd name="connsiteY1" fmla="*/ 228033 h 329633"/>
              <a:gd name="connsiteX2" fmla="*/ 100013 w 329801"/>
              <a:gd name="connsiteY2" fmla="*/ 228033 h 329633"/>
              <a:gd name="connsiteX3" fmla="*/ 92075 w 329801"/>
              <a:gd name="connsiteY3" fmla="*/ 202632 h 329633"/>
              <a:gd name="connsiteX4" fmla="*/ 92075 w 329801"/>
              <a:gd name="connsiteY4" fmla="*/ 210570 h 329633"/>
              <a:gd name="connsiteX5" fmla="*/ 107950 w 329801"/>
              <a:gd name="connsiteY5" fmla="*/ 228032 h 329633"/>
              <a:gd name="connsiteX6" fmla="*/ 117475 w 329801"/>
              <a:gd name="connsiteY6" fmla="*/ 228032 h 329633"/>
              <a:gd name="connsiteX7" fmla="*/ 92075 w 329801"/>
              <a:gd name="connsiteY7" fmla="*/ 185170 h 329633"/>
              <a:gd name="connsiteX8" fmla="*/ 92075 w 329801"/>
              <a:gd name="connsiteY8" fmla="*/ 194695 h 329633"/>
              <a:gd name="connsiteX9" fmla="*/ 117475 w 329801"/>
              <a:gd name="connsiteY9" fmla="*/ 220095 h 329633"/>
              <a:gd name="connsiteX10" fmla="*/ 117475 w 329801"/>
              <a:gd name="connsiteY10" fmla="*/ 210570 h 329633"/>
              <a:gd name="connsiteX11" fmla="*/ 32288 w 329801"/>
              <a:gd name="connsiteY11" fmla="*/ 177232 h 329633"/>
              <a:gd name="connsiteX12" fmla="*/ 152400 w 329801"/>
              <a:gd name="connsiteY12" fmla="*/ 298635 h 329633"/>
              <a:gd name="connsiteX13" fmla="*/ 149817 w 329801"/>
              <a:gd name="connsiteY13" fmla="*/ 329632 h 329633"/>
              <a:gd name="connsiteX14" fmla="*/ 0 w 329801"/>
              <a:gd name="connsiteY14" fmla="*/ 179815 h 329633"/>
              <a:gd name="connsiteX15" fmla="*/ 32288 w 329801"/>
              <a:gd name="connsiteY15" fmla="*/ 177232 h 329633"/>
              <a:gd name="connsiteX16" fmla="*/ 92075 w 329801"/>
              <a:gd name="connsiteY16" fmla="*/ 167707 h 329633"/>
              <a:gd name="connsiteX17" fmla="*/ 92075 w 329801"/>
              <a:gd name="connsiteY17" fmla="*/ 177232 h 329633"/>
              <a:gd name="connsiteX18" fmla="*/ 117475 w 329801"/>
              <a:gd name="connsiteY18" fmla="*/ 202632 h 329633"/>
              <a:gd name="connsiteX19" fmla="*/ 117475 w 329801"/>
              <a:gd name="connsiteY19" fmla="*/ 194695 h 329633"/>
              <a:gd name="connsiteX20" fmla="*/ 109538 w 329801"/>
              <a:gd name="connsiteY20" fmla="*/ 161357 h 329633"/>
              <a:gd name="connsiteX21" fmla="*/ 117476 w 329801"/>
              <a:gd name="connsiteY21" fmla="*/ 169295 h 329633"/>
              <a:gd name="connsiteX22" fmla="*/ 117476 w 329801"/>
              <a:gd name="connsiteY22" fmla="*/ 161357 h 329633"/>
              <a:gd name="connsiteX23" fmla="*/ 92075 w 329801"/>
              <a:gd name="connsiteY23" fmla="*/ 161357 h 329633"/>
              <a:gd name="connsiteX24" fmla="*/ 117475 w 329801"/>
              <a:gd name="connsiteY24" fmla="*/ 186757 h 329633"/>
              <a:gd name="connsiteX25" fmla="*/ 117475 w 329801"/>
              <a:gd name="connsiteY25" fmla="*/ 177232 h 329633"/>
              <a:gd name="connsiteX26" fmla="*/ 100012 w 329801"/>
              <a:gd name="connsiteY26" fmla="*/ 161357 h 329633"/>
              <a:gd name="connsiteX27" fmla="*/ 86111 w 329801"/>
              <a:gd name="connsiteY27" fmla="*/ 150245 h 329633"/>
              <a:gd name="connsiteX28" fmla="*/ 123439 w 329801"/>
              <a:gd name="connsiteY28" fmla="*/ 150245 h 329633"/>
              <a:gd name="connsiteX29" fmla="*/ 128588 w 329801"/>
              <a:gd name="connsiteY29" fmla="*/ 155381 h 329633"/>
              <a:gd name="connsiteX30" fmla="*/ 128588 w 329801"/>
              <a:gd name="connsiteY30" fmla="*/ 232422 h 329633"/>
              <a:gd name="connsiteX31" fmla="*/ 123439 w 329801"/>
              <a:gd name="connsiteY31" fmla="*/ 237558 h 329633"/>
              <a:gd name="connsiteX32" fmla="*/ 86111 w 329801"/>
              <a:gd name="connsiteY32" fmla="*/ 237558 h 329633"/>
              <a:gd name="connsiteX33" fmla="*/ 80963 w 329801"/>
              <a:gd name="connsiteY33" fmla="*/ 232422 h 329633"/>
              <a:gd name="connsiteX34" fmla="*/ 80963 w 329801"/>
              <a:gd name="connsiteY34" fmla="*/ 155381 h 329633"/>
              <a:gd name="connsiteX35" fmla="*/ 86111 w 329801"/>
              <a:gd name="connsiteY35" fmla="*/ 150245 h 329633"/>
              <a:gd name="connsiteX36" fmla="*/ 327661 w 329801"/>
              <a:gd name="connsiteY36" fmla="*/ 137545 h 329633"/>
              <a:gd name="connsiteX37" fmla="*/ 178802 w 329801"/>
              <a:gd name="connsiteY37" fmla="*/ 329633 h 329633"/>
              <a:gd name="connsiteX38" fmla="*/ 176213 w 329801"/>
              <a:gd name="connsiteY38" fmla="*/ 297404 h 329633"/>
              <a:gd name="connsiteX39" fmla="*/ 269412 w 329801"/>
              <a:gd name="connsiteY39" fmla="*/ 247125 h 329633"/>
              <a:gd name="connsiteX40" fmla="*/ 295300 w 329801"/>
              <a:gd name="connsiteY40" fmla="*/ 143991 h 329633"/>
              <a:gd name="connsiteX41" fmla="*/ 327661 w 329801"/>
              <a:gd name="connsiteY41" fmla="*/ 137545 h 329633"/>
              <a:gd name="connsiteX42" fmla="*/ 211138 w 329801"/>
              <a:gd name="connsiteY42" fmla="*/ 132782 h 329633"/>
              <a:gd name="connsiteX43" fmla="*/ 211138 w 329801"/>
              <a:gd name="connsiteY43" fmla="*/ 228032 h 329633"/>
              <a:gd name="connsiteX44" fmla="*/ 236538 w 329801"/>
              <a:gd name="connsiteY44" fmla="*/ 228032 h 329633"/>
              <a:gd name="connsiteX45" fmla="*/ 236538 w 329801"/>
              <a:gd name="connsiteY45" fmla="*/ 132782 h 329633"/>
              <a:gd name="connsiteX46" fmla="*/ 203587 w 329801"/>
              <a:gd name="connsiteY46" fmla="*/ 121670 h 329633"/>
              <a:gd name="connsiteX47" fmla="*/ 240915 w 329801"/>
              <a:gd name="connsiteY47" fmla="*/ 121670 h 329633"/>
              <a:gd name="connsiteX48" fmla="*/ 246063 w 329801"/>
              <a:gd name="connsiteY48" fmla="*/ 126821 h 329633"/>
              <a:gd name="connsiteX49" fmla="*/ 246063 w 329801"/>
              <a:gd name="connsiteY49" fmla="*/ 232407 h 329633"/>
              <a:gd name="connsiteX50" fmla="*/ 240915 w 329801"/>
              <a:gd name="connsiteY50" fmla="*/ 237558 h 329633"/>
              <a:gd name="connsiteX51" fmla="*/ 203587 w 329801"/>
              <a:gd name="connsiteY51" fmla="*/ 237558 h 329633"/>
              <a:gd name="connsiteX52" fmla="*/ 198438 w 329801"/>
              <a:gd name="connsiteY52" fmla="*/ 232407 h 329633"/>
              <a:gd name="connsiteX53" fmla="*/ 198438 w 329801"/>
              <a:gd name="connsiteY53" fmla="*/ 126821 h 329633"/>
              <a:gd name="connsiteX54" fmla="*/ 203587 w 329801"/>
              <a:gd name="connsiteY54" fmla="*/ 121670 h 329633"/>
              <a:gd name="connsiteX55" fmla="*/ 146403 w 329801"/>
              <a:gd name="connsiteY55" fmla="*/ 78807 h 329633"/>
              <a:gd name="connsiteX56" fmla="*/ 182211 w 329801"/>
              <a:gd name="connsiteY56" fmla="*/ 78807 h 329633"/>
              <a:gd name="connsiteX57" fmla="*/ 187326 w 329801"/>
              <a:gd name="connsiteY57" fmla="*/ 83970 h 329633"/>
              <a:gd name="connsiteX58" fmla="*/ 187326 w 329801"/>
              <a:gd name="connsiteY58" fmla="*/ 232394 h 329633"/>
              <a:gd name="connsiteX59" fmla="*/ 182211 w 329801"/>
              <a:gd name="connsiteY59" fmla="*/ 237557 h 329633"/>
              <a:gd name="connsiteX60" fmla="*/ 146403 w 329801"/>
              <a:gd name="connsiteY60" fmla="*/ 237557 h 329633"/>
              <a:gd name="connsiteX61" fmla="*/ 141288 w 329801"/>
              <a:gd name="connsiteY61" fmla="*/ 232394 h 329633"/>
              <a:gd name="connsiteX62" fmla="*/ 141288 w 329801"/>
              <a:gd name="connsiteY62" fmla="*/ 83970 h 329633"/>
              <a:gd name="connsiteX63" fmla="*/ 146403 w 329801"/>
              <a:gd name="connsiteY63" fmla="*/ 78807 h 329633"/>
              <a:gd name="connsiteX64" fmla="*/ 257930 w 329801"/>
              <a:gd name="connsiteY64" fmla="*/ 31182 h 329633"/>
              <a:gd name="connsiteX65" fmla="*/ 319088 w 329801"/>
              <a:gd name="connsiteY65" fmla="*/ 109775 h 329633"/>
              <a:gd name="connsiteX66" fmla="*/ 287859 w 329801"/>
              <a:gd name="connsiteY66" fmla="*/ 120082 h 329633"/>
              <a:gd name="connsiteX67" fmla="*/ 268340 w 329801"/>
              <a:gd name="connsiteY67" fmla="*/ 85295 h 329633"/>
              <a:gd name="connsiteX68" fmla="*/ 239713 w 329801"/>
              <a:gd name="connsiteY68" fmla="*/ 58238 h 329633"/>
              <a:gd name="connsiteX69" fmla="*/ 257930 w 329801"/>
              <a:gd name="connsiteY69" fmla="*/ 31182 h 329633"/>
              <a:gd name="connsiteX70" fmla="*/ 155199 w 329801"/>
              <a:gd name="connsiteY70" fmla="*/ 194 h 329633"/>
              <a:gd name="connsiteX71" fmla="*/ 233363 w 329801"/>
              <a:gd name="connsiteY71" fmla="*/ 15064 h 329633"/>
              <a:gd name="connsiteX72" fmla="*/ 219181 w 329801"/>
              <a:gd name="connsiteY72" fmla="*/ 46097 h 329633"/>
              <a:gd name="connsiteX73" fmla="*/ 32232 w 329801"/>
              <a:gd name="connsiteY73" fmla="*/ 153420 h 329633"/>
              <a:gd name="connsiteX74" fmla="*/ 0 w 329801"/>
              <a:gd name="connsiteY74" fmla="*/ 150834 h 329633"/>
              <a:gd name="connsiteX75" fmla="*/ 79936 w 329801"/>
              <a:gd name="connsiteY75" fmla="*/ 24115 h 329633"/>
              <a:gd name="connsiteX76" fmla="*/ 155199 w 329801"/>
              <a:gd name="connsiteY76" fmla="*/ 194 h 329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329801" h="329633">
                <a:moveTo>
                  <a:pt x="92075" y="220095"/>
                </a:moveTo>
                <a:lnTo>
                  <a:pt x="92075" y="228033"/>
                </a:lnTo>
                <a:lnTo>
                  <a:pt x="100013" y="228033"/>
                </a:lnTo>
                <a:close/>
                <a:moveTo>
                  <a:pt x="92075" y="202632"/>
                </a:moveTo>
                <a:lnTo>
                  <a:pt x="92075" y="210570"/>
                </a:lnTo>
                <a:lnTo>
                  <a:pt x="107950" y="228032"/>
                </a:lnTo>
                <a:lnTo>
                  <a:pt x="117475" y="228032"/>
                </a:lnTo>
                <a:close/>
                <a:moveTo>
                  <a:pt x="92075" y="185170"/>
                </a:moveTo>
                <a:lnTo>
                  <a:pt x="92075" y="194695"/>
                </a:lnTo>
                <a:lnTo>
                  <a:pt x="117475" y="220095"/>
                </a:lnTo>
                <a:lnTo>
                  <a:pt x="117475" y="210570"/>
                </a:lnTo>
                <a:close/>
                <a:moveTo>
                  <a:pt x="32288" y="177232"/>
                </a:moveTo>
                <a:cubicBezTo>
                  <a:pt x="43912" y="246974"/>
                  <a:pt x="83949" y="287012"/>
                  <a:pt x="152400" y="298635"/>
                </a:cubicBezTo>
                <a:cubicBezTo>
                  <a:pt x="151108" y="308968"/>
                  <a:pt x="151108" y="319300"/>
                  <a:pt x="149817" y="329632"/>
                </a:cubicBezTo>
                <a:cubicBezTo>
                  <a:pt x="61993" y="323174"/>
                  <a:pt x="2583" y="246974"/>
                  <a:pt x="0" y="179815"/>
                </a:cubicBezTo>
                <a:cubicBezTo>
                  <a:pt x="10332" y="179815"/>
                  <a:pt x="21956" y="178524"/>
                  <a:pt x="32288" y="177232"/>
                </a:cubicBezTo>
                <a:close/>
                <a:moveTo>
                  <a:pt x="92075" y="167707"/>
                </a:moveTo>
                <a:lnTo>
                  <a:pt x="92075" y="177232"/>
                </a:lnTo>
                <a:lnTo>
                  <a:pt x="117475" y="202632"/>
                </a:lnTo>
                <a:lnTo>
                  <a:pt x="117475" y="194695"/>
                </a:lnTo>
                <a:close/>
                <a:moveTo>
                  <a:pt x="109538" y="161357"/>
                </a:moveTo>
                <a:lnTo>
                  <a:pt x="117476" y="169295"/>
                </a:lnTo>
                <a:lnTo>
                  <a:pt x="117476" y="161357"/>
                </a:lnTo>
                <a:close/>
                <a:moveTo>
                  <a:pt x="92075" y="161357"/>
                </a:moveTo>
                <a:lnTo>
                  <a:pt x="117475" y="186757"/>
                </a:lnTo>
                <a:lnTo>
                  <a:pt x="117475" y="177232"/>
                </a:lnTo>
                <a:lnTo>
                  <a:pt x="100012" y="161357"/>
                </a:lnTo>
                <a:close/>
                <a:moveTo>
                  <a:pt x="86111" y="150245"/>
                </a:moveTo>
                <a:lnTo>
                  <a:pt x="123439" y="150245"/>
                </a:lnTo>
                <a:cubicBezTo>
                  <a:pt x="126013" y="150245"/>
                  <a:pt x="128588" y="152813"/>
                  <a:pt x="128588" y="155381"/>
                </a:cubicBezTo>
                <a:cubicBezTo>
                  <a:pt x="128588" y="155381"/>
                  <a:pt x="128588" y="155381"/>
                  <a:pt x="128588" y="232422"/>
                </a:cubicBezTo>
                <a:cubicBezTo>
                  <a:pt x="128588" y="236274"/>
                  <a:pt x="126013" y="237558"/>
                  <a:pt x="123439" y="237558"/>
                </a:cubicBezTo>
                <a:cubicBezTo>
                  <a:pt x="123439" y="237558"/>
                  <a:pt x="123439" y="237558"/>
                  <a:pt x="86111" y="237558"/>
                </a:cubicBezTo>
                <a:cubicBezTo>
                  <a:pt x="83537" y="237558"/>
                  <a:pt x="80963" y="236274"/>
                  <a:pt x="80963" y="232422"/>
                </a:cubicBezTo>
                <a:cubicBezTo>
                  <a:pt x="80963" y="232422"/>
                  <a:pt x="80963" y="232422"/>
                  <a:pt x="80963" y="155381"/>
                </a:cubicBezTo>
                <a:cubicBezTo>
                  <a:pt x="80963" y="152813"/>
                  <a:pt x="83537" y="150245"/>
                  <a:pt x="86111" y="150245"/>
                </a:cubicBezTo>
                <a:close/>
                <a:moveTo>
                  <a:pt x="327661" y="137545"/>
                </a:moveTo>
                <a:cubicBezTo>
                  <a:pt x="344488" y="247125"/>
                  <a:pt x="259056" y="327055"/>
                  <a:pt x="178802" y="329633"/>
                </a:cubicBezTo>
                <a:cubicBezTo>
                  <a:pt x="177508" y="319320"/>
                  <a:pt x="177508" y="309006"/>
                  <a:pt x="176213" y="297404"/>
                </a:cubicBezTo>
                <a:cubicBezTo>
                  <a:pt x="213752" y="293536"/>
                  <a:pt x="246112" y="276777"/>
                  <a:pt x="269412" y="247125"/>
                </a:cubicBezTo>
                <a:cubicBezTo>
                  <a:pt x="292711" y="216185"/>
                  <a:pt x="300478" y="181377"/>
                  <a:pt x="295300" y="143991"/>
                </a:cubicBezTo>
                <a:cubicBezTo>
                  <a:pt x="305656" y="141413"/>
                  <a:pt x="316011" y="140123"/>
                  <a:pt x="327661" y="137545"/>
                </a:cubicBezTo>
                <a:close/>
                <a:moveTo>
                  <a:pt x="211138" y="132782"/>
                </a:moveTo>
                <a:lnTo>
                  <a:pt x="211138" y="228032"/>
                </a:lnTo>
                <a:lnTo>
                  <a:pt x="236538" y="228032"/>
                </a:lnTo>
                <a:lnTo>
                  <a:pt x="236538" y="132782"/>
                </a:lnTo>
                <a:close/>
                <a:moveTo>
                  <a:pt x="203587" y="121670"/>
                </a:moveTo>
                <a:lnTo>
                  <a:pt x="240915" y="121670"/>
                </a:lnTo>
                <a:cubicBezTo>
                  <a:pt x="243489" y="121670"/>
                  <a:pt x="246063" y="124245"/>
                  <a:pt x="246063" y="126821"/>
                </a:cubicBezTo>
                <a:cubicBezTo>
                  <a:pt x="246063" y="126821"/>
                  <a:pt x="246063" y="126821"/>
                  <a:pt x="246063" y="232407"/>
                </a:cubicBezTo>
                <a:cubicBezTo>
                  <a:pt x="246063" y="236270"/>
                  <a:pt x="243489" y="237558"/>
                  <a:pt x="240915" y="237558"/>
                </a:cubicBezTo>
                <a:cubicBezTo>
                  <a:pt x="240915" y="237558"/>
                  <a:pt x="240915" y="237558"/>
                  <a:pt x="203587" y="237558"/>
                </a:cubicBezTo>
                <a:cubicBezTo>
                  <a:pt x="201013" y="237558"/>
                  <a:pt x="198438" y="236270"/>
                  <a:pt x="198438" y="232407"/>
                </a:cubicBezTo>
                <a:cubicBezTo>
                  <a:pt x="198438" y="232407"/>
                  <a:pt x="198438" y="232407"/>
                  <a:pt x="198438" y="126821"/>
                </a:cubicBezTo>
                <a:cubicBezTo>
                  <a:pt x="198438" y="124245"/>
                  <a:pt x="201013" y="121670"/>
                  <a:pt x="203587" y="121670"/>
                </a:cubicBezTo>
                <a:close/>
                <a:moveTo>
                  <a:pt x="146403" y="78807"/>
                </a:moveTo>
                <a:lnTo>
                  <a:pt x="182211" y="78807"/>
                </a:lnTo>
                <a:cubicBezTo>
                  <a:pt x="186047" y="78807"/>
                  <a:pt x="187326" y="80098"/>
                  <a:pt x="187326" y="83970"/>
                </a:cubicBezTo>
                <a:cubicBezTo>
                  <a:pt x="187326" y="83970"/>
                  <a:pt x="187326" y="83970"/>
                  <a:pt x="187326" y="232394"/>
                </a:cubicBezTo>
                <a:cubicBezTo>
                  <a:pt x="187326" y="236266"/>
                  <a:pt x="186047" y="237557"/>
                  <a:pt x="182211" y="237557"/>
                </a:cubicBezTo>
                <a:cubicBezTo>
                  <a:pt x="182211" y="237557"/>
                  <a:pt x="182211" y="237557"/>
                  <a:pt x="146403" y="237557"/>
                </a:cubicBezTo>
                <a:cubicBezTo>
                  <a:pt x="142567" y="237557"/>
                  <a:pt x="141288" y="236266"/>
                  <a:pt x="141288" y="232394"/>
                </a:cubicBezTo>
                <a:cubicBezTo>
                  <a:pt x="141288" y="232394"/>
                  <a:pt x="141288" y="232394"/>
                  <a:pt x="141288" y="83970"/>
                </a:cubicBezTo>
                <a:cubicBezTo>
                  <a:pt x="141288" y="80098"/>
                  <a:pt x="142567" y="78807"/>
                  <a:pt x="146403" y="78807"/>
                </a:cubicBezTo>
                <a:close/>
                <a:moveTo>
                  <a:pt x="257930" y="31182"/>
                </a:moveTo>
                <a:cubicBezTo>
                  <a:pt x="286558" y="51796"/>
                  <a:pt x="306076" y="77565"/>
                  <a:pt x="319088" y="109775"/>
                </a:cubicBezTo>
                <a:cubicBezTo>
                  <a:pt x="308678" y="113640"/>
                  <a:pt x="298269" y="117505"/>
                  <a:pt x="287859" y="120082"/>
                </a:cubicBezTo>
                <a:cubicBezTo>
                  <a:pt x="282654" y="107198"/>
                  <a:pt x="276148" y="95602"/>
                  <a:pt x="268340" y="85295"/>
                </a:cubicBezTo>
                <a:cubicBezTo>
                  <a:pt x="259232" y="74988"/>
                  <a:pt x="250123" y="65969"/>
                  <a:pt x="239713" y="58238"/>
                </a:cubicBezTo>
                <a:cubicBezTo>
                  <a:pt x="244918" y="49220"/>
                  <a:pt x="251424" y="40201"/>
                  <a:pt x="257930" y="31182"/>
                </a:cubicBezTo>
                <a:close/>
                <a:moveTo>
                  <a:pt x="155199" y="194"/>
                </a:moveTo>
                <a:cubicBezTo>
                  <a:pt x="180825" y="-1099"/>
                  <a:pt x="206933" y="4073"/>
                  <a:pt x="233363" y="15064"/>
                </a:cubicBezTo>
                <a:cubicBezTo>
                  <a:pt x="228206" y="25408"/>
                  <a:pt x="224338" y="35753"/>
                  <a:pt x="219181" y="46097"/>
                </a:cubicBezTo>
                <a:cubicBezTo>
                  <a:pt x="130219" y="6012"/>
                  <a:pt x="37389" y="69372"/>
                  <a:pt x="32232" y="153420"/>
                </a:cubicBezTo>
                <a:cubicBezTo>
                  <a:pt x="21918" y="153420"/>
                  <a:pt x="10314" y="152127"/>
                  <a:pt x="0" y="150834"/>
                </a:cubicBezTo>
                <a:cubicBezTo>
                  <a:pt x="6446" y="95233"/>
                  <a:pt x="32232" y="52562"/>
                  <a:pt x="79936" y="24115"/>
                </a:cubicBezTo>
                <a:cubicBezTo>
                  <a:pt x="104433" y="9245"/>
                  <a:pt x="129574" y="1487"/>
                  <a:pt x="155199" y="1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0" name="任意多边形: 形状 19"/>
          <p:cNvSpPr/>
          <p:nvPr/>
        </p:nvSpPr>
        <p:spPr bwMode="auto">
          <a:xfrm>
            <a:off x="4338876" y="3758024"/>
            <a:ext cx="400587" cy="400382"/>
          </a:xfrm>
          <a:custGeom>
            <a:avLst/>
            <a:gdLst>
              <a:gd name="connsiteX0" fmla="*/ 92075 w 329801"/>
              <a:gd name="connsiteY0" fmla="*/ 220095 h 329633"/>
              <a:gd name="connsiteX1" fmla="*/ 92075 w 329801"/>
              <a:gd name="connsiteY1" fmla="*/ 228033 h 329633"/>
              <a:gd name="connsiteX2" fmla="*/ 100013 w 329801"/>
              <a:gd name="connsiteY2" fmla="*/ 228033 h 329633"/>
              <a:gd name="connsiteX3" fmla="*/ 92075 w 329801"/>
              <a:gd name="connsiteY3" fmla="*/ 202632 h 329633"/>
              <a:gd name="connsiteX4" fmla="*/ 92075 w 329801"/>
              <a:gd name="connsiteY4" fmla="*/ 210570 h 329633"/>
              <a:gd name="connsiteX5" fmla="*/ 107950 w 329801"/>
              <a:gd name="connsiteY5" fmla="*/ 228032 h 329633"/>
              <a:gd name="connsiteX6" fmla="*/ 117475 w 329801"/>
              <a:gd name="connsiteY6" fmla="*/ 228032 h 329633"/>
              <a:gd name="connsiteX7" fmla="*/ 92075 w 329801"/>
              <a:gd name="connsiteY7" fmla="*/ 185170 h 329633"/>
              <a:gd name="connsiteX8" fmla="*/ 92075 w 329801"/>
              <a:gd name="connsiteY8" fmla="*/ 194695 h 329633"/>
              <a:gd name="connsiteX9" fmla="*/ 117475 w 329801"/>
              <a:gd name="connsiteY9" fmla="*/ 220095 h 329633"/>
              <a:gd name="connsiteX10" fmla="*/ 117475 w 329801"/>
              <a:gd name="connsiteY10" fmla="*/ 210570 h 329633"/>
              <a:gd name="connsiteX11" fmla="*/ 32288 w 329801"/>
              <a:gd name="connsiteY11" fmla="*/ 177232 h 329633"/>
              <a:gd name="connsiteX12" fmla="*/ 152400 w 329801"/>
              <a:gd name="connsiteY12" fmla="*/ 298635 h 329633"/>
              <a:gd name="connsiteX13" fmla="*/ 149817 w 329801"/>
              <a:gd name="connsiteY13" fmla="*/ 329632 h 329633"/>
              <a:gd name="connsiteX14" fmla="*/ 0 w 329801"/>
              <a:gd name="connsiteY14" fmla="*/ 179815 h 329633"/>
              <a:gd name="connsiteX15" fmla="*/ 32288 w 329801"/>
              <a:gd name="connsiteY15" fmla="*/ 177232 h 329633"/>
              <a:gd name="connsiteX16" fmla="*/ 92075 w 329801"/>
              <a:gd name="connsiteY16" fmla="*/ 167707 h 329633"/>
              <a:gd name="connsiteX17" fmla="*/ 92075 w 329801"/>
              <a:gd name="connsiteY17" fmla="*/ 177232 h 329633"/>
              <a:gd name="connsiteX18" fmla="*/ 117475 w 329801"/>
              <a:gd name="connsiteY18" fmla="*/ 202632 h 329633"/>
              <a:gd name="connsiteX19" fmla="*/ 117475 w 329801"/>
              <a:gd name="connsiteY19" fmla="*/ 194695 h 329633"/>
              <a:gd name="connsiteX20" fmla="*/ 109538 w 329801"/>
              <a:gd name="connsiteY20" fmla="*/ 161357 h 329633"/>
              <a:gd name="connsiteX21" fmla="*/ 117476 w 329801"/>
              <a:gd name="connsiteY21" fmla="*/ 169295 h 329633"/>
              <a:gd name="connsiteX22" fmla="*/ 117476 w 329801"/>
              <a:gd name="connsiteY22" fmla="*/ 161357 h 329633"/>
              <a:gd name="connsiteX23" fmla="*/ 92075 w 329801"/>
              <a:gd name="connsiteY23" fmla="*/ 161357 h 329633"/>
              <a:gd name="connsiteX24" fmla="*/ 117475 w 329801"/>
              <a:gd name="connsiteY24" fmla="*/ 186757 h 329633"/>
              <a:gd name="connsiteX25" fmla="*/ 117475 w 329801"/>
              <a:gd name="connsiteY25" fmla="*/ 177232 h 329633"/>
              <a:gd name="connsiteX26" fmla="*/ 100012 w 329801"/>
              <a:gd name="connsiteY26" fmla="*/ 161357 h 329633"/>
              <a:gd name="connsiteX27" fmla="*/ 86111 w 329801"/>
              <a:gd name="connsiteY27" fmla="*/ 150245 h 329633"/>
              <a:gd name="connsiteX28" fmla="*/ 123439 w 329801"/>
              <a:gd name="connsiteY28" fmla="*/ 150245 h 329633"/>
              <a:gd name="connsiteX29" fmla="*/ 128588 w 329801"/>
              <a:gd name="connsiteY29" fmla="*/ 155381 h 329633"/>
              <a:gd name="connsiteX30" fmla="*/ 128588 w 329801"/>
              <a:gd name="connsiteY30" fmla="*/ 232422 h 329633"/>
              <a:gd name="connsiteX31" fmla="*/ 123439 w 329801"/>
              <a:gd name="connsiteY31" fmla="*/ 237558 h 329633"/>
              <a:gd name="connsiteX32" fmla="*/ 86111 w 329801"/>
              <a:gd name="connsiteY32" fmla="*/ 237558 h 329633"/>
              <a:gd name="connsiteX33" fmla="*/ 80963 w 329801"/>
              <a:gd name="connsiteY33" fmla="*/ 232422 h 329633"/>
              <a:gd name="connsiteX34" fmla="*/ 80963 w 329801"/>
              <a:gd name="connsiteY34" fmla="*/ 155381 h 329633"/>
              <a:gd name="connsiteX35" fmla="*/ 86111 w 329801"/>
              <a:gd name="connsiteY35" fmla="*/ 150245 h 329633"/>
              <a:gd name="connsiteX36" fmla="*/ 327661 w 329801"/>
              <a:gd name="connsiteY36" fmla="*/ 137545 h 329633"/>
              <a:gd name="connsiteX37" fmla="*/ 178802 w 329801"/>
              <a:gd name="connsiteY37" fmla="*/ 329633 h 329633"/>
              <a:gd name="connsiteX38" fmla="*/ 176213 w 329801"/>
              <a:gd name="connsiteY38" fmla="*/ 297404 h 329633"/>
              <a:gd name="connsiteX39" fmla="*/ 269412 w 329801"/>
              <a:gd name="connsiteY39" fmla="*/ 247125 h 329633"/>
              <a:gd name="connsiteX40" fmla="*/ 295300 w 329801"/>
              <a:gd name="connsiteY40" fmla="*/ 143991 h 329633"/>
              <a:gd name="connsiteX41" fmla="*/ 327661 w 329801"/>
              <a:gd name="connsiteY41" fmla="*/ 137545 h 329633"/>
              <a:gd name="connsiteX42" fmla="*/ 211138 w 329801"/>
              <a:gd name="connsiteY42" fmla="*/ 132782 h 329633"/>
              <a:gd name="connsiteX43" fmla="*/ 211138 w 329801"/>
              <a:gd name="connsiteY43" fmla="*/ 228032 h 329633"/>
              <a:gd name="connsiteX44" fmla="*/ 236538 w 329801"/>
              <a:gd name="connsiteY44" fmla="*/ 228032 h 329633"/>
              <a:gd name="connsiteX45" fmla="*/ 236538 w 329801"/>
              <a:gd name="connsiteY45" fmla="*/ 132782 h 329633"/>
              <a:gd name="connsiteX46" fmla="*/ 203587 w 329801"/>
              <a:gd name="connsiteY46" fmla="*/ 121670 h 329633"/>
              <a:gd name="connsiteX47" fmla="*/ 240915 w 329801"/>
              <a:gd name="connsiteY47" fmla="*/ 121670 h 329633"/>
              <a:gd name="connsiteX48" fmla="*/ 246063 w 329801"/>
              <a:gd name="connsiteY48" fmla="*/ 126821 h 329633"/>
              <a:gd name="connsiteX49" fmla="*/ 246063 w 329801"/>
              <a:gd name="connsiteY49" fmla="*/ 232407 h 329633"/>
              <a:gd name="connsiteX50" fmla="*/ 240915 w 329801"/>
              <a:gd name="connsiteY50" fmla="*/ 237558 h 329633"/>
              <a:gd name="connsiteX51" fmla="*/ 203587 w 329801"/>
              <a:gd name="connsiteY51" fmla="*/ 237558 h 329633"/>
              <a:gd name="connsiteX52" fmla="*/ 198438 w 329801"/>
              <a:gd name="connsiteY52" fmla="*/ 232407 h 329633"/>
              <a:gd name="connsiteX53" fmla="*/ 198438 w 329801"/>
              <a:gd name="connsiteY53" fmla="*/ 126821 h 329633"/>
              <a:gd name="connsiteX54" fmla="*/ 203587 w 329801"/>
              <a:gd name="connsiteY54" fmla="*/ 121670 h 329633"/>
              <a:gd name="connsiteX55" fmla="*/ 146403 w 329801"/>
              <a:gd name="connsiteY55" fmla="*/ 78807 h 329633"/>
              <a:gd name="connsiteX56" fmla="*/ 182211 w 329801"/>
              <a:gd name="connsiteY56" fmla="*/ 78807 h 329633"/>
              <a:gd name="connsiteX57" fmla="*/ 187326 w 329801"/>
              <a:gd name="connsiteY57" fmla="*/ 83970 h 329633"/>
              <a:gd name="connsiteX58" fmla="*/ 187326 w 329801"/>
              <a:gd name="connsiteY58" fmla="*/ 232394 h 329633"/>
              <a:gd name="connsiteX59" fmla="*/ 182211 w 329801"/>
              <a:gd name="connsiteY59" fmla="*/ 237557 h 329633"/>
              <a:gd name="connsiteX60" fmla="*/ 146403 w 329801"/>
              <a:gd name="connsiteY60" fmla="*/ 237557 h 329633"/>
              <a:gd name="connsiteX61" fmla="*/ 141288 w 329801"/>
              <a:gd name="connsiteY61" fmla="*/ 232394 h 329633"/>
              <a:gd name="connsiteX62" fmla="*/ 141288 w 329801"/>
              <a:gd name="connsiteY62" fmla="*/ 83970 h 329633"/>
              <a:gd name="connsiteX63" fmla="*/ 146403 w 329801"/>
              <a:gd name="connsiteY63" fmla="*/ 78807 h 329633"/>
              <a:gd name="connsiteX64" fmla="*/ 257930 w 329801"/>
              <a:gd name="connsiteY64" fmla="*/ 31182 h 329633"/>
              <a:gd name="connsiteX65" fmla="*/ 319088 w 329801"/>
              <a:gd name="connsiteY65" fmla="*/ 109775 h 329633"/>
              <a:gd name="connsiteX66" fmla="*/ 287859 w 329801"/>
              <a:gd name="connsiteY66" fmla="*/ 120082 h 329633"/>
              <a:gd name="connsiteX67" fmla="*/ 268340 w 329801"/>
              <a:gd name="connsiteY67" fmla="*/ 85295 h 329633"/>
              <a:gd name="connsiteX68" fmla="*/ 239713 w 329801"/>
              <a:gd name="connsiteY68" fmla="*/ 58238 h 329633"/>
              <a:gd name="connsiteX69" fmla="*/ 257930 w 329801"/>
              <a:gd name="connsiteY69" fmla="*/ 31182 h 329633"/>
              <a:gd name="connsiteX70" fmla="*/ 155199 w 329801"/>
              <a:gd name="connsiteY70" fmla="*/ 194 h 329633"/>
              <a:gd name="connsiteX71" fmla="*/ 233363 w 329801"/>
              <a:gd name="connsiteY71" fmla="*/ 15064 h 329633"/>
              <a:gd name="connsiteX72" fmla="*/ 219181 w 329801"/>
              <a:gd name="connsiteY72" fmla="*/ 46097 h 329633"/>
              <a:gd name="connsiteX73" fmla="*/ 32232 w 329801"/>
              <a:gd name="connsiteY73" fmla="*/ 153420 h 329633"/>
              <a:gd name="connsiteX74" fmla="*/ 0 w 329801"/>
              <a:gd name="connsiteY74" fmla="*/ 150834 h 329633"/>
              <a:gd name="connsiteX75" fmla="*/ 79936 w 329801"/>
              <a:gd name="connsiteY75" fmla="*/ 24115 h 329633"/>
              <a:gd name="connsiteX76" fmla="*/ 155199 w 329801"/>
              <a:gd name="connsiteY76" fmla="*/ 194 h 329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329801" h="329633">
                <a:moveTo>
                  <a:pt x="92075" y="220095"/>
                </a:moveTo>
                <a:lnTo>
                  <a:pt x="92075" y="228033"/>
                </a:lnTo>
                <a:lnTo>
                  <a:pt x="100013" y="228033"/>
                </a:lnTo>
                <a:close/>
                <a:moveTo>
                  <a:pt x="92075" y="202632"/>
                </a:moveTo>
                <a:lnTo>
                  <a:pt x="92075" y="210570"/>
                </a:lnTo>
                <a:lnTo>
                  <a:pt x="107950" y="228032"/>
                </a:lnTo>
                <a:lnTo>
                  <a:pt x="117475" y="228032"/>
                </a:lnTo>
                <a:close/>
                <a:moveTo>
                  <a:pt x="92075" y="185170"/>
                </a:moveTo>
                <a:lnTo>
                  <a:pt x="92075" y="194695"/>
                </a:lnTo>
                <a:lnTo>
                  <a:pt x="117475" y="220095"/>
                </a:lnTo>
                <a:lnTo>
                  <a:pt x="117475" y="210570"/>
                </a:lnTo>
                <a:close/>
                <a:moveTo>
                  <a:pt x="32288" y="177232"/>
                </a:moveTo>
                <a:cubicBezTo>
                  <a:pt x="43912" y="246974"/>
                  <a:pt x="83949" y="287012"/>
                  <a:pt x="152400" y="298635"/>
                </a:cubicBezTo>
                <a:cubicBezTo>
                  <a:pt x="151108" y="308968"/>
                  <a:pt x="151108" y="319300"/>
                  <a:pt x="149817" y="329632"/>
                </a:cubicBezTo>
                <a:cubicBezTo>
                  <a:pt x="61993" y="323174"/>
                  <a:pt x="2583" y="246974"/>
                  <a:pt x="0" y="179815"/>
                </a:cubicBezTo>
                <a:cubicBezTo>
                  <a:pt x="10332" y="179815"/>
                  <a:pt x="21956" y="178524"/>
                  <a:pt x="32288" y="177232"/>
                </a:cubicBezTo>
                <a:close/>
                <a:moveTo>
                  <a:pt x="92075" y="167707"/>
                </a:moveTo>
                <a:lnTo>
                  <a:pt x="92075" y="177232"/>
                </a:lnTo>
                <a:lnTo>
                  <a:pt x="117475" y="202632"/>
                </a:lnTo>
                <a:lnTo>
                  <a:pt x="117475" y="194695"/>
                </a:lnTo>
                <a:close/>
                <a:moveTo>
                  <a:pt x="109538" y="161357"/>
                </a:moveTo>
                <a:lnTo>
                  <a:pt x="117476" y="169295"/>
                </a:lnTo>
                <a:lnTo>
                  <a:pt x="117476" y="161357"/>
                </a:lnTo>
                <a:close/>
                <a:moveTo>
                  <a:pt x="92075" y="161357"/>
                </a:moveTo>
                <a:lnTo>
                  <a:pt x="117475" y="186757"/>
                </a:lnTo>
                <a:lnTo>
                  <a:pt x="117475" y="177232"/>
                </a:lnTo>
                <a:lnTo>
                  <a:pt x="100012" y="161357"/>
                </a:lnTo>
                <a:close/>
                <a:moveTo>
                  <a:pt x="86111" y="150245"/>
                </a:moveTo>
                <a:lnTo>
                  <a:pt x="123439" y="150245"/>
                </a:lnTo>
                <a:cubicBezTo>
                  <a:pt x="126013" y="150245"/>
                  <a:pt x="128588" y="152813"/>
                  <a:pt x="128588" y="155381"/>
                </a:cubicBezTo>
                <a:cubicBezTo>
                  <a:pt x="128588" y="155381"/>
                  <a:pt x="128588" y="155381"/>
                  <a:pt x="128588" y="232422"/>
                </a:cubicBezTo>
                <a:cubicBezTo>
                  <a:pt x="128588" y="236274"/>
                  <a:pt x="126013" y="237558"/>
                  <a:pt x="123439" y="237558"/>
                </a:cubicBezTo>
                <a:cubicBezTo>
                  <a:pt x="123439" y="237558"/>
                  <a:pt x="123439" y="237558"/>
                  <a:pt x="86111" y="237558"/>
                </a:cubicBezTo>
                <a:cubicBezTo>
                  <a:pt x="83537" y="237558"/>
                  <a:pt x="80963" y="236274"/>
                  <a:pt x="80963" y="232422"/>
                </a:cubicBezTo>
                <a:cubicBezTo>
                  <a:pt x="80963" y="232422"/>
                  <a:pt x="80963" y="232422"/>
                  <a:pt x="80963" y="155381"/>
                </a:cubicBezTo>
                <a:cubicBezTo>
                  <a:pt x="80963" y="152813"/>
                  <a:pt x="83537" y="150245"/>
                  <a:pt x="86111" y="150245"/>
                </a:cubicBezTo>
                <a:close/>
                <a:moveTo>
                  <a:pt x="327661" y="137545"/>
                </a:moveTo>
                <a:cubicBezTo>
                  <a:pt x="344488" y="247125"/>
                  <a:pt x="259056" y="327055"/>
                  <a:pt x="178802" y="329633"/>
                </a:cubicBezTo>
                <a:cubicBezTo>
                  <a:pt x="177508" y="319320"/>
                  <a:pt x="177508" y="309006"/>
                  <a:pt x="176213" y="297404"/>
                </a:cubicBezTo>
                <a:cubicBezTo>
                  <a:pt x="213752" y="293536"/>
                  <a:pt x="246112" y="276777"/>
                  <a:pt x="269412" y="247125"/>
                </a:cubicBezTo>
                <a:cubicBezTo>
                  <a:pt x="292711" y="216185"/>
                  <a:pt x="300478" y="181377"/>
                  <a:pt x="295300" y="143991"/>
                </a:cubicBezTo>
                <a:cubicBezTo>
                  <a:pt x="305656" y="141413"/>
                  <a:pt x="316011" y="140123"/>
                  <a:pt x="327661" y="137545"/>
                </a:cubicBezTo>
                <a:close/>
                <a:moveTo>
                  <a:pt x="211138" y="132782"/>
                </a:moveTo>
                <a:lnTo>
                  <a:pt x="211138" y="228032"/>
                </a:lnTo>
                <a:lnTo>
                  <a:pt x="236538" y="228032"/>
                </a:lnTo>
                <a:lnTo>
                  <a:pt x="236538" y="132782"/>
                </a:lnTo>
                <a:close/>
                <a:moveTo>
                  <a:pt x="203587" y="121670"/>
                </a:moveTo>
                <a:lnTo>
                  <a:pt x="240915" y="121670"/>
                </a:lnTo>
                <a:cubicBezTo>
                  <a:pt x="243489" y="121670"/>
                  <a:pt x="246063" y="124245"/>
                  <a:pt x="246063" y="126821"/>
                </a:cubicBezTo>
                <a:cubicBezTo>
                  <a:pt x="246063" y="126821"/>
                  <a:pt x="246063" y="126821"/>
                  <a:pt x="246063" y="232407"/>
                </a:cubicBezTo>
                <a:cubicBezTo>
                  <a:pt x="246063" y="236270"/>
                  <a:pt x="243489" y="237558"/>
                  <a:pt x="240915" y="237558"/>
                </a:cubicBezTo>
                <a:cubicBezTo>
                  <a:pt x="240915" y="237558"/>
                  <a:pt x="240915" y="237558"/>
                  <a:pt x="203587" y="237558"/>
                </a:cubicBezTo>
                <a:cubicBezTo>
                  <a:pt x="201013" y="237558"/>
                  <a:pt x="198438" y="236270"/>
                  <a:pt x="198438" y="232407"/>
                </a:cubicBezTo>
                <a:cubicBezTo>
                  <a:pt x="198438" y="232407"/>
                  <a:pt x="198438" y="232407"/>
                  <a:pt x="198438" y="126821"/>
                </a:cubicBezTo>
                <a:cubicBezTo>
                  <a:pt x="198438" y="124245"/>
                  <a:pt x="201013" y="121670"/>
                  <a:pt x="203587" y="121670"/>
                </a:cubicBezTo>
                <a:close/>
                <a:moveTo>
                  <a:pt x="146403" y="78807"/>
                </a:moveTo>
                <a:lnTo>
                  <a:pt x="182211" y="78807"/>
                </a:lnTo>
                <a:cubicBezTo>
                  <a:pt x="186047" y="78807"/>
                  <a:pt x="187326" y="80098"/>
                  <a:pt x="187326" y="83970"/>
                </a:cubicBezTo>
                <a:cubicBezTo>
                  <a:pt x="187326" y="83970"/>
                  <a:pt x="187326" y="83970"/>
                  <a:pt x="187326" y="232394"/>
                </a:cubicBezTo>
                <a:cubicBezTo>
                  <a:pt x="187326" y="236266"/>
                  <a:pt x="186047" y="237557"/>
                  <a:pt x="182211" y="237557"/>
                </a:cubicBezTo>
                <a:cubicBezTo>
                  <a:pt x="182211" y="237557"/>
                  <a:pt x="182211" y="237557"/>
                  <a:pt x="146403" y="237557"/>
                </a:cubicBezTo>
                <a:cubicBezTo>
                  <a:pt x="142567" y="237557"/>
                  <a:pt x="141288" y="236266"/>
                  <a:pt x="141288" y="232394"/>
                </a:cubicBezTo>
                <a:cubicBezTo>
                  <a:pt x="141288" y="232394"/>
                  <a:pt x="141288" y="232394"/>
                  <a:pt x="141288" y="83970"/>
                </a:cubicBezTo>
                <a:cubicBezTo>
                  <a:pt x="141288" y="80098"/>
                  <a:pt x="142567" y="78807"/>
                  <a:pt x="146403" y="78807"/>
                </a:cubicBezTo>
                <a:close/>
                <a:moveTo>
                  <a:pt x="257930" y="31182"/>
                </a:moveTo>
                <a:cubicBezTo>
                  <a:pt x="286558" y="51796"/>
                  <a:pt x="306076" y="77565"/>
                  <a:pt x="319088" y="109775"/>
                </a:cubicBezTo>
                <a:cubicBezTo>
                  <a:pt x="308678" y="113640"/>
                  <a:pt x="298269" y="117505"/>
                  <a:pt x="287859" y="120082"/>
                </a:cubicBezTo>
                <a:cubicBezTo>
                  <a:pt x="282654" y="107198"/>
                  <a:pt x="276148" y="95602"/>
                  <a:pt x="268340" y="85295"/>
                </a:cubicBezTo>
                <a:cubicBezTo>
                  <a:pt x="259232" y="74988"/>
                  <a:pt x="250123" y="65969"/>
                  <a:pt x="239713" y="58238"/>
                </a:cubicBezTo>
                <a:cubicBezTo>
                  <a:pt x="244918" y="49220"/>
                  <a:pt x="251424" y="40201"/>
                  <a:pt x="257930" y="31182"/>
                </a:cubicBezTo>
                <a:close/>
                <a:moveTo>
                  <a:pt x="155199" y="194"/>
                </a:moveTo>
                <a:cubicBezTo>
                  <a:pt x="180825" y="-1099"/>
                  <a:pt x="206933" y="4073"/>
                  <a:pt x="233363" y="15064"/>
                </a:cubicBezTo>
                <a:cubicBezTo>
                  <a:pt x="228206" y="25408"/>
                  <a:pt x="224338" y="35753"/>
                  <a:pt x="219181" y="46097"/>
                </a:cubicBezTo>
                <a:cubicBezTo>
                  <a:pt x="130219" y="6012"/>
                  <a:pt x="37389" y="69372"/>
                  <a:pt x="32232" y="153420"/>
                </a:cubicBezTo>
                <a:cubicBezTo>
                  <a:pt x="21918" y="153420"/>
                  <a:pt x="10314" y="152127"/>
                  <a:pt x="0" y="150834"/>
                </a:cubicBezTo>
                <a:cubicBezTo>
                  <a:pt x="6446" y="95233"/>
                  <a:pt x="32232" y="52562"/>
                  <a:pt x="79936" y="24115"/>
                </a:cubicBezTo>
                <a:cubicBezTo>
                  <a:pt x="104433" y="9245"/>
                  <a:pt x="129574" y="1487"/>
                  <a:pt x="155199" y="1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5" name="Title 1"/>
          <p:cNvSpPr txBox="1"/>
          <p:nvPr/>
        </p:nvSpPr>
        <p:spPr>
          <a:xfrm>
            <a:off x="611560" y="39207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成功项目展示</a:t>
            </a:r>
            <a:endParaRPr lang="en-GB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 animBg="1"/>
      <p:bldP spid="10" grpId="0"/>
      <p:bldP spid="11" grpId="0"/>
      <p:bldP spid="12" grpId="0"/>
      <p:bldP spid="13" grpId="0"/>
      <p:bldP spid="14" grpId="0" animBg="1"/>
      <p:bldP spid="19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539352" y="2112697"/>
            <a:ext cx="8065293" cy="1884402"/>
            <a:chOff x="608717" y="2008441"/>
            <a:chExt cx="10972096" cy="2563559"/>
          </a:xfrm>
        </p:grpSpPr>
        <p:sp>
          <p:nvSpPr>
            <p:cNvPr id="11" name="矩形 10"/>
            <p:cNvSpPr/>
            <p:nvPr/>
          </p:nvSpPr>
          <p:spPr>
            <a:xfrm>
              <a:off x="608717" y="2008441"/>
              <a:ext cx="2197559" cy="3866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600">
                  <a:cs typeface="+mn-ea"/>
                  <a:sym typeface="+mn-lt"/>
                </a:rPr>
                <a:t>6</a:t>
              </a:r>
              <a:r>
                <a:rPr lang="zh-CN" altLang="en-US" sz="1600">
                  <a:cs typeface="+mn-ea"/>
                  <a:sym typeface="+mn-lt"/>
                </a:rPr>
                <a:t>月</a:t>
              </a:r>
              <a:endParaRPr lang="zh-CN" altLang="en-US" sz="1600"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2806275" y="2008441"/>
              <a:ext cx="2197559" cy="38663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600">
                  <a:cs typeface="+mn-ea"/>
                  <a:sym typeface="+mn-lt"/>
                </a:rPr>
                <a:t>7</a:t>
              </a:r>
              <a:r>
                <a:rPr lang="zh-CN" altLang="en-US" sz="1600">
                  <a:cs typeface="+mn-ea"/>
                  <a:sym typeface="+mn-lt"/>
                </a:rPr>
                <a:t>月</a:t>
              </a:r>
              <a:endParaRPr lang="zh-CN" altLang="en-US" sz="1600">
                <a:cs typeface="+mn-ea"/>
                <a:sym typeface="+mn-lt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4988137" y="2008441"/>
              <a:ext cx="2197559" cy="3866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600">
                  <a:cs typeface="+mn-ea"/>
                  <a:sym typeface="+mn-lt"/>
                </a:rPr>
                <a:t>8</a:t>
              </a:r>
              <a:r>
                <a:rPr lang="zh-CN" altLang="en-US" sz="1600">
                  <a:cs typeface="+mn-ea"/>
                  <a:sym typeface="+mn-lt"/>
                </a:rPr>
                <a:t>月</a:t>
              </a:r>
              <a:endParaRPr lang="zh-CN" altLang="en-US" sz="1600">
                <a:cs typeface="+mn-ea"/>
                <a:sym typeface="+mn-lt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7185695" y="2008441"/>
              <a:ext cx="2197559" cy="38663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600">
                  <a:cs typeface="+mn-ea"/>
                  <a:sym typeface="+mn-lt"/>
                </a:rPr>
                <a:t>9</a:t>
              </a:r>
              <a:r>
                <a:rPr lang="zh-CN" altLang="en-US" sz="1600">
                  <a:cs typeface="+mn-ea"/>
                  <a:sym typeface="+mn-lt"/>
                </a:rPr>
                <a:t>月</a:t>
              </a:r>
              <a:endParaRPr lang="zh-CN" altLang="en-US" sz="1600">
                <a:cs typeface="+mn-ea"/>
                <a:sym typeface="+mn-lt"/>
              </a:endParaRPr>
            </a:p>
          </p:txBody>
        </p:sp>
        <p:sp>
          <p:nvSpPr>
            <p:cNvPr id="15" name="箭头: 五边形 14"/>
            <p:cNvSpPr/>
            <p:nvPr/>
          </p:nvSpPr>
          <p:spPr>
            <a:xfrm>
              <a:off x="9383254" y="2008441"/>
              <a:ext cx="2197559" cy="386636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600">
                  <a:cs typeface="+mn-ea"/>
                  <a:sym typeface="+mn-lt"/>
                </a:rPr>
                <a:t>10</a:t>
              </a:r>
              <a:r>
                <a:rPr lang="zh-CN" altLang="en-US" sz="1600">
                  <a:cs typeface="+mn-ea"/>
                  <a:sym typeface="+mn-lt"/>
                </a:rPr>
                <a:t>月</a:t>
              </a:r>
              <a:endParaRPr lang="zh-CN" altLang="en-US" sz="1600">
                <a:cs typeface="+mn-ea"/>
                <a:sym typeface="+mn-lt"/>
              </a:endParaRPr>
            </a:p>
          </p:txBody>
        </p:sp>
        <p:sp>
          <p:nvSpPr>
            <p:cNvPr id="16" name="椭圆 15"/>
            <p:cNvSpPr/>
            <p:nvPr/>
          </p:nvSpPr>
          <p:spPr bwMode="gray">
            <a:xfrm>
              <a:off x="1075560" y="2334326"/>
              <a:ext cx="109878" cy="107159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bg1"/>
              </a:solidFill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椭圆 16"/>
            <p:cNvSpPr/>
            <p:nvPr/>
          </p:nvSpPr>
          <p:spPr bwMode="gray">
            <a:xfrm>
              <a:off x="3059676" y="2334326"/>
              <a:ext cx="109878" cy="107159"/>
            </a:xfrm>
            <a:prstGeom prst="ellipse">
              <a:avLst/>
            </a:prstGeom>
            <a:solidFill>
              <a:schemeClr val="accent3"/>
            </a:solidFill>
            <a:ln w="12700" algn="ctr">
              <a:solidFill>
                <a:schemeClr val="bg1"/>
              </a:solidFill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椭圆 17"/>
            <p:cNvSpPr/>
            <p:nvPr/>
          </p:nvSpPr>
          <p:spPr bwMode="gray">
            <a:xfrm>
              <a:off x="5144965" y="2334326"/>
              <a:ext cx="109878" cy="107159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bg1"/>
              </a:solidFill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" name="椭圆 18"/>
            <p:cNvSpPr/>
            <p:nvPr/>
          </p:nvSpPr>
          <p:spPr bwMode="gray">
            <a:xfrm>
              <a:off x="6350453" y="2334326"/>
              <a:ext cx="109878" cy="107159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bg1"/>
              </a:solidFill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椭圆 19"/>
            <p:cNvSpPr/>
            <p:nvPr/>
          </p:nvSpPr>
          <p:spPr bwMode="gray">
            <a:xfrm>
              <a:off x="6863069" y="2334326"/>
              <a:ext cx="109878" cy="107159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bg1"/>
              </a:solidFill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椭圆 20"/>
            <p:cNvSpPr/>
            <p:nvPr/>
          </p:nvSpPr>
          <p:spPr bwMode="gray">
            <a:xfrm>
              <a:off x="4401391" y="2334326"/>
              <a:ext cx="109878" cy="107159"/>
            </a:xfrm>
            <a:prstGeom prst="ellipse">
              <a:avLst/>
            </a:prstGeom>
            <a:solidFill>
              <a:schemeClr val="accent3"/>
            </a:solidFill>
            <a:ln w="12700" algn="ctr">
              <a:solidFill>
                <a:schemeClr val="bg1"/>
              </a:solidFill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椭圆 21"/>
            <p:cNvSpPr/>
            <p:nvPr/>
          </p:nvSpPr>
          <p:spPr bwMode="gray">
            <a:xfrm>
              <a:off x="8119255" y="2334326"/>
              <a:ext cx="109878" cy="107159"/>
            </a:xfrm>
            <a:prstGeom prst="ellipse">
              <a:avLst/>
            </a:prstGeom>
            <a:solidFill>
              <a:schemeClr val="accent3"/>
            </a:solidFill>
            <a:ln w="12700" algn="ctr">
              <a:solidFill>
                <a:schemeClr val="bg1"/>
              </a:solidFill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椭圆 22"/>
            <p:cNvSpPr/>
            <p:nvPr/>
          </p:nvSpPr>
          <p:spPr bwMode="gray">
            <a:xfrm>
              <a:off x="8391523" y="2334326"/>
              <a:ext cx="109878" cy="107159"/>
            </a:xfrm>
            <a:prstGeom prst="ellipse">
              <a:avLst/>
            </a:prstGeom>
            <a:solidFill>
              <a:schemeClr val="accent3"/>
            </a:solidFill>
            <a:ln w="12700" algn="ctr">
              <a:solidFill>
                <a:schemeClr val="bg1"/>
              </a:solidFill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椭圆 23"/>
            <p:cNvSpPr/>
            <p:nvPr/>
          </p:nvSpPr>
          <p:spPr bwMode="gray">
            <a:xfrm>
              <a:off x="8665669" y="2334326"/>
              <a:ext cx="109878" cy="107159"/>
            </a:xfrm>
            <a:prstGeom prst="ellipse">
              <a:avLst/>
            </a:prstGeom>
            <a:solidFill>
              <a:schemeClr val="accent3"/>
            </a:solidFill>
            <a:ln w="12700" algn="ctr">
              <a:solidFill>
                <a:schemeClr val="bg1"/>
              </a:solidFill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" name="直接连接符 24"/>
            <p:cNvSpPr/>
            <p:nvPr/>
          </p:nvSpPr>
          <p:spPr bwMode="gray">
            <a:xfrm flipV="1">
              <a:off x="8720608" y="2402131"/>
              <a:ext cx="0" cy="249326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直接连接符 25"/>
            <p:cNvSpPr/>
            <p:nvPr/>
          </p:nvSpPr>
          <p:spPr bwMode="gray">
            <a:xfrm flipV="1">
              <a:off x="8446462" y="2402131"/>
              <a:ext cx="0" cy="84771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" name="直接连接符 26"/>
            <p:cNvSpPr/>
            <p:nvPr/>
          </p:nvSpPr>
          <p:spPr bwMode="gray">
            <a:xfrm flipV="1">
              <a:off x="8174194" y="2402131"/>
              <a:ext cx="0" cy="1595689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" name="直接连接符 27"/>
            <p:cNvSpPr/>
            <p:nvPr/>
          </p:nvSpPr>
          <p:spPr bwMode="gray">
            <a:xfrm flipV="1">
              <a:off x="4456330" y="2402131"/>
              <a:ext cx="0" cy="1595689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直接连接符 28"/>
            <p:cNvSpPr/>
            <p:nvPr/>
          </p:nvSpPr>
          <p:spPr bwMode="gray">
            <a:xfrm flipV="1">
              <a:off x="3114615" y="2402131"/>
              <a:ext cx="0" cy="249326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直接连接符 29"/>
            <p:cNvSpPr/>
            <p:nvPr/>
          </p:nvSpPr>
          <p:spPr bwMode="gray">
            <a:xfrm flipV="1">
              <a:off x="6918008" y="2425693"/>
              <a:ext cx="0" cy="23946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" name="直接连接符 30"/>
            <p:cNvSpPr/>
            <p:nvPr/>
          </p:nvSpPr>
          <p:spPr bwMode="gray">
            <a:xfrm flipV="1">
              <a:off x="6405392" y="2425692"/>
              <a:ext cx="0" cy="1532595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直接连接符 31"/>
            <p:cNvSpPr/>
            <p:nvPr/>
          </p:nvSpPr>
          <p:spPr bwMode="gray">
            <a:xfrm flipV="1">
              <a:off x="5199904" y="2425693"/>
              <a:ext cx="0" cy="23946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直接连接符 32"/>
            <p:cNvSpPr/>
            <p:nvPr/>
          </p:nvSpPr>
          <p:spPr bwMode="gray">
            <a:xfrm flipV="1">
              <a:off x="1130499" y="2425693"/>
              <a:ext cx="0" cy="23946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文本框 24"/>
            <p:cNvSpPr txBox="1"/>
            <p:nvPr/>
          </p:nvSpPr>
          <p:spPr>
            <a:xfrm>
              <a:off x="1092282" y="2689715"/>
              <a:ext cx="1428413" cy="528079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marL="0" defTabSz="430530">
                <a:spcBef>
                  <a:spcPts val="600"/>
                </a:spcBef>
                <a:buSzPct val="100000"/>
              </a:pPr>
              <a:r>
                <a:rPr lang="zh-CN" altLang="en-US" sz="1200" dirty="0">
                  <a:solidFill>
                    <a:schemeClr val="accent1"/>
                  </a:solidFill>
                  <a:cs typeface="+mn-ea"/>
                  <a:sym typeface="+mn-lt"/>
                </a:rPr>
                <a:t>关键词</a:t>
              </a:r>
              <a:endParaRPr lang="zh-CN" altLang="en-US" sz="1200" dirty="0">
                <a:solidFill>
                  <a:schemeClr val="accent1"/>
                </a:solidFill>
                <a:cs typeface="+mn-ea"/>
                <a:sym typeface="+mn-lt"/>
              </a:endParaRPr>
            </a:p>
            <a:p>
              <a:pPr marL="0" defTabSz="430530">
                <a:spcBef>
                  <a:spcPts val="600"/>
                </a:spcBef>
                <a:buSzPct val="100000"/>
              </a:pPr>
              <a:r>
                <a:rPr lang="zh-CN" altLang="en-US" sz="1200" dirty="0">
                  <a:solidFill>
                    <a:srgbClr val="000000"/>
                  </a:solidFill>
                  <a:cs typeface="+mn-ea"/>
                  <a:sym typeface="+mn-lt"/>
                </a:rPr>
                <a:t>添加文本内容</a:t>
              </a:r>
              <a:endParaRPr lang="zh-CN" altLang="en-US" sz="12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5" name="文本框 25"/>
            <p:cNvSpPr txBox="1"/>
            <p:nvPr/>
          </p:nvSpPr>
          <p:spPr>
            <a:xfrm>
              <a:off x="3086414" y="2689715"/>
              <a:ext cx="1428413" cy="528079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marL="0" defTabSz="430530">
                <a:spcBef>
                  <a:spcPts val="600"/>
                </a:spcBef>
                <a:buSzPct val="100000"/>
              </a:pPr>
              <a:r>
                <a:rPr lang="zh-CN" altLang="en-US" sz="1200" dirty="0">
                  <a:solidFill>
                    <a:schemeClr val="accent3"/>
                  </a:solidFill>
                  <a:cs typeface="+mn-ea"/>
                  <a:sym typeface="+mn-lt"/>
                </a:rPr>
                <a:t>关键词</a:t>
              </a:r>
              <a:endParaRPr lang="zh-CN" altLang="en-US" sz="1200" dirty="0">
                <a:solidFill>
                  <a:schemeClr val="accent3"/>
                </a:solidFill>
                <a:cs typeface="+mn-ea"/>
                <a:sym typeface="+mn-lt"/>
              </a:endParaRPr>
            </a:p>
            <a:p>
              <a:pPr marL="0" defTabSz="430530">
                <a:spcBef>
                  <a:spcPts val="600"/>
                </a:spcBef>
                <a:buSzPct val="100000"/>
              </a:pPr>
              <a:r>
                <a:rPr lang="zh-CN" altLang="en-US" sz="1200" dirty="0">
                  <a:solidFill>
                    <a:srgbClr val="000000"/>
                  </a:solidFill>
                  <a:cs typeface="+mn-ea"/>
                  <a:sym typeface="+mn-lt"/>
                </a:rPr>
                <a:t>添加文本内容</a:t>
              </a:r>
              <a:endParaRPr lang="zh-CN" altLang="en-US" sz="12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6" name="文本框 26"/>
            <p:cNvSpPr txBox="1"/>
            <p:nvPr/>
          </p:nvSpPr>
          <p:spPr>
            <a:xfrm>
              <a:off x="5147381" y="2689715"/>
              <a:ext cx="1428413" cy="528079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marL="0" defTabSz="430530">
                <a:spcBef>
                  <a:spcPts val="600"/>
                </a:spcBef>
                <a:buSzPct val="100000"/>
              </a:pPr>
              <a:r>
                <a:rPr lang="zh-CN" altLang="en-US" sz="1200" dirty="0">
                  <a:solidFill>
                    <a:schemeClr val="accent1"/>
                  </a:solidFill>
                  <a:cs typeface="+mn-ea"/>
                  <a:sym typeface="+mn-lt"/>
                </a:rPr>
                <a:t>关键词</a:t>
              </a:r>
              <a:endParaRPr lang="zh-CN" altLang="en-US" sz="1200" dirty="0">
                <a:solidFill>
                  <a:schemeClr val="accent1"/>
                </a:solidFill>
                <a:cs typeface="+mn-ea"/>
                <a:sym typeface="+mn-lt"/>
              </a:endParaRPr>
            </a:p>
            <a:p>
              <a:pPr marL="0" defTabSz="430530">
                <a:spcBef>
                  <a:spcPts val="600"/>
                </a:spcBef>
                <a:buSzPct val="100000"/>
              </a:pPr>
              <a:r>
                <a:rPr lang="zh-CN" altLang="en-US" sz="1200" dirty="0">
                  <a:solidFill>
                    <a:srgbClr val="000000"/>
                  </a:solidFill>
                  <a:cs typeface="+mn-ea"/>
                  <a:sym typeface="+mn-lt"/>
                </a:rPr>
                <a:t>添加文本内容</a:t>
              </a:r>
              <a:endParaRPr lang="zh-CN" altLang="en-US" sz="12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7" name="文本框 27"/>
            <p:cNvSpPr txBox="1"/>
            <p:nvPr/>
          </p:nvSpPr>
          <p:spPr>
            <a:xfrm>
              <a:off x="6877935" y="2689715"/>
              <a:ext cx="1428413" cy="528079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marL="0" defTabSz="430530">
                <a:spcBef>
                  <a:spcPts val="600"/>
                </a:spcBef>
                <a:buSzPct val="100000"/>
              </a:pPr>
              <a:r>
                <a:rPr lang="zh-CN" altLang="en-US" sz="1200" dirty="0">
                  <a:solidFill>
                    <a:schemeClr val="accent1"/>
                  </a:solidFill>
                  <a:cs typeface="+mn-ea"/>
                  <a:sym typeface="+mn-lt"/>
                </a:rPr>
                <a:t>关键词</a:t>
              </a:r>
              <a:endParaRPr lang="zh-CN" altLang="en-US" sz="1200" dirty="0">
                <a:solidFill>
                  <a:schemeClr val="accent1"/>
                </a:solidFill>
                <a:cs typeface="+mn-ea"/>
                <a:sym typeface="+mn-lt"/>
              </a:endParaRPr>
            </a:p>
            <a:p>
              <a:pPr marL="0" defTabSz="430530">
                <a:spcBef>
                  <a:spcPts val="600"/>
                </a:spcBef>
                <a:buSzPct val="100000"/>
              </a:pPr>
              <a:r>
                <a:rPr lang="zh-CN" altLang="en-US" sz="1200" dirty="0">
                  <a:solidFill>
                    <a:srgbClr val="000000"/>
                  </a:solidFill>
                  <a:cs typeface="+mn-ea"/>
                  <a:sym typeface="+mn-lt"/>
                </a:rPr>
                <a:t>添加文本内容</a:t>
              </a:r>
              <a:endParaRPr lang="zh-CN" altLang="en-US" sz="12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8" name="文本框 28"/>
            <p:cNvSpPr txBox="1"/>
            <p:nvPr/>
          </p:nvSpPr>
          <p:spPr>
            <a:xfrm>
              <a:off x="8703058" y="2689715"/>
              <a:ext cx="1428413" cy="528079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marL="0" defTabSz="430530">
                <a:spcBef>
                  <a:spcPts val="600"/>
                </a:spcBef>
                <a:buSzPct val="100000"/>
              </a:pPr>
              <a:r>
                <a:rPr lang="zh-CN" altLang="en-US" sz="1200" dirty="0">
                  <a:solidFill>
                    <a:schemeClr val="accent3"/>
                  </a:solidFill>
                  <a:cs typeface="+mn-ea"/>
                  <a:sym typeface="+mn-lt"/>
                </a:rPr>
                <a:t>关键词</a:t>
              </a:r>
              <a:endParaRPr lang="zh-CN" altLang="en-US" sz="1200" dirty="0">
                <a:solidFill>
                  <a:schemeClr val="accent3"/>
                </a:solidFill>
                <a:cs typeface="+mn-ea"/>
                <a:sym typeface="+mn-lt"/>
              </a:endParaRPr>
            </a:p>
            <a:p>
              <a:pPr marL="0" defTabSz="430530">
                <a:spcBef>
                  <a:spcPts val="600"/>
                </a:spcBef>
                <a:buSzPct val="100000"/>
              </a:pPr>
              <a:r>
                <a:rPr lang="zh-CN" altLang="en-US" sz="1200" dirty="0">
                  <a:solidFill>
                    <a:srgbClr val="000000"/>
                  </a:solidFill>
                  <a:cs typeface="+mn-ea"/>
                  <a:sym typeface="+mn-lt"/>
                </a:rPr>
                <a:t>添加文本内容</a:t>
              </a:r>
              <a:endParaRPr lang="zh-CN" altLang="en-US" sz="12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9" name="文本框 29"/>
            <p:cNvSpPr txBox="1"/>
            <p:nvPr/>
          </p:nvSpPr>
          <p:spPr>
            <a:xfrm>
              <a:off x="4404948" y="4043921"/>
              <a:ext cx="1428413" cy="528079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marL="0" defTabSz="430530">
                <a:spcBef>
                  <a:spcPts val="600"/>
                </a:spcBef>
                <a:buSzPct val="100000"/>
              </a:pPr>
              <a:r>
                <a:rPr lang="zh-CN" altLang="en-US" sz="1200" dirty="0">
                  <a:solidFill>
                    <a:schemeClr val="accent3"/>
                  </a:solidFill>
                  <a:cs typeface="+mn-ea"/>
                  <a:sym typeface="+mn-lt"/>
                </a:rPr>
                <a:t>关键词</a:t>
              </a:r>
              <a:endParaRPr lang="zh-CN" altLang="en-US" sz="1200" dirty="0">
                <a:solidFill>
                  <a:schemeClr val="accent3"/>
                </a:solidFill>
                <a:cs typeface="+mn-ea"/>
                <a:sym typeface="+mn-lt"/>
              </a:endParaRPr>
            </a:p>
            <a:p>
              <a:pPr marL="0" defTabSz="430530">
                <a:spcBef>
                  <a:spcPts val="600"/>
                </a:spcBef>
                <a:buSzPct val="100000"/>
              </a:pPr>
              <a:r>
                <a:rPr lang="zh-CN" altLang="en-US" sz="1200" dirty="0">
                  <a:solidFill>
                    <a:srgbClr val="000000"/>
                  </a:solidFill>
                  <a:cs typeface="+mn-ea"/>
                  <a:sym typeface="+mn-lt"/>
                </a:rPr>
                <a:t>添加文本内容</a:t>
              </a:r>
              <a:endParaRPr lang="zh-CN" altLang="en-US" sz="12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0" name="文本框 30"/>
            <p:cNvSpPr txBox="1"/>
            <p:nvPr/>
          </p:nvSpPr>
          <p:spPr>
            <a:xfrm>
              <a:off x="6374465" y="4043921"/>
              <a:ext cx="1428413" cy="528079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marL="0" defTabSz="430530">
                <a:spcBef>
                  <a:spcPts val="600"/>
                </a:spcBef>
                <a:buSzPct val="100000"/>
              </a:pPr>
              <a:r>
                <a:rPr lang="zh-CN" altLang="en-US" sz="1200" dirty="0">
                  <a:solidFill>
                    <a:schemeClr val="accent1"/>
                  </a:solidFill>
                  <a:cs typeface="+mn-ea"/>
                  <a:sym typeface="+mn-lt"/>
                </a:rPr>
                <a:t>关键词</a:t>
              </a:r>
              <a:endParaRPr lang="zh-CN" altLang="en-US" sz="1200" dirty="0">
                <a:solidFill>
                  <a:schemeClr val="accent1"/>
                </a:solidFill>
                <a:cs typeface="+mn-ea"/>
                <a:sym typeface="+mn-lt"/>
              </a:endParaRPr>
            </a:p>
            <a:p>
              <a:pPr marL="0" defTabSz="430530">
                <a:spcBef>
                  <a:spcPts val="600"/>
                </a:spcBef>
                <a:buSzPct val="100000"/>
              </a:pPr>
              <a:r>
                <a:rPr lang="zh-CN" altLang="en-US" sz="1200" dirty="0">
                  <a:solidFill>
                    <a:srgbClr val="000000"/>
                  </a:solidFill>
                  <a:cs typeface="+mn-ea"/>
                  <a:sym typeface="+mn-lt"/>
                </a:rPr>
                <a:t>添加文本内容</a:t>
              </a:r>
              <a:endParaRPr lang="zh-CN" altLang="en-US" sz="12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1" name="文本框 31"/>
            <p:cNvSpPr txBox="1"/>
            <p:nvPr/>
          </p:nvSpPr>
          <p:spPr>
            <a:xfrm>
              <a:off x="8144456" y="4043921"/>
              <a:ext cx="1428413" cy="528079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marL="0" defTabSz="430530">
                <a:spcBef>
                  <a:spcPts val="600"/>
                </a:spcBef>
                <a:buSzPct val="100000"/>
              </a:pPr>
              <a:r>
                <a:rPr lang="zh-CN" altLang="en-US" sz="1200" dirty="0">
                  <a:solidFill>
                    <a:schemeClr val="accent3"/>
                  </a:solidFill>
                  <a:cs typeface="+mn-ea"/>
                  <a:sym typeface="+mn-lt"/>
                </a:rPr>
                <a:t>关键词</a:t>
              </a:r>
              <a:endParaRPr lang="zh-CN" altLang="en-US" sz="1200" dirty="0">
                <a:solidFill>
                  <a:schemeClr val="accent3"/>
                </a:solidFill>
                <a:cs typeface="+mn-ea"/>
                <a:sym typeface="+mn-lt"/>
              </a:endParaRPr>
            </a:p>
            <a:p>
              <a:pPr marL="0" defTabSz="430530">
                <a:spcBef>
                  <a:spcPts val="600"/>
                </a:spcBef>
                <a:buSzPct val="100000"/>
              </a:pPr>
              <a:r>
                <a:rPr lang="zh-CN" altLang="en-US" sz="1200" dirty="0">
                  <a:solidFill>
                    <a:srgbClr val="000000"/>
                  </a:solidFill>
                  <a:cs typeface="+mn-ea"/>
                  <a:sym typeface="+mn-lt"/>
                </a:rPr>
                <a:t>添加文本内容</a:t>
              </a:r>
              <a:endParaRPr lang="zh-CN" altLang="en-US" sz="12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2" name="文本框 32"/>
            <p:cNvSpPr txBox="1"/>
            <p:nvPr/>
          </p:nvSpPr>
          <p:spPr>
            <a:xfrm>
              <a:off x="8426998" y="3281428"/>
              <a:ext cx="1428413" cy="533359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marL="0" defTabSz="430530">
                <a:spcBef>
                  <a:spcPts val="600"/>
                </a:spcBef>
                <a:buSzPct val="100000"/>
              </a:pPr>
              <a:r>
                <a:rPr lang="zh-CN" altLang="en-US" sz="1200" dirty="0">
                  <a:solidFill>
                    <a:schemeClr val="accent3"/>
                  </a:solidFill>
                  <a:cs typeface="+mn-ea"/>
                  <a:sym typeface="+mn-lt"/>
                </a:rPr>
                <a:t>关键词</a:t>
              </a:r>
              <a:endParaRPr lang="zh-CN" altLang="en-US" sz="1200" dirty="0">
                <a:solidFill>
                  <a:schemeClr val="accent3"/>
                </a:solidFill>
                <a:cs typeface="+mn-ea"/>
                <a:sym typeface="+mn-lt"/>
              </a:endParaRPr>
            </a:p>
            <a:p>
              <a:pPr marL="0" defTabSz="430530">
                <a:spcBef>
                  <a:spcPts val="600"/>
                </a:spcBef>
                <a:buSzPct val="100000"/>
              </a:pPr>
              <a:r>
                <a:rPr lang="zh-CN" altLang="en-US" sz="1200" dirty="0">
                  <a:solidFill>
                    <a:srgbClr val="000000"/>
                  </a:solidFill>
                  <a:cs typeface="+mn-ea"/>
                  <a:sym typeface="+mn-lt"/>
                </a:rPr>
                <a:t>添加文本内容</a:t>
              </a:r>
              <a:endParaRPr lang="zh-CN" altLang="en-US" sz="120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" name="任意多边形: 形状 4"/>
          <p:cNvSpPr/>
          <p:nvPr/>
        </p:nvSpPr>
        <p:spPr>
          <a:xfrm>
            <a:off x="1150582" y="1504157"/>
            <a:ext cx="392906" cy="391016"/>
          </a:xfrm>
          <a:custGeom>
            <a:avLst/>
            <a:gdLst>
              <a:gd name="connsiteX0" fmla="*/ 21907 w 330201"/>
              <a:gd name="connsiteY0" fmla="*/ 269875 h 328613"/>
              <a:gd name="connsiteX1" fmla="*/ 87630 w 330201"/>
              <a:gd name="connsiteY1" fmla="*/ 269875 h 328613"/>
              <a:gd name="connsiteX2" fmla="*/ 96651 w 330201"/>
              <a:gd name="connsiteY2" fmla="*/ 272486 h 328613"/>
              <a:gd name="connsiteX3" fmla="*/ 109538 w 330201"/>
              <a:gd name="connsiteY3" fmla="*/ 286844 h 328613"/>
              <a:gd name="connsiteX4" fmla="*/ 131445 w 330201"/>
              <a:gd name="connsiteY4" fmla="*/ 269875 h 328613"/>
              <a:gd name="connsiteX5" fmla="*/ 197168 w 330201"/>
              <a:gd name="connsiteY5" fmla="*/ 269875 h 328613"/>
              <a:gd name="connsiteX6" fmla="*/ 206188 w 330201"/>
              <a:gd name="connsiteY6" fmla="*/ 272486 h 328613"/>
              <a:gd name="connsiteX7" fmla="*/ 219075 w 330201"/>
              <a:gd name="connsiteY7" fmla="*/ 286844 h 328613"/>
              <a:gd name="connsiteX8" fmla="*/ 240983 w 330201"/>
              <a:gd name="connsiteY8" fmla="*/ 269875 h 328613"/>
              <a:gd name="connsiteX9" fmla="*/ 306706 w 330201"/>
              <a:gd name="connsiteY9" fmla="*/ 269875 h 328613"/>
              <a:gd name="connsiteX10" fmla="*/ 328613 w 330201"/>
              <a:gd name="connsiteY10" fmla="*/ 293370 h 328613"/>
              <a:gd name="connsiteX11" fmla="*/ 328613 w 330201"/>
              <a:gd name="connsiteY11" fmla="*/ 328613 h 328613"/>
              <a:gd name="connsiteX12" fmla="*/ 0 w 330201"/>
              <a:gd name="connsiteY12" fmla="*/ 328613 h 328613"/>
              <a:gd name="connsiteX13" fmla="*/ 0 w 330201"/>
              <a:gd name="connsiteY13" fmla="*/ 293370 h 328613"/>
              <a:gd name="connsiteX14" fmla="*/ 21907 w 330201"/>
              <a:gd name="connsiteY14" fmla="*/ 269875 h 328613"/>
              <a:gd name="connsiteX15" fmla="*/ 209550 w 330201"/>
              <a:gd name="connsiteY15" fmla="*/ 204788 h 328613"/>
              <a:gd name="connsiteX16" fmla="*/ 230188 w 330201"/>
              <a:gd name="connsiteY16" fmla="*/ 204788 h 328613"/>
              <a:gd name="connsiteX17" fmla="*/ 225028 w 330201"/>
              <a:gd name="connsiteY17" fmla="*/ 225706 h 328613"/>
              <a:gd name="connsiteX18" fmla="*/ 225028 w 330201"/>
              <a:gd name="connsiteY18" fmla="*/ 227013 h 328613"/>
              <a:gd name="connsiteX19" fmla="*/ 213420 w 330201"/>
              <a:gd name="connsiteY19" fmla="*/ 227013 h 328613"/>
              <a:gd name="connsiteX20" fmla="*/ 213420 w 330201"/>
              <a:gd name="connsiteY20" fmla="*/ 225706 h 328613"/>
              <a:gd name="connsiteX21" fmla="*/ 209550 w 330201"/>
              <a:gd name="connsiteY21" fmla="*/ 204788 h 328613"/>
              <a:gd name="connsiteX22" fmla="*/ 98425 w 330201"/>
              <a:gd name="connsiteY22" fmla="*/ 204788 h 328613"/>
              <a:gd name="connsiteX23" fmla="*/ 119063 w 330201"/>
              <a:gd name="connsiteY23" fmla="*/ 204788 h 328613"/>
              <a:gd name="connsiteX24" fmla="*/ 115193 w 330201"/>
              <a:gd name="connsiteY24" fmla="*/ 225706 h 328613"/>
              <a:gd name="connsiteX25" fmla="*/ 115193 w 330201"/>
              <a:gd name="connsiteY25" fmla="*/ 227013 h 328613"/>
              <a:gd name="connsiteX26" fmla="*/ 103584 w 330201"/>
              <a:gd name="connsiteY26" fmla="*/ 227013 h 328613"/>
              <a:gd name="connsiteX27" fmla="*/ 103584 w 330201"/>
              <a:gd name="connsiteY27" fmla="*/ 225706 h 328613"/>
              <a:gd name="connsiteX28" fmla="*/ 98425 w 330201"/>
              <a:gd name="connsiteY28" fmla="*/ 204788 h 328613"/>
              <a:gd name="connsiteX29" fmla="*/ 274638 w 330201"/>
              <a:gd name="connsiteY29" fmla="*/ 193675 h 328613"/>
              <a:gd name="connsiteX30" fmla="*/ 306388 w 330201"/>
              <a:gd name="connsiteY30" fmla="*/ 225425 h 328613"/>
              <a:gd name="connsiteX31" fmla="*/ 274638 w 330201"/>
              <a:gd name="connsiteY31" fmla="*/ 257175 h 328613"/>
              <a:gd name="connsiteX32" fmla="*/ 242888 w 330201"/>
              <a:gd name="connsiteY32" fmla="*/ 225425 h 328613"/>
              <a:gd name="connsiteX33" fmla="*/ 274638 w 330201"/>
              <a:gd name="connsiteY33" fmla="*/ 193675 h 328613"/>
              <a:gd name="connsiteX34" fmla="*/ 164307 w 330201"/>
              <a:gd name="connsiteY34" fmla="*/ 193675 h 328613"/>
              <a:gd name="connsiteX35" fmla="*/ 195264 w 330201"/>
              <a:gd name="connsiteY35" fmla="*/ 225425 h 328613"/>
              <a:gd name="connsiteX36" fmla="*/ 164307 w 330201"/>
              <a:gd name="connsiteY36" fmla="*/ 257175 h 328613"/>
              <a:gd name="connsiteX37" fmla="*/ 133350 w 330201"/>
              <a:gd name="connsiteY37" fmla="*/ 225425 h 328613"/>
              <a:gd name="connsiteX38" fmla="*/ 164307 w 330201"/>
              <a:gd name="connsiteY38" fmla="*/ 193675 h 328613"/>
              <a:gd name="connsiteX39" fmla="*/ 53975 w 330201"/>
              <a:gd name="connsiteY39" fmla="*/ 193675 h 328613"/>
              <a:gd name="connsiteX40" fmla="*/ 85725 w 330201"/>
              <a:gd name="connsiteY40" fmla="*/ 225425 h 328613"/>
              <a:gd name="connsiteX41" fmla="*/ 53975 w 330201"/>
              <a:gd name="connsiteY41" fmla="*/ 257175 h 328613"/>
              <a:gd name="connsiteX42" fmla="*/ 22225 w 330201"/>
              <a:gd name="connsiteY42" fmla="*/ 225425 h 328613"/>
              <a:gd name="connsiteX43" fmla="*/ 53975 w 330201"/>
              <a:gd name="connsiteY43" fmla="*/ 193675 h 328613"/>
              <a:gd name="connsiteX44" fmla="*/ 155575 w 330201"/>
              <a:gd name="connsiteY44" fmla="*/ 80963 h 328613"/>
              <a:gd name="connsiteX45" fmla="*/ 168275 w 330201"/>
              <a:gd name="connsiteY45" fmla="*/ 80963 h 328613"/>
              <a:gd name="connsiteX46" fmla="*/ 168275 w 330201"/>
              <a:gd name="connsiteY46" fmla="*/ 107950 h 328613"/>
              <a:gd name="connsiteX47" fmla="*/ 195263 w 330201"/>
              <a:gd name="connsiteY47" fmla="*/ 107950 h 328613"/>
              <a:gd name="connsiteX48" fmla="*/ 195263 w 330201"/>
              <a:gd name="connsiteY48" fmla="*/ 119063 h 328613"/>
              <a:gd name="connsiteX49" fmla="*/ 168275 w 330201"/>
              <a:gd name="connsiteY49" fmla="*/ 119063 h 328613"/>
              <a:gd name="connsiteX50" fmla="*/ 168275 w 330201"/>
              <a:gd name="connsiteY50" fmla="*/ 147638 h 328613"/>
              <a:gd name="connsiteX51" fmla="*/ 155575 w 330201"/>
              <a:gd name="connsiteY51" fmla="*/ 147638 h 328613"/>
              <a:gd name="connsiteX52" fmla="*/ 155575 w 330201"/>
              <a:gd name="connsiteY52" fmla="*/ 119063 h 328613"/>
              <a:gd name="connsiteX53" fmla="*/ 130175 w 330201"/>
              <a:gd name="connsiteY53" fmla="*/ 119063 h 328613"/>
              <a:gd name="connsiteX54" fmla="*/ 130175 w 330201"/>
              <a:gd name="connsiteY54" fmla="*/ 107950 h 328613"/>
              <a:gd name="connsiteX55" fmla="*/ 155575 w 330201"/>
              <a:gd name="connsiteY55" fmla="*/ 107950 h 328613"/>
              <a:gd name="connsiteX56" fmla="*/ 104775 w 330201"/>
              <a:gd name="connsiteY56" fmla="*/ 66675 h 328613"/>
              <a:gd name="connsiteX57" fmla="*/ 119063 w 330201"/>
              <a:gd name="connsiteY57" fmla="*/ 66675 h 328613"/>
              <a:gd name="connsiteX58" fmla="*/ 119063 w 330201"/>
              <a:gd name="connsiteY58" fmla="*/ 147638 h 328613"/>
              <a:gd name="connsiteX59" fmla="*/ 101600 w 330201"/>
              <a:gd name="connsiteY59" fmla="*/ 147638 h 328613"/>
              <a:gd name="connsiteX60" fmla="*/ 101600 w 330201"/>
              <a:gd name="connsiteY60" fmla="*/ 84137 h 328613"/>
              <a:gd name="connsiteX61" fmla="*/ 100013 w 330201"/>
              <a:gd name="connsiteY61" fmla="*/ 84137 h 328613"/>
              <a:gd name="connsiteX62" fmla="*/ 84137 w 330201"/>
              <a:gd name="connsiteY62" fmla="*/ 90487 h 328613"/>
              <a:gd name="connsiteX63" fmla="*/ 84137 w 330201"/>
              <a:gd name="connsiteY63" fmla="*/ 80962 h 328613"/>
              <a:gd name="connsiteX64" fmla="*/ 82550 w 330201"/>
              <a:gd name="connsiteY64" fmla="*/ 76200 h 328613"/>
              <a:gd name="connsiteX65" fmla="*/ 222539 w 330201"/>
              <a:gd name="connsiteY65" fmla="*/ 63500 h 328613"/>
              <a:gd name="connsiteX66" fmla="*/ 251114 w 330201"/>
              <a:gd name="connsiteY66" fmla="*/ 89793 h 328613"/>
              <a:gd name="connsiteX67" fmla="*/ 229033 w 330201"/>
              <a:gd name="connsiteY67" fmla="*/ 125289 h 328613"/>
              <a:gd name="connsiteX68" fmla="*/ 221240 w 330201"/>
              <a:gd name="connsiteY68" fmla="*/ 131862 h 328613"/>
              <a:gd name="connsiteX69" fmla="*/ 252413 w 330201"/>
              <a:gd name="connsiteY69" fmla="*/ 131862 h 328613"/>
              <a:gd name="connsiteX70" fmla="*/ 252413 w 330201"/>
              <a:gd name="connsiteY70" fmla="*/ 147638 h 328613"/>
              <a:gd name="connsiteX71" fmla="*/ 195263 w 330201"/>
              <a:gd name="connsiteY71" fmla="*/ 147638 h 328613"/>
              <a:gd name="connsiteX72" fmla="*/ 195263 w 330201"/>
              <a:gd name="connsiteY72" fmla="*/ 135806 h 328613"/>
              <a:gd name="connsiteX73" fmla="*/ 205654 w 330201"/>
              <a:gd name="connsiteY73" fmla="*/ 126603 h 328613"/>
              <a:gd name="connsiteX74" fmla="*/ 231631 w 330201"/>
              <a:gd name="connsiteY74" fmla="*/ 91108 h 328613"/>
              <a:gd name="connsiteX75" fmla="*/ 218642 w 330201"/>
              <a:gd name="connsiteY75" fmla="*/ 79276 h 328613"/>
              <a:gd name="connsiteX76" fmla="*/ 201757 w 330201"/>
              <a:gd name="connsiteY76" fmla="*/ 85849 h 328613"/>
              <a:gd name="connsiteX77" fmla="*/ 200458 w 330201"/>
              <a:gd name="connsiteY77" fmla="*/ 85849 h 328613"/>
              <a:gd name="connsiteX78" fmla="*/ 195263 w 330201"/>
              <a:gd name="connsiteY78" fmla="*/ 72702 h 328613"/>
              <a:gd name="connsiteX79" fmla="*/ 222539 w 330201"/>
              <a:gd name="connsiteY79" fmla="*/ 63500 h 328613"/>
              <a:gd name="connsiteX80" fmla="*/ 22740 w 330201"/>
              <a:gd name="connsiteY80" fmla="*/ 0 h 328613"/>
              <a:gd name="connsiteX81" fmla="*/ 318574 w 330201"/>
              <a:gd name="connsiteY81" fmla="*/ 0 h 328613"/>
              <a:gd name="connsiteX82" fmla="*/ 330201 w 330201"/>
              <a:gd name="connsiteY82" fmla="*/ 11608 h 328613"/>
              <a:gd name="connsiteX83" fmla="*/ 330201 w 330201"/>
              <a:gd name="connsiteY83" fmla="*/ 215405 h 328613"/>
              <a:gd name="connsiteX84" fmla="*/ 322450 w 330201"/>
              <a:gd name="connsiteY84" fmla="*/ 227013 h 328613"/>
              <a:gd name="connsiteX85" fmla="*/ 322450 w 330201"/>
              <a:gd name="connsiteY85" fmla="*/ 225723 h 328613"/>
              <a:gd name="connsiteX86" fmla="*/ 306948 w 330201"/>
              <a:gd name="connsiteY86" fmla="*/ 188317 h 328613"/>
              <a:gd name="connsiteX87" fmla="*/ 306948 w 330201"/>
              <a:gd name="connsiteY87" fmla="*/ 21927 h 328613"/>
              <a:gd name="connsiteX88" fmla="*/ 34366 w 330201"/>
              <a:gd name="connsiteY88" fmla="*/ 21927 h 328613"/>
              <a:gd name="connsiteX89" fmla="*/ 34366 w 330201"/>
              <a:gd name="connsiteY89" fmla="*/ 180578 h 328613"/>
              <a:gd name="connsiteX90" fmla="*/ 11113 w 330201"/>
              <a:gd name="connsiteY90" fmla="*/ 202506 h 328613"/>
              <a:gd name="connsiteX91" fmla="*/ 11113 w 330201"/>
              <a:gd name="connsiteY91" fmla="*/ 11608 h 328613"/>
              <a:gd name="connsiteX92" fmla="*/ 22740 w 330201"/>
              <a:gd name="connsiteY92" fmla="*/ 0 h 328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330201" h="328613">
                <a:moveTo>
                  <a:pt x="21907" y="269875"/>
                </a:moveTo>
                <a:cubicBezTo>
                  <a:pt x="21907" y="269875"/>
                  <a:pt x="21907" y="269875"/>
                  <a:pt x="87630" y="269875"/>
                </a:cubicBezTo>
                <a:cubicBezTo>
                  <a:pt x="91496" y="269875"/>
                  <a:pt x="94073" y="271181"/>
                  <a:pt x="96651" y="272486"/>
                </a:cubicBezTo>
                <a:cubicBezTo>
                  <a:pt x="103094" y="275096"/>
                  <a:pt x="108249" y="280318"/>
                  <a:pt x="109538" y="286844"/>
                </a:cubicBezTo>
                <a:cubicBezTo>
                  <a:pt x="112115" y="277707"/>
                  <a:pt x="121136" y="269875"/>
                  <a:pt x="131445" y="269875"/>
                </a:cubicBezTo>
                <a:cubicBezTo>
                  <a:pt x="131445" y="269875"/>
                  <a:pt x="131445" y="269875"/>
                  <a:pt x="197168" y="269875"/>
                </a:cubicBezTo>
                <a:cubicBezTo>
                  <a:pt x="201034" y="269875"/>
                  <a:pt x="203611" y="271181"/>
                  <a:pt x="206188" y="272486"/>
                </a:cubicBezTo>
                <a:cubicBezTo>
                  <a:pt x="212632" y="275096"/>
                  <a:pt x="216498" y="280318"/>
                  <a:pt x="219075" y="286844"/>
                </a:cubicBezTo>
                <a:cubicBezTo>
                  <a:pt x="221653" y="277707"/>
                  <a:pt x="230673" y="269875"/>
                  <a:pt x="240983" y="269875"/>
                </a:cubicBezTo>
                <a:cubicBezTo>
                  <a:pt x="240983" y="269875"/>
                  <a:pt x="240983" y="269875"/>
                  <a:pt x="306706" y="269875"/>
                </a:cubicBezTo>
                <a:cubicBezTo>
                  <a:pt x="319592" y="269875"/>
                  <a:pt x="328613" y="280318"/>
                  <a:pt x="328613" y="293370"/>
                </a:cubicBezTo>
                <a:cubicBezTo>
                  <a:pt x="328613" y="293370"/>
                  <a:pt x="328613" y="293370"/>
                  <a:pt x="328613" y="328613"/>
                </a:cubicBezTo>
                <a:cubicBezTo>
                  <a:pt x="328613" y="328613"/>
                  <a:pt x="328613" y="328613"/>
                  <a:pt x="0" y="328613"/>
                </a:cubicBezTo>
                <a:cubicBezTo>
                  <a:pt x="0" y="328613"/>
                  <a:pt x="0" y="328613"/>
                  <a:pt x="0" y="293370"/>
                </a:cubicBezTo>
                <a:cubicBezTo>
                  <a:pt x="0" y="280318"/>
                  <a:pt x="9021" y="269875"/>
                  <a:pt x="21907" y="269875"/>
                </a:cubicBezTo>
                <a:close/>
                <a:moveTo>
                  <a:pt x="209550" y="204788"/>
                </a:moveTo>
                <a:lnTo>
                  <a:pt x="230188" y="204788"/>
                </a:lnTo>
                <a:cubicBezTo>
                  <a:pt x="227608" y="211325"/>
                  <a:pt x="225028" y="217862"/>
                  <a:pt x="225028" y="225706"/>
                </a:cubicBezTo>
                <a:cubicBezTo>
                  <a:pt x="225028" y="225706"/>
                  <a:pt x="225028" y="227013"/>
                  <a:pt x="225028" y="227013"/>
                </a:cubicBezTo>
                <a:cubicBezTo>
                  <a:pt x="225028" y="227013"/>
                  <a:pt x="225028" y="227013"/>
                  <a:pt x="213420" y="227013"/>
                </a:cubicBezTo>
                <a:cubicBezTo>
                  <a:pt x="213420" y="227013"/>
                  <a:pt x="213420" y="225706"/>
                  <a:pt x="213420" y="225706"/>
                </a:cubicBezTo>
                <a:cubicBezTo>
                  <a:pt x="213420" y="217862"/>
                  <a:pt x="212130" y="211325"/>
                  <a:pt x="209550" y="204788"/>
                </a:cubicBezTo>
                <a:close/>
                <a:moveTo>
                  <a:pt x="98425" y="204788"/>
                </a:moveTo>
                <a:lnTo>
                  <a:pt x="119063" y="204788"/>
                </a:lnTo>
                <a:cubicBezTo>
                  <a:pt x="116483" y="211325"/>
                  <a:pt x="115193" y="217862"/>
                  <a:pt x="115193" y="225706"/>
                </a:cubicBezTo>
                <a:cubicBezTo>
                  <a:pt x="115193" y="225706"/>
                  <a:pt x="115193" y="227013"/>
                  <a:pt x="115193" y="227013"/>
                </a:cubicBezTo>
                <a:cubicBezTo>
                  <a:pt x="115193" y="227013"/>
                  <a:pt x="115193" y="227013"/>
                  <a:pt x="103584" y="227013"/>
                </a:cubicBezTo>
                <a:cubicBezTo>
                  <a:pt x="103584" y="227013"/>
                  <a:pt x="103584" y="225706"/>
                  <a:pt x="103584" y="225706"/>
                </a:cubicBezTo>
                <a:cubicBezTo>
                  <a:pt x="103584" y="217862"/>
                  <a:pt x="101005" y="211325"/>
                  <a:pt x="98425" y="204788"/>
                </a:cubicBezTo>
                <a:close/>
                <a:moveTo>
                  <a:pt x="274638" y="193675"/>
                </a:moveTo>
                <a:cubicBezTo>
                  <a:pt x="292173" y="193675"/>
                  <a:pt x="306388" y="207890"/>
                  <a:pt x="306388" y="225425"/>
                </a:cubicBezTo>
                <a:cubicBezTo>
                  <a:pt x="306388" y="242960"/>
                  <a:pt x="292173" y="257175"/>
                  <a:pt x="274638" y="257175"/>
                </a:cubicBezTo>
                <a:cubicBezTo>
                  <a:pt x="257103" y="257175"/>
                  <a:pt x="242888" y="242960"/>
                  <a:pt x="242888" y="225425"/>
                </a:cubicBezTo>
                <a:cubicBezTo>
                  <a:pt x="242888" y="207890"/>
                  <a:pt x="257103" y="193675"/>
                  <a:pt x="274638" y="193675"/>
                </a:cubicBezTo>
                <a:close/>
                <a:moveTo>
                  <a:pt x="164307" y="193675"/>
                </a:moveTo>
                <a:cubicBezTo>
                  <a:pt x="181404" y="193675"/>
                  <a:pt x="195264" y="207890"/>
                  <a:pt x="195264" y="225425"/>
                </a:cubicBezTo>
                <a:cubicBezTo>
                  <a:pt x="195264" y="242960"/>
                  <a:pt x="181404" y="257175"/>
                  <a:pt x="164307" y="257175"/>
                </a:cubicBezTo>
                <a:cubicBezTo>
                  <a:pt x="147210" y="257175"/>
                  <a:pt x="133350" y="242960"/>
                  <a:pt x="133350" y="225425"/>
                </a:cubicBezTo>
                <a:cubicBezTo>
                  <a:pt x="133350" y="207890"/>
                  <a:pt x="147210" y="193675"/>
                  <a:pt x="164307" y="193675"/>
                </a:cubicBezTo>
                <a:close/>
                <a:moveTo>
                  <a:pt x="53975" y="193675"/>
                </a:moveTo>
                <a:cubicBezTo>
                  <a:pt x="71510" y="193675"/>
                  <a:pt x="85725" y="207890"/>
                  <a:pt x="85725" y="225425"/>
                </a:cubicBezTo>
                <a:cubicBezTo>
                  <a:pt x="85725" y="242960"/>
                  <a:pt x="71510" y="257175"/>
                  <a:pt x="53975" y="257175"/>
                </a:cubicBezTo>
                <a:cubicBezTo>
                  <a:pt x="36440" y="257175"/>
                  <a:pt x="22225" y="242960"/>
                  <a:pt x="22225" y="225425"/>
                </a:cubicBezTo>
                <a:cubicBezTo>
                  <a:pt x="22225" y="207890"/>
                  <a:pt x="36440" y="193675"/>
                  <a:pt x="53975" y="193675"/>
                </a:cubicBezTo>
                <a:close/>
                <a:moveTo>
                  <a:pt x="155575" y="80963"/>
                </a:moveTo>
                <a:lnTo>
                  <a:pt x="168275" y="80963"/>
                </a:lnTo>
                <a:lnTo>
                  <a:pt x="168275" y="107950"/>
                </a:lnTo>
                <a:lnTo>
                  <a:pt x="195263" y="107950"/>
                </a:lnTo>
                <a:lnTo>
                  <a:pt x="195263" y="119063"/>
                </a:lnTo>
                <a:lnTo>
                  <a:pt x="168275" y="119063"/>
                </a:lnTo>
                <a:lnTo>
                  <a:pt x="168275" y="147638"/>
                </a:lnTo>
                <a:lnTo>
                  <a:pt x="155575" y="147638"/>
                </a:lnTo>
                <a:lnTo>
                  <a:pt x="155575" y="119063"/>
                </a:lnTo>
                <a:lnTo>
                  <a:pt x="130175" y="119063"/>
                </a:lnTo>
                <a:lnTo>
                  <a:pt x="130175" y="107950"/>
                </a:lnTo>
                <a:lnTo>
                  <a:pt x="155575" y="107950"/>
                </a:lnTo>
                <a:close/>
                <a:moveTo>
                  <a:pt x="104775" y="66675"/>
                </a:moveTo>
                <a:lnTo>
                  <a:pt x="119063" y="66675"/>
                </a:lnTo>
                <a:lnTo>
                  <a:pt x="119063" y="147638"/>
                </a:lnTo>
                <a:lnTo>
                  <a:pt x="101600" y="147638"/>
                </a:lnTo>
                <a:lnTo>
                  <a:pt x="101600" y="84137"/>
                </a:lnTo>
                <a:lnTo>
                  <a:pt x="100013" y="84137"/>
                </a:lnTo>
                <a:lnTo>
                  <a:pt x="84137" y="90487"/>
                </a:lnTo>
                <a:lnTo>
                  <a:pt x="84137" y="80962"/>
                </a:lnTo>
                <a:lnTo>
                  <a:pt x="82550" y="76200"/>
                </a:lnTo>
                <a:close/>
                <a:moveTo>
                  <a:pt x="222539" y="63500"/>
                </a:moveTo>
                <a:cubicBezTo>
                  <a:pt x="240723" y="63500"/>
                  <a:pt x="251114" y="75332"/>
                  <a:pt x="251114" y="89793"/>
                </a:cubicBezTo>
                <a:cubicBezTo>
                  <a:pt x="251114" y="102939"/>
                  <a:pt x="240723" y="114771"/>
                  <a:pt x="229033" y="125289"/>
                </a:cubicBezTo>
                <a:cubicBezTo>
                  <a:pt x="229033" y="125289"/>
                  <a:pt x="229033" y="125289"/>
                  <a:pt x="221240" y="131862"/>
                </a:cubicBezTo>
                <a:cubicBezTo>
                  <a:pt x="221240" y="131862"/>
                  <a:pt x="221240" y="131862"/>
                  <a:pt x="252413" y="131862"/>
                </a:cubicBezTo>
                <a:cubicBezTo>
                  <a:pt x="252413" y="131862"/>
                  <a:pt x="252413" y="131862"/>
                  <a:pt x="252413" y="147638"/>
                </a:cubicBezTo>
                <a:cubicBezTo>
                  <a:pt x="252413" y="147638"/>
                  <a:pt x="252413" y="147638"/>
                  <a:pt x="195263" y="147638"/>
                </a:cubicBezTo>
                <a:cubicBezTo>
                  <a:pt x="195263" y="147638"/>
                  <a:pt x="195263" y="147638"/>
                  <a:pt x="195263" y="135806"/>
                </a:cubicBezTo>
                <a:cubicBezTo>
                  <a:pt x="195263" y="135806"/>
                  <a:pt x="195263" y="135806"/>
                  <a:pt x="205654" y="126603"/>
                </a:cubicBezTo>
                <a:cubicBezTo>
                  <a:pt x="222539" y="110827"/>
                  <a:pt x="231631" y="101625"/>
                  <a:pt x="231631" y="91108"/>
                </a:cubicBezTo>
                <a:cubicBezTo>
                  <a:pt x="231631" y="84534"/>
                  <a:pt x="227735" y="79276"/>
                  <a:pt x="218642" y="79276"/>
                </a:cubicBezTo>
                <a:cubicBezTo>
                  <a:pt x="210849" y="79276"/>
                  <a:pt x="205654" y="83220"/>
                  <a:pt x="201757" y="85849"/>
                </a:cubicBezTo>
                <a:cubicBezTo>
                  <a:pt x="201757" y="85849"/>
                  <a:pt x="201757" y="85849"/>
                  <a:pt x="200458" y="85849"/>
                </a:cubicBezTo>
                <a:cubicBezTo>
                  <a:pt x="200458" y="85849"/>
                  <a:pt x="200458" y="85849"/>
                  <a:pt x="195263" y="72702"/>
                </a:cubicBezTo>
                <a:cubicBezTo>
                  <a:pt x="201757" y="67444"/>
                  <a:pt x="210849" y="63500"/>
                  <a:pt x="222539" y="63500"/>
                </a:cubicBezTo>
                <a:close/>
                <a:moveTo>
                  <a:pt x="22740" y="0"/>
                </a:moveTo>
                <a:cubicBezTo>
                  <a:pt x="22740" y="0"/>
                  <a:pt x="22740" y="0"/>
                  <a:pt x="318574" y="0"/>
                </a:cubicBezTo>
                <a:cubicBezTo>
                  <a:pt x="325034" y="0"/>
                  <a:pt x="330201" y="5159"/>
                  <a:pt x="330201" y="11608"/>
                </a:cubicBezTo>
                <a:cubicBezTo>
                  <a:pt x="330201" y="11608"/>
                  <a:pt x="330201" y="11608"/>
                  <a:pt x="330201" y="215405"/>
                </a:cubicBezTo>
                <a:cubicBezTo>
                  <a:pt x="330201" y="220564"/>
                  <a:pt x="327617" y="224434"/>
                  <a:pt x="322450" y="227013"/>
                </a:cubicBezTo>
                <a:cubicBezTo>
                  <a:pt x="322450" y="225723"/>
                  <a:pt x="322450" y="225723"/>
                  <a:pt x="322450" y="225723"/>
                </a:cubicBezTo>
                <a:cubicBezTo>
                  <a:pt x="322450" y="210245"/>
                  <a:pt x="315991" y="197347"/>
                  <a:pt x="306948" y="188317"/>
                </a:cubicBezTo>
                <a:cubicBezTo>
                  <a:pt x="306948" y="188317"/>
                  <a:pt x="306948" y="188317"/>
                  <a:pt x="306948" y="21927"/>
                </a:cubicBezTo>
                <a:cubicBezTo>
                  <a:pt x="306948" y="21927"/>
                  <a:pt x="306948" y="21927"/>
                  <a:pt x="34366" y="21927"/>
                </a:cubicBezTo>
                <a:cubicBezTo>
                  <a:pt x="34366" y="21927"/>
                  <a:pt x="34366" y="21927"/>
                  <a:pt x="34366" y="180578"/>
                </a:cubicBezTo>
                <a:cubicBezTo>
                  <a:pt x="24031" y="185738"/>
                  <a:pt x="16280" y="193477"/>
                  <a:pt x="11113" y="202506"/>
                </a:cubicBezTo>
                <a:cubicBezTo>
                  <a:pt x="11113" y="202506"/>
                  <a:pt x="11113" y="202506"/>
                  <a:pt x="11113" y="11608"/>
                </a:cubicBezTo>
                <a:cubicBezTo>
                  <a:pt x="11113" y="5159"/>
                  <a:pt x="16280" y="0"/>
                  <a:pt x="2274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4" name="任意多边形: 形状 43"/>
          <p:cNvSpPr/>
          <p:nvPr/>
        </p:nvSpPr>
        <p:spPr>
          <a:xfrm>
            <a:off x="2787262" y="1503212"/>
            <a:ext cx="350278" cy="392906"/>
          </a:xfrm>
          <a:custGeom>
            <a:avLst/>
            <a:gdLst>
              <a:gd name="connsiteX0" fmla="*/ 199932 w 300038"/>
              <a:gd name="connsiteY0" fmla="*/ 273051 h 336551"/>
              <a:gd name="connsiteX1" fmla="*/ 192088 w 300038"/>
              <a:gd name="connsiteY1" fmla="*/ 280989 h 336551"/>
              <a:gd name="connsiteX2" fmla="*/ 192088 w 300038"/>
              <a:gd name="connsiteY2" fmla="*/ 306124 h 336551"/>
              <a:gd name="connsiteX3" fmla="*/ 199932 w 300038"/>
              <a:gd name="connsiteY3" fmla="*/ 312739 h 336551"/>
              <a:gd name="connsiteX4" fmla="*/ 250919 w 300038"/>
              <a:gd name="connsiteY4" fmla="*/ 312739 h 336551"/>
              <a:gd name="connsiteX5" fmla="*/ 258763 w 300038"/>
              <a:gd name="connsiteY5" fmla="*/ 306124 h 336551"/>
              <a:gd name="connsiteX6" fmla="*/ 258763 w 300038"/>
              <a:gd name="connsiteY6" fmla="*/ 280989 h 336551"/>
              <a:gd name="connsiteX7" fmla="*/ 250919 w 300038"/>
              <a:gd name="connsiteY7" fmla="*/ 273051 h 336551"/>
              <a:gd name="connsiteX8" fmla="*/ 199932 w 300038"/>
              <a:gd name="connsiteY8" fmla="*/ 273051 h 336551"/>
              <a:gd name="connsiteX9" fmla="*/ 101328 w 300038"/>
              <a:gd name="connsiteY9" fmla="*/ 196851 h 336551"/>
              <a:gd name="connsiteX10" fmla="*/ 107908 w 300038"/>
              <a:gd name="connsiteY10" fmla="*/ 196851 h 336551"/>
              <a:gd name="connsiteX11" fmla="*/ 111856 w 300038"/>
              <a:gd name="connsiteY11" fmla="*/ 202123 h 336551"/>
              <a:gd name="connsiteX12" fmla="*/ 128964 w 300038"/>
              <a:gd name="connsiteY12" fmla="*/ 248250 h 336551"/>
              <a:gd name="connsiteX13" fmla="*/ 131595 w 300038"/>
              <a:gd name="connsiteY13" fmla="*/ 239025 h 336551"/>
              <a:gd name="connsiteX14" fmla="*/ 126332 w 300038"/>
              <a:gd name="connsiteY14" fmla="*/ 225845 h 336551"/>
              <a:gd name="connsiteX15" fmla="*/ 127648 w 300038"/>
              <a:gd name="connsiteY15" fmla="*/ 217938 h 336551"/>
              <a:gd name="connsiteX16" fmla="*/ 132911 w 300038"/>
              <a:gd name="connsiteY16" fmla="*/ 215302 h 336551"/>
              <a:gd name="connsiteX17" fmla="*/ 167126 w 300038"/>
              <a:gd name="connsiteY17" fmla="*/ 215302 h 336551"/>
              <a:gd name="connsiteX18" fmla="*/ 172390 w 300038"/>
              <a:gd name="connsiteY18" fmla="*/ 217938 h 336551"/>
              <a:gd name="connsiteX19" fmla="*/ 173706 w 300038"/>
              <a:gd name="connsiteY19" fmla="*/ 225845 h 336551"/>
              <a:gd name="connsiteX20" fmla="*/ 168442 w 300038"/>
              <a:gd name="connsiteY20" fmla="*/ 239025 h 336551"/>
              <a:gd name="connsiteX21" fmla="*/ 171074 w 300038"/>
              <a:gd name="connsiteY21" fmla="*/ 248250 h 336551"/>
              <a:gd name="connsiteX22" fmla="*/ 188182 w 300038"/>
              <a:gd name="connsiteY22" fmla="*/ 202123 h 336551"/>
              <a:gd name="connsiteX23" fmla="*/ 192130 w 300038"/>
              <a:gd name="connsiteY23" fmla="*/ 196851 h 336551"/>
              <a:gd name="connsiteX24" fmla="*/ 198710 w 300038"/>
              <a:gd name="connsiteY24" fmla="*/ 196851 h 336551"/>
              <a:gd name="connsiteX25" fmla="*/ 265823 w 300038"/>
              <a:gd name="connsiteY25" fmla="*/ 224527 h 336551"/>
              <a:gd name="connsiteX26" fmla="*/ 300038 w 300038"/>
              <a:gd name="connsiteY26" fmla="*/ 274609 h 336551"/>
              <a:gd name="connsiteX27" fmla="*/ 300038 w 300038"/>
              <a:gd name="connsiteY27" fmla="*/ 328643 h 336551"/>
              <a:gd name="connsiteX28" fmla="*/ 292142 w 300038"/>
              <a:gd name="connsiteY28" fmla="*/ 336551 h 336551"/>
              <a:gd name="connsiteX29" fmla="*/ 7896 w 300038"/>
              <a:gd name="connsiteY29" fmla="*/ 336551 h 336551"/>
              <a:gd name="connsiteX30" fmla="*/ 0 w 300038"/>
              <a:gd name="connsiteY30" fmla="*/ 328643 h 336551"/>
              <a:gd name="connsiteX31" fmla="*/ 0 w 300038"/>
              <a:gd name="connsiteY31" fmla="*/ 274609 h 336551"/>
              <a:gd name="connsiteX32" fmla="*/ 34215 w 300038"/>
              <a:gd name="connsiteY32" fmla="*/ 224527 h 336551"/>
              <a:gd name="connsiteX33" fmla="*/ 101328 w 300038"/>
              <a:gd name="connsiteY33" fmla="*/ 196851 h 336551"/>
              <a:gd name="connsiteX34" fmla="*/ 155328 w 300038"/>
              <a:gd name="connsiteY34" fmla="*/ 0 h 336551"/>
              <a:gd name="connsiteX35" fmla="*/ 201775 w 300038"/>
              <a:gd name="connsiteY35" fmla="*/ 15854 h 336551"/>
              <a:gd name="connsiteX36" fmla="*/ 223008 w 300038"/>
              <a:gd name="connsiteY36" fmla="*/ 79268 h 336551"/>
              <a:gd name="connsiteX37" fmla="*/ 224335 w 300038"/>
              <a:gd name="connsiteY37" fmla="*/ 93801 h 336551"/>
              <a:gd name="connsiteX38" fmla="*/ 229643 w 300038"/>
              <a:gd name="connsiteY38" fmla="*/ 100407 h 336551"/>
              <a:gd name="connsiteX39" fmla="*/ 232297 w 300038"/>
              <a:gd name="connsiteY39" fmla="*/ 125508 h 336551"/>
              <a:gd name="connsiteX40" fmla="*/ 208410 w 300038"/>
              <a:gd name="connsiteY40" fmla="*/ 151931 h 336551"/>
              <a:gd name="connsiteX41" fmla="*/ 185850 w 300038"/>
              <a:gd name="connsiteY41" fmla="*/ 183639 h 336551"/>
              <a:gd name="connsiteX42" fmla="*/ 172579 w 300038"/>
              <a:gd name="connsiteY42" fmla="*/ 192887 h 336551"/>
              <a:gd name="connsiteX43" fmla="*/ 150019 w 300038"/>
              <a:gd name="connsiteY43" fmla="*/ 196850 h 336551"/>
              <a:gd name="connsiteX44" fmla="*/ 127459 w 300038"/>
              <a:gd name="connsiteY44" fmla="*/ 192887 h 336551"/>
              <a:gd name="connsiteX45" fmla="*/ 114189 w 300038"/>
              <a:gd name="connsiteY45" fmla="*/ 183639 h 336551"/>
              <a:gd name="connsiteX46" fmla="*/ 91629 w 300038"/>
              <a:gd name="connsiteY46" fmla="*/ 151931 h 336551"/>
              <a:gd name="connsiteX47" fmla="*/ 67742 w 300038"/>
              <a:gd name="connsiteY47" fmla="*/ 125508 h 336551"/>
              <a:gd name="connsiteX48" fmla="*/ 70396 w 300038"/>
              <a:gd name="connsiteY48" fmla="*/ 100407 h 336551"/>
              <a:gd name="connsiteX49" fmla="*/ 75704 w 300038"/>
              <a:gd name="connsiteY49" fmla="*/ 93801 h 336551"/>
              <a:gd name="connsiteX50" fmla="*/ 77031 w 300038"/>
              <a:gd name="connsiteY50" fmla="*/ 85874 h 336551"/>
              <a:gd name="connsiteX51" fmla="*/ 74377 w 300038"/>
              <a:gd name="connsiteY51" fmla="*/ 50203 h 336551"/>
              <a:gd name="connsiteX52" fmla="*/ 103572 w 300038"/>
              <a:gd name="connsiteY52" fmla="*/ 27744 h 336551"/>
              <a:gd name="connsiteX53" fmla="*/ 119497 w 300038"/>
              <a:gd name="connsiteY53" fmla="*/ 10569 h 336551"/>
              <a:gd name="connsiteX54" fmla="*/ 155328 w 300038"/>
              <a:gd name="connsiteY54" fmla="*/ 0 h 336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00038" h="336551">
                <a:moveTo>
                  <a:pt x="199932" y="273051"/>
                </a:moveTo>
                <a:cubicBezTo>
                  <a:pt x="194703" y="273051"/>
                  <a:pt x="192088" y="277020"/>
                  <a:pt x="192088" y="280989"/>
                </a:cubicBezTo>
                <a:cubicBezTo>
                  <a:pt x="192088" y="306124"/>
                  <a:pt x="192088" y="306124"/>
                  <a:pt x="192088" y="306124"/>
                </a:cubicBezTo>
                <a:cubicBezTo>
                  <a:pt x="192088" y="310093"/>
                  <a:pt x="194703" y="312739"/>
                  <a:pt x="199932" y="312739"/>
                </a:cubicBezTo>
                <a:cubicBezTo>
                  <a:pt x="250919" y="312739"/>
                  <a:pt x="250919" y="312739"/>
                  <a:pt x="250919" y="312739"/>
                </a:cubicBezTo>
                <a:cubicBezTo>
                  <a:pt x="254841" y="312739"/>
                  <a:pt x="258763" y="310093"/>
                  <a:pt x="258763" y="306124"/>
                </a:cubicBezTo>
                <a:lnTo>
                  <a:pt x="258763" y="280989"/>
                </a:lnTo>
                <a:cubicBezTo>
                  <a:pt x="258763" y="277020"/>
                  <a:pt x="254841" y="273051"/>
                  <a:pt x="250919" y="273051"/>
                </a:cubicBezTo>
                <a:cubicBezTo>
                  <a:pt x="199932" y="273051"/>
                  <a:pt x="199932" y="273051"/>
                  <a:pt x="199932" y="273051"/>
                </a:cubicBezTo>
                <a:close/>
                <a:moveTo>
                  <a:pt x="101328" y="196851"/>
                </a:moveTo>
                <a:cubicBezTo>
                  <a:pt x="103960" y="196851"/>
                  <a:pt x="105276" y="196851"/>
                  <a:pt x="107908" y="196851"/>
                </a:cubicBezTo>
                <a:cubicBezTo>
                  <a:pt x="109224" y="198169"/>
                  <a:pt x="110540" y="199487"/>
                  <a:pt x="111856" y="202123"/>
                </a:cubicBezTo>
                <a:cubicBezTo>
                  <a:pt x="128964" y="248250"/>
                  <a:pt x="128964" y="248250"/>
                  <a:pt x="128964" y="248250"/>
                </a:cubicBezTo>
                <a:cubicBezTo>
                  <a:pt x="131595" y="239025"/>
                  <a:pt x="131595" y="239025"/>
                  <a:pt x="131595" y="239025"/>
                </a:cubicBezTo>
                <a:cubicBezTo>
                  <a:pt x="126332" y="225845"/>
                  <a:pt x="126332" y="225845"/>
                  <a:pt x="126332" y="225845"/>
                </a:cubicBezTo>
                <a:cubicBezTo>
                  <a:pt x="125016" y="223209"/>
                  <a:pt x="126332" y="220574"/>
                  <a:pt x="127648" y="217938"/>
                </a:cubicBezTo>
                <a:cubicBezTo>
                  <a:pt x="128964" y="216620"/>
                  <a:pt x="131595" y="215302"/>
                  <a:pt x="132911" y="215302"/>
                </a:cubicBezTo>
                <a:cubicBezTo>
                  <a:pt x="167126" y="215302"/>
                  <a:pt x="167126" y="215302"/>
                  <a:pt x="167126" y="215302"/>
                </a:cubicBezTo>
                <a:cubicBezTo>
                  <a:pt x="168442" y="215302"/>
                  <a:pt x="171074" y="216620"/>
                  <a:pt x="172390" y="217938"/>
                </a:cubicBezTo>
                <a:cubicBezTo>
                  <a:pt x="173706" y="220574"/>
                  <a:pt x="175022" y="223209"/>
                  <a:pt x="173706" y="225845"/>
                </a:cubicBezTo>
                <a:cubicBezTo>
                  <a:pt x="168442" y="239025"/>
                  <a:pt x="168442" y="239025"/>
                  <a:pt x="168442" y="239025"/>
                </a:cubicBezTo>
                <a:cubicBezTo>
                  <a:pt x="171074" y="248250"/>
                  <a:pt x="171074" y="248250"/>
                  <a:pt x="171074" y="248250"/>
                </a:cubicBezTo>
                <a:cubicBezTo>
                  <a:pt x="188182" y="202123"/>
                  <a:pt x="188182" y="202123"/>
                  <a:pt x="188182" y="202123"/>
                </a:cubicBezTo>
                <a:cubicBezTo>
                  <a:pt x="189498" y="199487"/>
                  <a:pt x="190814" y="198169"/>
                  <a:pt x="192130" y="196851"/>
                </a:cubicBezTo>
                <a:cubicBezTo>
                  <a:pt x="194762" y="196851"/>
                  <a:pt x="196078" y="196851"/>
                  <a:pt x="198710" y="196851"/>
                </a:cubicBezTo>
                <a:cubicBezTo>
                  <a:pt x="265823" y="224527"/>
                  <a:pt x="265823" y="224527"/>
                  <a:pt x="265823" y="224527"/>
                </a:cubicBezTo>
                <a:cubicBezTo>
                  <a:pt x="286879" y="232435"/>
                  <a:pt x="300038" y="252204"/>
                  <a:pt x="300038" y="274609"/>
                </a:cubicBezTo>
                <a:cubicBezTo>
                  <a:pt x="300038" y="328643"/>
                  <a:pt x="300038" y="328643"/>
                  <a:pt x="300038" y="328643"/>
                </a:cubicBezTo>
                <a:cubicBezTo>
                  <a:pt x="300038" y="332597"/>
                  <a:pt x="296090" y="336551"/>
                  <a:pt x="292142" y="336551"/>
                </a:cubicBezTo>
                <a:cubicBezTo>
                  <a:pt x="7896" y="336551"/>
                  <a:pt x="7896" y="336551"/>
                  <a:pt x="7896" y="336551"/>
                </a:cubicBezTo>
                <a:cubicBezTo>
                  <a:pt x="3948" y="336551"/>
                  <a:pt x="0" y="332597"/>
                  <a:pt x="0" y="328643"/>
                </a:cubicBezTo>
                <a:cubicBezTo>
                  <a:pt x="0" y="274609"/>
                  <a:pt x="0" y="274609"/>
                  <a:pt x="0" y="274609"/>
                </a:cubicBezTo>
                <a:cubicBezTo>
                  <a:pt x="0" y="252204"/>
                  <a:pt x="13159" y="232435"/>
                  <a:pt x="34215" y="224527"/>
                </a:cubicBezTo>
                <a:cubicBezTo>
                  <a:pt x="101328" y="196851"/>
                  <a:pt x="101328" y="196851"/>
                  <a:pt x="101328" y="196851"/>
                </a:cubicBezTo>
                <a:close/>
                <a:moveTo>
                  <a:pt x="155328" y="0"/>
                </a:moveTo>
                <a:cubicBezTo>
                  <a:pt x="171252" y="0"/>
                  <a:pt x="187177" y="5285"/>
                  <a:pt x="201775" y="15854"/>
                </a:cubicBezTo>
                <a:cubicBezTo>
                  <a:pt x="225662" y="34350"/>
                  <a:pt x="223008" y="72663"/>
                  <a:pt x="223008" y="79268"/>
                </a:cubicBezTo>
                <a:cubicBezTo>
                  <a:pt x="223008" y="84553"/>
                  <a:pt x="224335" y="89838"/>
                  <a:pt x="224335" y="93801"/>
                </a:cubicBezTo>
                <a:cubicBezTo>
                  <a:pt x="225662" y="95122"/>
                  <a:pt x="228316" y="96443"/>
                  <a:pt x="229643" y="100407"/>
                </a:cubicBezTo>
                <a:cubicBezTo>
                  <a:pt x="234951" y="107012"/>
                  <a:pt x="234951" y="114939"/>
                  <a:pt x="232297" y="125508"/>
                </a:cubicBezTo>
                <a:cubicBezTo>
                  <a:pt x="226989" y="146647"/>
                  <a:pt x="215045" y="150610"/>
                  <a:pt x="208410" y="151931"/>
                </a:cubicBezTo>
                <a:cubicBezTo>
                  <a:pt x="204429" y="159858"/>
                  <a:pt x="195139" y="175712"/>
                  <a:pt x="185850" y="183639"/>
                </a:cubicBezTo>
                <a:cubicBezTo>
                  <a:pt x="183196" y="187602"/>
                  <a:pt x="177888" y="190244"/>
                  <a:pt x="172579" y="192887"/>
                </a:cubicBezTo>
                <a:cubicBezTo>
                  <a:pt x="164617" y="195529"/>
                  <a:pt x="157982" y="196850"/>
                  <a:pt x="150019" y="196850"/>
                </a:cubicBezTo>
                <a:cubicBezTo>
                  <a:pt x="142057" y="196850"/>
                  <a:pt x="135422" y="195529"/>
                  <a:pt x="127459" y="192887"/>
                </a:cubicBezTo>
                <a:cubicBezTo>
                  <a:pt x="122151" y="190244"/>
                  <a:pt x="116843" y="187602"/>
                  <a:pt x="114189" y="183639"/>
                </a:cubicBezTo>
                <a:cubicBezTo>
                  <a:pt x="104900" y="175712"/>
                  <a:pt x="95610" y="159858"/>
                  <a:pt x="91629" y="151931"/>
                </a:cubicBezTo>
                <a:cubicBezTo>
                  <a:pt x="84994" y="150610"/>
                  <a:pt x="73050" y="146647"/>
                  <a:pt x="67742" y="125508"/>
                </a:cubicBezTo>
                <a:cubicBezTo>
                  <a:pt x="65088" y="114939"/>
                  <a:pt x="65088" y="107012"/>
                  <a:pt x="70396" y="100407"/>
                </a:cubicBezTo>
                <a:cubicBezTo>
                  <a:pt x="71723" y="96443"/>
                  <a:pt x="74377" y="95122"/>
                  <a:pt x="75704" y="93801"/>
                </a:cubicBezTo>
                <a:cubicBezTo>
                  <a:pt x="75704" y="91159"/>
                  <a:pt x="75704" y="88516"/>
                  <a:pt x="77031" y="85874"/>
                </a:cubicBezTo>
                <a:cubicBezTo>
                  <a:pt x="73050" y="80590"/>
                  <a:pt x="67742" y="68699"/>
                  <a:pt x="74377" y="50203"/>
                </a:cubicBezTo>
                <a:cubicBezTo>
                  <a:pt x="81013" y="30386"/>
                  <a:pt x="95610" y="27744"/>
                  <a:pt x="103572" y="27744"/>
                </a:cubicBezTo>
                <a:cubicBezTo>
                  <a:pt x="106227" y="22459"/>
                  <a:pt x="111535" y="17175"/>
                  <a:pt x="119497" y="10569"/>
                </a:cubicBezTo>
                <a:cubicBezTo>
                  <a:pt x="128786" y="3963"/>
                  <a:pt x="142057" y="0"/>
                  <a:pt x="15532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5" name="任意多边形: 形状 44"/>
          <p:cNvSpPr/>
          <p:nvPr/>
        </p:nvSpPr>
        <p:spPr>
          <a:xfrm>
            <a:off x="4414381" y="1503212"/>
            <a:ext cx="326773" cy="392906"/>
          </a:xfrm>
          <a:custGeom>
            <a:avLst/>
            <a:gdLst>
              <a:gd name="connsiteX0" fmla="*/ 55289 w 268288"/>
              <a:gd name="connsiteY0" fmla="*/ 122559 h 322584"/>
              <a:gd name="connsiteX1" fmla="*/ 214313 w 268288"/>
              <a:gd name="connsiteY1" fmla="*/ 122559 h 322584"/>
              <a:gd name="connsiteX2" fmla="*/ 214313 w 268288"/>
              <a:gd name="connsiteY2" fmla="*/ 235731 h 322584"/>
              <a:gd name="connsiteX3" fmla="*/ 188028 w 268288"/>
              <a:gd name="connsiteY3" fmla="*/ 268630 h 322584"/>
              <a:gd name="connsiteX4" fmla="*/ 188028 w 268288"/>
              <a:gd name="connsiteY4" fmla="*/ 309425 h 322584"/>
              <a:gd name="connsiteX5" fmla="*/ 168314 w 268288"/>
              <a:gd name="connsiteY5" fmla="*/ 322584 h 322584"/>
              <a:gd name="connsiteX6" fmla="*/ 148601 w 268288"/>
              <a:gd name="connsiteY6" fmla="*/ 309425 h 322584"/>
              <a:gd name="connsiteX7" fmla="*/ 148601 w 268288"/>
              <a:gd name="connsiteY7" fmla="*/ 268630 h 322584"/>
              <a:gd name="connsiteX8" fmla="*/ 119687 w 268288"/>
              <a:gd name="connsiteY8" fmla="*/ 268630 h 322584"/>
              <a:gd name="connsiteX9" fmla="*/ 119687 w 268288"/>
              <a:gd name="connsiteY9" fmla="*/ 309425 h 322584"/>
              <a:gd name="connsiteX10" fmla="*/ 99974 w 268288"/>
              <a:gd name="connsiteY10" fmla="*/ 322584 h 322584"/>
              <a:gd name="connsiteX11" fmla="*/ 81574 w 268288"/>
              <a:gd name="connsiteY11" fmla="*/ 309425 h 322584"/>
              <a:gd name="connsiteX12" fmla="*/ 81574 w 268288"/>
              <a:gd name="connsiteY12" fmla="*/ 268630 h 322584"/>
              <a:gd name="connsiteX13" fmla="*/ 53975 w 268288"/>
              <a:gd name="connsiteY13" fmla="*/ 235731 h 322584"/>
              <a:gd name="connsiteX14" fmla="*/ 55289 w 268288"/>
              <a:gd name="connsiteY14" fmla="*/ 122559 h 322584"/>
              <a:gd name="connsiteX15" fmla="*/ 248444 w 268288"/>
              <a:gd name="connsiteY15" fmla="*/ 108272 h 322584"/>
              <a:gd name="connsiteX16" fmla="*/ 268288 w 268288"/>
              <a:gd name="connsiteY16" fmla="*/ 121403 h 322584"/>
              <a:gd name="connsiteX17" fmla="*/ 268288 w 268288"/>
              <a:gd name="connsiteY17" fmla="*/ 201504 h 322584"/>
              <a:gd name="connsiteX18" fmla="*/ 248444 w 268288"/>
              <a:gd name="connsiteY18" fmla="*/ 214635 h 322584"/>
              <a:gd name="connsiteX19" fmla="*/ 228600 w 268288"/>
              <a:gd name="connsiteY19" fmla="*/ 201504 h 322584"/>
              <a:gd name="connsiteX20" fmla="*/ 228600 w 268288"/>
              <a:gd name="connsiteY20" fmla="*/ 121403 h 322584"/>
              <a:gd name="connsiteX21" fmla="*/ 248444 w 268288"/>
              <a:gd name="connsiteY21" fmla="*/ 108272 h 322584"/>
              <a:gd name="connsiteX22" fmla="*/ 19844 w 268288"/>
              <a:gd name="connsiteY22" fmla="*/ 108272 h 322584"/>
              <a:gd name="connsiteX23" fmla="*/ 39688 w 268288"/>
              <a:gd name="connsiteY23" fmla="*/ 121437 h 322584"/>
              <a:gd name="connsiteX24" fmla="*/ 39688 w 268288"/>
              <a:gd name="connsiteY24" fmla="*/ 201741 h 322584"/>
              <a:gd name="connsiteX25" fmla="*/ 19844 w 268288"/>
              <a:gd name="connsiteY25" fmla="*/ 216222 h 322584"/>
              <a:gd name="connsiteX26" fmla="*/ 0 w 268288"/>
              <a:gd name="connsiteY26" fmla="*/ 201741 h 322584"/>
              <a:gd name="connsiteX27" fmla="*/ 0 w 268288"/>
              <a:gd name="connsiteY27" fmla="*/ 121437 h 322584"/>
              <a:gd name="connsiteX28" fmla="*/ 19844 w 268288"/>
              <a:gd name="connsiteY28" fmla="*/ 108272 h 322584"/>
              <a:gd name="connsiteX29" fmla="*/ 167482 w 268288"/>
              <a:gd name="connsiteY29" fmla="*/ 65409 h 322584"/>
              <a:gd name="connsiteX30" fmla="*/ 157163 w 268288"/>
              <a:gd name="connsiteY30" fmla="*/ 75728 h 322584"/>
              <a:gd name="connsiteX31" fmla="*/ 167482 w 268288"/>
              <a:gd name="connsiteY31" fmla="*/ 86047 h 322584"/>
              <a:gd name="connsiteX32" fmla="*/ 177801 w 268288"/>
              <a:gd name="connsiteY32" fmla="*/ 75728 h 322584"/>
              <a:gd name="connsiteX33" fmla="*/ 167482 w 268288"/>
              <a:gd name="connsiteY33" fmla="*/ 65409 h 322584"/>
              <a:gd name="connsiteX34" fmla="*/ 100807 w 268288"/>
              <a:gd name="connsiteY34" fmla="*/ 65409 h 322584"/>
              <a:gd name="connsiteX35" fmla="*/ 90488 w 268288"/>
              <a:gd name="connsiteY35" fmla="*/ 75728 h 322584"/>
              <a:gd name="connsiteX36" fmla="*/ 100807 w 268288"/>
              <a:gd name="connsiteY36" fmla="*/ 86047 h 322584"/>
              <a:gd name="connsiteX37" fmla="*/ 111126 w 268288"/>
              <a:gd name="connsiteY37" fmla="*/ 75728 h 322584"/>
              <a:gd name="connsiteX38" fmla="*/ 100807 w 268288"/>
              <a:gd name="connsiteY38" fmla="*/ 65409 h 322584"/>
              <a:gd name="connsiteX39" fmla="*/ 71089 w 268288"/>
              <a:gd name="connsiteY39" fmla="*/ 1373 h 322584"/>
              <a:gd name="connsiteX40" fmla="*/ 81621 w 268288"/>
              <a:gd name="connsiteY40" fmla="*/ 4013 h 322584"/>
              <a:gd name="connsiteX41" fmla="*/ 106633 w 268288"/>
              <a:gd name="connsiteY41" fmla="*/ 43605 h 322584"/>
              <a:gd name="connsiteX42" fmla="*/ 106633 w 268288"/>
              <a:gd name="connsiteY42" fmla="*/ 44924 h 322584"/>
              <a:gd name="connsiteX43" fmla="*/ 134279 w 268288"/>
              <a:gd name="connsiteY43" fmla="*/ 40965 h 322584"/>
              <a:gd name="connsiteX44" fmla="*/ 161925 w 268288"/>
              <a:gd name="connsiteY44" fmla="*/ 44924 h 322584"/>
              <a:gd name="connsiteX45" fmla="*/ 163242 w 268288"/>
              <a:gd name="connsiteY45" fmla="*/ 43605 h 322584"/>
              <a:gd name="connsiteX46" fmla="*/ 188254 w 268288"/>
              <a:gd name="connsiteY46" fmla="*/ 4013 h 322584"/>
              <a:gd name="connsiteX47" fmla="*/ 197470 w 268288"/>
              <a:gd name="connsiteY47" fmla="*/ 1373 h 322584"/>
              <a:gd name="connsiteX48" fmla="*/ 201419 w 268288"/>
              <a:gd name="connsiteY48" fmla="*/ 10611 h 322584"/>
              <a:gd name="connsiteX49" fmla="*/ 175090 w 268288"/>
              <a:gd name="connsiteY49" fmla="*/ 50203 h 322584"/>
              <a:gd name="connsiteX50" fmla="*/ 175090 w 268288"/>
              <a:gd name="connsiteY50" fmla="*/ 51523 h 322584"/>
              <a:gd name="connsiteX51" fmla="*/ 215900 w 268288"/>
              <a:gd name="connsiteY51" fmla="*/ 108272 h 322584"/>
              <a:gd name="connsiteX52" fmla="*/ 53975 w 268288"/>
              <a:gd name="connsiteY52" fmla="*/ 108272 h 322584"/>
              <a:gd name="connsiteX53" fmla="*/ 94785 w 268288"/>
              <a:gd name="connsiteY53" fmla="*/ 51523 h 322584"/>
              <a:gd name="connsiteX54" fmla="*/ 93469 w 268288"/>
              <a:gd name="connsiteY54" fmla="*/ 50203 h 322584"/>
              <a:gd name="connsiteX55" fmla="*/ 68456 w 268288"/>
              <a:gd name="connsiteY55" fmla="*/ 10611 h 322584"/>
              <a:gd name="connsiteX56" fmla="*/ 71089 w 268288"/>
              <a:gd name="connsiteY56" fmla="*/ 1373 h 322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68288" h="322584">
                <a:moveTo>
                  <a:pt x="55289" y="122559"/>
                </a:moveTo>
                <a:cubicBezTo>
                  <a:pt x="55289" y="122559"/>
                  <a:pt x="55289" y="122559"/>
                  <a:pt x="214313" y="122559"/>
                </a:cubicBezTo>
                <a:cubicBezTo>
                  <a:pt x="214313" y="122559"/>
                  <a:pt x="214313" y="122559"/>
                  <a:pt x="214313" y="235731"/>
                </a:cubicBezTo>
                <a:cubicBezTo>
                  <a:pt x="214313" y="255471"/>
                  <a:pt x="206428" y="265998"/>
                  <a:pt x="188028" y="268630"/>
                </a:cubicBezTo>
                <a:cubicBezTo>
                  <a:pt x="188028" y="268630"/>
                  <a:pt x="188028" y="268630"/>
                  <a:pt x="188028" y="309425"/>
                </a:cubicBezTo>
                <a:cubicBezTo>
                  <a:pt x="188028" y="316004"/>
                  <a:pt x="178828" y="322584"/>
                  <a:pt x="168314" y="322584"/>
                </a:cubicBezTo>
                <a:cubicBezTo>
                  <a:pt x="157800" y="322584"/>
                  <a:pt x="148601" y="316004"/>
                  <a:pt x="148601" y="309425"/>
                </a:cubicBezTo>
                <a:cubicBezTo>
                  <a:pt x="148601" y="309425"/>
                  <a:pt x="148601" y="309425"/>
                  <a:pt x="148601" y="268630"/>
                </a:cubicBezTo>
                <a:cubicBezTo>
                  <a:pt x="139401" y="268630"/>
                  <a:pt x="128887" y="268630"/>
                  <a:pt x="119687" y="268630"/>
                </a:cubicBezTo>
                <a:cubicBezTo>
                  <a:pt x="119687" y="268630"/>
                  <a:pt x="119687" y="268630"/>
                  <a:pt x="119687" y="309425"/>
                </a:cubicBezTo>
                <a:cubicBezTo>
                  <a:pt x="119687" y="316004"/>
                  <a:pt x="111802" y="322584"/>
                  <a:pt x="99974" y="322584"/>
                </a:cubicBezTo>
                <a:cubicBezTo>
                  <a:pt x="89460" y="322584"/>
                  <a:pt x="81574" y="316004"/>
                  <a:pt x="81574" y="309425"/>
                </a:cubicBezTo>
                <a:cubicBezTo>
                  <a:pt x="81574" y="309425"/>
                  <a:pt x="81574" y="309425"/>
                  <a:pt x="81574" y="268630"/>
                </a:cubicBezTo>
                <a:cubicBezTo>
                  <a:pt x="63175" y="265998"/>
                  <a:pt x="53975" y="255471"/>
                  <a:pt x="53975" y="235731"/>
                </a:cubicBezTo>
                <a:cubicBezTo>
                  <a:pt x="53975" y="212044"/>
                  <a:pt x="55289" y="122559"/>
                  <a:pt x="55289" y="122559"/>
                </a:cubicBezTo>
                <a:close/>
                <a:moveTo>
                  <a:pt x="248444" y="108272"/>
                </a:moveTo>
                <a:cubicBezTo>
                  <a:pt x="259028" y="108272"/>
                  <a:pt x="268288" y="114838"/>
                  <a:pt x="268288" y="121403"/>
                </a:cubicBezTo>
                <a:cubicBezTo>
                  <a:pt x="268288" y="121403"/>
                  <a:pt x="268288" y="121403"/>
                  <a:pt x="268288" y="201504"/>
                </a:cubicBezTo>
                <a:cubicBezTo>
                  <a:pt x="268288" y="208070"/>
                  <a:pt x="259028" y="214635"/>
                  <a:pt x="248444" y="214635"/>
                </a:cubicBezTo>
                <a:cubicBezTo>
                  <a:pt x="237861" y="214635"/>
                  <a:pt x="228600" y="208070"/>
                  <a:pt x="228600" y="201504"/>
                </a:cubicBezTo>
                <a:cubicBezTo>
                  <a:pt x="228600" y="201504"/>
                  <a:pt x="228600" y="201504"/>
                  <a:pt x="228600" y="121403"/>
                </a:cubicBezTo>
                <a:cubicBezTo>
                  <a:pt x="228600" y="114838"/>
                  <a:pt x="237861" y="108272"/>
                  <a:pt x="248444" y="108272"/>
                </a:cubicBezTo>
                <a:close/>
                <a:moveTo>
                  <a:pt x="19844" y="108272"/>
                </a:moveTo>
                <a:cubicBezTo>
                  <a:pt x="30427" y="108272"/>
                  <a:pt x="39688" y="113538"/>
                  <a:pt x="39688" y="121437"/>
                </a:cubicBezTo>
                <a:cubicBezTo>
                  <a:pt x="39688" y="121437"/>
                  <a:pt x="39688" y="121437"/>
                  <a:pt x="39688" y="201741"/>
                </a:cubicBezTo>
                <a:cubicBezTo>
                  <a:pt x="39688" y="209640"/>
                  <a:pt x="30427" y="216222"/>
                  <a:pt x="19844" y="216222"/>
                </a:cubicBezTo>
                <a:cubicBezTo>
                  <a:pt x="9260" y="216222"/>
                  <a:pt x="0" y="209640"/>
                  <a:pt x="0" y="201741"/>
                </a:cubicBezTo>
                <a:cubicBezTo>
                  <a:pt x="0" y="201741"/>
                  <a:pt x="0" y="201741"/>
                  <a:pt x="0" y="121437"/>
                </a:cubicBezTo>
                <a:cubicBezTo>
                  <a:pt x="0" y="113538"/>
                  <a:pt x="9260" y="108272"/>
                  <a:pt x="19844" y="108272"/>
                </a:cubicBezTo>
                <a:close/>
                <a:moveTo>
                  <a:pt x="167482" y="65409"/>
                </a:moveTo>
                <a:cubicBezTo>
                  <a:pt x="161783" y="65409"/>
                  <a:pt x="157163" y="70029"/>
                  <a:pt x="157163" y="75728"/>
                </a:cubicBezTo>
                <a:cubicBezTo>
                  <a:pt x="157163" y="81427"/>
                  <a:pt x="161783" y="86047"/>
                  <a:pt x="167482" y="86047"/>
                </a:cubicBezTo>
                <a:cubicBezTo>
                  <a:pt x="173181" y="86047"/>
                  <a:pt x="177801" y="81427"/>
                  <a:pt x="177801" y="75728"/>
                </a:cubicBezTo>
                <a:cubicBezTo>
                  <a:pt x="177801" y="70029"/>
                  <a:pt x="173181" y="65409"/>
                  <a:pt x="167482" y="65409"/>
                </a:cubicBezTo>
                <a:close/>
                <a:moveTo>
                  <a:pt x="100807" y="65409"/>
                </a:moveTo>
                <a:cubicBezTo>
                  <a:pt x="95108" y="65409"/>
                  <a:pt x="90488" y="70029"/>
                  <a:pt x="90488" y="75728"/>
                </a:cubicBezTo>
                <a:cubicBezTo>
                  <a:pt x="90488" y="81427"/>
                  <a:pt x="95108" y="86047"/>
                  <a:pt x="100807" y="86047"/>
                </a:cubicBezTo>
                <a:cubicBezTo>
                  <a:pt x="106506" y="86047"/>
                  <a:pt x="111126" y="81427"/>
                  <a:pt x="111126" y="75728"/>
                </a:cubicBezTo>
                <a:cubicBezTo>
                  <a:pt x="111126" y="70029"/>
                  <a:pt x="106506" y="65409"/>
                  <a:pt x="100807" y="65409"/>
                </a:cubicBezTo>
                <a:close/>
                <a:moveTo>
                  <a:pt x="71089" y="1373"/>
                </a:moveTo>
                <a:cubicBezTo>
                  <a:pt x="75038" y="-1266"/>
                  <a:pt x="78988" y="53"/>
                  <a:pt x="81621" y="4013"/>
                </a:cubicBezTo>
                <a:cubicBezTo>
                  <a:pt x="81621" y="4013"/>
                  <a:pt x="81621" y="4013"/>
                  <a:pt x="106633" y="43605"/>
                </a:cubicBezTo>
                <a:cubicBezTo>
                  <a:pt x="106633" y="43605"/>
                  <a:pt x="106633" y="44924"/>
                  <a:pt x="106633" y="44924"/>
                </a:cubicBezTo>
                <a:cubicBezTo>
                  <a:pt x="115849" y="42285"/>
                  <a:pt x="125064" y="40965"/>
                  <a:pt x="134279" y="40965"/>
                </a:cubicBezTo>
                <a:cubicBezTo>
                  <a:pt x="144811" y="40965"/>
                  <a:pt x="154026" y="42285"/>
                  <a:pt x="161925" y="44924"/>
                </a:cubicBezTo>
                <a:cubicBezTo>
                  <a:pt x="161925" y="44924"/>
                  <a:pt x="161925" y="43605"/>
                  <a:pt x="163242" y="43605"/>
                </a:cubicBezTo>
                <a:cubicBezTo>
                  <a:pt x="163242" y="43605"/>
                  <a:pt x="163242" y="43605"/>
                  <a:pt x="188254" y="4013"/>
                </a:cubicBezTo>
                <a:cubicBezTo>
                  <a:pt x="189571" y="53"/>
                  <a:pt x="194837" y="-1266"/>
                  <a:pt x="197470" y="1373"/>
                </a:cubicBezTo>
                <a:cubicBezTo>
                  <a:pt x="201419" y="2693"/>
                  <a:pt x="202735" y="6652"/>
                  <a:pt x="201419" y="10611"/>
                </a:cubicBezTo>
                <a:cubicBezTo>
                  <a:pt x="201419" y="10611"/>
                  <a:pt x="201419" y="10611"/>
                  <a:pt x="175090" y="50203"/>
                </a:cubicBezTo>
                <a:cubicBezTo>
                  <a:pt x="175090" y="50203"/>
                  <a:pt x="175090" y="50203"/>
                  <a:pt x="175090" y="51523"/>
                </a:cubicBezTo>
                <a:cubicBezTo>
                  <a:pt x="196153" y="63401"/>
                  <a:pt x="211951" y="83197"/>
                  <a:pt x="215900" y="108272"/>
                </a:cubicBezTo>
                <a:cubicBezTo>
                  <a:pt x="215900" y="108272"/>
                  <a:pt x="215900" y="108272"/>
                  <a:pt x="53975" y="108272"/>
                </a:cubicBezTo>
                <a:cubicBezTo>
                  <a:pt x="57924" y="83197"/>
                  <a:pt x="73722" y="63401"/>
                  <a:pt x="94785" y="51523"/>
                </a:cubicBezTo>
                <a:cubicBezTo>
                  <a:pt x="94785" y="51523"/>
                  <a:pt x="93469" y="50203"/>
                  <a:pt x="93469" y="50203"/>
                </a:cubicBezTo>
                <a:cubicBezTo>
                  <a:pt x="93469" y="50203"/>
                  <a:pt x="93469" y="50203"/>
                  <a:pt x="68456" y="10611"/>
                </a:cubicBezTo>
                <a:cubicBezTo>
                  <a:pt x="65823" y="6652"/>
                  <a:pt x="67140" y="2693"/>
                  <a:pt x="71089" y="1373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6" name="任意多边形: 形状 45"/>
          <p:cNvSpPr/>
          <p:nvPr/>
        </p:nvSpPr>
        <p:spPr>
          <a:xfrm>
            <a:off x="6028639" y="1503212"/>
            <a:ext cx="328988" cy="392906"/>
          </a:xfrm>
          <a:custGeom>
            <a:avLst/>
            <a:gdLst>
              <a:gd name="connsiteX0" fmla="*/ 132196 w 277813"/>
              <a:gd name="connsiteY0" fmla="*/ 133350 h 331788"/>
              <a:gd name="connsiteX1" fmla="*/ 132196 w 277813"/>
              <a:gd name="connsiteY1" fmla="*/ 152673 h 331788"/>
              <a:gd name="connsiteX2" fmla="*/ 99724 w 277813"/>
              <a:gd name="connsiteY2" fmla="*/ 186167 h 331788"/>
              <a:gd name="connsiteX3" fmla="*/ 134793 w 277813"/>
              <a:gd name="connsiteY3" fmla="*/ 220949 h 331788"/>
              <a:gd name="connsiteX4" fmla="*/ 154276 w 277813"/>
              <a:gd name="connsiteY4" fmla="*/ 237696 h 331788"/>
              <a:gd name="connsiteX5" fmla="*/ 136092 w 277813"/>
              <a:gd name="connsiteY5" fmla="*/ 249290 h 331788"/>
              <a:gd name="connsiteX6" fmla="*/ 104920 w 277813"/>
              <a:gd name="connsiteY6" fmla="*/ 241561 h 331788"/>
              <a:gd name="connsiteX7" fmla="*/ 98425 w 277813"/>
              <a:gd name="connsiteY7" fmla="*/ 263460 h 331788"/>
              <a:gd name="connsiteX8" fmla="*/ 130897 w 277813"/>
              <a:gd name="connsiteY8" fmla="*/ 272478 h 331788"/>
              <a:gd name="connsiteX9" fmla="*/ 130897 w 277813"/>
              <a:gd name="connsiteY9" fmla="*/ 290513 h 331788"/>
              <a:gd name="connsiteX10" fmla="*/ 150380 w 277813"/>
              <a:gd name="connsiteY10" fmla="*/ 290513 h 331788"/>
              <a:gd name="connsiteX11" fmla="*/ 150380 w 277813"/>
              <a:gd name="connsiteY11" fmla="*/ 271190 h 331788"/>
              <a:gd name="connsiteX12" fmla="*/ 184150 w 277813"/>
              <a:gd name="connsiteY12" fmla="*/ 235120 h 331788"/>
              <a:gd name="connsiteX13" fmla="*/ 152978 w 277813"/>
              <a:gd name="connsiteY13" fmla="*/ 199049 h 331788"/>
              <a:gd name="connsiteX14" fmla="*/ 129598 w 277813"/>
              <a:gd name="connsiteY14" fmla="*/ 182303 h 331788"/>
              <a:gd name="connsiteX15" fmla="*/ 146483 w 277813"/>
              <a:gd name="connsiteY15" fmla="*/ 171997 h 331788"/>
              <a:gd name="connsiteX16" fmla="*/ 173759 w 277813"/>
              <a:gd name="connsiteY16" fmla="*/ 178438 h 331788"/>
              <a:gd name="connsiteX17" fmla="*/ 178955 w 277813"/>
              <a:gd name="connsiteY17" fmla="*/ 156538 h 331788"/>
              <a:gd name="connsiteX18" fmla="*/ 151679 w 277813"/>
              <a:gd name="connsiteY18" fmla="*/ 151385 h 331788"/>
              <a:gd name="connsiteX19" fmla="*/ 151679 w 277813"/>
              <a:gd name="connsiteY19" fmla="*/ 133350 h 331788"/>
              <a:gd name="connsiteX20" fmla="*/ 132196 w 277813"/>
              <a:gd name="connsiteY20" fmla="*/ 133350 h 331788"/>
              <a:gd name="connsiteX21" fmla="*/ 136310 w 277813"/>
              <a:gd name="connsiteY21" fmla="*/ 0 h 331788"/>
              <a:gd name="connsiteX22" fmla="*/ 167467 w 277813"/>
              <a:gd name="connsiteY22" fmla="*/ 3888 h 331788"/>
              <a:gd name="connsiteX23" fmla="*/ 158380 w 277813"/>
              <a:gd name="connsiteY23" fmla="*/ 25921 h 331788"/>
              <a:gd name="connsiteX24" fmla="*/ 184343 w 277813"/>
              <a:gd name="connsiteY24" fmla="*/ 6480 h 331788"/>
              <a:gd name="connsiteX25" fmla="*/ 214202 w 277813"/>
              <a:gd name="connsiteY25" fmla="*/ 9072 h 331788"/>
              <a:gd name="connsiteX26" fmla="*/ 188238 w 277813"/>
              <a:gd name="connsiteY26" fmla="*/ 62210 h 331788"/>
              <a:gd name="connsiteX27" fmla="*/ 215500 w 277813"/>
              <a:gd name="connsiteY27" fmla="*/ 62210 h 331788"/>
              <a:gd name="connsiteX28" fmla="*/ 215500 w 277813"/>
              <a:gd name="connsiteY28" fmla="*/ 81651 h 331788"/>
              <a:gd name="connsiteX29" fmla="*/ 183045 w 277813"/>
              <a:gd name="connsiteY29" fmla="*/ 81651 h 331788"/>
              <a:gd name="connsiteX30" fmla="*/ 277813 w 277813"/>
              <a:gd name="connsiteY30" fmla="*/ 243657 h 331788"/>
              <a:gd name="connsiteX31" fmla="*/ 138907 w 277813"/>
              <a:gd name="connsiteY31" fmla="*/ 331788 h 331788"/>
              <a:gd name="connsiteX32" fmla="*/ 0 w 277813"/>
              <a:gd name="connsiteY32" fmla="*/ 243657 h 331788"/>
              <a:gd name="connsiteX33" fmla="*/ 94768 w 277813"/>
              <a:gd name="connsiteY33" fmla="*/ 81651 h 331788"/>
              <a:gd name="connsiteX34" fmla="*/ 68804 w 277813"/>
              <a:gd name="connsiteY34" fmla="*/ 81651 h 331788"/>
              <a:gd name="connsiteX35" fmla="*/ 68804 w 277813"/>
              <a:gd name="connsiteY35" fmla="*/ 60914 h 331788"/>
              <a:gd name="connsiteX36" fmla="*/ 96066 w 277813"/>
              <a:gd name="connsiteY36" fmla="*/ 62210 h 331788"/>
              <a:gd name="connsiteX37" fmla="*/ 66208 w 277813"/>
              <a:gd name="connsiteY37" fmla="*/ 5184 h 331788"/>
              <a:gd name="connsiteX38" fmla="*/ 110347 w 277813"/>
              <a:gd name="connsiteY38" fmla="*/ 6480 h 331788"/>
              <a:gd name="connsiteX39" fmla="*/ 127223 w 277813"/>
              <a:gd name="connsiteY39" fmla="*/ 28513 h 331788"/>
              <a:gd name="connsiteX40" fmla="*/ 136310 w 277813"/>
              <a:gd name="connsiteY40" fmla="*/ 0 h 331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77813" h="331788">
                <a:moveTo>
                  <a:pt x="132196" y="133350"/>
                </a:moveTo>
                <a:cubicBezTo>
                  <a:pt x="132196" y="133350"/>
                  <a:pt x="132196" y="133350"/>
                  <a:pt x="132196" y="152673"/>
                </a:cubicBezTo>
                <a:cubicBezTo>
                  <a:pt x="111414" y="156538"/>
                  <a:pt x="99724" y="169420"/>
                  <a:pt x="99724" y="186167"/>
                </a:cubicBezTo>
                <a:cubicBezTo>
                  <a:pt x="99724" y="204202"/>
                  <a:pt x="114012" y="214508"/>
                  <a:pt x="134793" y="220949"/>
                </a:cubicBezTo>
                <a:cubicBezTo>
                  <a:pt x="149081" y="226102"/>
                  <a:pt x="154276" y="231255"/>
                  <a:pt x="154276" y="237696"/>
                </a:cubicBezTo>
                <a:cubicBezTo>
                  <a:pt x="154276" y="245425"/>
                  <a:pt x="147782" y="249290"/>
                  <a:pt x="136092" y="249290"/>
                </a:cubicBezTo>
                <a:cubicBezTo>
                  <a:pt x="124403" y="249290"/>
                  <a:pt x="112713" y="245425"/>
                  <a:pt x="104920" y="241561"/>
                </a:cubicBezTo>
                <a:cubicBezTo>
                  <a:pt x="104920" y="241561"/>
                  <a:pt x="104920" y="241561"/>
                  <a:pt x="98425" y="263460"/>
                </a:cubicBezTo>
                <a:cubicBezTo>
                  <a:pt x="106218" y="267325"/>
                  <a:pt x="117908" y="271190"/>
                  <a:pt x="130897" y="272478"/>
                </a:cubicBezTo>
                <a:cubicBezTo>
                  <a:pt x="130897" y="272478"/>
                  <a:pt x="130897" y="272478"/>
                  <a:pt x="130897" y="290513"/>
                </a:cubicBezTo>
                <a:cubicBezTo>
                  <a:pt x="130897" y="290513"/>
                  <a:pt x="130897" y="290513"/>
                  <a:pt x="150380" y="290513"/>
                </a:cubicBezTo>
                <a:cubicBezTo>
                  <a:pt x="150380" y="290513"/>
                  <a:pt x="150380" y="290513"/>
                  <a:pt x="150380" y="271190"/>
                </a:cubicBezTo>
                <a:cubicBezTo>
                  <a:pt x="172460" y="267325"/>
                  <a:pt x="184150" y="251866"/>
                  <a:pt x="184150" y="235120"/>
                </a:cubicBezTo>
                <a:cubicBezTo>
                  <a:pt x="184150" y="218373"/>
                  <a:pt x="175058" y="208067"/>
                  <a:pt x="152978" y="199049"/>
                </a:cubicBezTo>
                <a:cubicBezTo>
                  <a:pt x="136092" y="193897"/>
                  <a:pt x="129598" y="188744"/>
                  <a:pt x="129598" y="182303"/>
                </a:cubicBezTo>
                <a:cubicBezTo>
                  <a:pt x="129598" y="177150"/>
                  <a:pt x="133495" y="171997"/>
                  <a:pt x="146483" y="171997"/>
                </a:cubicBezTo>
                <a:cubicBezTo>
                  <a:pt x="159472" y="171997"/>
                  <a:pt x="168564" y="177150"/>
                  <a:pt x="173759" y="178438"/>
                </a:cubicBezTo>
                <a:cubicBezTo>
                  <a:pt x="173759" y="178438"/>
                  <a:pt x="173759" y="178438"/>
                  <a:pt x="178955" y="156538"/>
                </a:cubicBezTo>
                <a:cubicBezTo>
                  <a:pt x="172460" y="153962"/>
                  <a:pt x="164667" y="151385"/>
                  <a:pt x="151679" y="151385"/>
                </a:cubicBezTo>
                <a:cubicBezTo>
                  <a:pt x="151679" y="151385"/>
                  <a:pt x="151679" y="151385"/>
                  <a:pt x="151679" y="133350"/>
                </a:cubicBezTo>
                <a:cubicBezTo>
                  <a:pt x="151679" y="133350"/>
                  <a:pt x="151679" y="133350"/>
                  <a:pt x="132196" y="133350"/>
                </a:cubicBezTo>
                <a:close/>
                <a:moveTo>
                  <a:pt x="136310" y="0"/>
                </a:moveTo>
                <a:cubicBezTo>
                  <a:pt x="136310" y="0"/>
                  <a:pt x="136310" y="0"/>
                  <a:pt x="167467" y="3888"/>
                </a:cubicBezTo>
                <a:cubicBezTo>
                  <a:pt x="167467" y="3888"/>
                  <a:pt x="167467" y="3888"/>
                  <a:pt x="158380" y="25921"/>
                </a:cubicBezTo>
                <a:cubicBezTo>
                  <a:pt x="158380" y="25921"/>
                  <a:pt x="158380" y="25921"/>
                  <a:pt x="184343" y="6480"/>
                </a:cubicBezTo>
                <a:cubicBezTo>
                  <a:pt x="184343" y="6480"/>
                  <a:pt x="184343" y="6480"/>
                  <a:pt x="214202" y="9072"/>
                </a:cubicBezTo>
                <a:cubicBezTo>
                  <a:pt x="214202" y="9072"/>
                  <a:pt x="214202" y="9072"/>
                  <a:pt x="188238" y="62210"/>
                </a:cubicBezTo>
                <a:cubicBezTo>
                  <a:pt x="188238" y="62210"/>
                  <a:pt x="188238" y="62210"/>
                  <a:pt x="215500" y="62210"/>
                </a:cubicBezTo>
                <a:cubicBezTo>
                  <a:pt x="215500" y="62210"/>
                  <a:pt x="215500" y="62210"/>
                  <a:pt x="215500" y="81651"/>
                </a:cubicBezTo>
                <a:cubicBezTo>
                  <a:pt x="215500" y="81651"/>
                  <a:pt x="215500" y="81651"/>
                  <a:pt x="183045" y="81651"/>
                </a:cubicBezTo>
                <a:cubicBezTo>
                  <a:pt x="237569" y="114052"/>
                  <a:pt x="277813" y="198295"/>
                  <a:pt x="277813" y="243657"/>
                </a:cubicBezTo>
                <a:cubicBezTo>
                  <a:pt x="277813" y="299387"/>
                  <a:pt x="215500" y="331788"/>
                  <a:pt x="138907" y="331788"/>
                </a:cubicBezTo>
                <a:cubicBezTo>
                  <a:pt x="62313" y="331788"/>
                  <a:pt x="0" y="299387"/>
                  <a:pt x="0" y="243657"/>
                </a:cubicBezTo>
                <a:cubicBezTo>
                  <a:pt x="0" y="198295"/>
                  <a:pt x="40244" y="114052"/>
                  <a:pt x="94768" y="81651"/>
                </a:cubicBezTo>
                <a:cubicBezTo>
                  <a:pt x="94768" y="81651"/>
                  <a:pt x="94768" y="81651"/>
                  <a:pt x="68804" y="81651"/>
                </a:cubicBezTo>
                <a:cubicBezTo>
                  <a:pt x="68804" y="81651"/>
                  <a:pt x="68804" y="81651"/>
                  <a:pt x="68804" y="60914"/>
                </a:cubicBezTo>
                <a:cubicBezTo>
                  <a:pt x="68804" y="60914"/>
                  <a:pt x="68804" y="60914"/>
                  <a:pt x="96066" y="62210"/>
                </a:cubicBezTo>
                <a:cubicBezTo>
                  <a:pt x="96066" y="62210"/>
                  <a:pt x="96066" y="62210"/>
                  <a:pt x="66208" y="5184"/>
                </a:cubicBezTo>
                <a:cubicBezTo>
                  <a:pt x="66208" y="5184"/>
                  <a:pt x="66208" y="5184"/>
                  <a:pt x="110347" y="6480"/>
                </a:cubicBezTo>
                <a:cubicBezTo>
                  <a:pt x="110347" y="6480"/>
                  <a:pt x="110347" y="6480"/>
                  <a:pt x="127223" y="28513"/>
                </a:cubicBezTo>
                <a:cubicBezTo>
                  <a:pt x="127223" y="28513"/>
                  <a:pt x="127223" y="28513"/>
                  <a:pt x="13631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7" name="任意多边形: 形状 46"/>
          <p:cNvSpPr/>
          <p:nvPr/>
        </p:nvSpPr>
        <p:spPr>
          <a:xfrm>
            <a:off x="7637892" y="1503212"/>
            <a:ext cx="341211" cy="392906"/>
          </a:xfrm>
          <a:custGeom>
            <a:avLst/>
            <a:gdLst>
              <a:gd name="connsiteX0" fmla="*/ 184010 w 292270"/>
              <a:gd name="connsiteY0" fmla="*/ 131763 h 336550"/>
              <a:gd name="connsiteX1" fmla="*/ 178567 w 292270"/>
              <a:gd name="connsiteY1" fmla="*/ 141923 h 336550"/>
              <a:gd name="connsiteX2" fmla="*/ 184010 w 292270"/>
              <a:gd name="connsiteY2" fmla="*/ 150813 h 336550"/>
              <a:gd name="connsiteX3" fmla="*/ 188092 w 292270"/>
              <a:gd name="connsiteY3" fmla="*/ 141923 h 336550"/>
              <a:gd name="connsiteX4" fmla="*/ 184010 w 292270"/>
              <a:gd name="connsiteY4" fmla="*/ 131763 h 336550"/>
              <a:gd name="connsiteX5" fmla="*/ 141147 w 292270"/>
              <a:gd name="connsiteY5" fmla="*/ 131763 h 336550"/>
              <a:gd name="connsiteX6" fmla="*/ 135704 w 292270"/>
              <a:gd name="connsiteY6" fmla="*/ 141923 h 336550"/>
              <a:gd name="connsiteX7" fmla="*/ 141147 w 292270"/>
              <a:gd name="connsiteY7" fmla="*/ 150813 h 336550"/>
              <a:gd name="connsiteX8" fmla="*/ 145229 w 292270"/>
              <a:gd name="connsiteY8" fmla="*/ 141923 h 336550"/>
              <a:gd name="connsiteX9" fmla="*/ 141147 w 292270"/>
              <a:gd name="connsiteY9" fmla="*/ 131763 h 336550"/>
              <a:gd name="connsiteX10" fmla="*/ 96811 w 292270"/>
              <a:gd name="connsiteY10" fmla="*/ 131763 h 336550"/>
              <a:gd name="connsiteX11" fmla="*/ 92842 w 292270"/>
              <a:gd name="connsiteY11" fmla="*/ 134938 h 336550"/>
              <a:gd name="connsiteX12" fmla="*/ 100780 w 292270"/>
              <a:gd name="connsiteY12" fmla="*/ 134938 h 336550"/>
              <a:gd name="connsiteX13" fmla="*/ 96811 w 292270"/>
              <a:gd name="connsiteY13" fmla="*/ 131763 h 336550"/>
              <a:gd name="connsiteX14" fmla="*/ 225310 w 292270"/>
              <a:gd name="connsiteY14" fmla="*/ 127000 h 336550"/>
              <a:gd name="connsiteX15" fmla="*/ 226721 w 292270"/>
              <a:gd name="connsiteY15" fmla="*/ 127000 h 336550"/>
              <a:gd name="connsiteX16" fmla="*/ 229543 w 292270"/>
              <a:gd name="connsiteY16" fmla="*/ 127000 h 336550"/>
              <a:gd name="connsiteX17" fmla="*/ 230954 w 292270"/>
              <a:gd name="connsiteY17" fmla="*/ 127000 h 336550"/>
              <a:gd name="connsiteX18" fmla="*/ 230954 w 292270"/>
              <a:gd name="connsiteY18" fmla="*/ 155792 h 336550"/>
              <a:gd name="connsiteX19" fmla="*/ 229543 w 292270"/>
              <a:gd name="connsiteY19" fmla="*/ 157163 h 336550"/>
              <a:gd name="connsiteX20" fmla="*/ 225310 w 292270"/>
              <a:gd name="connsiteY20" fmla="*/ 157163 h 336550"/>
              <a:gd name="connsiteX21" fmla="*/ 225310 w 292270"/>
              <a:gd name="connsiteY21" fmla="*/ 155792 h 336550"/>
              <a:gd name="connsiteX22" fmla="*/ 225310 w 292270"/>
              <a:gd name="connsiteY22" fmla="*/ 132484 h 336550"/>
              <a:gd name="connsiteX23" fmla="*/ 221076 w 292270"/>
              <a:gd name="connsiteY23" fmla="*/ 133855 h 336550"/>
              <a:gd name="connsiteX24" fmla="*/ 221076 w 292270"/>
              <a:gd name="connsiteY24" fmla="*/ 135227 h 336550"/>
              <a:gd name="connsiteX25" fmla="*/ 219665 w 292270"/>
              <a:gd name="connsiteY25" fmla="*/ 133855 h 336550"/>
              <a:gd name="connsiteX26" fmla="*/ 219665 w 292270"/>
              <a:gd name="connsiteY26" fmla="*/ 131113 h 336550"/>
              <a:gd name="connsiteX27" fmla="*/ 219665 w 292270"/>
              <a:gd name="connsiteY27" fmla="*/ 129742 h 336550"/>
              <a:gd name="connsiteX28" fmla="*/ 225310 w 292270"/>
              <a:gd name="connsiteY28" fmla="*/ 127000 h 336550"/>
              <a:gd name="connsiteX29" fmla="*/ 203791 w 292270"/>
              <a:gd name="connsiteY29" fmla="*/ 127000 h 336550"/>
              <a:gd name="connsiteX30" fmla="*/ 207495 w 292270"/>
              <a:gd name="connsiteY30" fmla="*/ 127000 h 336550"/>
              <a:gd name="connsiteX31" fmla="*/ 208730 w 292270"/>
              <a:gd name="connsiteY31" fmla="*/ 127000 h 336550"/>
              <a:gd name="connsiteX32" fmla="*/ 208730 w 292270"/>
              <a:gd name="connsiteY32" fmla="*/ 155792 h 336550"/>
              <a:gd name="connsiteX33" fmla="*/ 207495 w 292270"/>
              <a:gd name="connsiteY33" fmla="*/ 157163 h 336550"/>
              <a:gd name="connsiteX34" fmla="*/ 203791 w 292270"/>
              <a:gd name="connsiteY34" fmla="*/ 157163 h 336550"/>
              <a:gd name="connsiteX35" fmla="*/ 202556 w 292270"/>
              <a:gd name="connsiteY35" fmla="*/ 155792 h 336550"/>
              <a:gd name="connsiteX36" fmla="*/ 202556 w 292270"/>
              <a:gd name="connsiteY36" fmla="*/ 132484 h 336550"/>
              <a:gd name="connsiteX37" fmla="*/ 200086 w 292270"/>
              <a:gd name="connsiteY37" fmla="*/ 133855 h 336550"/>
              <a:gd name="connsiteX38" fmla="*/ 198852 w 292270"/>
              <a:gd name="connsiteY38" fmla="*/ 135227 h 336550"/>
              <a:gd name="connsiteX39" fmla="*/ 198852 w 292270"/>
              <a:gd name="connsiteY39" fmla="*/ 133855 h 336550"/>
              <a:gd name="connsiteX40" fmla="*/ 197617 w 292270"/>
              <a:gd name="connsiteY40" fmla="*/ 131113 h 336550"/>
              <a:gd name="connsiteX41" fmla="*/ 198852 w 292270"/>
              <a:gd name="connsiteY41" fmla="*/ 129742 h 336550"/>
              <a:gd name="connsiteX42" fmla="*/ 203791 w 292270"/>
              <a:gd name="connsiteY42" fmla="*/ 127000 h 336550"/>
              <a:gd name="connsiteX43" fmla="*/ 183964 w 292270"/>
              <a:gd name="connsiteY43" fmla="*/ 127000 h 336550"/>
              <a:gd name="connsiteX44" fmla="*/ 192854 w 292270"/>
              <a:gd name="connsiteY44" fmla="*/ 141426 h 336550"/>
              <a:gd name="connsiteX45" fmla="*/ 182694 w 292270"/>
              <a:gd name="connsiteY45" fmla="*/ 157163 h 336550"/>
              <a:gd name="connsiteX46" fmla="*/ 173804 w 292270"/>
              <a:gd name="connsiteY46" fmla="*/ 142737 h 336550"/>
              <a:gd name="connsiteX47" fmla="*/ 183964 w 292270"/>
              <a:gd name="connsiteY47" fmla="*/ 127000 h 336550"/>
              <a:gd name="connsiteX48" fmla="*/ 161699 w 292270"/>
              <a:gd name="connsiteY48" fmla="*/ 127000 h 336550"/>
              <a:gd name="connsiteX49" fmla="*/ 164478 w 292270"/>
              <a:gd name="connsiteY49" fmla="*/ 127000 h 336550"/>
              <a:gd name="connsiteX50" fmla="*/ 165867 w 292270"/>
              <a:gd name="connsiteY50" fmla="*/ 127000 h 336550"/>
              <a:gd name="connsiteX51" fmla="*/ 165867 w 292270"/>
              <a:gd name="connsiteY51" fmla="*/ 155792 h 336550"/>
              <a:gd name="connsiteX52" fmla="*/ 164478 w 292270"/>
              <a:gd name="connsiteY52" fmla="*/ 157163 h 336550"/>
              <a:gd name="connsiteX53" fmla="*/ 161699 w 292270"/>
              <a:gd name="connsiteY53" fmla="*/ 157163 h 336550"/>
              <a:gd name="connsiteX54" fmla="*/ 160310 w 292270"/>
              <a:gd name="connsiteY54" fmla="*/ 155792 h 336550"/>
              <a:gd name="connsiteX55" fmla="*/ 160310 w 292270"/>
              <a:gd name="connsiteY55" fmla="*/ 132484 h 336550"/>
              <a:gd name="connsiteX56" fmla="*/ 156143 w 292270"/>
              <a:gd name="connsiteY56" fmla="*/ 133855 h 336550"/>
              <a:gd name="connsiteX57" fmla="*/ 156143 w 292270"/>
              <a:gd name="connsiteY57" fmla="*/ 135227 h 336550"/>
              <a:gd name="connsiteX58" fmla="*/ 154754 w 292270"/>
              <a:gd name="connsiteY58" fmla="*/ 133855 h 336550"/>
              <a:gd name="connsiteX59" fmla="*/ 154754 w 292270"/>
              <a:gd name="connsiteY59" fmla="*/ 131113 h 336550"/>
              <a:gd name="connsiteX60" fmla="*/ 154754 w 292270"/>
              <a:gd name="connsiteY60" fmla="*/ 129742 h 336550"/>
              <a:gd name="connsiteX61" fmla="*/ 161699 w 292270"/>
              <a:gd name="connsiteY61" fmla="*/ 127000 h 336550"/>
              <a:gd name="connsiteX62" fmla="*/ 141261 w 292270"/>
              <a:gd name="connsiteY62" fmla="*/ 127000 h 336550"/>
              <a:gd name="connsiteX63" fmla="*/ 151580 w 292270"/>
              <a:gd name="connsiteY63" fmla="*/ 141426 h 336550"/>
              <a:gd name="connsiteX64" fmla="*/ 141261 w 292270"/>
              <a:gd name="connsiteY64" fmla="*/ 157163 h 336550"/>
              <a:gd name="connsiteX65" fmla="*/ 130942 w 292270"/>
              <a:gd name="connsiteY65" fmla="*/ 142737 h 336550"/>
              <a:gd name="connsiteX66" fmla="*/ 141261 w 292270"/>
              <a:gd name="connsiteY66" fmla="*/ 127000 h 336550"/>
              <a:gd name="connsiteX67" fmla="*/ 247736 w 292270"/>
              <a:gd name="connsiteY67" fmla="*/ 80963 h 336550"/>
              <a:gd name="connsiteX68" fmla="*/ 243654 w 292270"/>
              <a:gd name="connsiteY68" fmla="*/ 91970 h 336550"/>
              <a:gd name="connsiteX69" fmla="*/ 247736 w 292270"/>
              <a:gd name="connsiteY69" fmla="*/ 101601 h 336550"/>
              <a:gd name="connsiteX70" fmla="*/ 253179 w 292270"/>
              <a:gd name="connsiteY70" fmla="*/ 90594 h 336550"/>
              <a:gd name="connsiteX71" fmla="*/ 247736 w 292270"/>
              <a:gd name="connsiteY71" fmla="*/ 80963 h 336550"/>
              <a:gd name="connsiteX72" fmla="*/ 205328 w 292270"/>
              <a:gd name="connsiteY72" fmla="*/ 80963 h 336550"/>
              <a:gd name="connsiteX73" fmla="*/ 200792 w 292270"/>
              <a:gd name="connsiteY73" fmla="*/ 91970 h 336550"/>
              <a:gd name="connsiteX74" fmla="*/ 205328 w 292270"/>
              <a:gd name="connsiteY74" fmla="*/ 101601 h 336550"/>
              <a:gd name="connsiteX75" fmla="*/ 208730 w 292270"/>
              <a:gd name="connsiteY75" fmla="*/ 90594 h 336550"/>
              <a:gd name="connsiteX76" fmla="*/ 205328 w 292270"/>
              <a:gd name="connsiteY76" fmla="*/ 80963 h 336550"/>
              <a:gd name="connsiteX77" fmla="*/ 184010 w 292270"/>
              <a:gd name="connsiteY77" fmla="*/ 80963 h 336550"/>
              <a:gd name="connsiteX78" fmla="*/ 178567 w 292270"/>
              <a:gd name="connsiteY78" fmla="*/ 91970 h 336550"/>
              <a:gd name="connsiteX79" fmla="*/ 184010 w 292270"/>
              <a:gd name="connsiteY79" fmla="*/ 101601 h 336550"/>
              <a:gd name="connsiteX80" fmla="*/ 188092 w 292270"/>
              <a:gd name="connsiteY80" fmla="*/ 90594 h 336550"/>
              <a:gd name="connsiteX81" fmla="*/ 184010 w 292270"/>
              <a:gd name="connsiteY81" fmla="*/ 80963 h 336550"/>
              <a:gd name="connsiteX82" fmla="*/ 162011 w 292270"/>
              <a:gd name="connsiteY82" fmla="*/ 80963 h 336550"/>
              <a:gd name="connsiteX83" fmla="*/ 157929 w 292270"/>
              <a:gd name="connsiteY83" fmla="*/ 91970 h 336550"/>
              <a:gd name="connsiteX84" fmla="*/ 162011 w 292270"/>
              <a:gd name="connsiteY84" fmla="*/ 101601 h 336550"/>
              <a:gd name="connsiteX85" fmla="*/ 167454 w 292270"/>
              <a:gd name="connsiteY85" fmla="*/ 90594 h 336550"/>
              <a:gd name="connsiteX86" fmla="*/ 162011 w 292270"/>
              <a:gd name="connsiteY86" fmla="*/ 80963 h 336550"/>
              <a:gd name="connsiteX87" fmla="*/ 76173 w 292270"/>
              <a:gd name="connsiteY87" fmla="*/ 80963 h 336550"/>
              <a:gd name="connsiteX88" fmla="*/ 72204 w 292270"/>
              <a:gd name="connsiteY88" fmla="*/ 91970 h 336550"/>
              <a:gd name="connsiteX89" fmla="*/ 76173 w 292270"/>
              <a:gd name="connsiteY89" fmla="*/ 101601 h 336550"/>
              <a:gd name="connsiteX90" fmla="*/ 80142 w 292270"/>
              <a:gd name="connsiteY90" fmla="*/ 90594 h 336550"/>
              <a:gd name="connsiteX91" fmla="*/ 76173 w 292270"/>
              <a:gd name="connsiteY91" fmla="*/ 80963 h 336550"/>
              <a:gd name="connsiteX92" fmla="*/ 225310 w 292270"/>
              <a:gd name="connsiteY92" fmla="*/ 76200 h 336550"/>
              <a:gd name="connsiteX93" fmla="*/ 226721 w 292270"/>
              <a:gd name="connsiteY93" fmla="*/ 76200 h 336550"/>
              <a:gd name="connsiteX94" fmla="*/ 229543 w 292270"/>
              <a:gd name="connsiteY94" fmla="*/ 76200 h 336550"/>
              <a:gd name="connsiteX95" fmla="*/ 230954 w 292270"/>
              <a:gd name="connsiteY95" fmla="*/ 77511 h 336550"/>
              <a:gd name="connsiteX96" fmla="*/ 230954 w 292270"/>
              <a:gd name="connsiteY96" fmla="*/ 105052 h 336550"/>
              <a:gd name="connsiteX97" fmla="*/ 229543 w 292270"/>
              <a:gd name="connsiteY97" fmla="*/ 106363 h 336550"/>
              <a:gd name="connsiteX98" fmla="*/ 225310 w 292270"/>
              <a:gd name="connsiteY98" fmla="*/ 106363 h 336550"/>
              <a:gd name="connsiteX99" fmla="*/ 225310 w 292270"/>
              <a:gd name="connsiteY99" fmla="*/ 105052 h 336550"/>
              <a:gd name="connsiteX100" fmla="*/ 225310 w 292270"/>
              <a:gd name="connsiteY100" fmla="*/ 82757 h 336550"/>
              <a:gd name="connsiteX101" fmla="*/ 221076 w 292270"/>
              <a:gd name="connsiteY101" fmla="*/ 84069 h 336550"/>
              <a:gd name="connsiteX102" fmla="*/ 219665 w 292270"/>
              <a:gd name="connsiteY102" fmla="*/ 84069 h 336550"/>
              <a:gd name="connsiteX103" fmla="*/ 219665 w 292270"/>
              <a:gd name="connsiteY103" fmla="*/ 81446 h 336550"/>
              <a:gd name="connsiteX104" fmla="*/ 219665 w 292270"/>
              <a:gd name="connsiteY104" fmla="*/ 80134 h 336550"/>
              <a:gd name="connsiteX105" fmla="*/ 225310 w 292270"/>
              <a:gd name="connsiteY105" fmla="*/ 76200 h 336550"/>
              <a:gd name="connsiteX106" fmla="*/ 205555 w 292270"/>
              <a:gd name="connsiteY106" fmla="*/ 76200 h 336550"/>
              <a:gd name="connsiteX107" fmla="*/ 216667 w 292270"/>
              <a:gd name="connsiteY107" fmla="*/ 90626 h 336550"/>
              <a:gd name="connsiteX108" fmla="*/ 205555 w 292270"/>
              <a:gd name="connsiteY108" fmla="*/ 106363 h 336550"/>
              <a:gd name="connsiteX109" fmla="*/ 194442 w 292270"/>
              <a:gd name="connsiteY109" fmla="*/ 91937 h 336550"/>
              <a:gd name="connsiteX110" fmla="*/ 205555 w 292270"/>
              <a:gd name="connsiteY110" fmla="*/ 76200 h 336550"/>
              <a:gd name="connsiteX111" fmla="*/ 183964 w 292270"/>
              <a:gd name="connsiteY111" fmla="*/ 76200 h 336550"/>
              <a:gd name="connsiteX112" fmla="*/ 192854 w 292270"/>
              <a:gd name="connsiteY112" fmla="*/ 90626 h 336550"/>
              <a:gd name="connsiteX113" fmla="*/ 182694 w 292270"/>
              <a:gd name="connsiteY113" fmla="*/ 106363 h 336550"/>
              <a:gd name="connsiteX114" fmla="*/ 173804 w 292270"/>
              <a:gd name="connsiteY114" fmla="*/ 91937 h 336550"/>
              <a:gd name="connsiteX115" fmla="*/ 183964 w 292270"/>
              <a:gd name="connsiteY115" fmla="*/ 76200 h 336550"/>
              <a:gd name="connsiteX116" fmla="*/ 161898 w 292270"/>
              <a:gd name="connsiteY116" fmla="*/ 76200 h 336550"/>
              <a:gd name="connsiteX117" fmla="*/ 172217 w 292270"/>
              <a:gd name="connsiteY117" fmla="*/ 90626 h 336550"/>
              <a:gd name="connsiteX118" fmla="*/ 161898 w 292270"/>
              <a:gd name="connsiteY118" fmla="*/ 106363 h 336550"/>
              <a:gd name="connsiteX119" fmla="*/ 151579 w 292270"/>
              <a:gd name="connsiteY119" fmla="*/ 91937 h 336550"/>
              <a:gd name="connsiteX120" fmla="*/ 161898 w 292270"/>
              <a:gd name="connsiteY120" fmla="*/ 76200 h 336550"/>
              <a:gd name="connsiteX121" fmla="*/ 139584 w 292270"/>
              <a:gd name="connsiteY121" fmla="*/ 76200 h 336550"/>
              <a:gd name="connsiteX122" fmla="*/ 140996 w 292270"/>
              <a:gd name="connsiteY122" fmla="*/ 76200 h 336550"/>
              <a:gd name="connsiteX123" fmla="*/ 143818 w 292270"/>
              <a:gd name="connsiteY123" fmla="*/ 76200 h 336550"/>
              <a:gd name="connsiteX124" fmla="*/ 145229 w 292270"/>
              <a:gd name="connsiteY124" fmla="*/ 77511 h 336550"/>
              <a:gd name="connsiteX125" fmla="*/ 145229 w 292270"/>
              <a:gd name="connsiteY125" fmla="*/ 105052 h 336550"/>
              <a:gd name="connsiteX126" fmla="*/ 143818 w 292270"/>
              <a:gd name="connsiteY126" fmla="*/ 106363 h 336550"/>
              <a:gd name="connsiteX127" fmla="*/ 139584 w 292270"/>
              <a:gd name="connsiteY127" fmla="*/ 106363 h 336550"/>
              <a:gd name="connsiteX128" fmla="*/ 139584 w 292270"/>
              <a:gd name="connsiteY128" fmla="*/ 105052 h 336550"/>
              <a:gd name="connsiteX129" fmla="*/ 139584 w 292270"/>
              <a:gd name="connsiteY129" fmla="*/ 82757 h 336550"/>
              <a:gd name="connsiteX130" fmla="*/ 135351 w 292270"/>
              <a:gd name="connsiteY130" fmla="*/ 84069 h 336550"/>
              <a:gd name="connsiteX131" fmla="*/ 133940 w 292270"/>
              <a:gd name="connsiteY131" fmla="*/ 84069 h 336550"/>
              <a:gd name="connsiteX132" fmla="*/ 132529 w 292270"/>
              <a:gd name="connsiteY132" fmla="*/ 81446 h 336550"/>
              <a:gd name="connsiteX133" fmla="*/ 133940 w 292270"/>
              <a:gd name="connsiteY133" fmla="*/ 80134 h 336550"/>
              <a:gd name="connsiteX134" fmla="*/ 139584 w 292270"/>
              <a:gd name="connsiteY134" fmla="*/ 76200 h 336550"/>
              <a:gd name="connsiteX135" fmla="*/ 118837 w 292270"/>
              <a:gd name="connsiteY135" fmla="*/ 76200 h 336550"/>
              <a:gd name="connsiteX136" fmla="*/ 123005 w 292270"/>
              <a:gd name="connsiteY136" fmla="*/ 76200 h 336550"/>
              <a:gd name="connsiteX137" fmla="*/ 123005 w 292270"/>
              <a:gd name="connsiteY137" fmla="*/ 77511 h 336550"/>
              <a:gd name="connsiteX138" fmla="*/ 123005 w 292270"/>
              <a:gd name="connsiteY138" fmla="*/ 105052 h 336550"/>
              <a:gd name="connsiteX139" fmla="*/ 123005 w 292270"/>
              <a:gd name="connsiteY139" fmla="*/ 106363 h 336550"/>
              <a:gd name="connsiteX140" fmla="*/ 118837 w 292270"/>
              <a:gd name="connsiteY140" fmla="*/ 106363 h 336550"/>
              <a:gd name="connsiteX141" fmla="*/ 117448 w 292270"/>
              <a:gd name="connsiteY141" fmla="*/ 105052 h 336550"/>
              <a:gd name="connsiteX142" fmla="*/ 117448 w 292270"/>
              <a:gd name="connsiteY142" fmla="*/ 82757 h 336550"/>
              <a:gd name="connsiteX143" fmla="*/ 114670 w 292270"/>
              <a:gd name="connsiteY143" fmla="*/ 84069 h 336550"/>
              <a:gd name="connsiteX144" fmla="*/ 113281 w 292270"/>
              <a:gd name="connsiteY144" fmla="*/ 84069 h 336550"/>
              <a:gd name="connsiteX145" fmla="*/ 111892 w 292270"/>
              <a:gd name="connsiteY145" fmla="*/ 81446 h 336550"/>
              <a:gd name="connsiteX146" fmla="*/ 111892 w 292270"/>
              <a:gd name="connsiteY146" fmla="*/ 80134 h 336550"/>
              <a:gd name="connsiteX147" fmla="*/ 118837 w 292270"/>
              <a:gd name="connsiteY147" fmla="*/ 76200 h 336550"/>
              <a:gd name="connsiteX148" fmla="*/ 97207 w 292270"/>
              <a:gd name="connsiteY148" fmla="*/ 76200 h 336550"/>
              <a:gd name="connsiteX149" fmla="*/ 99588 w 292270"/>
              <a:gd name="connsiteY149" fmla="*/ 76200 h 336550"/>
              <a:gd name="connsiteX150" fmla="*/ 100779 w 292270"/>
              <a:gd name="connsiteY150" fmla="*/ 77511 h 336550"/>
              <a:gd name="connsiteX151" fmla="*/ 100779 w 292270"/>
              <a:gd name="connsiteY151" fmla="*/ 105052 h 336550"/>
              <a:gd name="connsiteX152" fmla="*/ 99588 w 292270"/>
              <a:gd name="connsiteY152" fmla="*/ 106363 h 336550"/>
              <a:gd name="connsiteX153" fmla="*/ 97207 w 292270"/>
              <a:gd name="connsiteY153" fmla="*/ 106363 h 336550"/>
              <a:gd name="connsiteX154" fmla="*/ 96016 w 292270"/>
              <a:gd name="connsiteY154" fmla="*/ 105052 h 336550"/>
              <a:gd name="connsiteX155" fmla="*/ 96016 w 292270"/>
              <a:gd name="connsiteY155" fmla="*/ 82757 h 336550"/>
              <a:gd name="connsiteX156" fmla="*/ 92444 w 292270"/>
              <a:gd name="connsiteY156" fmla="*/ 84069 h 336550"/>
              <a:gd name="connsiteX157" fmla="*/ 91254 w 292270"/>
              <a:gd name="connsiteY157" fmla="*/ 84069 h 336550"/>
              <a:gd name="connsiteX158" fmla="*/ 91254 w 292270"/>
              <a:gd name="connsiteY158" fmla="*/ 81446 h 336550"/>
              <a:gd name="connsiteX159" fmla="*/ 91254 w 292270"/>
              <a:gd name="connsiteY159" fmla="*/ 80134 h 336550"/>
              <a:gd name="connsiteX160" fmla="*/ 97207 w 292270"/>
              <a:gd name="connsiteY160" fmla="*/ 76200 h 336550"/>
              <a:gd name="connsiteX161" fmla="*/ 201926 w 292270"/>
              <a:gd name="connsiteY161" fmla="*/ 36513 h 336550"/>
              <a:gd name="connsiteX162" fmla="*/ 200792 w 292270"/>
              <a:gd name="connsiteY162" fmla="*/ 40409 h 336550"/>
              <a:gd name="connsiteX163" fmla="*/ 205328 w 292270"/>
              <a:gd name="connsiteY163" fmla="*/ 50801 h 336550"/>
              <a:gd name="connsiteX164" fmla="*/ 208730 w 292270"/>
              <a:gd name="connsiteY164" fmla="*/ 40409 h 336550"/>
              <a:gd name="connsiteX165" fmla="*/ 208730 w 292270"/>
              <a:gd name="connsiteY165" fmla="*/ 39111 h 336550"/>
              <a:gd name="connsiteX166" fmla="*/ 201926 w 292270"/>
              <a:gd name="connsiteY166" fmla="*/ 36513 h 336550"/>
              <a:gd name="connsiteX167" fmla="*/ 123005 w 292270"/>
              <a:gd name="connsiteY167" fmla="*/ 34925 h 336550"/>
              <a:gd name="connsiteX168" fmla="*/ 116201 w 292270"/>
              <a:gd name="connsiteY168" fmla="*/ 37571 h 336550"/>
              <a:gd name="connsiteX169" fmla="*/ 115067 w 292270"/>
              <a:gd name="connsiteY169" fmla="*/ 38894 h 336550"/>
              <a:gd name="connsiteX170" fmla="*/ 115067 w 292270"/>
              <a:gd name="connsiteY170" fmla="*/ 40216 h 336550"/>
              <a:gd name="connsiteX171" fmla="*/ 119603 w 292270"/>
              <a:gd name="connsiteY171" fmla="*/ 50800 h 336550"/>
              <a:gd name="connsiteX172" fmla="*/ 123005 w 292270"/>
              <a:gd name="connsiteY172" fmla="*/ 40216 h 336550"/>
              <a:gd name="connsiteX173" fmla="*/ 123005 w 292270"/>
              <a:gd name="connsiteY173" fmla="*/ 34925 h 336550"/>
              <a:gd name="connsiteX174" fmla="*/ 162011 w 292270"/>
              <a:gd name="connsiteY174" fmla="*/ 31750 h 336550"/>
              <a:gd name="connsiteX175" fmla="*/ 157929 w 292270"/>
              <a:gd name="connsiteY175" fmla="*/ 40640 h 336550"/>
              <a:gd name="connsiteX176" fmla="*/ 162011 w 292270"/>
              <a:gd name="connsiteY176" fmla="*/ 50800 h 336550"/>
              <a:gd name="connsiteX177" fmla="*/ 167454 w 292270"/>
              <a:gd name="connsiteY177" fmla="*/ 40640 h 336550"/>
              <a:gd name="connsiteX178" fmla="*/ 162011 w 292270"/>
              <a:gd name="connsiteY178" fmla="*/ 31750 h 336550"/>
              <a:gd name="connsiteX179" fmla="*/ 144703 w 292270"/>
              <a:gd name="connsiteY179" fmla="*/ 28575 h 336550"/>
              <a:gd name="connsiteX180" fmla="*/ 144703 w 292270"/>
              <a:gd name="connsiteY180" fmla="*/ 55075 h 336550"/>
              <a:gd name="connsiteX181" fmla="*/ 143389 w 292270"/>
              <a:gd name="connsiteY181" fmla="*/ 55075 h 336550"/>
              <a:gd name="connsiteX182" fmla="*/ 139447 w 292270"/>
              <a:gd name="connsiteY182" fmla="*/ 55075 h 336550"/>
              <a:gd name="connsiteX183" fmla="*/ 139447 w 292270"/>
              <a:gd name="connsiteY183" fmla="*/ 32550 h 336550"/>
              <a:gd name="connsiteX184" fmla="*/ 135504 w 292270"/>
              <a:gd name="connsiteY184" fmla="*/ 33875 h 336550"/>
              <a:gd name="connsiteX185" fmla="*/ 134190 w 292270"/>
              <a:gd name="connsiteY185" fmla="*/ 33875 h 336550"/>
              <a:gd name="connsiteX186" fmla="*/ 132876 w 292270"/>
              <a:gd name="connsiteY186" fmla="*/ 31225 h 336550"/>
              <a:gd name="connsiteX187" fmla="*/ 127619 w 292270"/>
              <a:gd name="connsiteY187" fmla="*/ 32550 h 336550"/>
              <a:gd name="connsiteX188" fmla="*/ 128934 w 292270"/>
              <a:gd name="connsiteY188" fmla="*/ 40500 h 336550"/>
              <a:gd name="connsiteX189" fmla="*/ 118420 w 292270"/>
              <a:gd name="connsiteY189" fmla="*/ 56400 h 336550"/>
              <a:gd name="connsiteX190" fmla="*/ 109221 w 292270"/>
              <a:gd name="connsiteY190" fmla="*/ 41825 h 336550"/>
              <a:gd name="connsiteX191" fmla="*/ 101336 w 292270"/>
              <a:gd name="connsiteY191" fmla="*/ 47125 h 336550"/>
              <a:gd name="connsiteX192" fmla="*/ 101336 w 292270"/>
              <a:gd name="connsiteY192" fmla="*/ 55075 h 336550"/>
              <a:gd name="connsiteX193" fmla="*/ 100022 w 292270"/>
              <a:gd name="connsiteY193" fmla="*/ 55075 h 336550"/>
              <a:gd name="connsiteX194" fmla="*/ 97394 w 292270"/>
              <a:gd name="connsiteY194" fmla="*/ 55075 h 336550"/>
              <a:gd name="connsiteX195" fmla="*/ 96080 w 292270"/>
              <a:gd name="connsiteY195" fmla="*/ 55075 h 336550"/>
              <a:gd name="connsiteX196" fmla="*/ 96080 w 292270"/>
              <a:gd name="connsiteY196" fmla="*/ 49775 h 336550"/>
              <a:gd name="connsiteX197" fmla="*/ 72425 w 292270"/>
              <a:gd name="connsiteY197" fmla="*/ 77600 h 336550"/>
              <a:gd name="connsiteX198" fmla="*/ 76367 w 292270"/>
              <a:gd name="connsiteY198" fmla="*/ 76275 h 336550"/>
              <a:gd name="connsiteX199" fmla="*/ 86880 w 292270"/>
              <a:gd name="connsiteY199" fmla="*/ 90850 h 336550"/>
              <a:gd name="connsiteX200" fmla="*/ 76367 w 292270"/>
              <a:gd name="connsiteY200" fmla="*/ 106750 h 336550"/>
              <a:gd name="connsiteX201" fmla="*/ 67168 w 292270"/>
              <a:gd name="connsiteY201" fmla="*/ 97475 h 336550"/>
              <a:gd name="connsiteX202" fmla="*/ 75053 w 292270"/>
              <a:gd name="connsiteY202" fmla="*/ 127950 h 336550"/>
              <a:gd name="connsiteX203" fmla="*/ 76367 w 292270"/>
              <a:gd name="connsiteY203" fmla="*/ 127950 h 336550"/>
              <a:gd name="connsiteX204" fmla="*/ 78995 w 292270"/>
              <a:gd name="connsiteY204" fmla="*/ 127950 h 336550"/>
              <a:gd name="connsiteX205" fmla="*/ 80310 w 292270"/>
              <a:gd name="connsiteY205" fmla="*/ 127950 h 336550"/>
              <a:gd name="connsiteX206" fmla="*/ 80310 w 292270"/>
              <a:gd name="connsiteY206" fmla="*/ 133250 h 336550"/>
              <a:gd name="connsiteX207" fmla="*/ 88195 w 292270"/>
              <a:gd name="connsiteY207" fmla="*/ 135900 h 336550"/>
              <a:gd name="connsiteX208" fmla="*/ 97394 w 292270"/>
              <a:gd name="connsiteY208" fmla="*/ 126625 h 336550"/>
              <a:gd name="connsiteX209" fmla="*/ 107907 w 292270"/>
              <a:gd name="connsiteY209" fmla="*/ 135900 h 336550"/>
              <a:gd name="connsiteX210" fmla="*/ 114478 w 292270"/>
              <a:gd name="connsiteY210" fmla="*/ 145175 h 336550"/>
              <a:gd name="connsiteX211" fmla="*/ 117106 w 292270"/>
              <a:gd name="connsiteY211" fmla="*/ 151800 h 336550"/>
              <a:gd name="connsiteX212" fmla="*/ 117106 w 292270"/>
              <a:gd name="connsiteY212" fmla="*/ 133250 h 336550"/>
              <a:gd name="connsiteX213" fmla="*/ 114478 w 292270"/>
              <a:gd name="connsiteY213" fmla="*/ 134575 h 336550"/>
              <a:gd name="connsiteX214" fmla="*/ 113164 w 292270"/>
              <a:gd name="connsiteY214" fmla="*/ 135900 h 336550"/>
              <a:gd name="connsiteX215" fmla="*/ 113164 w 292270"/>
              <a:gd name="connsiteY215" fmla="*/ 134575 h 336550"/>
              <a:gd name="connsiteX216" fmla="*/ 111849 w 292270"/>
              <a:gd name="connsiteY216" fmla="*/ 131925 h 336550"/>
              <a:gd name="connsiteX217" fmla="*/ 111849 w 292270"/>
              <a:gd name="connsiteY217" fmla="*/ 130600 h 336550"/>
              <a:gd name="connsiteX218" fmla="*/ 118420 w 292270"/>
              <a:gd name="connsiteY218" fmla="*/ 127950 h 336550"/>
              <a:gd name="connsiteX219" fmla="*/ 122363 w 292270"/>
              <a:gd name="connsiteY219" fmla="*/ 127950 h 336550"/>
              <a:gd name="connsiteX220" fmla="*/ 122363 w 292270"/>
              <a:gd name="connsiteY220" fmla="*/ 155775 h 336550"/>
              <a:gd name="connsiteX221" fmla="*/ 122363 w 292270"/>
              <a:gd name="connsiteY221" fmla="*/ 157100 h 336550"/>
              <a:gd name="connsiteX222" fmla="*/ 121049 w 292270"/>
              <a:gd name="connsiteY222" fmla="*/ 157100 h 336550"/>
              <a:gd name="connsiteX223" fmla="*/ 135504 w 292270"/>
              <a:gd name="connsiteY223" fmla="*/ 162400 h 336550"/>
              <a:gd name="connsiteX224" fmla="*/ 161787 w 292270"/>
              <a:gd name="connsiteY224" fmla="*/ 159750 h 336550"/>
              <a:gd name="connsiteX225" fmla="*/ 181500 w 292270"/>
              <a:gd name="connsiteY225" fmla="*/ 191550 h 336550"/>
              <a:gd name="connsiteX226" fmla="*/ 181500 w 292270"/>
              <a:gd name="connsiteY226" fmla="*/ 183600 h 336550"/>
              <a:gd name="connsiteX227" fmla="*/ 178872 w 292270"/>
              <a:gd name="connsiteY227" fmla="*/ 186250 h 336550"/>
              <a:gd name="connsiteX228" fmla="*/ 177557 w 292270"/>
              <a:gd name="connsiteY228" fmla="*/ 186250 h 336550"/>
              <a:gd name="connsiteX229" fmla="*/ 176243 w 292270"/>
              <a:gd name="connsiteY229" fmla="*/ 184925 h 336550"/>
              <a:gd name="connsiteX230" fmla="*/ 176243 w 292270"/>
              <a:gd name="connsiteY230" fmla="*/ 182275 h 336550"/>
              <a:gd name="connsiteX231" fmla="*/ 176243 w 292270"/>
              <a:gd name="connsiteY231" fmla="*/ 180950 h 336550"/>
              <a:gd name="connsiteX232" fmla="*/ 182814 w 292270"/>
              <a:gd name="connsiteY232" fmla="*/ 178300 h 336550"/>
              <a:gd name="connsiteX233" fmla="*/ 186756 w 292270"/>
              <a:gd name="connsiteY233" fmla="*/ 178300 h 336550"/>
              <a:gd name="connsiteX234" fmla="*/ 186756 w 292270"/>
              <a:gd name="connsiteY234" fmla="*/ 194200 h 336550"/>
              <a:gd name="connsiteX235" fmla="*/ 199898 w 292270"/>
              <a:gd name="connsiteY235" fmla="*/ 186250 h 336550"/>
              <a:gd name="connsiteX236" fmla="*/ 198584 w 292270"/>
              <a:gd name="connsiteY236" fmla="*/ 186250 h 336550"/>
              <a:gd name="connsiteX237" fmla="*/ 198584 w 292270"/>
              <a:gd name="connsiteY237" fmla="*/ 184925 h 336550"/>
              <a:gd name="connsiteX238" fmla="*/ 197270 w 292270"/>
              <a:gd name="connsiteY238" fmla="*/ 182275 h 336550"/>
              <a:gd name="connsiteX239" fmla="*/ 198584 w 292270"/>
              <a:gd name="connsiteY239" fmla="*/ 180950 h 336550"/>
              <a:gd name="connsiteX240" fmla="*/ 199898 w 292270"/>
              <a:gd name="connsiteY240" fmla="*/ 180950 h 336550"/>
              <a:gd name="connsiteX241" fmla="*/ 199898 w 292270"/>
              <a:gd name="connsiteY241" fmla="*/ 166375 h 336550"/>
              <a:gd name="connsiteX242" fmla="*/ 234066 w 292270"/>
              <a:gd name="connsiteY242" fmla="*/ 161075 h 336550"/>
              <a:gd name="connsiteX243" fmla="*/ 241951 w 292270"/>
              <a:gd name="connsiteY243" fmla="*/ 146500 h 336550"/>
              <a:gd name="connsiteX244" fmla="*/ 245894 w 292270"/>
              <a:gd name="connsiteY244" fmla="*/ 143850 h 336550"/>
              <a:gd name="connsiteX245" fmla="*/ 245894 w 292270"/>
              <a:gd name="connsiteY245" fmla="*/ 133250 h 336550"/>
              <a:gd name="connsiteX246" fmla="*/ 241951 w 292270"/>
              <a:gd name="connsiteY246" fmla="*/ 134575 h 336550"/>
              <a:gd name="connsiteX247" fmla="*/ 241951 w 292270"/>
              <a:gd name="connsiteY247" fmla="*/ 135900 h 336550"/>
              <a:gd name="connsiteX248" fmla="*/ 240637 w 292270"/>
              <a:gd name="connsiteY248" fmla="*/ 134575 h 336550"/>
              <a:gd name="connsiteX249" fmla="*/ 240637 w 292270"/>
              <a:gd name="connsiteY249" fmla="*/ 131925 h 336550"/>
              <a:gd name="connsiteX250" fmla="*/ 240637 w 292270"/>
              <a:gd name="connsiteY250" fmla="*/ 130600 h 336550"/>
              <a:gd name="connsiteX251" fmla="*/ 247208 w 292270"/>
              <a:gd name="connsiteY251" fmla="*/ 127950 h 336550"/>
              <a:gd name="connsiteX252" fmla="*/ 249836 w 292270"/>
              <a:gd name="connsiteY252" fmla="*/ 127950 h 336550"/>
              <a:gd name="connsiteX253" fmla="*/ 251151 w 292270"/>
              <a:gd name="connsiteY253" fmla="*/ 127950 h 336550"/>
              <a:gd name="connsiteX254" fmla="*/ 251151 w 292270"/>
              <a:gd name="connsiteY254" fmla="*/ 143850 h 336550"/>
              <a:gd name="connsiteX255" fmla="*/ 252465 w 292270"/>
              <a:gd name="connsiteY255" fmla="*/ 143850 h 336550"/>
              <a:gd name="connsiteX256" fmla="*/ 257721 w 292270"/>
              <a:gd name="connsiteY256" fmla="*/ 94825 h 336550"/>
              <a:gd name="connsiteX257" fmla="*/ 247208 w 292270"/>
              <a:gd name="connsiteY257" fmla="*/ 106750 h 336550"/>
              <a:gd name="connsiteX258" fmla="*/ 238009 w 292270"/>
              <a:gd name="connsiteY258" fmla="*/ 92175 h 336550"/>
              <a:gd name="connsiteX259" fmla="*/ 248522 w 292270"/>
              <a:gd name="connsiteY259" fmla="*/ 76275 h 336550"/>
              <a:gd name="connsiteX260" fmla="*/ 249836 w 292270"/>
              <a:gd name="connsiteY260" fmla="*/ 76275 h 336550"/>
              <a:gd name="connsiteX261" fmla="*/ 230124 w 292270"/>
              <a:gd name="connsiteY261" fmla="*/ 52425 h 336550"/>
              <a:gd name="connsiteX262" fmla="*/ 230124 w 292270"/>
              <a:gd name="connsiteY262" fmla="*/ 55075 h 336550"/>
              <a:gd name="connsiteX263" fmla="*/ 228810 w 292270"/>
              <a:gd name="connsiteY263" fmla="*/ 55075 h 336550"/>
              <a:gd name="connsiteX264" fmla="*/ 224867 w 292270"/>
              <a:gd name="connsiteY264" fmla="*/ 55075 h 336550"/>
              <a:gd name="connsiteX265" fmla="*/ 224867 w 292270"/>
              <a:gd name="connsiteY265" fmla="*/ 48450 h 336550"/>
              <a:gd name="connsiteX266" fmla="*/ 215668 w 292270"/>
              <a:gd name="connsiteY266" fmla="*/ 43150 h 336550"/>
              <a:gd name="connsiteX267" fmla="*/ 205155 w 292270"/>
              <a:gd name="connsiteY267" fmla="*/ 56400 h 336550"/>
              <a:gd name="connsiteX268" fmla="*/ 194641 w 292270"/>
              <a:gd name="connsiteY268" fmla="*/ 40500 h 336550"/>
              <a:gd name="connsiteX269" fmla="*/ 195956 w 292270"/>
              <a:gd name="connsiteY269" fmla="*/ 33875 h 336550"/>
              <a:gd name="connsiteX270" fmla="*/ 186756 w 292270"/>
              <a:gd name="connsiteY270" fmla="*/ 31225 h 336550"/>
              <a:gd name="connsiteX271" fmla="*/ 186756 w 292270"/>
              <a:gd name="connsiteY271" fmla="*/ 55075 h 336550"/>
              <a:gd name="connsiteX272" fmla="*/ 182814 w 292270"/>
              <a:gd name="connsiteY272" fmla="*/ 55075 h 336550"/>
              <a:gd name="connsiteX273" fmla="*/ 181500 w 292270"/>
              <a:gd name="connsiteY273" fmla="*/ 55075 h 336550"/>
              <a:gd name="connsiteX274" fmla="*/ 181500 w 292270"/>
              <a:gd name="connsiteY274" fmla="*/ 32550 h 336550"/>
              <a:gd name="connsiteX275" fmla="*/ 178872 w 292270"/>
              <a:gd name="connsiteY275" fmla="*/ 33875 h 336550"/>
              <a:gd name="connsiteX276" fmla="*/ 177557 w 292270"/>
              <a:gd name="connsiteY276" fmla="*/ 33875 h 336550"/>
              <a:gd name="connsiteX277" fmla="*/ 176243 w 292270"/>
              <a:gd name="connsiteY277" fmla="*/ 33875 h 336550"/>
              <a:gd name="connsiteX278" fmla="*/ 176243 w 292270"/>
              <a:gd name="connsiteY278" fmla="*/ 31225 h 336550"/>
              <a:gd name="connsiteX279" fmla="*/ 176243 w 292270"/>
              <a:gd name="connsiteY279" fmla="*/ 29900 h 336550"/>
              <a:gd name="connsiteX280" fmla="*/ 177557 w 292270"/>
              <a:gd name="connsiteY280" fmla="*/ 29900 h 336550"/>
              <a:gd name="connsiteX281" fmla="*/ 168358 w 292270"/>
              <a:gd name="connsiteY281" fmla="*/ 28575 h 336550"/>
              <a:gd name="connsiteX282" fmla="*/ 172301 w 292270"/>
              <a:gd name="connsiteY282" fmla="*/ 40500 h 336550"/>
              <a:gd name="connsiteX283" fmla="*/ 161787 w 292270"/>
              <a:gd name="connsiteY283" fmla="*/ 56400 h 336550"/>
              <a:gd name="connsiteX284" fmla="*/ 151274 w 292270"/>
              <a:gd name="connsiteY284" fmla="*/ 40500 h 336550"/>
              <a:gd name="connsiteX285" fmla="*/ 156531 w 292270"/>
              <a:gd name="connsiteY285" fmla="*/ 28575 h 336550"/>
              <a:gd name="connsiteX286" fmla="*/ 144703 w 292270"/>
              <a:gd name="connsiteY286" fmla="*/ 28575 h 336550"/>
              <a:gd name="connsiteX287" fmla="*/ 164533 w 292270"/>
              <a:gd name="connsiteY287" fmla="*/ 0 h 336550"/>
              <a:gd name="connsiteX288" fmla="*/ 266895 w 292270"/>
              <a:gd name="connsiteY288" fmla="*/ 48642 h 336550"/>
              <a:gd name="connsiteX289" fmla="*/ 291829 w 292270"/>
              <a:gd name="connsiteY289" fmla="*/ 130150 h 336550"/>
              <a:gd name="connsiteX290" fmla="*/ 269520 w 292270"/>
              <a:gd name="connsiteY290" fmla="*/ 206400 h 336550"/>
              <a:gd name="connsiteX291" fmla="*/ 257709 w 292270"/>
              <a:gd name="connsiteY291" fmla="*/ 324718 h 336550"/>
              <a:gd name="connsiteX292" fmla="*/ 256396 w 292270"/>
              <a:gd name="connsiteY292" fmla="*/ 332606 h 336550"/>
              <a:gd name="connsiteX293" fmla="*/ 249835 w 292270"/>
              <a:gd name="connsiteY293" fmla="*/ 336550 h 336550"/>
              <a:gd name="connsiteX294" fmla="*/ 105478 w 292270"/>
              <a:gd name="connsiteY294" fmla="*/ 336550 h 336550"/>
              <a:gd name="connsiteX295" fmla="*/ 97604 w 292270"/>
              <a:gd name="connsiteY295" fmla="*/ 331292 h 336550"/>
              <a:gd name="connsiteX296" fmla="*/ 96292 w 292270"/>
              <a:gd name="connsiteY296" fmla="*/ 315516 h 336550"/>
              <a:gd name="connsiteX297" fmla="*/ 96292 w 292270"/>
              <a:gd name="connsiteY297" fmla="*/ 312887 h 336550"/>
              <a:gd name="connsiteX298" fmla="*/ 71357 w 292270"/>
              <a:gd name="connsiteY298" fmla="*/ 294481 h 336550"/>
              <a:gd name="connsiteX299" fmla="*/ 31987 w 292270"/>
              <a:gd name="connsiteY299" fmla="*/ 278706 h 336550"/>
              <a:gd name="connsiteX300" fmla="*/ 25426 w 292270"/>
              <a:gd name="connsiteY300" fmla="*/ 236637 h 336550"/>
              <a:gd name="connsiteX301" fmla="*/ 21489 w 292270"/>
              <a:gd name="connsiteY301" fmla="*/ 209029 h 336550"/>
              <a:gd name="connsiteX302" fmla="*/ 16239 w 292270"/>
              <a:gd name="connsiteY302" fmla="*/ 205085 h 336550"/>
              <a:gd name="connsiteX303" fmla="*/ 491 w 292270"/>
              <a:gd name="connsiteY303" fmla="*/ 191939 h 336550"/>
              <a:gd name="connsiteX304" fmla="*/ 4428 w 292270"/>
              <a:gd name="connsiteY304" fmla="*/ 177478 h 336550"/>
              <a:gd name="connsiteX305" fmla="*/ 24113 w 292270"/>
              <a:gd name="connsiteY305" fmla="*/ 126206 h 336550"/>
              <a:gd name="connsiteX306" fmla="*/ 29363 w 292270"/>
              <a:gd name="connsiteY306" fmla="*/ 97284 h 336550"/>
              <a:gd name="connsiteX307" fmla="*/ 81856 w 292270"/>
              <a:gd name="connsiteY307" fmla="*/ 26293 h 336550"/>
              <a:gd name="connsiteX308" fmla="*/ 164533 w 292270"/>
              <a:gd name="connsiteY308" fmla="*/ 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</a:cxnLst>
            <a:rect l="l" t="t" r="r" b="b"/>
            <a:pathLst>
              <a:path w="292270" h="336550">
                <a:moveTo>
                  <a:pt x="184010" y="131763"/>
                </a:moveTo>
                <a:cubicBezTo>
                  <a:pt x="179928" y="131763"/>
                  <a:pt x="178567" y="135573"/>
                  <a:pt x="178567" y="141923"/>
                </a:cubicBezTo>
                <a:cubicBezTo>
                  <a:pt x="178567" y="147003"/>
                  <a:pt x="179928" y="150813"/>
                  <a:pt x="184010" y="150813"/>
                </a:cubicBezTo>
                <a:cubicBezTo>
                  <a:pt x="188092" y="150813"/>
                  <a:pt x="188092" y="144463"/>
                  <a:pt x="188092" y="141923"/>
                </a:cubicBezTo>
                <a:cubicBezTo>
                  <a:pt x="188092" y="138113"/>
                  <a:pt x="188092" y="131763"/>
                  <a:pt x="184010" y="131763"/>
                </a:cubicBezTo>
                <a:close/>
                <a:moveTo>
                  <a:pt x="141147" y="131763"/>
                </a:moveTo>
                <a:cubicBezTo>
                  <a:pt x="138425" y="131763"/>
                  <a:pt x="135704" y="135573"/>
                  <a:pt x="135704" y="141923"/>
                </a:cubicBezTo>
                <a:cubicBezTo>
                  <a:pt x="135704" y="147003"/>
                  <a:pt x="138425" y="150813"/>
                  <a:pt x="141147" y="150813"/>
                </a:cubicBezTo>
                <a:cubicBezTo>
                  <a:pt x="145229" y="150813"/>
                  <a:pt x="145229" y="144463"/>
                  <a:pt x="145229" y="141923"/>
                </a:cubicBezTo>
                <a:cubicBezTo>
                  <a:pt x="145229" y="138113"/>
                  <a:pt x="145229" y="131763"/>
                  <a:pt x="141147" y="131763"/>
                </a:cubicBezTo>
                <a:close/>
                <a:moveTo>
                  <a:pt x="96811" y="131763"/>
                </a:moveTo>
                <a:cubicBezTo>
                  <a:pt x="95488" y="131763"/>
                  <a:pt x="94165" y="132822"/>
                  <a:pt x="92842" y="134938"/>
                </a:cubicBezTo>
                <a:cubicBezTo>
                  <a:pt x="95488" y="134938"/>
                  <a:pt x="98134" y="134938"/>
                  <a:pt x="100780" y="134938"/>
                </a:cubicBezTo>
                <a:cubicBezTo>
                  <a:pt x="100780" y="132822"/>
                  <a:pt x="99457" y="131763"/>
                  <a:pt x="96811" y="131763"/>
                </a:cubicBezTo>
                <a:close/>
                <a:moveTo>
                  <a:pt x="225310" y="127000"/>
                </a:moveTo>
                <a:cubicBezTo>
                  <a:pt x="226721" y="127000"/>
                  <a:pt x="226721" y="127000"/>
                  <a:pt x="226721" y="127000"/>
                </a:cubicBezTo>
                <a:cubicBezTo>
                  <a:pt x="226721" y="127000"/>
                  <a:pt x="226721" y="127000"/>
                  <a:pt x="229543" y="127000"/>
                </a:cubicBezTo>
                <a:cubicBezTo>
                  <a:pt x="230954" y="127000"/>
                  <a:pt x="230954" y="127000"/>
                  <a:pt x="230954" y="127000"/>
                </a:cubicBezTo>
                <a:cubicBezTo>
                  <a:pt x="230954" y="127000"/>
                  <a:pt x="230954" y="127000"/>
                  <a:pt x="230954" y="155792"/>
                </a:cubicBezTo>
                <a:cubicBezTo>
                  <a:pt x="230954" y="155792"/>
                  <a:pt x="230954" y="157163"/>
                  <a:pt x="229543" y="157163"/>
                </a:cubicBezTo>
                <a:cubicBezTo>
                  <a:pt x="229543" y="157163"/>
                  <a:pt x="229543" y="157163"/>
                  <a:pt x="225310" y="157163"/>
                </a:cubicBezTo>
                <a:cubicBezTo>
                  <a:pt x="225310" y="157163"/>
                  <a:pt x="225310" y="155792"/>
                  <a:pt x="225310" y="155792"/>
                </a:cubicBezTo>
                <a:cubicBezTo>
                  <a:pt x="225310" y="155792"/>
                  <a:pt x="225310" y="155792"/>
                  <a:pt x="225310" y="132484"/>
                </a:cubicBezTo>
                <a:cubicBezTo>
                  <a:pt x="225310" y="132484"/>
                  <a:pt x="225310" y="132484"/>
                  <a:pt x="221076" y="133855"/>
                </a:cubicBezTo>
                <a:cubicBezTo>
                  <a:pt x="221076" y="135227"/>
                  <a:pt x="221076" y="135227"/>
                  <a:pt x="221076" y="135227"/>
                </a:cubicBezTo>
                <a:cubicBezTo>
                  <a:pt x="219665" y="133855"/>
                  <a:pt x="219665" y="133855"/>
                  <a:pt x="219665" y="133855"/>
                </a:cubicBezTo>
                <a:cubicBezTo>
                  <a:pt x="219665" y="133855"/>
                  <a:pt x="219665" y="133855"/>
                  <a:pt x="219665" y="131113"/>
                </a:cubicBezTo>
                <a:cubicBezTo>
                  <a:pt x="218254" y="131113"/>
                  <a:pt x="219665" y="129742"/>
                  <a:pt x="219665" y="129742"/>
                </a:cubicBezTo>
                <a:cubicBezTo>
                  <a:pt x="219665" y="129742"/>
                  <a:pt x="219665" y="129742"/>
                  <a:pt x="225310" y="127000"/>
                </a:cubicBezTo>
                <a:close/>
                <a:moveTo>
                  <a:pt x="203791" y="127000"/>
                </a:moveTo>
                <a:cubicBezTo>
                  <a:pt x="203791" y="127000"/>
                  <a:pt x="203791" y="127000"/>
                  <a:pt x="207495" y="127000"/>
                </a:cubicBezTo>
                <a:cubicBezTo>
                  <a:pt x="207495" y="127000"/>
                  <a:pt x="208730" y="127000"/>
                  <a:pt x="208730" y="127000"/>
                </a:cubicBezTo>
                <a:cubicBezTo>
                  <a:pt x="208730" y="127000"/>
                  <a:pt x="208730" y="127000"/>
                  <a:pt x="208730" y="155792"/>
                </a:cubicBezTo>
                <a:cubicBezTo>
                  <a:pt x="208730" y="155792"/>
                  <a:pt x="207495" y="157163"/>
                  <a:pt x="207495" y="157163"/>
                </a:cubicBezTo>
                <a:cubicBezTo>
                  <a:pt x="207495" y="157163"/>
                  <a:pt x="207495" y="157163"/>
                  <a:pt x="203791" y="157163"/>
                </a:cubicBezTo>
                <a:cubicBezTo>
                  <a:pt x="203791" y="157163"/>
                  <a:pt x="202556" y="155792"/>
                  <a:pt x="202556" y="155792"/>
                </a:cubicBezTo>
                <a:cubicBezTo>
                  <a:pt x="202556" y="155792"/>
                  <a:pt x="202556" y="155792"/>
                  <a:pt x="202556" y="132484"/>
                </a:cubicBezTo>
                <a:cubicBezTo>
                  <a:pt x="202556" y="132484"/>
                  <a:pt x="202556" y="132484"/>
                  <a:pt x="200086" y="133855"/>
                </a:cubicBezTo>
                <a:cubicBezTo>
                  <a:pt x="200086" y="135227"/>
                  <a:pt x="198852" y="135227"/>
                  <a:pt x="198852" y="135227"/>
                </a:cubicBezTo>
                <a:cubicBezTo>
                  <a:pt x="198852" y="133855"/>
                  <a:pt x="198852" y="133855"/>
                  <a:pt x="198852" y="133855"/>
                </a:cubicBezTo>
                <a:cubicBezTo>
                  <a:pt x="198852" y="133855"/>
                  <a:pt x="198852" y="133855"/>
                  <a:pt x="197617" y="131113"/>
                </a:cubicBezTo>
                <a:cubicBezTo>
                  <a:pt x="197617" y="131113"/>
                  <a:pt x="197617" y="129742"/>
                  <a:pt x="198852" y="129742"/>
                </a:cubicBezTo>
                <a:cubicBezTo>
                  <a:pt x="198852" y="129742"/>
                  <a:pt x="198852" y="129742"/>
                  <a:pt x="203791" y="127000"/>
                </a:cubicBezTo>
                <a:close/>
                <a:moveTo>
                  <a:pt x="183964" y="127000"/>
                </a:moveTo>
                <a:cubicBezTo>
                  <a:pt x="189044" y="127000"/>
                  <a:pt x="192854" y="132246"/>
                  <a:pt x="192854" y="141426"/>
                </a:cubicBezTo>
                <a:cubicBezTo>
                  <a:pt x="192854" y="151918"/>
                  <a:pt x="189044" y="157163"/>
                  <a:pt x="182694" y="157163"/>
                </a:cubicBezTo>
                <a:cubicBezTo>
                  <a:pt x="177614" y="157163"/>
                  <a:pt x="173804" y="151918"/>
                  <a:pt x="173804" y="142737"/>
                </a:cubicBezTo>
                <a:cubicBezTo>
                  <a:pt x="173804" y="133557"/>
                  <a:pt x="177614" y="127000"/>
                  <a:pt x="183964" y="127000"/>
                </a:cubicBezTo>
                <a:close/>
                <a:moveTo>
                  <a:pt x="161699" y="127000"/>
                </a:moveTo>
                <a:cubicBezTo>
                  <a:pt x="161699" y="127000"/>
                  <a:pt x="161699" y="127000"/>
                  <a:pt x="164478" y="127000"/>
                </a:cubicBezTo>
                <a:cubicBezTo>
                  <a:pt x="165867" y="127000"/>
                  <a:pt x="165867" y="127000"/>
                  <a:pt x="165867" y="127000"/>
                </a:cubicBezTo>
                <a:cubicBezTo>
                  <a:pt x="165867" y="127000"/>
                  <a:pt x="165867" y="127000"/>
                  <a:pt x="165867" y="155792"/>
                </a:cubicBezTo>
                <a:cubicBezTo>
                  <a:pt x="165867" y="155792"/>
                  <a:pt x="165867" y="157163"/>
                  <a:pt x="164478" y="157163"/>
                </a:cubicBezTo>
                <a:cubicBezTo>
                  <a:pt x="164478" y="157163"/>
                  <a:pt x="164478" y="157163"/>
                  <a:pt x="161699" y="157163"/>
                </a:cubicBezTo>
                <a:cubicBezTo>
                  <a:pt x="160310" y="157163"/>
                  <a:pt x="160310" y="155792"/>
                  <a:pt x="160310" y="155792"/>
                </a:cubicBezTo>
                <a:cubicBezTo>
                  <a:pt x="160310" y="155792"/>
                  <a:pt x="160310" y="155792"/>
                  <a:pt x="160310" y="132484"/>
                </a:cubicBezTo>
                <a:cubicBezTo>
                  <a:pt x="160310" y="132484"/>
                  <a:pt x="160310" y="132484"/>
                  <a:pt x="156143" y="133855"/>
                </a:cubicBezTo>
                <a:cubicBezTo>
                  <a:pt x="156143" y="135227"/>
                  <a:pt x="156143" y="135227"/>
                  <a:pt x="156143" y="135227"/>
                </a:cubicBezTo>
                <a:cubicBezTo>
                  <a:pt x="154754" y="133855"/>
                  <a:pt x="154754" y="133855"/>
                  <a:pt x="154754" y="133855"/>
                </a:cubicBezTo>
                <a:cubicBezTo>
                  <a:pt x="154754" y="133855"/>
                  <a:pt x="154754" y="133855"/>
                  <a:pt x="154754" y="131113"/>
                </a:cubicBezTo>
                <a:cubicBezTo>
                  <a:pt x="154754" y="131113"/>
                  <a:pt x="154754" y="129742"/>
                  <a:pt x="154754" y="129742"/>
                </a:cubicBezTo>
                <a:cubicBezTo>
                  <a:pt x="154754" y="129742"/>
                  <a:pt x="154754" y="129742"/>
                  <a:pt x="161699" y="127000"/>
                </a:cubicBezTo>
                <a:close/>
                <a:moveTo>
                  <a:pt x="141261" y="127000"/>
                </a:moveTo>
                <a:cubicBezTo>
                  <a:pt x="147710" y="127000"/>
                  <a:pt x="151580" y="132246"/>
                  <a:pt x="151580" y="141426"/>
                </a:cubicBezTo>
                <a:cubicBezTo>
                  <a:pt x="151580" y="151918"/>
                  <a:pt x="147710" y="157163"/>
                  <a:pt x="141261" y="157163"/>
                </a:cubicBezTo>
                <a:cubicBezTo>
                  <a:pt x="134811" y="157163"/>
                  <a:pt x="130942" y="151918"/>
                  <a:pt x="130942" y="142737"/>
                </a:cubicBezTo>
                <a:cubicBezTo>
                  <a:pt x="130942" y="133557"/>
                  <a:pt x="134811" y="127000"/>
                  <a:pt x="141261" y="127000"/>
                </a:cubicBezTo>
                <a:close/>
                <a:moveTo>
                  <a:pt x="247736" y="80963"/>
                </a:moveTo>
                <a:cubicBezTo>
                  <a:pt x="245015" y="80963"/>
                  <a:pt x="243654" y="85091"/>
                  <a:pt x="243654" y="91970"/>
                </a:cubicBezTo>
                <a:cubicBezTo>
                  <a:pt x="243654" y="97474"/>
                  <a:pt x="245015" y="101601"/>
                  <a:pt x="247736" y="101601"/>
                </a:cubicBezTo>
                <a:cubicBezTo>
                  <a:pt x="251818" y="101601"/>
                  <a:pt x="253179" y="94722"/>
                  <a:pt x="253179" y="90594"/>
                </a:cubicBezTo>
                <a:cubicBezTo>
                  <a:pt x="253179" y="87843"/>
                  <a:pt x="251818" y="80963"/>
                  <a:pt x="247736" y="80963"/>
                </a:cubicBezTo>
                <a:close/>
                <a:moveTo>
                  <a:pt x="205328" y="80963"/>
                </a:moveTo>
                <a:cubicBezTo>
                  <a:pt x="203060" y="80963"/>
                  <a:pt x="200792" y="85091"/>
                  <a:pt x="200792" y="91970"/>
                </a:cubicBezTo>
                <a:cubicBezTo>
                  <a:pt x="200792" y="97474"/>
                  <a:pt x="203060" y="101601"/>
                  <a:pt x="205328" y="101601"/>
                </a:cubicBezTo>
                <a:cubicBezTo>
                  <a:pt x="208730" y="101601"/>
                  <a:pt x="208730" y="94722"/>
                  <a:pt x="208730" y="90594"/>
                </a:cubicBezTo>
                <a:cubicBezTo>
                  <a:pt x="208730" y="87843"/>
                  <a:pt x="208730" y="80963"/>
                  <a:pt x="205328" y="80963"/>
                </a:cubicBezTo>
                <a:close/>
                <a:moveTo>
                  <a:pt x="184010" y="80963"/>
                </a:moveTo>
                <a:cubicBezTo>
                  <a:pt x="179928" y="80963"/>
                  <a:pt x="178567" y="85091"/>
                  <a:pt x="178567" y="91970"/>
                </a:cubicBezTo>
                <a:cubicBezTo>
                  <a:pt x="178567" y="97474"/>
                  <a:pt x="179928" y="101601"/>
                  <a:pt x="184010" y="101601"/>
                </a:cubicBezTo>
                <a:cubicBezTo>
                  <a:pt x="188092" y="101601"/>
                  <a:pt x="188092" y="94722"/>
                  <a:pt x="188092" y="90594"/>
                </a:cubicBezTo>
                <a:cubicBezTo>
                  <a:pt x="188092" y="87843"/>
                  <a:pt x="188092" y="80963"/>
                  <a:pt x="184010" y="80963"/>
                </a:cubicBezTo>
                <a:close/>
                <a:moveTo>
                  <a:pt x="162011" y="80963"/>
                </a:moveTo>
                <a:cubicBezTo>
                  <a:pt x="159290" y="80963"/>
                  <a:pt x="157929" y="85091"/>
                  <a:pt x="157929" y="91970"/>
                </a:cubicBezTo>
                <a:cubicBezTo>
                  <a:pt x="157929" y="97474"/>
                  <a:pt x="159290" y="101601"/>
                  <a:pt x="162011" y="101601"/>
                </a:cubicBezTo>
                <a:cubicBezTo>
                  <a:pt x="166093" y="101601"/>
                  <a:pt x="167454" y="94722"/>
                  <a:pt x="167454" y="90594"/>
                </a:cubicBezTo>
                <a:cubicBezTo>
                  <a:pt x="167454" y="87843"/>
                  <a:pt x="166093" y="80963"/>
                  <a:pt x="162011" y="80963"/>
                </a:cubicBezTo>
                <a:close/>
                <a:moveTo>
                  <a:pt x="76173" y="80963"/>
                </a:moveTo>
                <a:cubicBezTo>
                  <a:pt x="73527" y="80963"/>
                  <a:pt x="72204" y="85091"/>
                  <a:pt x="72204" y="91970"/>
                </a:cubicBezTo>
                <a:cubicBezTo>
                  <a:pt x="72204" y="97474"/>
                  <a:pt x="73527" y="101601"/>
                  <a:pt x="76173" y="101601"/>
                </a:cubicBezTo>
                <a:cubicBezTo>
                  <a:pt x="80142" y="101601"/>
                  <a:pt x="80142" y="94722"/>
                  <a:pt x="80142" y="90594"/>
                </a:cubicBezTo>
                <a:cubicBezTo>
                  <a:pt x="80142" y="87843"/>
                  <a:pt x="80142" y="80963"/>
                  <a:pt x="76173" y="80963"/>
                </a:cubicBezTo>
                <a:close/>
                <a:moveTo>
                  <a:pt x="225310" y="76200"/>
                </a:moveTo>
                <a:cubicBezTo>
                  <a:pt x="226721" y="76200"/>
                  <a:pt x="226721" y="76200"/>
                  <a:pt x="226721" y="76200"/>
                </a:cubicBezTo>
                <a:cubicBezTo>
                  <a:pt x="226721" y="76200"/>
                  <a:pt x="226721" y="76200"/>
                  <a:pt x="229543" y="76200"/>
                </a:cubicBezTo>
                <a:cubicBezTo>
                  <a:pt x="230954" y="76200"/>
                  <a:pt x="230954" y="77511"/>
                  <a:pt x="230954" y="77511"/>
                </a:cubicBezTo>
                <a:cubicBezTo>
                  <a:pt x="230954" y="77511"/>
                  <a:pt x="230954" y="77511"/>
                  <a:pt x="230954" y="105052"/>
                </a:cubicBezTo>
                <a:cubicBezTo>
                  <a:pt x="230954" y="105052"/>
                  <a:pt x="230954" y="106363"/>
                  <a:pt x="229543" y="106363"/>
                </a:cubicBezTo>
                <a:cubicBezTo>
                  <a:pt x="229543" y="106363"/>
                  <a:pt x="229543" y="106363"/>
                  <a:pt x="225310" y="106363"/>
                </a:cubicBezTo>
                <a:cubicBezTo>
                  <a:pt x="225310" y="106363"/>
                  <a:pt x="225310" y="105052"/>
                  <a:pt x="225310" y="105052"/>
                </a:cubicBezTo>
                <a:cubicBezTo>
                  <a:pt x="225310" y="105052"/>
                  <a:pt x="225310" y="105052"/>
                  <a:pt x="225310" y="82757"/>
                </a:cubicBezTo>
                <a:cubicBezTo>
                  <a:pt x="225310" y="82757"/>
                  <a:pt x="225310" y="82757"/>
                  <a:pt x="221076" y="84069"/>
                </a:cubicBezTo>
                <a:cubicBezTo>
                  <a:pt x="219665" y="84069"/>
                  <a:pt x="219665" y="84069"/>
                  <a:pt x="219665" y="84069"/>
                </a:cubicBezTo>
                <a:cubicBezTo>
                  <a:pt x="219665" y="84069"/>
                  <a:pt x="219665" y="84069"/>
                  <a:pt x="219665" y="81446"/>
                </a:cubicBezTo>
                <a:cubicBezTo>
                  <a:pt x="218254" y="80134"/>
                  <a:pt x="219665" y="80134"/>
                  <a:pt x="219665" y="80134"/>
                </a:cubicBezTo>
                <a:cubicBezTo>
                  <a:pt x="219665" y="80134"/>
                  <a:pt x="219665" y="80134"/>
                  <a:pt x="225310" y="76200"/>
                </a:cubicBezTo>
                <a:close/>
                <a:moveTo>
                  <a:pt x="205555" y="76200"/>
                </a:moveTo>
                <a:cubicBezTo>
                  <a:pt x="212500" y="76200"/>
                  <a:pt x="216667" y="81446"/>
                  <a:pt x="216667" y="90626"/>
                </a:cubicBezTo>
                <a:cubicBezTo>
                  <a:pt x="216667" y="101118"/>
                  <a:pt x="212500" y="106363"/>
                  <a:pt x="205555" y="106363"/>
                </a:cubicBezTo>
                <a:cubicBezTo>
                  <a:pt x="198609" y="106363"/>
                  <a:pt x="194442" y="101118"/>
                  <a:pt x="194442" y="91937"/>
                </a:cubicBezTo>
                <a:cubicBezTo>
                  <a:pt x="194442" y="81446"/>
                  <a:pt x="198609" y="76200"/>
                  <a:pt x="205555" y="76200"/>
                </a:cubicBezTo>
                <a:close/>
                <a:moveTo>
                  <a:pt x="183964" y="76200"/>
                </a:moveTo>
                <a:cubicBezTo>
                  <a:pt x="189044" y="76200"/>
                  <a:pt x="192854" y="81446"/>
                  <a:pt x="192854" y="90626"/>
                </a:cubicBezTo>
                <a:cubicBezTo>
                  <a:pt x="192854" y="101118"/>
                  <a:pt x="189044" y="106363"/>
                  <a:pt x="182694" y="106363"/>
                </a:cubicBezTo>
                <a:cubicBezTo>
                  <a:pt x="177614" y="106363"/>
                  <a:pt x="173804" y="101118"/>
                  <a:pt x="173804" y="91937"/>
                </a:cubicBezTo>
                <a:cubicBezTo>
                  <a:pt x="173804" y="81446"/>
                  <a:pt x="177614" y="76200"/>
                  <a:pt x="183964" y="76200"/>
                </a:cubicBezTo>
                <a:close/>
                <a:moveTo>
                  <a:pt x="161898" y="76200"/>
                </a:moveTo>
                <a:cubicBezTo>
                  <a:pt x="168347" y="76200"/>
                  <a:pt x="172217" y="81446"/>
                  <a:pt x="172217" y="90626"/>
                </a:cubicBezTo>
                <a:cubicBezTo>
                  <a:pt x="172217" y="101118"/>
                  <a:pt x="168347" y="106363"/>
                  <a:pt x="161898" y="106363"/>
                </a:cubicBezTo>
                <a:cubicBezTo>
                  <a:pt x="155448" y="106363"/>
                  <a:pt x="152869" y="101118"/>
                  <a:pt x="151579" y="91937"/>
                </a:cubicBezTo>
                <a:cubicBezTo>
                  <a:pt x="151579" y="81446"/>
                  <a:pt x="156738" y="76200"/>
                  <a:pt x="161898" y="76200"/>
                </a:cubicBezTo>
                <a:close/>
                <a:moveTo>
                  <a:pt x="139584" y="76200"/>
                </a:moveTo>
                <a:cubicBezTo>
                  <a:pt x="139584" y="76200"/>
                  <a:pt x="139584" y="76200"/>
                  <a:pt x="140996" y="76200"/>
                </a:cubicBezTo>
                <a:cubicBezTo>
                  <a:pt x="140996" y="76200"/>
                  <a:pt x="140996" y="76200"/>
                  <a:pt x="143818" y="76200"/>
                </a:cubicBezTo>
                <a:cubicBezTo>
                  <a:pt x="143818" y="76200"/>
                  <a:pt x="145229" y="77511"/>
                  <a:pt x="145229" y="77511"/>
                </a:cubicBezTo>
                <a:cubicBezTo>
                  <a:pt x="145229" y="77511"/>
                  <a:pt x="145229" y="77511"/>
                  <a:pt x="145229" y="105052"/>
                </a:cubicBezTo>
                <a:cubicBezTo>
                  <a:pt x="145229" y="105052"/>
                  <a:pt x="143818" y="106363"/>
                  <a:pt x="143818" y="106363"/>
                </a:cubicBezTo>
                <a:cubicBezTo>
                  <a:pt x="143818" y="106363"/>
                  <a:pt x="143818" y="106363"/>
                  <a:pt x="139584" y="106363"/>
                </a:cubicBezTo>
                <a:cubicBezTo>
                  <a:pt x="139584" y="106363"/>
                  <a:pt x="139584" y="105052"/>
                  <a:pt x="139584" y="105052"/>
                </a:cubicBezTo>
                <a:cubicBezTo>
                  <a:pt x="139584" y="105052"/>
                  <a:pt x="139584" y="105052"/>
                  <a:pt x="139584" y="82757"/>
                </a:cubicBezTo>
                <a:cubicBezTo>
                  <a:pt x="139584" y="82757"/>
                  <a:pt x="139584" y="82757"/>
                  <a:pt x="135351" y="84069"/>
                </a:cubicBezTo>
                <a:cubicBezTo>
                  <a:pt x="135351" y="84069"/>
                  <a:pt x="135351" y="84069"/>
                  <a:pt x="133940" y="84069"/>
                </a:cubicBezTo>
                <a:lnTo>
                  <a:pt x="132529" y="81446"/>
                </a:lnTo>
                <a:cubicBezTo>
                  <a:pt x="132529" y="80134"/>
                  <a:pt x="132529" y="80134"/>
                  <a:pt x="133940" y="80134"/>
                </a:cubicBezTo>
                <a:cubicBezTo>
                  <a:pt x="133940" y="80134"/>
                  <a:pt x="133940" y="80134"/>
                  <a:pt x="139584" y="76200"/>
                </a:cubicBezTo>
                <a:close/>
                <a:moveTo>
                  <a:pt x="118837" y="76200"/>
                </a:moveTo>
                <a:cubicBezTo>
                  <a:pt x="118837" y="76200"/>
                  <a:pt x="118837" y="76200"/>
                  <a:pt x="123005" y="76200"/>
                </a:cubicBezTo>
                <a:cubicBezTo>
                  <a:pt x="123005" y="76200"/>
                  <a:pt x="123005" y="77511"/>
                  <a:pt x="123005" y="77511"/>
                </a:cubicBezTo>
                <a:cubicBezTo>
                  <a:pt x="123005" y="77511"/>
                  <a:pt x="123005" y="77511"/>
                  <a:pt x="123005" y="105052"/>
                </a:cubicBezTo>
                <a:cubicBezTo>
                  <a:pt x="123005" y="105052"/>
                  <a:pt x="123005" y="106363"/>
                  <a:pt x="123005" y="106363"/>
                </a:cubicBezTo>
                <a:cubicBezTo>
                  <a:pt x="123005" y="106363"/>
                  <a:pt x="123005" y="106363"/>
                  <a:pt x="118837" y="106363"/>
                </a:cubicBezTo>
                <a:cubicBezTo>
                  <a:pt x="118837" y="106363"/>
                  <a:pt x="117448" y="105052"/>
                  <a:pt x="117448" y="105052"/>
                </a:cubicBezTo>
                <a:cubicBezTo>
                  <a:pt x="117448" y="105052"/>
                  <a:pt x="117448" y="105052"/>
                  <a:pt x="117448" y="82757"/>
                </a:cubicBezTo>
                <a:cubicBezTo>
                  <a:pt x="117448" y="82757"/>
                  <a:pt x="117448" y="82757"/>
                  <a:pt x="114670" y="84069"/>
                </a:cubicBezTo>
                <a:cubicBezTo>
                  <a:pt x="113281" y="84069"/>
                  <a:pt x="113281" y="84069"/>
                  <a:pt x="113281" y="84069"/>
                </a:cubicBezTo>
                <a:cubicBezTo>
                  <a:pt x="113281" y="84069"/>
                  <a:pt x="113281" y="84069"/>
                  <a:pt x="111892" y="81446"/>
                </a:cubicBezTo>
                <a:cubicBezTo>
                  <a:pt x="111892" y="80134"/>
                  <a:pt x="111892" y="80134"/>
                  <a:pt x="111892" y="80134"/>
                </a:cubicBezTo>
                <a:cubicBezTo>
                  <a:pt x="111892" y="80134"/>
                  <a:pt x="111892" y="80134"/>
                  <a:pt x="118837" y="76200"/>
                </a:cubicBezTo>
                <a:close/>
                <a:moveTo>
                  <a:pt x="97207" y="76200"/>
                </a:moveTo>
                <a:cubicBezTo>
                  <a:pt x="97207" y="76200"/>
                  <a:pt x="97207" y="76200"/>
                  <a:pt x="99588" y="76200"/>
                </a:cubicBezTo>
                <a:cubicBezTo>
                  <a:pt x="100779" y="76200"/>
                  <a:pt x="100779" y="77511"/>
                  <a:pt x="100779" y="77511"/>
                </a:cubicBezTo>
                <a:cubicBezTo>
                  <a:pt x="100779" y="77511"/>
                  <a:pt x="100779" y="77511"/>
                  <a:pt x="100779" y="105052"/>
                </a:cubicBezTo>
                <a:cubicBezTo>
                  <a:pt x="100779" y="105052"/>
                  <a:pt x="100779" y="106363"/>
                  <a:pt x="99588" y="106363"/>
                </a:cubicBezTo>
                <a:cubicBezTo>
                  <a:pt x="99588" y="106363"/>
                  <a:pt x="99588" y="106363"/>
                  <a:pt x="97207" y="106363"/>
                </a:cubicBezTo>
                <a:cubicBezTo>
                  <a:pt x="96016" y="106363"/>
                  <a:pt x="96016" y="105052"/>
                  <a:pt x="96016" y="105052"/>
                </a:cubicBezTo>
                <a:cubicBezTo>
                  <a:pt x="96016" y="105052"/>
                  <a:pt x="96016" y="105052"/>
                  <a:pt x="96016" y="82757"/>
                </a:cubicBezTo>
                <a:cubicBezTo>
                  <a:pt x="96016" y="82757"/>
                  <a:pt x="96016" y="82757"/>
                  <a:pt x="92444" y="84069"/>
                </a:cubicBezTo>
                <a:cubicBezTo>
                  <a:pt x="91254" y="84069"/>
                  <a:pt x="91254" y="84069"/>
                  <a:pt x="91254" y="84069"/>
                </a:cubicBezTo>
                <a:cubicBezTo>
                  <a:pt x="91254" y="84069"/>
                  <a:pt x="91254" y="84069"/>
                  <a:pt x="91254" y="81446"/>
                </a:cubicBezTo>
                <a:cubicBezTo>
                  <a:pt x="91254" y="80134"/>
                  <a:pt x="91254" y="80134"/>
                  <a:pt x="91254" y="80134"/>
                </a:cubicBezTo>
                <a:cubicBezTo>
                  <a:pt x="91254" y="80134"/>
                  <a:pt x="91254" y="80134"/>
                  <a:pt x="97207" y="76200"/>
                </a:cubicBezTo>
                <a:close/>
                <a:moveTo>
                  <a:pt x="201926" y="36513"/>
                </a:moveTo>
                <a:cubicBezTo>
                  <a:pt x="200792" y="37812"/>
                  <a:pt x="200792" y="39111"/>
                  <a:pt x="200792" y="40409"/>
                </a:cubicBezTo>
                <a:cubicBezTo>
                  <a:pt x="200792" y="46904"/>
                  <a:pt x="203060" y="50801"/>
                  <a:pt x="205328" y="50801"/>
                </a:cubicBezTo>
                <a:cubicBezTo>
                  <a:pt x="208730" y="50801"/>
                  <a:pt x="208730" y="44306"/>
                  <a:pt x="208730" y="40409"/>
                </a:cubicBezTo>
                <a:cubicBezTo>
                  <a:pt x="208730" y="40409"/>
                  <a:pt x="208730" y="40409"/>
                  <a:pt x="208730" y="39111"/>
                </a:cubicBezTo>
                <a:cubicBezTo>
                  <a:pt x="206462" y="37812"/>
                  <a:pt x="204194" y="36513"/>
                  <a:pt x="201926" y="36513"/>
                </a:cubicBezTo>
                <a:close/>
                <a:moveTo>
                  <a:pt x="123005" y="34925"/>
                </a:moveTo>
                <a:cubicBezTo>
                  <a:pt x="120737" y="34925"/>
                  <a:pt x="118469" y="36248"/>
                  <a:pt x="116201" y="37571"/>
                </a:cubicBezTo>
                <a:cubicBezTo>
                  <a:pt x="116201" y="38894"/>
                  <a:pt x="115067" y="38894"/>
                  <a:pt x="115067" y="38894"/>
                </a:cubicBezTo>
                <a:cubicBezTo>
                  <a:pt x="115067" y="38894"/>
                  <a:pt x="115067" y="40216"/>
                  <a:pt x="115067" y="40216"/>
                </a:cubicBezTo>
                <a:cubicBezTo>
                  <a:pt x="115067" y="46831"/>
                  <a:pt x="116201" y="50800"/>
                  <a:pt x="119603" y="50800"/>
                </a:cubicBezTo>
                <a:cubicBezTo>
                  <a:pt x="123005" y="50800"/>
                  <a:pt x="123005" y="44185"/>
                  <a:pt x="123005" y="40216"/>
                </a:cubicBezTo>
                <a:cubicBezTo>
                  <a:pt x="123005" y="38894"/>
                  <a:pt x="123005" y="36248"/>
                  <a:pt x="123005" y="34925"/>
                </a:cubicBezTo>
                <a:close/>
                <a:moveTo>
                  <a:pt x="162011" y="31750"/>
                </a:moveTo>
                <a:cubicBezTo>
                  <a:pt x="159290" y="31750"/>
                  <a:pt x="157929" y="35560"/>
                  <a:pt x="157929" y="40640"/>
                </a:cubicBezTo>
                <a:cubicBezTo>
                  <a:pt x="157929" y="46990"/>
                  <a:pt x="159290" y="50800"/>
                  <a:pt x="162011" y="50800"/>
                </a:cubicBezTo>
                <a:cubicBezTo>
                  <a:pt x="166093" y="50800"/>
                  <a:pt x="167454" y="44450"/>
                  <a:pt x="167454" y="40640"/>
                </a:cubicBezTo>
                <a:cubicBezTo>
                  <a:pt x="167454" y="36830"/>
                  <a:pt x="166093" y="31750"/>
                  <a:pt x="162011" y="31750"/>
                </a:cubicBezTo>
                <a:close/>
                <a:moveTo>
                  <a:pt x="144703" y="28575"/>
                </a:moveTo>
                <a:cubicBezTo>
                  <a:pt x="144703" y="28575"/>
                  <a:pt x="144703" y="28575"/>
                  <a:pt x="144703" y="55075"/>
                </a:cubicBezTo>
                <a:cubicBezTo>
                  <a:pt x="144703" y="55075"/>
                  <a:pt x="143389" y="55075"/>
                  <a:pt x="143389" y="55075"/>
                </a:cubicBezTo>
                <a:cubicBezTo>
                  <a:pt x="143389" y="55075"/>
                  <a:pt x="143389" y="55075"/>
                  <a:pt x="139447" y="55075"/>
                </a:cubicBezTo>
                <a:cubicBezTo>
                  <a:pt x="139447" y="55075"/>
                  <a:pt x="139447" y="55075"/>
                  <a:pt x="139447" y="32550"/>
                </a:cubicBezTo>
                <a:cubicBezTo>
                  <a:pt x="139447" y="32550"/>
                  <a:pt x="139447" y="32550"/>
                  <a:pt x="135504" y="33875"/>
                </a:cubicBezTo>
                <a:cubicBezTo>
                  <a:pt x="135504" y="33875"/>
                  <a:pt x="135504" y="33875"/>
                  <a:pt x="134190" y="33875"/>
                </a:cubicBezTo>
                <a:cubicBezTo>
                  <a:pt x="134190" y="33875"/>
                  <a:pt x="134190" y="33875"/>
                  <a:pt x="132876" y="31225"/>
                </a:cubicBezTo>
                <a:cubicBezTo>
                  <a:pt x="131562" y="31225"/>
                  <a:pt x="130248" y="32550"/>
                  <a:pt x="127619" y="32550"/>
                </a:cubicBezTo>
                <a:cubicBezTo>
                  <a:pt x="128934" y="35200"/>
                  <a:pt x="128934" y="37850"/>
                  <a:pt x="128934" y="40500"/>
                </a:cubicBezTo>
                <a:cubicBezTo>
                  <a:pt x="128934" y="51100"/>
                  <a:pt x="124991" y="56400"/>
                  <a:pt x="118420" y="56400"/>
                </a:cubicBezTo>
                <a:cubicBezTo>
                  <a:pt x="113164" y="56400"/>
                  <a:pt x="109221" y="51100"/>
                  <a:pt x="109221" y="41825"/>
                </a:cubicBezTo>
                <a:cubicBezTo>
                  <a:pt x="106593" y="43150"/>
                  <a:pt x="103964" y="44475"/>
                  <a:pt x="101336" y="47125"/>
                </a:cubicBezTo>
                <a:cubicBezTo>
                  <a:pt x="101336" y="47125"/>
                  <a:pt x="101336" y="47125"/>
                  <a:pt x="101336" y="55075"/>
                </a:cubicBezTo>
                <a:cubicBezTo>
                  <a:pt x="101336" y="55075"/>
                  <a:pt x="101336" y="55075"/>
                  <a:pt x="100022" y="55075"/>
                </a:cubicBezTo>
                <a:cubicBezTo>
                  <a:pt x="100022" y="55075"/>
                  <a:pt x="100022" y="55075"/>
                  <a:pt x="97394" y="55075"/>
                </a:cubicBezTo>
                <a:cubicBezTo>
                  <a:pt x="96080" y="55075"/>
                  <a:pt x="96080" y="55075"/>
                  <a:pt x="96080" y="55075"/>
                </a:cubicBezTo>
                <a:cubicBezTo>
                  <a:pt x="96080" y="55075"/>
                  <a:pt x="96080" y="55075"/>
                  <a:pt x="96080" y="49775"/>
                </a:cubicBezTo>
                <a:cubicBezTo>
                  <a:pt x="85566" y="57725"/>
                  <a:pt x="77681" y="65675"/>
                  <a:pt x="72425" y="77600"/>
                </a:cubicBezTo>
                <a:cubicBezTo>
                  <a:pt x="73739" y="76275"/>
                  <a:pt x="75053" y="76275"/>
                  <a:pt x="76367" y="76275"/>
                </a:cubicBezTo>
                <a:cubicBezTo>
                  <a:pt x="82938" y="76275"/>
                  <a:pt x="86880" y="81575"/>
                  <a:pt x="86880" y="90850"/>
                </a:cubicBezTo>
                <a:cubicBezTo>
                  <a:pt x="86880" y="101450"/>
                  <a:pt x="82938" y="106750"/>
                  <a:pt x="76367" y="106750"/>
                </a:cubicBezTo>
                <a:cubicBezTo>
                  <a:pt x="71111" y="106750"/>
                  <a:pt x="68482" y="102775"/>
                  <a:pt x="67168" y="97475"/>
                </a:cubicBezTo>
                <a:cubicBezTo>
                  <a:pt x="65854" y="106750"/>
                  <a:pt x="69796" y="120000"/>
                  <a:pt x="75053" y="127950"/>
                </a:cubicBezTo>
                <a:cubicBezTo>
                  <a:pt x="75053" y="127950"/>
                  <a:pt x="76367" y="127950"/>
                  <a:pt x="76367" y="127950"/>
                </a:cubicBezTo>
                <a:cubicBezTo>
                  <a:pt x="76367" y="127950"/>
                  <a:pt x="76367" y="127950"/>
                  <a:pt x="78995" y="127950"/>
                </a:cubicBezTo>
                <a:cubicBezTo>
                  <a:pt x="78995" y="127950"/>
                  <a:pt x="80310" y="127950"/>
                  <a:pt x="80310" y="127950"/>
                </a:cubicBezTo>
                <a:cubicBezTo>
                  <a:pt x="80310" y="127950"/>
                  <a:pt x="80310" y="127950"/>
                  <a:pt x="80310" y="133250"/>
                </a:cubicBezTo>
                <a:cubicBezTo>
                  <a:pt x="82938" y="134575"/>
                  <a:pt x="85566" y="135900"/>
                  <a:pt x="88195" y="135900"/>
                </a:cubicBezTo>
                <a:cubicBezTo>
                  <a:pt x="89509" y="130600"/>
                  <a:pt x="93451" y="126625"/>
                  <a:pt x="97394" y="126625"/>
                </a:cubicBezTo>
                <a:cubicBezTo>
                  <a:pt x="102650" y="126625"/>
                  <a:pt x="106593" y="130600"/>
                  <a:pt x="107907" y="135900"/>
                </a:cubicBezTo>
                <a:cubicBezTo>
                  <a:pt x="110535" y="137225"/>
                  <a:pt x="113164" y="138550"/>
                  <a:pt x="114478" y="145175"/>
                </a:cubicBezTo>
                <a:cubicBezTo>
                  <a:pt x="115792" y="147825"/>
                  <a:pt x="115792" y="150475"/>
                  <a:pt x="117106" y="151800"/>
                </a:cubicBezTo>
                <a:cubicBezTo>
                  <a:pt x="117106" y="151800"/>
                  <a:pt x="117106" y="151800"/>
                  <a:pt x="117106" y="133250"/>
                </a:cubicBezTo>
                <a:cubicBezTo>
                  <a:pt x="117106" y="133250"/>
                  <a:pt x="117106" y="133250"/>
                  <a:pt x="114478" y="134575"/>
                </a:cubicBezTo>
                <a:cubicBezTo>
                  <a:pt x="113164" y="135900"/>
                  <a:pt x="113164" y="135900"/>
                  <a:pt x="113164" y="135900"/>
                </a:cubicBezTo>
                <a:cubicBezTo>
                  <a:pt x="113164" y="134575"/>
                  <a:pt x="113164" y="134575"/>
                  <a:pt x="113164" y="134575"/>
                </a:cubicBezTo>
                <a:cubicBezTo>
                  <a:pt x="113164" y="134575"/>
                  <a:pt x="113164" y="134575"/>
                  <a:pt x="111849" y="131925"/>
                </a:cubicBezTo>
                <a:cubicBezTo>
                  <a:pt x="111849" y="131925"/>
                  <a:pt x="111849" y="130600"/>
                  <a:pt x="111849" y="130600"/>
                </a:cubicBezTo>
                <a:cubicBezTo>
                  <a:pt x="111849" y="130600"/>
                  <a:pt x="111849" y="130600"/>
                  <a:pt x="118420" y="127950"/>
                </a:cubicBezTo>
                <a:cubicBezTo>
                  <a:pt x="118420" y="127950"/>
                  <a:pt x="118420" y="127950"/>
                  <a:pt x="122363" y="127950"/>
                </a:cubicBezTo>
                <a:cubicBezTo>
                  <a:pt x="122363" y="127950"/>
                  <a:pt x="122363" y="127950"/>
                  <a:pt x="122363" y="155775"/>
                </a:cubicBezTo>
                <a:cubicBezTo>
                  <a:pt x="122363" y="155775"/>
                  <a:pt x="122363" y="157100"/>
                  <a:pt x="122363" y="157100"/>
                </a:cubicBezTo>
                <a:cubicBezTo>
                  <a:pt x="122363" y="157100"/>
                  <a:pt x="122363" y="157100"/>
                  <a:pt x="121049" y="157100"/>
                </a:cubicBezTo>
                <a:cubicBezTo>
                  <a:pt x="123677" y="159750"/>
                  <a:pt x="128934" y="161075"/>
                  <a:pt x="135504" y="162400"/>
                </a:cubicBezTo>
                <a:cubicBezTo>
                  <a:pt x="144703" y="165050"/>
                  <a:pt x="159159" y="151800"/>
                  <a:pt x="161787" y="159750"/>
                </a:cubicBezTo>
                <a:cubicBezTo>
                  <a:pt x="164416" y="175650"/>
                  <a:pt x="173615" y="186250"/>
                  <a:pt x="181500" y="191550"/>
                </a:cubicBezTo>
                <a:cubicBezTo>
                  <a:pt x="181500" y="191550"/>
                  <a:pt x="181500" y="191550"/>
                  <a:pt x="181500" y="183600"/>
                </a:cubicBezTo>
                <a:cubicBezTo>
                  <a:pt x="181500" y="183600"/>
                  <a:pt x="181500" y="183600"/>
                  <a:pt x="178872" y="186250"/>
                </a:cubicBezTo>
                <a:cubicBezTo>
                  <a:pt x="177557" y="186250"/>
                  <a:pt x="177557" y="186250"/>
                  <a:pt x="177557" y="186250"/>
                </a:cubicBezTo>
                <a:cubicBezTo>
                  <a:pt x="177557" y="186250"/>
                  <a:pt x="177557" y="184925"/>
                  <a:pt x="176243" y="184925"/>
                </a:cubicBezTo>
                <a:cubicBezTo>
                  <a:pt x="176243" y="184925"/>
                  <a:pt x="176243" y="184925"/>
                  <a:pt x="176243" y="182275"/>
                </a:cubicBezTo>
                <a:cubicBezTo>
                  <a:pt x="176243" y="182275"/>
                  <a:pt x="176243" y="180950"/>
                  <a:pt x="176243" y="180950"/>
                </a:cubicBezTo>
                <a:cubicBezTo>
                  <a:pt x="176243" y="180950"/>
                  <a:pt x="176243" y="180950"/>
                  <a:pt x="182814" y="178300"/>
                </a:cubicBezTo>
                <a:cubicBezTo>
                  <a:pt x="182814" y="178300"/>
                  <a:pt x="182814" y="178300"/>
                  <a:pt x="186756" y="178300"/>
                </a:cubicBezTo>
                <a:cubicBezTo>
                  <a:pt x="186756" y="178300"/>
                  <a:pt x="186756" y="178300"/>
                  <a:pt x="186756" y="194200"/>
                </a:cubicBezTo>
                <a:cubicBezTo>
                  <a:pt x="194641" y="196850"/>
                  <a:pt x="201213" y="194200"/>
                  <a:pt x="199898" y="186250"/>
                </a:cubicBezTo>
                <a:cubicBezTo>
                  <a:pt x="199898" y="186250"/>
                  <a:pt x="198584" y="186250"/>
                  <a:pt x="198584" y="186250"/>
                </a:cubicBezTo>
                <a:cubicBezTo>
                  <a:pt x="198584" y="186250"/>
                  <a:pt x="198584" y="184925"/>
                  <a:pt x="198584" y="184925"/>
                </a:cubicBezTo>
                <a:cubicBezTo>
                  <a:pt x="198584" y="184925"/>
                  <a:pt x="198584" y="184925"/>
                  <a:pt x="197270" y="182275"/>
                </a:cubicBezTo>
                <a:cubicBezTo>
                  <a:pt x="197270" y="182275"/>
                  <a:pt x="197270" y="180950"/>
                  <a:pt x="198584" y="180950"/>
                </a:cubicBezTo>
                <a:cubicBezTo>
                  <a:pt x="198584" y="180950"/>
                  <a:pt x="198584" y="180950"/>
                  <a:pt x="199898" y="180950"/>
                </a:cubicBezTo>
                <a:cubicBezTo>
                  <a:pt x="198584" y="167700"/>
                  <a:pt x="199898" y="166375"/>
                  <a:pt x="199898" y="166375"/>
                </a:cubicBezTo>
                <a:cubicBezTo>
                  <a:pt x="199898" y="166375"/>
                  <a:pt x="226182" y="169025"/>
                  <a:pt x="234066" y="161075"/>
                </a:cubicBezTo>
                <a:cubicBezTo>
                  <a:pt x="238009" y="157100"/>
                  <a:pt x="240637" y="151800"/>
                  <a:pt x="241951" y="146500"/>
                </a:cubicBezTo>
                <a:cubicBezTo>
                  <a:pt x="243266" y="145175"/>
                  <a:pt x="244580" y="143850"/>
                  <a:pt x="245894" y="143850"/>
                </a:cubicBezTo>
                <a:cubicBezTo>
                  <a:pt x="245894" y="143850"/>
                  <a:pt x="245894" y="143850"/>
                  <a:pt x="245894" y="133250"/>
                </a:cubicBezTo>
                <a:cubicBezTo>
                  <a:pt x="245894" y="133250"/>
                  <a:pt x="245894" y="133250"/>
                  <a:pt x="241951" y="134575"/>
                </a:cubicBezTo>
                <a:cubicBezTo>
                  <a:pt x="241951" y="135900"/>
                  <a:pt x="241951" y="135900"/>
                  <a:pt x="241951" y="135900"/>
                </a:cubicBezTo>
                <a:cubicBezTo>
                  <a:pt x="241951" y="134575"/>
                  <a:pt x="240637" y="134575"/>
                  <a:pt x="240637" y="134575"/>
                </a:cubicBezTo>
                <a:cubicBezTo>
                  <a:pt x="240637" y="134575"/>
                  <a:pt x="240637" y="134575"/>
                  <a:pt x="240637" y="131925"/>
                </a:cubicBezTo>
                <a:cubicBezTo>
                  <a:pt x="240637" y="131925"/>
                  <a:pt x="240637" y="130600"/>
                  <a:pt x="240637" y="130600"/>
                </a:cubicBezTo>
                <a:cubicBezTo>
                  <a:pt x="240637" y="130600"/>
                  <a:pt x="240637" y="130600"/>
                  <a:pt x="247208" y="127950"/>
                </a:cubicBezTo>
                <a:cubicBezTo>
                  <a:pt x="247208" y="127950"/>
                  <a:pt x="247208" y="127950"/>
                  <a:pt x="249836" y="127950"/>
                </a:cubicBezTo>
                <a:cubicBezTo>
                  <a:pt x="251151" y="127950"/>
                  <a:pt x="251151" y="127950"/>
                  <a:pt x="251151" y="127950"/>
                </a:cubicBezTo>
                <a:cubicBezTo>
                  <a:pt x="251151" y="127950"/>
                  <a:pt x="251151" y="127950"/>
                  <a:pt x="251151" y="143850"/>
                </a:cubicBezTo>
                <a:cubicBezTo>
                  <a:pt x="251151" y="143850"/>
                  <a:pt x="252465" y="143850"/>
                  <a:pt x="252465" y="143850"/>
                </a:cubicBezTo>
                <a:cubicBezTo>
                  <a:pt x="264292" y="137225"/>
                  <a:pt x="262978" y="113375"/>
                  <a:pt x="257721" y="94825"/>
                </a:cubicBezTo>
                <a:cubicBezTo>
                  <a:pt x="256407" y="102775"/>
                  <a:pt x="253779" y="106750"/>
                  <a:pt x="247208" y="106750"/>
                </a:cubicBezTo>
                <a:cubicBezTo>
                  <a:pt x="241951" y="106750"/>
                  <a:pt x="238009" y="101450"/>
                  <a:pt x="238009" y="92175"/>
                </a:cubicBezTo>
                <a:cubicBezTo>
                  <a:pt x="238009" y="81575"/>
                  <a:pt x="241951" y="76275"/>
                  <a:pt x="248522" y="76275"/>
                </a:cubicBezTo>
                <a:cubicBezTo>
                  <a:pt x="248522" y="76275"/>
                  <a:pt x="249836" y="76275"/>
                  <a:pt x="249836" y="76275"/>
                </a:cubicBezTo>
                <a:cubicBezTo>
                  <a:pt x="244580" y="67000"/>
                  <a:pt x="238009" y="59050"/>
                  <a:pt x="230124" y="52425"/>
                </a:cubicBezTo>
                <a:cubicBezTo>
                  <a:pt x="230124" y="52425"/>
                  <a:pt x="230124" y="52425"/>
                  <a:pt x="230124" y="55075"/>
                </a:cubicBezTo>
                <a:cubicBezTo>
                  <a:pt x="230124" y="55075"/>
                  <a:pt x="230124" y="55075"/>
                  <a:pt x="228810" y="55075"/>
                </a:cubicBezTo>
                <a:cubicBezTo>
                  <a:pt x="228810" y="55075"/>
                  <a:pt x="228810" y="55075"/>
                  <a:pt x="224867" y="55075"/>
                </a:cubicBezTo>
                <a:cubicBezTo>
                  <a:pt x="224867" y="55075"/>
                  <a:pt x="224867" y="55075"/>
                  <a:pt x="224867" y="48450"/>
                </a:cubicBezTo>
                <a:cubicBezTo>
                  <a:pt x="220925" y="47125"/>
                  <a:pt x="218297" y="44475"/>
                  <a:pt x="215668" y="43150"/>
                </a:cubicBezTo>
                <a:cubicBezTo>
                  <a:pt x="214354" y="51100"/>
                  <a:pt x="210412" y="56400"/>
                  <a:pt x="205155" y="56400"/>
                </a:cubicBezTo>
                <a:cubicBezTo>
                  <a:pt x="198584" y="56400"/>
                  <a:pt x="194641" y="49775"/>
                  <a:pt x="194641" y="40500"/>
                </a:cubicBezTo>
                <a:cubicBezTo>
                  <a:pt x="194641" y="37850"/>
                  <a:pt x="194641" y="36525"/>
                  <a:pt x="195956" y="33875"/>
                </a:cubicBezTo>
                <a:cubicBezTo>
                  <a:pt x="193327" y="32550"/>
                  <a:pt x="189385" y="32550"/>
                  <a:pt x="186756" y="31225"/>
                </a:cubicBezTo>
                <a:cubicBezTo>
                  <a:pt x="186756" y="31225"/>
                  <a:pt x="186756" y="31225"/>
                  <a:pt x="186756" y="55075"/>
                </a:cubicBezTo>
                <a:cubicBezTo>
                  <a:pt x="186756" y="55075"/>
                  <a:pt x="186756" y="55075"/>
                  <a:pt x="182814" y="55075"/>
                </a:cubicBezTo>
                <a:cubicBezTo>
                  <a:pt x="181500" y="55075"/>
                  <a:pt x="181500" y="55075"/>
                  <a:pt x="181500" y="55075"/>
                </a:cubicBezTo>
                <a:cubicBezTo>
                  <a:pt x="181500" y="55075"/>
                  <a:pt x="181500" y="55075"/>
                  <a:pt x="181500" y="32550"/>
                </a:cubicBezTo>
                <a:cubicBezTo>
                  <a:pt x="181500" y="32550"/>
                  <a:pt x="181500" y="32550"/>
                  <a:pt x="178872" y="33875"/>
                </a:cubicBezTo>
                <a:cubicBezTo>
                  <a:pt x="177557" y="33875"/>
                  <a:pt x="177557" y="33875"/>
                  <a:pt x="177557" y="33875"/>
                </a:cubicBezTo>
                <a:cubicBezTo>
                  <a:pt x="177557" y="33875"/>
                  <a:pt x="177557" y="33875"/>
                  <a:pt x="176243" y="33875"/>
                </a:cubicBezTo>
                <a:cubicBezTo>
                  <a:pt x="176243" y="33875"/>
                  <a:pt x="176243" y="33875"/>
                  <a:pt x="176243" y="31225"/>
                </a:cubicBezTo>
                <a:cubicBezTo>
                  <a:pt x="176243" y="29900"/>
                  <a:pt x="176243" y="29900"/>
                  <a:pt x="176243" y="29900"/>
                </a:cubicBezTo>
                <a:cubicBezTo>
                  <a:pt x="176243" y="29900"/>
                  <a:pt x="176243" y="29900"/>
                  <a:pt x="177557" y="29900"/>
                </a:cubicBezTo>
                <a:cubicBezTo>
                  <a:pt x="173615" y="28575"/>
                  <a:pt x="170987" y="28575"/>
                  <a:pt x="168358" y="28575"/>
                </a:cubicBezTo>
                <a:cubicBezTo>
                  <a:pt x="170987" y="31225"/>
                  <a:pt x="172301" y="35200"/>
                  <a:pt x="172301" y="40500"/>
                </a:cubicBezTo>
                <a:cubicBezTo>
                  <a:pt x="172301" y="51100"/>
                  <a:pt x="168358" y="56400"/>
                  <a:pt x="161787" y="56400"/>
                </a:cubicBezTo>
                <a:cubicBezTo>
                  <a:pt x="155217" y="56400"/>
                  <a:pt x="152588" y="49775"/>
                  <a:pt x="151274" y="40500"/>
                </a:cubicBezTo>
                <a:cubicBezTo>
                  <a:pt x="151274" y="35200"/>
                  <a:pt x="153903" y="29900"/>
                  <a:pt x="156531" y="28575"/>
                </a:cubicBezTo>
                <a:cubicBezTo>
                  <a:pt x="152588" y="28575"/>
                  <a:pt x="148646" y="28575"/>
                  <a:pt x="144703" y="28575"/>
                </a:cubicBezTo>
                <a:close/>
                <a:moveTo>
                  <a:pt x="164533" y="0"/>
                </a:moveTo>
                <a:cubicBezTo>
                  <a:pt x="205215" y="0"/>
                  <a:pt x="240648" y="17090"/>
                  <a:pt x="266895" y="48642"/>
                </a:cubicBezTo>
                <a:cubicBezTo>
                  <a:pt x="285268" y="72305"/>
                  <a:pt x="294454" y="99914"/>
                  <a:pt x="291829" y="130150"/>
                </a:cubicBezTo>
                <a:cubicBezTo>
                  <a:pt x="289205" y="155129"/>
                  <a:pt x="278706" y="181422"/>
                  <a:pt x="269520" y="206400"/>
                </a:cubicBezTo>
                <a:cubicBezTo>
                  <a:pt x="253772" y="247154"/>
                  <a:pt x="239336" y="286594"/>
                  <a:pt x="257709" y="324718"/>
                </a:cubicBezTo>
                <a:cubicBezTo>
                  <a:pt x="257709" y="327348"/>
                  <a:pt x="257709" y="329977"/>
                  <a:pt x="256396" y="332606"/>
                </a:cubicBezTo>
                <a:cubicBezTo>
                  <a:pt x="255084" y="335236"/>
                  <a:pt x="252459" y="336550"/>
                  <a:pt x="249835" y="336550"/>
                </a:cubicBezTo>
                <a:cubicBezTo>
                  <a:pt x="249835" y="336550"/>
                  <a:pt x="249835" y="336550"/>
                  <a:pt x="105478" y="336550"/>
                </a:cubicBezTo>
                <a:cubicBezTo>
                  <a:pt x="101541" y="336550"/>
                  <a:pt x="98916" y="333921"/>
                  <a:pt x="97604" y="331292"/>
                </a:cubicBezTo>
                <a:cubicBezTo>
                  <a:pt x="96292" y="328662"/>
                  <a:pt x="96292" y="327348"/>
                  <a:pt x="96292" y="315516"/>
                </a:cubicBezTo>
                <a:cubicBezTo>
                  <a:pt x="96292" y="314201"/>
                  <a:pt x="96292" y="312887"/>
                  <a:pt x="96292" y="312887"/>
                </a:cubicBezTo>
                <a:cubicBezTo>
                  <a:pt x="94979" y="294481"/>
                  <a:pt x="87105" y="294481"/>
                  <a:pt x="71357" y="294481"/>
                </a:cubicBezTo>
                <a:cubicBezTo>
                  <a:pt x="58234" y="294481"/>
                  <a:pt x="42486" y="294481"/>
                  <a:pt x="31987" y="278706"/>
                </a:cubicBezTo>
                <a:cubicBezTo>
                  <a:pt x="24113" y="266874"/>
                  <a:pt x="24113" y="251098"/>
                  <a:pt x="25426" y="236637"/>
                </a:cubicBezTo>
                <a:cubicBezTo>
                  <a:pt x="25426" y="224805"/>
                  <a:pt x="25426" y="212973"/>
                  <a:pt x="21489" y="209029"/>
                </a:cubicBezTo>
                <a:cubicBezTo>
                  <a:pt x="21489" y="207715"/>
                  <a:pt x="17552" y="206400"/>
                  <a:pt x="16239" y="205085"/>
                </a:cubicBezTo>
                <a:cubicBezTo>
                  <a:pt x="10990" y="202456"/>
                  <a:pt x="3116" y="199827"/>
                  <a:pt x="491" y="191939"/>
                </a:cubicBezTo>
                <a:cubicBezTo>
                  <a:pt x="-821" y="187995"/>
                  <a:pt x="491" y="182736"/>
                  <a:pt x="4428" y="177478"/>
                </a:cubicBezTo>
                <a:cubicBezTo>
                  <a:pt x="17552" y="156443"/>
                  <a:pt x="20176" y="144612"/>
                  <a:pt x="24113" y="126206"/>
                </a:cubicBezTo>
                <a:cubicBezTo>
                  <a:pt x="25426" y="118319"/>
                  <a:pt x="26738" y="109116"/>
                  <a:pt x="29363" y="97284"/>
                </a:cubicBezTo>
                <a:cubicBezTo>
                  <a:pt x="38549" y="68361"/>
                  <a:pt x="55609" y="43383"/>
                  <a:pt x="81856" y="26293"/>
                </a:cubicBezTo>
                <a:cubicBezTo>
                  <a:pt x="105478" y="9202"/>
                  <a:pt x="135662" y="0"/>
                  <a:pt x="164533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8" name="Title 1"/>
          <p:cNvSpPr txBox="1"/>
          <p:nvPr/>
        </p:nvSpPr>
        <p:spPr>
          <a:xfrm>
            <a:off x="611560" y="39207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成功项目展示</a:t>
            </a:r>
            <a:endParaRPr lang="en-GB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7"/>
          <p:cNvGrpSpPr/>
          <p:nvPr/>
        </p:nvGrpSpPr>
        <p:grpSpPr>
          <a:xfrm>
            <a:off x="3707633" y="895016"/>
            <a:ext cx="1728735" cy="4248484"/>
            <a:chOff x="1669143" y="1193355"/>
            <a:chExt cx="2304980" cy="5664645"/>
          </a:xfrm>
        </p:grpSpPr>
        <p:sp>
          <p:nvSpPr>
            <p:cNvPr id="32" name="Freeform: Shape 58"/>
            <p:cNvSpPr/>
            <p:nvPr/>
          </p:nvSpPr>
          <p:spPr>
            <a:xfrm rot="2503140">
              <a:off x="3627463" y="4508311"/>
              <a:ext cx="215412" cy="735030"/>
            </a:xfrm>
            <a:custGeom>
              <a:avLst/>
              <a:gdLst>
                <a:gd name="connsiteX0" fmla="*/ 0 w 215412"/>
                <a:gd name="connsiteY0" fmla="*/ 0 h 735030"/>
                <a:gd name="connsiteX1" fmla="*/ 215412 w 215412"/>
                <a:gd name="connsiteY1" fmla="*/ 367515 h 735030"/>
                <a:gd name="connsiteX2" fmla="*/ 0 w 215412"/>
                <a:gd name="connsiteY2" fmla="*/ 735030 h 735030"/>
                <a:gd name="connsiteX3" fmla="*/ 0 w 215412"/>
                <a:gd name="connsiteY3" fmla="*/ 0 h 735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412" h="735030">
                  <a:moveTo>
                    <a:pt x="0" y="0"/>
                  </a:moveTo>
                  <a:cubicBezTo>
                    <a:pt x="118969" y="0"/>
                    <a:pt x="215412" y="164542"/>
                    <a:pt x="215412" y="367515"/>
                  </a:cubicBezTo>
                  <a:cubicBezTo>
                    <a:pt x="215412" y="570488"/>
                    <a:pt x="118969" y="735030"/>
                    <a:pt x="0" y="73503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Freeform: Shape 59"/>
            <p:cNvSpPr/>
            <p:nvPr/>
          </p:nvSpPr>
          <p:spPr>
            <a:xfrm rot="2503140">
              <a:off x="3627463" y="3583323"/>
              <a:ext cx="215412" cy="735030"/>
            </a:xfrm>
            <a:custGeom>
              <a:avLst/>
              <a:gdLst>
                <a:gd name="connsiteX0" fmla="*/ 0 w 215412"/>
                <a:gd name="connsiteY0" fmla="*/ 0 h 735030"/>
                <a:gd name="connsiteX1" fmla="*/ 215412 w 215412"/>
                <a:gd name="connsiteY1" fmla="*/ 367515 h 735030"/>
                <a:gd name="connsiteX2" fmla="*/ 0 w 215412"/>
                <a:gd name="connsiteY2" fmla="*/ 735030 h 735030"/>
                <a:gd name="connsiteX3" fmla="*/ 0 w 215412"/>
                <a:gd name="connsiteY3" fmla="*/ 0 h 735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412" h="735030">
                  <a:moveTo>
                    <a:pt x="0" y="0"/>
                  </a:moveTo>
                  <a:cubicBezTo>
                    <a:pt x="118969" y="0"/>
                    <a:pt x="215412" y="164542"/>
                    <a:pt x="215412" y="367515"/>
                  </a:cubicBezTo>
                  <a:cubicBezTo>
                    <a:pt x="215412" y="570488"/>
                    <a:pt x="118969" y="735030"/>
                    <a:pt x="0" y="73503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Freeform: Shape 60"/>
            <p:cNvSpPr/>
            <p:nvPr/>
          </p:nvSpPr>
          <p:spPr>
            <a:xfrm rot="2503140">
              <a:off x="3627464" y="1719767"/>
              <a:ext cx="215412" cy="735030"/>
            </a:xfrm>
            <a:custGeom>
              <a:avLst/>
              <a:gdLst>
                <a:gd name="connsiteX0" fmla="*/ 0 w 215412"/>
                <a:gd name="connsiteY0" fmla="*/ 0 h 735030"/>
                <a:gd name="connsiteX1" fmla="*/ 215412 w 215412"/>
                <a:gd name="connsiteY1" fmla="*/ 367515 h 735030"/>
                <a:gd name="connsiteX2" fmla="*/ 0 w 215412"/>
                <a:gd name="connsiteY2" fmla="*/ 735030 h 735030"/>
                <a:gd name="connsiteX3" fmla="*/ 0 w 215412"/>
                <a:gd name="connsiteY3" fmla="*/ 0 h 735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412" h="735030">
                  <a:moveTo>
                    <a:pt x="0" y="0"/>
                  </a:moveTo>
                  <a:cubicBezTo>
                    <a:pt x="118969" y="0"/>
                    <a:pt x="215412" y="164542"/>
                    <a:pt x="215412" y="367515"/>
                  </a:cubicBezTo>
                  <a:cubicBezTo>
                    <a:pt x="215412" y="570488"/>
                    <a:pt x="118969" y="735030"/>
                    <a:pt x="0" y="73503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Rectangle: Rounded Corners 61"/>
            <p:cNvSpPr/>
            <p:nvPr/>
          </p:nvSpPr>
          <p:spPr>
            <a:xfrm>
              <a:off x="1669143" y="1193355"/>
              <a:ext cx="1451428" cy="4252686"/>
            </a:xfrm>
            <a:prstGeom prst="roundRect">
              <a:avLst>
                <a:gd name="adj" fmla="val 25667"/>
              </a:avLst>
            </a:prstGeom>
            <a:solidFill>
              <a:schemeClr val="tx2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Rectangle 62"/>
            <p:cNvSpPr/>
            <p:nvPr/>
          </p:nvSpPr>
          <p:spPr>
            <a:xfrm>
              <a:off x="2220685" y="5443621"/>
              <a:ext cx="348343" cy="141437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Oval 63"/>
            <p:cNvSpPr/>
            <p:nvPr/>
          </p:nvSpPr>
          <p:spPr>
            <a:xfrm>
              <a:off x="2039256" y="1548955"/>
              <a:ext cx="711200" cy="711200"/>
            </a:xfrm>
            <a:prstGeom prst="ellipse">
              <a:avLst/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Oval 64"/>
            <p:cNvSpPr/>
            <p:nvPr/>
          </p:nvSpPr>
          <p:spPr>
            <a:xfrm>
              <a:off x="2039256" y="2522622"/>
              <a:ext cx="711200" cy="711200"/>
            </a:xfrm>
            <a:prstGeom prst="ellipse">
              <a:avLst/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" name="Oval 65"/>
            <p:cNvSpPr/>
            <p:nvPr/>
          </p:nvSpPr>
          <p:spPr>
            <a:xfrm>
              <a:off x="2039256" y="3496289"/>
              <a:ext cx="711200" cy="711200"/>
            </a:xfrm>
            <a:prstGeom prst="ellipse">
              <a:avLst/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Oval 66"/>
            <p:cNvSpPr/>
            <p:nvPr/>
          </p:nvSpPr>
          <p:spPr>
            <a:xfrm>
              <a:off x="2039256" y="4469955"/>
              <a:ext cx="711200" cy="711200"/>
            </a:xfrm>
            <a:prstGeom prst="ellipse">
              <a:avLst/>
            </a:prstGeom>
            <a:solidFill>
              <a:schemeClr val="accent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41" name="Group 67"/>
            <p:cNvGrpSpPr/>
            <p:nvPr/>
          </p:nvGrpSpPr>
          <p:grpSpPr>
            <a:xfrm>
              <a:off x="3226916" y="1548955"/>
              <a:ext cx="747207" cy="3632198"/>
              <a:chOff x="3226916" y="2097314"/>
              <a:chExt cx="874485" cy="3795487"/>
            </a:xfrm>
            <a:solidFill>
              <a:schemeClr val="bg1">
                <a:lumMod val="50000"/>
              </a:schemeClr>
            </a:solidFill>
          </p:grpSpPr>
          <p:sp>
            <p:nvSpPr>
              <p:cNvPr id="47" name="Freeform: Shape 73"/>
              <p:cNvSpPr/>
              <p:nvPr/>
            </p:nvSpPr>
            <p:spPr>
              <a:xfrm flipV="1">
                <a:off x="3226916" y="2097314"/>
                <a:ext cx="874485" cy="874486"/>
              </a:xfrm>
              <a:custGeom>
                <a:avLst/>
                <a:gdLst>
                  <a:gd name="connsiteX0" fmla="*/ 0 w 1474689"/>
                  <a:gd name="connsiteY0" fmla="*/ 0 h 1474690"/>
                  <a:gd name="connsiteX1" fmla="*/ 210178 w 1474689"/>
                  <a:gd name="connsiteY1" fmla="*/ 0 h 1474690"/>
                  <a:gd name="connsiteX2" fmla="*/ 1474689 w 1474689"/>
                  <a:gd name="connsiteY2" fmla="*/ 1264512 h 1474690"/>
                  <a:gd name="connsiteX3" fmla="*/ 1474689 w 1474689"/>
                  <a:gd name="connsiteY3" fmla="*/ 1474690 h 1474690"/>
                  <a:gd name="connsiteX4" fmla="*/ 0 w 1474689"/>
                  <a:gd name="connsiteY4" fmla="*/ 1474690 h 1474690"/>
                  <a:gd name="connsiteX5" fmla="*/ 0 w 1474689"/>
                  <a:gd name="connsiteY5" fmla="*/ 0 h 1474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74689" h="1474690">
                    <a:moveTo>
                      <a:pt x="0" y="0"/>
                    </a:moveTo>
                    <a:lnTo>
                      <a:pt x="210178" y="0"/>
                    </a:lnTo>
                    <a:lnTo>
                      <a:pt x="1474689" y="1264512"/>
                    </a:lnTo>
                    <a:lnTo>
                      <a:pt x="1474689" y="1474690"/>
                    </a:lnTo>
                    <a:lnTo>
                      <a:pt x="0" y="147469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8" name="Freeform: Shape 74"/>
              <p:cNvSpPr/>
              <p:nvPr/>
            </p:nvSpPr>
            <p:spPr>
              <a:xfrm flipV="1">
                <a:off x="3226916" y="3070981"/>
                <a:ext cx="874485" cy="874486"/>
              </a:xfrm>
              <a:custGeom>
                <a:avLst/>
                <a:gdLst>
                  <a:gd name="connsiteX0" fmla="*/ 0 w 1474689"/>
                  <a:gd name="connsiteY0" fmla="*/ 0 h 1474690"/>
                  <a:gd name="connsiteX1" fmla="*/ 210178 w 1474689"/>
                  <a:gd name="connsiteY1" fmla="*/ 0 h 1474690"/>
                  <a:gd name="connsiteX2" fmla="*/ 1474689 w 1474689"/>
                  <a:gd name="connsiteY2" fmla="*/ 1264512 h 1474690"/>
                  <a:gd name="connsiteX3" fmla="*/ 1474689 w 1474689"/>
                  <a:gd name="connsiteY3" fmla="*/ 1474690 h 1474690"/>
                  <a:gd name="connsiteX4" fmla="*/ 0 w 1474689"/>
                  <a:gd name="connsiteY4" fmla="*/ 1474690 h 1474690"/>
                  <a:gd name="connsiteX5" fmla="*/ 0 w 1474689"/>
                  <a:gd name="connsiteY5" fmla="*/ 0 h 1474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74689" h="1474690">
                    <a:moveTo>
                      <a:pt x="0" y="0"/>
                    </a:moveTo>
                    <a:lnTo>
                      <a:pt x="210178" y="0"/>
                    </a:lnTo>
                    <a:lnTo>
                      <a:pt x="1474689" y="1264512"/>
                    </a:lnTo>
                    <a:lnTo>
                      <a:pt x="1474689" y="1474690"/>
                    </a:lnTo>
                    <a:lnTo>
                      <a:pt x="0" y="147469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9" name="Freeform: Shape 75"/>
              <p:cNvSpPr/>
              <p:nvPr/>
            </p:nvSpPr>
            <p:spPr>
              <a:xfrm flipV="1">
                <a:off x="3226916" y="4044648"/>
                <a:ext cx="874485" cy="874486"/>
              </a:xfrm>
              <a:custGeom>
                <a:avLst/>
                <a:gdLst>
                  <a:gd name="connsiteX0" fmla="*/ 0 w 1474689"/>
                  <a:gd name="connsiteY0" fmla="*/ 0 h 1474690"/>
                  <a:gd name="connsiteX1" fmla="*/ 210178 w 1474689"/>
                  <a:gd name="connsiteY1" fmla="*/ 0 h 1474690"/>
                  <a:gd name="connsiteX2" fmla="*/ 1474689 w 1474689"/>
                  <a:gd name="connsiteY2" fmla="*/ 1264512 h 1474690"/>
                  <a:gd name="connsiteX3" fmla="*/ 1474689 w 1474689"/>
                  <a:gd name="connsiteY3" fmla="*/ 1474690 h 1474690"/>
                  <a:gd name="connsiteX4" fmla="*/ 0 w 1474689"/>
                  <a:gd name="connsiteY4" fmla="*/ 1474690 h 1474690"/>
                  <a:gd name="connsiteX5" fmla="*/ 0 w 1474689"/>
                  <a:gd name="connsiteY5" fmla="*/ 0 h 1474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74689" h="1474690">
                    <a:moveTo>
                      <a:pt x="0" y="0"/>
                    </a:moveTo>
                    <a:lnTo>
                      <a:pt x="210178" y="0"/>
                    </a:lnTo>
                    <a:lnTo>
                      <a:pt x="1474689" y="1264512"/>
                    </a:lnTo>
                    <a:lnTo>
                      <a:pt x="1474689" y="1474690"/>
                    </a:lnTo>
                    <a:lnTo>
                      <a:pt x="0" y="147469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0" name="Freeform: Shape 76"/>
              <p:cNvSpPr/>
              <p:nvPr/>
            </p:nvSpPr>
            <p:spPr>
              <a:xfrm flipV="1">
                <a:off x="3226916" y="5018315"/>
                <a:ext cx="874485" cy="874486"/>
              </a:xfrm>
              <a:custGeom>
                <a:avLst/>
                <a:gdLst>
                  <a:gd name="connsiteX0" fmla="*/ 0 w 1474689"/>
                  <a:gd name="connsiteY0" fmla="*/ 0 h 1474690"/>
                  <a:gd name="connsiteX1" fmla="*/ 210178 w 1474689"/>
                  <a:gd name="connsiteY1" fmla="*/ 0 h 1474690"/>
                  <a:gd name="connsiteX2" fmla="*/ 1474689 w 1474689"/>
                  <a:gd name="connsiteY2" fmla="*/ 1264512 h 1474690"/>
                  <a:gd name="connsiteX3" fmla="*/ 1474689 w 1474689"/>
                  <a:gd name="connsiteY3" fmla="*/ 1474690 h 1474690"/>
                  <a:gd name="connsiteX4" fmla="*/ 0 w 1474689"/>
                  <a:gd name="connsiteY4" fmla="*/ 1474690 h 1474690"/>
                  <a:gd name="connsiteX5" fmla="*/ 0 w 1474689"/>
                  <a:gd name="connsiteY5" fmla="*/ 0 h 1474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74689" h="1474690">
                    <a:moveTo>
                      <a:pt x="0" y="0"/>
                    </a:moveTo>
                    <a:lnTo>
                      <a:pt x="210178" y="0"/>
                    </a:lnTo>
                    <a:lnTo>
                      <a:pt x="1474689" y="1264512"/>
                    </a:lnTo>
                    <a:lnTo>
                      <a:pt x="1474689" y="1474690"/>
                    </a:lnTo>
                    <a:lnTo>
                      <a:pt x="0" y="147469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42" name="Freeform: Shape 68"/>
            <p:cNvSpPr/>
            <p:nvPr/>
          </p:nvSpPr>
          <p:spPr>
            <a:xfrm rot="2503140">
              <a:off x="3627464" y="2651544"/>
              <a:ext cx="215412" cy="735030"/>
            </a:xfrm>
            <a:custGeom>
              <a:avLst/>
              <a:gdLst>
                <a:gd name="connsiteX0" fmla="*/ 0 w 215412"/>
                <a:gd name="connsiteY0" fmla="*/ 0 h 735030"/>
                <a:gd name="connsiteX1" fmla="*/ 215412 w 215412"/>
                <a:gd name="connsiteY1" fmla="*/ 367515 h 735030"/>
                <a:gd name="connsiteX2" fmla="*/ 0 w 215412"/>
                <a:gd name="connsiteY2" fmla="*/ 735030 h 735030"/>
                <a:gd name="connsiteX3" fmla="*/ 0 w 215412"/>
                <a:gd name="connsiteY3" fmla="*/ 0 h 735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412" h="735030">
                  <a:moveTo>
                    <a:pt x="0" y="0"/>
                  </a:moveTo>
                  <a:cubicBezTo>
                    <a:pt x="118969" y="0"/>
                    <a:pt x="215412" y="164542"/>
                    <a:pt x="215412" y="367515"/>
                  </a:cubicBezTo>
                  <a:cubicBezTo>
                    <a:pt x="215412" y="570488"/>
                    <a:pt x="118969" y="735030"/>
                    <a:pt x="0" y="73503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Freeform: Shape 69"/>
            <p:cNvSpPr/>
            <p:nvPr/>
          </p:nvSpPr>
          <p:spPr>
            <a:xfrm>
              <a:off x="2257249" y="1675141"/>
              <a:ext cx="368354" cy="458828"/>
            </a:xfrm>
            <a:custGeom>
              <a:avLst/>
              <a:gdLst>
                <a:gd name="connsiteX0" fmla="*/ 79065 w 271462"/>
                <a:gd name="connsiteY0" fmla="*/ 301625 h 338138"/>
                <a:gd name="connsiteX1" fmla="*/ 69850 w 271462"/>
                <a:gd name="connsiteY1" fmla="*/ 312632 h 338138"/>
                <a:gd name="connsiteX2" fmla="*/ 79065 w 271462"/>
                <a:gd name="connsiteY2" fmla="*/ 322263 h 338138"/>
                <a:gd name="connsiteX3" fmla="*/ 114610 w 271462"/>
                <a:gd name="connsiteY3" fmla="*/ 322263 h 338138"/>
                <a:gd name="connsiteX4" fmla="*/ 123825 w 271462"/>
                <a:gd name="connsiteY4" fmla="*/ 312632 h 338138"/>
                <a:gd name="connsiteX5" fmla="*/ 114610 w 271462"/>
                <a:gd name="connsiteY5" fmla="*/ 301625 h 338138"/>
                <a:gd name="connsiteX6" fmla="*/ 79065 w 271462"/>
                <a:gd name="connsiteY6" fmla="*/ 301625 h 338138"/>
                <a:gd name="connsiteX7" fmla="*/ 166687 w 271462"/>
                <a:gd name="connsiteY7" fmla="*/ 152400 h 338138"/>
                <a:gd name="connsiteX8" fmla="*/ 166687 w 271462"/>
                <a:gd name="connsiteY8" fmla="*/ 166688 h 338138"/>
                <a:gd name="connsiteX9" fmla="*/ 171450 w 271462"/>
                <a:gd name="connsiteY9" fmla="*/ 166688 h 338138"/>
                <a:gd name="connsiteX10" fmla="*/ 171450 w 271462"/>
                <a:gd name="connsiteY10" fmla="*/ 193676 h 338138"/>
                <a:gd name="connsiteX11" fmla="*/ 166687 w 271462"/>
                <a:gd name="connsiteY11" fmla="*/ 193676 h 338138"/>
                <a:gd name="connsiteX12" fmla="*/ 166687 w 271462"/>
                <a:gd name="connsiteY12" fmla="*/ 207963 h 338138"/>
                <a:gd name="connsiteX13" fmla="*/ 193675 w 271462"/>
                <a:gd name="connsiteY13" fmla="*/ 207963 h 338138"/>
                <a:gd name="connsiteX14" fmla="*/ 193675 w 271462"/>
                <a:gd name="connsiteY14" fmla="*/ 193676 h 338138"/>
                <a:gd name="connsiteX15" fmla="*/ 190500 w 271462"/>
                <a:gd name="connsiteY15" fmla="*/ 193676 h 338138"/>
                <a:gd name="connsiteX16" fmla="*/ 190500 w 271462"/>
                <a:gd name="connsiteY16" fmla="*/ 152400 h 338138"/>
                <a:gd name="connsiteX17" fmla="*/ 179388 w 271462"/>
                <a:gd name="connsiteY17" fmla="*/ 125413 h 338138"/>
                <a:gd name="connsiteX18" fmla="*/ 168275 w 271462"/>
                <a:gd name="connsiteY18" fmla="*/ 135732 h 338138"/>
                <a:gd name="connsiteX19" fmla="*/ 179388 w 271462"/>
                <a:gd name="connsiteY19" fmla="*/ 146051 h 338138"/>
                <a:gd name="connsiteX20" fmla="*/ 190501 w 271462"/>
                <a:gd name="connsiteY20" fmla="*/ 135732 h 338138"/>
                <a:gd name="connsiteX21" fmla="*/ 179388 w 271462"/>
                <a:gd name="connsiteY21" fmla="*/ 125413 h 338138"/>
                <a:gd name="connsiteX22" fmla="*/ 180975 w 271462"/>
                <a:gd name="connsiteY22" fmla="*/ 88900 h 338138"/>
                <a:gd name="connsiteX23" fmla="*/ 271462 w 271462"/>
                <a:gd name="connsiteY23" fmla="*/ 169069 h 338138"/>
                <a:gd name="connsiteX24" fmla="*/ 180975 w 271462"/>
                <a:gd name="connsiteY24" fmla="*/ 249238 h 338138"/>
                <a:gd name="connsiteX25" fmla="*/ 131141 w 271462"/>
                <a:gd name="connsiteY25" fmla="*/ 236096 h 338138"/>
                <a:gd name="connsiteX26" fmla="*/ 97044 w 271462"/>
                <a:gd name="connsiteY26" fmla="*/ 242667 h 338138"/>
                <a:gd name="connsiteX27" fmla="*/ 95732 w 271462"/>
                <a:gd name="connsiteY27" fmla="*/ 237410 h 338138"/>
                <a:gd name="connsiteX28" fmla="*/ 110158 w 271462"/>
                <a:gd name="connsiteY28" fmla="*/ 219011 h 338138"/>
                <a:gd name="connsiteX29" fmla="*/ 90487 w 271462"/>
                <a:gd name="connsiteY29" fmla="*/ 169069 h 338138"/>
                <a:gd name="connsiteX30" fmla="*/ 180975 w 271462"/>
                <a:gd name="connsiteY30" fmla="*/ 88900 h 338138"/>
                <a:gd name="connsiteX31" fmla="*/ 37042 w 271462"/>
                <a:gd name="connsiteY31" fmla="*/ 0 h 338138"/>
                <a:gd name="connsiteX32" fmla="*/ 162719 w 271462"/>
                <a:gd name="connsiteY32" fmla="*/ 0 h 338138"/>
                <a:gd name="connsiteX33" fmla="*/ 198438 w 271462"/>
                <a:gd name="connsiteY33" fmla="*/ 38304 h 338138"/>
                <a:gd name="connsiteX34" fmla="*/ 198438 w 271462"/>
                <a:gd name="connsiteY34" fmla="*/ 67363 h 338138"/>
                <a:gd name="connsiteX35" fmla="*/ 181240 w 271462"/>
                <a:gd name="connsiteY35" fmla="*/ 66042 h 338138"/>
                <a:gd name="connsiteX36" fmla="*/ 165365 w 271462"/>
                <a:gd name="connsiteY36" fmla="*/ 67363 h 338138"/>
                <a:gd name="connsiteX37" fmla="*/ 165365 w 271462"/>
                <a:gd name="connsiteY37" fmla="*/ 51513 h 338138"/>
                <a:gd name="connsiteX38" fmla="*/ 34396 w 271462"/>
                <a:gd name="connsiteY38" fmla="*/ 51513 h 338138"/>
                <a:gd name="connsiteX39" fmla="*/ 33073 w 271462"/>
                <a:gd name="connsiteY39" fmla="*/ 51513 h 338138"/>
                <a:gd name="connsiteX40" fmla="*/ 33073 w 271462"/>
                <a:gd name="connsiteY40" fmla="*/ 286625 h 338138"/>
                <a:gd name="connsiteX41" fmla="*/ 34396 w 271462"/>
                <a:gd name="connsiteY41" fmla="*/ 286625 h 338138"/>
                <a:gd name="connsiteX42" fmla="*/ 165365 w 271462"/>
                <a:gd name="connsiteY42" fmla="*/ 286625 h 338138"/>
                <a:gd name="connsiteX43" fmla="*/ 165365 w 271462"/>
                <a:gd name="connsiteY43" fmla="*/ 270775 h 338138"/>
                <a:gd name="connsiteX44" fmla="*/ 181240 w 271462"/>
                <a:gd name="connsiteY44" fmla="*/ 272096 h 338138"/>
                <a:gd name="connsiteX45" fmla="*/ 198438 w 271462"/>
                <a:gd name="connsiteY45" fmla="*/ 270775 h 338138"/>
                <a:gd name="connsiteX46" fmla="*/ 198438 w 271462"/>
                <a:gd name="connsiteY46" fmla="*/ 299834 h 338138"/>
                <a:gd name="connsiteX47" fmla="*/ 162719 w 271462"/>
                <a:gd name="connsiteY47" fmla="*/ 338138 h 338138"/>
                <a:gd name="connsiteX48" fmla="*/ 37042 w 271462"/>
                <a:gd name="connsiteY48" fmla="*/ 338138 h 338138"/>
                <a:gd name="connsiteX49" fmla="*/ 0 w 271462"/>
                <a:gd name="connsiteY49" fmla="*/ 299834 h 338138"/>
                <a:gd name="connsiteX50" fmla="*/ 0 w 271462"/>
                <a:gd name="connsiteY50" fmla="*/ 38304 h 338138"/>
                <a:gd name="connsiteX51" fmla="*/ 37042 w 271462"/>
                <a:gd name="connsiteY51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71462" h="338138">
                  <a:moveTo>
                    <a:pt x="79065" y="301625"/>
                  </a:moveTo>
                  <a:cubicBezTo>
                    <a:pt x="73799" y="301625"/>
                    <a:pt x="69850" y="305753"/>
                    <a:pt x="69850" y="312632"/>
                  </a:cubicBezTo>
                  <a:cubicBezTo>
                    <a:pt x="69850" y="318136"/>
                    <a:pt x="73799" y="322263"/>
                    <a:pt x="79065" y="322263"/>
                  </a:cubicBezTo>
                  <a:cubicBezTo>
                    <a:pt x="79065" y="322263"/>
                    <a:pt x="79065" y="322263"/>
                    <a:pt x="114610" y="322263"/>
                  </a:cubicBezTo>
                  <a:cubicBezTo>
                    <a:pt x="119875" y="322263"/>
                    <a:pt x="123825" y="318136"/>
                    <a:pt x="123825" y="312632"/>
                  </a:cubicBezTo>
                  <a:cubicBezTo>
                    <a:pt x="123825" y="305753"/>
                    <a:pt x="119875" y="301625"/>
                    <a:pt x="114610" y="301625"/>
                  </a:cubicBezTo>
                  <a:cubicBezTo>
                    <a:pt x="114610" y="301625"/>
                    <a:pt x="114610" y="301625"/>
                    <a:pt x="79065" y="301625"/>
                  </a:cubicBezTo>
                  <a:close/>
                  <a:moveTo>
                    <a:pt x="166687" y="152400"/>
                  </a:moveTo>
                  <a:lnTo>
                    <a:pt x="166687" y="166688"/>
                  </a:lnTo>
                  <a:lnTo>
                    <a:pt x="171450" y="166688"/>
                  </a:lnTo>
                  <a:lnTo>
                    <a:pt x="171450" y="193676"/>
                  </a:lnTo>
                  <a:lnTo>
                    <a:pt x="166687" y="193676"/>
                  </a:lnTo>
                  <a:lnTo>
                    <a:pt x="166687" y="207963"/>
                  </a:lnTo>
                  <a:lnTo>
                    <a:pt x="193675" y="207963"/>
                  </a:lnTo>
                  <a:lnTo>
                    <a:pt x="193675" y="193676"/>
                  </a:lnTo>
                  <a:lnTo>
                    <a:pt x="190500" y="193676"/>
                  </a:lnTo>
                  <a:lnTo>
                    <a:pt x="190500" y="152400"/>
                  </a:lnTo>
                  <a:close/>
                  <a:moveTo>
                    <a:pt x="179388" y="125413"/>
                  </a:moveTo>
                  <a:cubicBezTo>
                    <a:pt x="173250" y="125413"/>
                    <a:pt x="168275" y="130033"/>
                    <a:pt x="168275" y="135732"/>
                  </a:cubicBezTo>
                  <a:cubicBezTo>
                    <a:pt x="168275" y="141431"/>
                    <a:pt x="173250" y="146051"/>
                    <a:pt x="179388" y="146051"/>
                  </a:cubicBezTo>
                  <a:cubicBezTo>
                    <a:pt x="185526" y="146051"/>
                    <a:pt x="190501" y="141431"/>
                    <a:pt x="190501" y="135732"/>
                  </a:cubicBezTo>
                  <a:cubicBezTo>
                    <a:pt x="190501" y="130033"/>
                    <a:pt x="185526" y="125413"/>
                    <a:pt x="179388" y="125413"/>
                  </a:cubicBezTo>
                  <a:close/>
                  <a:moveTo>
                    <a:pt x="180975" y="88900"/>
                  </a:moveTo>
                  <a:cubicBezTo>
                    <a:pt x="230808" y="88900"/>
                    <a:pt x="271462" y="124384"/>
                    <a:pt x="271462" y="169069"/>
                  </a:cubicBezTo>
                  <a:cubicBezTo>
                    <a:pt x="271462" y="212439"/>
                    <a:pt x="230808" y="249238"/>
                    <a:pt x="180975" y="249238"/>
                  </a:cubicBezTo>
                  <a:cubicBezTo>
                    <a:pt x="162614" y="249238"/>
                    <a:pt x="145566" y="243981"/>
                    <a:pt x="131141" y="236096"/>
                  </a:cubicBezTo>
                  <a:cubicBezTo>
                    <a:pt x="119338" y="243981"/>
                    <a:pt x="104912" y="242667"/>
                    <a:pt x="97044" y="242667"/>
                  </a:cubicBezTo>
                  <a:cubicBezTo>
                    <a:pt x="94421" y="241353"/>
                    <a:pt x="94421" y="238724"/>
                    <a:pt x="95732" y="237410"/>
                  </a:cubicBezTo>
                  <a:cubicBezTo>
                    <a:pt x="103601" y="232153"/>
                    <a:pt x="107535" y="225582"/>
                    <a:pt x="110158" y="219011"/>
                  </a:cubicBezTo>
                  <a:cubicBezTo>
                    <a:pt x="97044" y="205868"/>
                    <a:pt x="90487" y="187469"/>
                    <a:pt x="90487" y="169069"/>
                  </a:cubicBezTo>
                  <a:cubicBezTo>
                    <a:pt x="90487" y="124384"/>
                    <a:pt x="131141" y="88900"/>
                    <a:pt x="180975" y="88900"/>
                  </a:cubicBezTo>
                  <a:close/>
                  <a:moveTo>
                    <a:pt x="37042" y="0"/>
                  </a:moveTo>
                  <a:cubicBezTo>
                    <a:pt x="37042" y="0"/>
                    <a:pt x="37042" y="0"/>
                    <a:pt x="162719" y="0"/>
                  </a:cubicBezTo>
                  <a:cubicBezTo>
                    <a:pt x="182563" y="0"/>
                    <a:pt x="198438" y="17171"/>
                    <a:pt x="198438" y="38304"/>
                  </a:cubicBezTo>
                  <a:cubicBezTo>
                    <a:pt x="198438" y="38304"/>
                    <a:pt x="198438" y="38304"/>
                    <a:pt x="198438" y="67363"/>
                  </a:cubicBezTo>
                  <a:cubicBezTo>
                    <a:pt x="193147" y="67363"/>
                    <a:pt x="186532" y="66042"/>
                    <a:pt x="181240" y="66042"/>
                  </a:cubicBezTo>
                  <a:cubicBezTo>
                    <a:pt x="175949" y="66042"/>
                    <a:pt x="170657" y="67363"/>
                    <a:pt x="165365" y="67363"/>
                  </a:cubicBezTo>
                  <a:cubicBezTo>
                    <a:pt x="165365" y="67363"/>
                    <a:pt x="165365" y="67363"/>
                    <a:pt x="165365" y="51513"/>
                  </a:cubicBezTo>
                  <a:cubicBezTo>
                    <a:pt x="165365" y="51513"/>
                    <a:pt x="165365" y="51513"/>
                    <a:pt x="34396" y="51513"/>
                  </a:cubicBezTo>
                  <a:cubicBezTo>
                    <a:pt x="34396" y="51513"/>
                    <a:pt x="33073" y="51513"/>
                    <a:pt x="33073" y="51513"/>
                  </a:cubicBezTo>
                  <a:cubicBezTo>
                    <a:pt x="33073" y="51513"/>
                    <a:pt x="33073" y="51513"/>
                    <a:pt x="33073" y="286625"/>
                  </a:cubicBezTo>
                  <a:cubicBezTo>
                    <a:pt x="33073" y="286625"/>
                    <a:pt x="34396" y="286625"/>
                    <a:pt x="34396" y="286625"/>
                  </a:cubicBezTo>
                  <a:cubicBezTo>
                    <a:pt x="34396" y="286625"/>
                    <a:pt x="34396" y="286625"/>
                    <a:pt x="165365" y="286625"/>
                  </a:cubicBezTo>
                  <a:cubicBezTo>
                    <a:pt x="165365" y="286625"/>
                    <a:pt x="165365" y="286625"/>
                    <a:pt x="165365" y="270775"/>
                  </a:cubicBezTo>
                  <a:cubicBezTo>
                    <a:pt x="170657" y="270775"/>
                    <a:pt x="175949" y="272096"/>
                    <a:pt x="181240" y="272096"/>
                  </a:cubicBezTo>
                  <a:cubicBezTo>
                    <a:pt x="186532" y="272096"/>
                    <a:pt x="193147" y="270775"/>
                    <a:pt x="198438" y="270775"/>
                  </a:cubicBezTo>
                  <a:cubicBezTo>
                    <a:pt x="198438" y="270775"/>
                    <a:pt x="198438" y="270775"/>
                    <a:pt x="198438" y="299834"/>
                  </a:cubicBezTo>
                  <a:cubicBezTo>
                    <a:pt x="198438" y="320967"/>
                    <a:pt x="182563" y="338138"/>
                    <a:pt x="162719" y="338138"/>
                  </a:cubicBezTo>
                  <a:cubicBezTo>
                    <a:pt x="162719" y="338138"/>
                    <a:pt x="162719" y="338138"/>
                    <a:pt x="37042" y="338138"/>
                  </a:cubicBezTo>
                  <a:cubicBezTo>
                    <a:pt x="17198" y="338138"/>
                    <a:pt x="0" y="320967"/>
                    <a:pt x="0" y="299834"/>
                  </a:cubicBezTo>
                  <a:cubicBezTo>
                    <a:pt x="0" y="299834"/>
                    <a:pt x="0" y="299834"/>
                    <a:pt x="0" y="38304"/>
                  </a:cubicBezTo>
                  <a:cubicBezTo>
                    <a:pt x="0" y="17171"/>
                    <a:pt x="17198" y="0"/>
                    <a:pt x="37042" y="0"/>
                  </a:cubicBezTo>
                  <a:close/>
                </a:path>
              </a:pathLst>
            </a:custGeom>
            <a:solidFill>
              <a:schemeClr val="bg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Freeform: Shape 70"/>
            <p:cNvSpPr/>
            <p:nvPr/>
          </p:nvSpPr>
          <p:spPr>
            <a:xfrm>
              <a:off x="2257249" y="2648808"/>
              <a:ext cx="368354" cy="458828"/>
            </a:xfrm>
            <a:custGeom>
              <a:avLst/>
              <a:gdLst>
                <a:gd name="connsiteX0" fmla="*/ 79065 w 271462"/>
                <a:gd name="connsiteY0" fmla="*/ 301625 h 338138"/>
                <a:gd name="connsiteX1" fmla="*/ 69850 w 271462"/>
                <a:gd name="connsiteY1" fmla="*/ 312632 h 338138"/>
                <a:gd name="connsiteX2" fmla="*/ 79065 w 271462"/>
                <a:gd name="connsiteY2" fmla="*/ 322263 h 338138"/>
                <a:gd name="connsiteX3" fmla="*/ 114610 w 271462"/>
                <a:gd name="connsiteY3" fmla="*/ 322263 h 338138"/>
                <a:gd name="connsiteX4" fmla="*/ 123825 w 271462"/>
                <a:gd name="connsiteY4" fmla="*/ 312632 h 338138"/>
                <a:gd name="connsiteX5" fmla="*/ 114610 w 271462"/>
                <a:gd name="connsiteY5" fmla="*/ 301625 h 338138"/>
                <a:gd name="connsiteX6" fmla="*/ 79065 w 271462"/>
                <a:gd name="connsiteY6" fmla="*/ 301625 h 338138"/>
                <a:gd name="connsiteX7" fmla="*/ 166687 w 271462"/>
                <a:gd name="connsiteY7" fmla="*/ 152400 h 338138"/>
                <a:gd name="connsiteX8" fmla="*/ 166687 w 271462"/>
                <a:gd name="connsiteY8" fmla="*/ 166688 h 338138"/>
                <a:gd name="connsiteX9" fmla="*/ 171450 w 271462"/>
                <a:gd name="connsiteY9" fmla="*/ 166688 h 338138"/>
                <a:gd name="connsiteX10" fmla="*/ 171450 w 271462"/>
                <a:gd name="connsiteY10" fmla="*/ 193676 h 338138"/>
                <a:gd name="connsiteX11" fmla="*/ 166687 w 271462"/>
                <a:gd name="connsiteY11" fmla="*/ 193676 h 338138"/>
                <a:gd name="connsiteX12" fmla="*/ 166687 w 271462"/>
                <a:gd name="connsiteY12" fmla="*/ 207963 h 338138"/>
                <a:gd name="connsiteX13" fmla="*/ 193675 w 271462"/>
                <a:gd name="connsiteY13" fmla="*/ 207963 h 338138"/>
                <a:gd name="connsiteX14" fmla="*/ 193675 w 271462"/>
                <a:gd name="connsiteY14" fmla="*/ 193676 h 338138"/>
                <a:gd name="connsiteX15" fmla="*/ 190500 w 271462"/>
                <a:gd name="connsiteY15" fmla="*/ 193676 h 338138"/>
                <a:gd name="connsiteX16" fmla="*/ 190500 w 271462"/>
                <a:gd name="connsiteY16" fmla="*/ 152400 h 338138"/>
                <a:gd name="connsiteX17" fmla="*/ 179388 w 271462"/>
                <a:gd name="connsiteY17" fmla="*/ 125413 h 338138"/>
                <a:gd name="connsiteX18" fmla="*/ 168275 w 271462"/>
                <a:gd name="connsiteY18" fmla="*/ 135732 h 338138"/>
                <a:gd name="connsiteX19" fmla="*/ 179388 w 271462"/>
                <a:gd name="connsiteY19" fmla="*/ 146051 h 338138"/>
                <a:gd name="connsiteX20" fmla="*/ 190501 w 271462"/>
                <a:gd name="connsiteY20" fmla="*/ 135732 h 338138"/>
                <a:gd name="connsiteX21" fmla="*/ 179388 w 271462"/>
                <a:gd name="connsiteY21" fmla="*/ 125413 h 338138"/>
                <a:gd name="connsiteX22" fmla="*/ 180975 w 271462"/>
                <a:gd name="connsiteY22" fmla="*/ 88900 h 338138"/>
                <a:gd name="connsiteX23" fmla="*/ 271462 w 271462"/>
                <a:gd name="connsiteY23" fmla="*/ 169069 h 338138"/>
                <a:gd name="connsiteX24" fmla="*/ 180975 w 271462"/>
                <a:gd name="connsiteY24" fmla="*/ 249238 h 338138"/>
                <a:gd name="connsiteX25" fmla="*/ 131141 w 271462"/>
                <a:gd name="connsiteY25" fmla="*/ 236096 h 338138"/>
                <a:gd name="connsiteX26" fmla="*/ 97044 w 271462"/>
                <a:gd name="connsiteY26" fmla="*/ 242667 h 338138"/>
                <a:gd name="connsiteX27" fmla="*/ 95732 w 271462"/>
                <a:gd name="connsiteY27" fmla="*/ 237410 h 338138"/>
                <a:gd name="connsiteX28" fmla="*/ 110158 w 271462"/>
                <a:gd name="connsiteY28" fmla="*/ 219011 h 338138"/>
                <a:gd name="connsiteX29" fmla="*/ 90487 w 271462"/>
                <a:gd name="connsiteY29" fmla="*/ 169069 h 338138"/>
                <a:gd name="connsiteX30" fmla="*/ 180975 w 271462"/>
                <a:gd name="connsiteY30" fmla="*/ 88900 h 338138"/>
                <a:gd name="connsiteX31" fmla="*/ 37042 w 271462"/>
                <a:gd name="connsiteY31" fmla="*/ 0 h 338138"/>
                <a:gd name="connsiteX32" fmla="*/ 162719 w 271462"/>
                <a:gd name="connsiteY32" fmla="*/ 0 h 338138"/>
                <a:gd name="connsiteX33" fmla="*/ 198438 w 271462"/>
                <a:gd name="connsiteY33" fmla="*/ 38304 h 338138"/>
                <a:gd name="connsiteX34" fmla="*/ 198438 w 271462"/>
                <a:gd name="connsiteY34" fmla="*/ 67363 h 338138"/>
                <a:gd name="connsiteX35" fmla="*/ 181240 w 271462"/>
                <a:gd name="connsiteY35" fmla="*/ 66042 h 338138"/>
                <a:gd name="connsiteX36" fmla="*/ 165365 w 271462"/>
                <a:gd name="connsiteY36" fmla="*/ 67363 h 338138"/>
                <a:gd name="connsiteX37" fmla="*/ 165365 w 271462"/>
                <a:gd name="connsiteY37" fmla="*/ 51513 h 338138"/>
                <a:gd name="connsiteX38" fmla="*/ 34396 w 271462"/>
                <a:gd name="connsiteY38" fmla="*/ 51513 h 338138"/>
                <a:gd name="connsiteX39" fmla="*/ 33073 w 271462"/>
                <a:gd name="connsiteY39" fmla="*/ 51513 h 338138"/>
                <a:gd name="connsiteX40" fmla="*/ 33073 w 271462"/>
                <a:gd name="connsiteY40" fmla="*/ 286625 h 338138"/>
                <a:gd name="connsiteX41" fmla="*/ 34396 w 271462"/>
                <a:gd name="connsiteY41" fmla="*/ 286625 h 338138"/>
                <a:gd name="connsiteX42" fmla="*/ 165365 w 271462"/>
                <a:gd name="connsiteY42" fmla="*/ 286625 h 338138"/>
                <a:gd name="connsiteX43" fmla="*/ 165365 w 271462"/>
                <a:gd name="connsiteY43" fmla="*/ 270775 h 338138"/>
                <a:gd name="connsiteX44" fmla="*/ 181240 w 271462"/>
                <a:gd name="connsiteY44" fmla="*/ 272096 h 338138"/>
                <a:gd name="connsiteX45" fmla="*/ 198438 w 271462"/>
                <a:gd name="connsiteY45" fmla="*/ 270775 h 338138"/>
                <a:gd name="connsiteX46" fmla="*/ 198438 w 271462"/>
                <a:gd name="connsiteY46" fmla="*/ 299834 h 338138"/>
                <a:gd name="connsiteX47" fmla="*/ 162719 w 271462"/>
                <a:gd name="connsiteY47" fmla="*/ 338138 h 338138"/>
                <a:gd name="connsiteX48" fmla="*/ 37042 w 271462"/>
                <a:gd name="connsiteY48" fmla="*/ 338138 h 338138"/>
                <a:gd name="connsiteX49" fmla="*/ 0 w 271462"/>
                <a:gd name="connsiteY49" fmla="*/ 299834 h 338138"/>
                <a:gd name="connsiteX50" fmla="*/ 0 w 271462"/>
                <a:gd name="connsiteY50" fmla="*/ 38304 h 338138"/>
                <a:gd name="connsiteX51" fmla="*/ 37042 w 271462"/>
                <a:gd name="connsiteY51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71462" h="338138">
                  <a:moveTo>
                    <a:pt x="79065" y="301625"/>
                  </a:moveTo>
                  <a:cubicBezTo>
                    <a:pt x="73799" y="301625"/>
                    <a:pt x="69850" y="305753"/>
                    <a:pt x="69850" y="312632"/>
                  </a:cubicBezTo>
                  <a:cubicBezTo>
                    <a:pt x="69850" y="318136"/>
                    <a:pt x="73799" y="322263"/>
                    <a:pt x="79065" y="322263"/>
                  </a:cubicBezTo>
                  <a:cubicBezTo>
                    <a:pt x="79065" y="322263"/>
                    <a:pt x="79065" y="322263"/>
                    <a:pt x="114610" y="322263"/>
                  </a:cubicBezTo>
                  <a:cubicBezTo>
                    <a:pt x="119875" y="322263"/>
                    <a:pt x="123825" y="318136"/>
                    <a:pt x="123825" y="312632"/>
                  </a:cubicBezTo>
                  <a:cubicBezTo>
                    <a:pt x="123825" y="305753"/>
                    <a:pt x="119875" y="301625"/>
                    <a:pt x="114610" y="301625"/>
                  </a:cubicBezTo>
                  <a:cubicBezTo>
                    <a:pt x="114610" y="301625"/>
                    <a:pt x="114610" y="301625"/>
                    <a:pt x="79065" y="301625"/>
                  </a:cubicBezTo>
                  <a:close/>
                  <a:moveTo>
                    <a:pt x="166687" y="152400"/>
                  </a:moveTo>
                  <a:lnTo>
                    <a:pt x="166687" y="166688"/>
                  </a:lnTo>
                  <a:lnTo>
                    <a:pt x="171450" y="166688"/>
                  </a:lnTo>
                  <a:lnTo>
                    <a:pt x="171450" y="193676"/>
                  </a:lnTo>
                  <a:lnTo>
                    <a:pt x="166687" y="193676"/>
                  </a:lnTo>
                  <a:lnTo>
                    <a:pt x="166687" y="207963"/>
                  </a:lnTo>
                  <a:lnTo>
                    <a:pt x="193675" y="207963"/>
                  </a:lnTo>
                  <a:lnTo>
                    <a:pt x="193675" y="193676"/>
                  </a:lnTo>
                  <a:lnTo>
                    <a:pt x="190500" y="193676"/>
                  </a:lnTo>
                  <a:lnTo>
                    <a:pt x="190500" y="152400"/>
                  </a:lnTo>
                  <a:close/>
                  <a:moveTo>
                    <a:pt x="179388" y="125413"/>
                  </a:moveTo>
                  <a:cubicBezTo>
                    <a:pt x="173250" y="125413"/>
                    <a:pt x="168275" y="130033"/>
                    <a:pt x="168275" y="135732"/>
                  </a:cubicBezTo>
                  <a:cubicBezTo>
                    <a:pt x="168275" y="141431"/>
                    <a:pt x="173250" y="146051"/>
                    <a:pt x="179388" y="146051"/>
                  </a:cubicBezTo>
                  <a:cubicBezTo>
                    <a:pt x="185526" y="146051"/>
                    <a:pt x="190501" y="141431"/>
                    <a:pt x="190501" y="135732"/>
                  </a:cubicBezTo>
                  <a:cubicBezTo>
                    <a:pt x="190501" y="130033"/>
                    <a:pt x="185526" y="125413"/>
                    <a:pt x="179388" y="125413"/>
                  </a:cubicBezTo>
                  <a:close/>
                  <a:moveTo>
                    <a:pt x="180975" y="88900"/>
                  </a:moveTo>
                  <a:cubicBezTo>
                    <a:pt x="230808" y="88900"/>
                    <a:pt x="271462" y="124384"/>
                    <a:pt x="271462" y="169069"/>
                  </a:cubicBezTo>
                  <a:cubicBezTo>
                    <a:pt x="271462" y="212439"/>
                    <a:pt x="230808" y="249238"/>
                    <a:pt x="180975" y="249238"/>
                  </a:cubicBezTo>
                  <a:cubicBezTo>
                    <a:pt x="162614" y="249238"/>
                    <a:pt x="145566" y="243981"/>
                    <a:pt x="131141" y="236096"/>
                  </a:cubicBezTo>
                  <a:cubicBezTo>
                    <a:pt x="119338" y="243981"/>
                    <a:pt x="104912" y="242667"/>
                    <a:pt x="97044" y="242667"/>
                  </a:cubicBezTo>
                  <a:cubicBezTo>
                    <a:pt x="94421" y="241353"/>
                    <a:pt x="94421" y="238724"/>
                    <a:pt x="95732" y="237410"/>
                  </a:cubicBezTo>
                  <a:cubicBezTo>
                    <a:pt x="103601" y="232153"/>
                    <a:pt x="107535" y="225582"/>
                    <a:pt x="110158" y="219011"/>
                  </a:cubicBezTo>
                  <a:cubicBezTo>
                    <a:pt x="97044" y="205868"/>
                    <a:pt x="90487" y="187469"/>
                    <a:pt x="90487" y="169069"/>
                  </a:cubicBezTo>
                  <a:cubicBezTo>
                    <a:pt x="90487" y="124384"/>
                    <a:pt x="131141" y="88900"/>
                    <a:pt x="180975" y="88900"/>
                  </a:cubicBezTo>
                  <a:close/>
                  <a:moveTo>
                    <a:pt x="37042" y="0"/>
                  </a:moveTo>
                  <a:cubicBezTo>
                    <a:pt x="37042" y="0"/>
                    <a:pt x="37042" y="0"/>
                    <a:pt x="162719" y="0"/>
                  </a:cubicBezTo>
                  <a:cubicBezTo>
                    <a:pt x="182563" y="0"/>
                    <a:pt x="198438" y="17171"/>
                    <a:pt x="198438" y="38304"/>
                  </a:cubicBezTo>
                  <a:cubicBezTo>
                    <a:pt x="198438" y="38304"/>
                    <a:pt x="198438" y="38304"/>
                    <a:pt x="198438" y="67363"/>
                  </a:cubicBezTo>
                  <a:cubicBezTo>
                    <a:pt x="193147" y="67363"/>
                    <a:pt x="186532" y="66042"/>
                    <a:pt x="181240" y="66042"/>
                  </a:cubicBezTo>
                  <a:cubicBezTo>
                    <a:pt x="175949" y="66042"/>
                    <a:pt x="170657" y="67363"/>
                    <a:pt x="165365" y="67363"/>
                  </a:cubicBezTo>
                  <a:cubicBezTo>
                    <a:pt x="165365" y="67363"/>
                    <a:pt x="165365" y="67363"/>
                    <a:pt x="165365" y="51513"/>
                  </a:cubicBezTo>
                  <a:cubicBezTo>
                    <a:pt x="165365" y="51513"/>
                    <a:pt x="165365" y="51513"/>
                    <a:pt x="34396" y="51513"/>
                  </a:cubicBezTo>
                  <a:cubicBezTo>
                    <a:pt x="34396" y="51513"/>
                    <a:pt x="33073" y="51513"/>
                    <a:pt x="33073" y="51513"/>
                  </a:cubicBezTo>
                  <a:cubicBezTo>
                    <a:pt x="33073" y="51513"/>
                    <a:pt x="33073" y="51513"/>
                    <a:pt x="33073" y="286625"/>
                  </a:cubicBezTo>
                  <a:cubicBezTo>
                    <a:pt x="33073" y="286625"/>
                    <a:pt x="34396" y="286625"/>
                    <a:pt x="34396" y="286625"/>
                  </a:cubicBezTo>
                  <a:cubicBezTo>
                    <a:pt x="34396" y="286625"/>
                    <a:pt x="34396" y="286625"/>
                    <a:pt x="165365" y="286625"/>
                  </a:cubicBezTo>
                  <a:cubicBezTo>
                    <a:pt x="165365" y="286625"/>
                    <a:pt x="165365" y="286625"/>
                    <a:pt x="165365" y="270775"/>
                  </a:cubicBezTo>
                  <a:cubicBezTo>
                    <a:pt x="170657" y="270775"/>
                    <a:pt x="175949" y="272096"/>
                    <a:pt x="181240" y="272096"/>
                  </a:cubicBezTo>
                  <a:cubicBezTo>
                    <a:pt x="186532" y="272096"/>
                    <a:pt x="193147" y="270775"/>
                    <a:pt x="198438" y="270775"/>
                  </a:cubicBezTo>
                  <a:cubicBezTo>
                    <a:pt x="198438" y="270775"/>
                    <a:pt x="198438" y="270775"/>
                    <a:pt x="198438" y="299834"/>
                  </a:cubicBezTo>
                  <a:cubicBezTo>
                    <a:pt x="198438" y="320967"/>
                    <a:pt x="182563" y="338138"/>
                    <a:pt x="162719" y="338138"/>
                  </a:cubicBezTo>
                  <a:cubicBezTo>
                    <a:pt x="162719" y="338138"/>
                    <a:pt x="162719" y="338138"/>
                    <a:pt x="37042" y="338138"/>
                  </a:cubicBezTo>
                  <a:cubicBezTo>
                    <a:pt x="17198" y="338138"/>
                    <a:pt x="0" y="320967"/>
                    <a:pt x="0" y="299834"/>
                  </a:cubicBezTo>
                  <a:cubicBezTo>
                    <a:pt x="0" y="299834"/>
                    <a:pt x="0" y="299834"/>
                    <a:pt x="0" y="38304"/>
                  </a:cubicBezTo>
                  <a:cubicBezTo>
                    <a:pt x="0" y="17171"/>
                    <a:pt x="17198" y="0"/>
                    <a:pt x="37042" y="0"/>
                  </a:cubicBezTo>
                  <a:close/>
                </a:path>
              </a:pathLst>
            </a:custGeom>
            <a:solidFill>
              <a:schemeClr val="bg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" name="Freeform: Shape 71"/>
            <p:cNvSpPr/>
            <p:nvPr/>
          </p:nvSpPr>
          <p:spPr>
            <a:xfrm>
              <a:off x="2257249" y="3622475"/>
              <a:ext cx="368354" cy="458828"/>
            </a:xfrm>
            <a:custGeom>
              <a:avLst/>
              <a:gdLst>
                <a:gd name="connsiteX0" fmla="*/ 79065 w 271462"/>
                <a:gd name="connsiteY0" fmla="*/ 301625 h 338138"/>
                <a:gd name="connsiteX1" fmla="*/ 69850 w 271462"/>
                <a:gd name="connsiteY1" fmla="*/ 312632 h 338138"/>
                <a:gd name="connsiteX2" fmla="*/ 79065 w 271462"/>
                <a:gd name="connsiteY2" fmla="*/ 322263 h 338138"/>
                <a:gd name="connsiteX3" fmla="*/ 114610 w 271462"/>
                <a:gd name="connsiteY3" fmla="*/ 322263 h 338138"/>
                <a:gd name="connsiteX4" fmla="*/ 123825 w 271462"/>
                <a:gd name="connsiteY4" fmla="*/ 312632 h 338138"/>
                <a:gd name="connsiteX5" fmla="*/ 114610 w 271462"/>
                <a:gd name="connsiteY5" fmla="*/ 301625 h 338138"/>
                <a:gd name="connsiteX6" fmla="*/ 79065 w 271462"/>
                <a:gd name="connsiteY6" fmla="*/ 301625 h 338138"/>
                <a:gd name="connsiteX7" fmla="*/ 166687 w 271462"/>
                <a:gd name="connsiteY7" fmla="*/ 152400 h 338138"/>
                <a:gd name="connsiteX8" fmla="*/ 166687 w 271462"/>
                <a:gd name="connsiteY8" fmla="*/ 166688 h 338138"/>
                <a:gd name="connsiteX9" fmla="*/ 171450 w 271462"/>
                <a:gd name="connsiteY9" fmla="*/ 166688 h 338138"/>
                <a:gd name="connsiteX10" fmla="*/ 171450 w 271462"/>
                <a:gd name="connsiteY10" fmla="*/ 193676 h 338138"/>
                <a:gd name="connsiteX11" fmla="*/ 166687 w 271462"/>
                <a:gd name="connsiteY11" fmla="*/ 193676 h 338138"/>
                <a:gd name="connsiteX12" fmla="*/ 166687 w 271462"/>
                <a:gd name="connsiteY12" fmla="*/ 207963 h 338138"/>
                <a:gd name="connsiteX13" fmla="*/ 193675 w 271462"/>
                <a:gd name="connsiteY13" fmla="*/ 207963 h 338138"/>
                <a:gd name="connsiteX14" fmla="*/ 193675 w 271462"/>
                <a:gd name="connsiteY14" fmla="*/ 193676 h 338138"/>
                <a:gd name="connsiteX15" fmla="*/ 190500 w 271462"/>
                <a:gd name="connsiteY15" fmla="*/ 193676 h 338138"/>
                <a:gd name="connsiteX16" fmla="*/ 190500 w 271462"/>
                <a:gd name="connsiteY16" fmla="*/ 152400 h 338138"/>
                <a:gd name="connsiteX17" fmla="*/ 179388 w 271462"/>
                <a:gd name="connsiteY17" fmla="*/ 125413 h 338138"/>
                <a:gd name="connsiteX18" fmla="*/ 168275 w 271462"/>
                <a:gd name="connsiteY18" fmla="*/ 135732 h 338138"/>
                <a:gd name="connsiteX19" fmla="*/ 179388 w 271462"/>
                <a:gd name="connsiteY19" fmla="*/ 146051 h 338138"/>
                <a:gd name="connsiteX20" fmla="*/ 190501 w 271462"/>
                <a:gd name="connsiteY20" fmla="*/ 135732 h 338138"/>
                <a:gd name="connsiteX21" fmla="*/ 179388 w 271462"/>
                <a:gd name="connsiteY21" fmla="*/ 125413 h 338138"/>
                <a:gd name="connsiteX22" fmla="*/ 180975 w 271462"/>
                <a:gd name="connsiteY22" fmla="*/ 88900 h 338138"/>
                <a:gd name="connsiteX23" fmla="*/ 271462 w 271462"/>
                <a:gd name="connsiteY23" fmla="*/ 169069 h 338138"/>
                <a:gd name="connsiteX24" fmla="*/ 180975 w 271462"/>
                <a:gd name="connsiteY24" fmla="*/ 249238 h 338138"/>
                <a:gd name="connsiteX25" fmla="*/ 131141 w 271462"/>
                <a:gd name="connsiteY25" fmla="*/ 236096 h 338138"/>
                <a:gd name="connsiteX26" fmla="*/ 97044 w 271462"/>
                <a:gd name="connsiteY26" fmla="*/ 242667 h 338138"/>
                <a:gd name="connsiteX27" fmla="*/ 95732 w 271462"/>
                <a:gd name="connsiteY27" fmla="*/ 237410 h 338138"/>
                <a:gd name="connsiteX28" fmla="*/ 110158 w 271462"/>
                <a:gd name="connsiteY28" fmla="*/ 219011 h 338138"/>
                <a:gd name="connsiteX29" fmla="*/ 90487 w 271462"/>
                <a:gd name="connsiteY29" fmla="*/ 169069 h 338138"/>
                <a:gd name="connsiteX30" fmla="*/ 180975 w 271462"/>
                <a:gd name="connsiteY30" fmla="*/ 88900 h 338138"/>
                <a:gd name="connsiteX31" fmla="*/ 37042 w 271462"/>
                <a:gd name="connsiteY31" fmla="*/ 0 h 338138"/>
                <a:gd name="connsiteX32" fmla="*/ 162719 w 271462"/>
                <a:gd name="connsiteY32" fmla="*/ 0 h 338138"/>
                <a:gd name="connsiteX33" fmla="*/ 198438 w 271462"/>
                <a:gd name="connsiteY33" fmla="*/ 38304 h 338138"/>
                <a:gd name="connsiteX34" fmla="*/ 198438 w 271462"/>
                <a:gd name="connsiteY34" fmla="*/ 67363 h 338138"/>
                <a:gd name="connsiteX35" fmla="*/ 181240 w 271462"/>
                <a:gd name="connsiteY35" fmla="*/ 66042 h 338138"/>
                <a:gd name="connsiteX36" fmla="*/ 165365 w 271462"/>
                <a:gd name="connsiteY36" fmla="*/ 67363 h 338138"/>
                <a:gd name="connsiteX37" fmla="*/ 165365 w 271462"/>
                <a:gd name="connsiteY37" fmla="*/ 51513 h 338138"/>
                <a:gd name="connsiteX38" fmla="*/ 34396 w 271462"/>
                <a:gd name="connsiteY38" fmla="*/ 51513 h 338138"/>
                <a:gd name="connsiteX39" fmla="*/ 33073 w 271462"/>
                <a:gd name="connsiteY39" fmla="*/ 51513 h 338138"/>
                <a:gd name="connsiteX40" fmla="*/ 33073 w 271462"/>
                <a:gd name="connsiteY40" fmla="*/ 286625 h 338138"/>
                <a:gd name="connsiteX41" fmla="*/ 34396 w 271462"/>
                <a:gd name="connsiteY41" fmla="*/ 286625 h 338138"/>
                <a:gd name="connsiteX42" fmla="*/ 165365 w 271462"/>
                <a:gd name="connsiteY42" fmla="*/ 286625 h 338138"/>
                <a:gd name="connsiteX43" fmla="*/ 165365 w 271462"/>
                <a:gd name="connsiteY43" fmla="*/ 270775 h 338138"/>
                <a:gd name="connsiteX44" fmla="*/ 181240 w 271462"/>
                <a:gd name="connsiteY44" fmla="*/ 272096 h 338138"/>
                <a:gd name="connsiteX45" fmla="*/ 198438 w 271462"/>
                <a:gd name="connsiteY45" fmla="*/ 270775 h 338138"/>
                <a:gd name="connsiteX46" fmla="*/ 198438 w 271462"/>
                <a:gd name="connsiteY46" fmla="*/ 299834 h 338138"/>
                <a:gd name="connsiteX47" fmla="*/ 162719 w 271462"/>
                <a:gd name="connsiteY47" fmla="*/ 338138 h 338138"/>
                <a:gd name="connsiteX48" fmla="*/ 37042 w 271462"/>
                <a:gd name="connsiteY48" fmla="*/ 338138 h 338138"/>
                <a:gd name="connsiteX49" fmla="*/ 0 w 271462"/>
                <a:gd name="connsiteY49" fmla="*/ 299834 h 338138"/>
                <a:gd name="connsiteX50" fmla="*/ 0 w 271462"/>
                <a:gd name="connsiteY50" fmla="*/ 38304 h 338138"/>
                <a:gd name="connsiteX51" fmla="*/ 37042 w 271462"/>
                <a:gd name="connsiteY51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71462" h="338138">
                  <a:moveTo>
                    <a:pt x="79065" y="301625"/>
                  </a:moveTo>
                  <a:cubicBezTo>
                    <a:pt x="73799" y="301625"/>
                    <a:pt x="69850" y="305753"/>
                    <a:pt x="69850" y="312632"/>
                  </a:cubicBezTo>
                  <a:cubicBezTo>
                    <a:pt x="69850" y="318136"/>
                    <a:pt x="73799" y="322263"/>
                    <a:pt x="79065" y="322263"/>
                  </a:cubicBezTo>
                  <a:cubicBezTo>
                    <a:pt x="79065" y="322263"/>
                    <a:pt x="79065" y="322263"/>
                    <a:pt x="114610" y="322263"/>
                  </a:cubicBezTo>
                  <a:cubicBezTo>
                    <a:pt x="119875" y="322263"/>
                    <a:pt x="123825" y="318136"/>
                    <a:pt x="123825" y="312632"/>
                  </a:cubicBezTo>
                  <a:cubicBezTo>
                    <a:pt x="123825" y="305753"/>
                    <a:pt x="119875" y="301625"/>
                    <a:pt x="114610" y="301625"/>
                  </a:cubicBezTo>
                  <a:cubicBezTo>
                    <a:pt x="114610" y="301625"/>
                    <a:pt x="114610" y="301625"/>
                    <a:pt x="79065" y="301625"/>
                  </a:cubicBezTo>
                  <a:close/>
                  <a:moveTo>
                    <a:pt x="166687" y="152400"/>
                  </a:moveTo>
                  <a:lnTo>
                    <a:pt x="166687" y="166688"/>
                  </a:lnTo>
                  <a:lnTo>
                    <a:pt x="171450" y="166688"/>
                  </a:lnTo>
                  <a:lnTo>
                    <a:pt x="171450" y="193676"/>
                  </a:lnTo>
                  <a:lnTo>
                    <a:pt x="166687" y="193676"/>
                  </a:lnTo>
                  <a:lnTo>
                    <a:pt x="166687" y="207963"/>
                  </a:lnTo>
                  <a:lnTo>
                    <a:pt x="193675" y="207963"/>
                  </a:lnTo>
                  <a:lnTo>
                    <a:pt x="193675" y="193676"/>
                  </a:lnTo>
                  <a:lnTo>
                    <a:pt x="190500" y="193676"/>
                  </a:lnTo>
                  <a:lnTo>
                    <a:pt x="190500" y="152400"/>
                  </a:lnTo>
                  <a:close/>
                  <a:moveTo>
                    <a:pt x="179388" y="125413"/>
                  </a:moveTo>
                  <a:cubicBezTo>
                    <a:pt x="173250" y="125413"/>
                    <a:pt x="168275" y="130033"/>
                    <a:pt x="168275" y="135732"/>
                  </a:cubicBezTo>
                  <a:cubicBezTo>
                    <a:pt x="168275" y="141431"/>
                    <a:pt x="173250" y="146051"/>
                    <a:pt x="179388" y="146051"/>
                  </a:cubicBezTo>
                  <a:cubicBezTo>
                    <a:pt x="185526" y="146051"/>
                    <a:pt x="190501" y="141431"/>
                    <a:pt x="190501" y="135732"/>
                  </a:cubicBezTo>
                  <a:cubicBezTo>
                    <a:pt x="190501" y="130033"/>
                    <a:pt x="185526" y="125413"/>
                    <a:pt x="179388" y="125413"/>
                  </a:cubicBezTo>
                  <a:close/>
                  <a:moveTo>
                    <a:pt x="180975" y="88900"/>
                  </a:moveTo>
                  <a:cubicBezTo>
                    <a:pt x="230808" y="88900"/>
                    <a:pt x="271462" y="124384"/>
                    <a:pt x="271462" y="169069"/>
                  </a:cubicBezTo>
                  <a:cubicBezTo>
                    <a:pt x="271462" y="212439"/>
                    <a:pt x="230808" y="249238"/>
                    <a:pt x="180975" y="249238"/>
                  </a:cubicBezTo>
                  <a:cubicBezTo>
                    <a:pt x="162614" y="249238"/>
                    <a:pt x="145566" y="243981"/>
                    <a:pt x="131141" y="236096"/>
                  </a:cubicBezTo>
                  <a:cubicBezTo>
                    <a:pt x="119338" y="243981"/>
                    <a:pt x="104912" y="242667"/>
                    <a:pt x="97044" y="242667"/>
                  </a:cubicBezTo>
                  <a:cubicBezTo>
                    <a:pt x="94421" y="241353"/>
                    <a:pt x="94421" y="238724"/>
                    <a:pt x="95732" y="237410"/>
                  </a:cubicBezTo>
                  <a:cubicBezTo>
                    <a:pt x="103601" y="232153"/>
                    <a:pt x="107535" y="225582"/>
                    <a:pt x="110158" y="219011"/>
                  </a:cubicBezTo>
                  <a:cubicBezTo>
                    <a:pt x="97044" y="205868"/>
                    <a:pt x="90487" y="187469"/>
                    <a:pt x="90487" y="169069"/>
                  </a:cubicBezTo>
                  <a:cubicBezTo>
                    <a:pt x="90487" y="124384"/>
                    <a:pt x="131141" y="88900"/>
                    <a:pt x="180975" y="88900"/>
                  </a:cubicBezTo>
                  <a:close/>
                  <a:moveTo>
                    <a:pt x="37042" y="0"/>
                  </a:moveTo>
                  <a:cubicBezTo>
                    <a:pt x="37042" y="0"/>
                    <a:pt x="37042" y="0"/>
                    <a:pt x="162719" y="0"/>
                  </a:cubicBezTo>
                  <a:cubicBezTo>
                    <a:pt x="182563" y="0"/>
                    <a:pt x="198438" y="17171"/>
                    <a:pt x="198438" y="38304"/>
                  </a:cubicBezTo>
                  <a:cubicBezTo>
                    <a:pt x="198438" y="38304"/>
                    <a:pt x="198438" y="38304"/>
                    <a:pt x="198438" y="67363"/>
                  </a:cubicBezTo>
                  <a:cubicBezTo>
                    <a:pt x="193147" y="67363"/>
                    <a:pt x="186532" y="66042"/>
                    <a:pt x="181240" y="66042"/>
                  </a:cubicBezTo>
                  <a:cubicBezTo>
                    <a:pt x="175949" y="66042"/>
                    <a:pt x="170657" y="67363"/>
                    <a:pt x="165365" y="67363"/>
                  </a:cubicBezTo>
                  <a:cubicBezTo>
                    <a:pt x="165365" y="67363"/>
                    <a:pt x="165365" y="67363"/>
                    <a:pt x="165365" y="51513"/>
                  </a:cubicBezTo>
                  <a:cubicBezTo>
                    <a:pt x="165365" y="51513"/>
                    <a:pt x="165365" y="51513"/>
                    <a:pt x="34396" y="51513"/>
                  </a:cubicBezTo>
                  <a:cubicBezTo>
                    <a:pt x="34396" y="51513"/>
                    <a:pt x="33073" y="51513"/>
                    <a:pt x="33073" y="51513"/>
                  </a:cubicBezTo>
                  <a:cubicBezTo>
                    <a:pt x="33073" y="51513"/>
                    <a:pt x="33073" y="51513"/>
                    <a:pt x="33073" y="286625"/>
                  </a:cubicBezTo>
                  <a:cubicBezTo>
                    <a:pt x="33073" y="286625"/>
                    <a:pt x="34396" y="286625"/>
                    <a:pt x="34396" y="286625"/>
                  </a:cubicBezTo>
                  <a:cubicBezTo>
                    <a:pt x="34396" y="286625"/>
                    <a:pt x="34396" y="286625"/>
                    <a:pt x="165365" y="286625"/>
                  </a:cubicBezTo>
                  <a:cubicBezTo>
                    <a:pt x="165365" y="286625"/>
                    <a:pt x="165365" y="286625"/>
                    <a:pt x="165365" y="270775"/>
                  </a:cubicBezTo>
                  <a:cubicBezTo>
                    <a:pt x="170657" y="270775"/>
                    <a:pt x="175949" y="272096"/>
                    <a:pt x="181240" y="272096"/>
                  </a:cubicBezTo>
                  <a:cubicBezTo>
                    <a:pt x="186532" y="272096"/>
                    <a:pt x="193147" y="270775"/>
                    <a:pt x="198438" y="270775"/>
                  </a:cubicBezTo>
                  <a:cubicBezTo>
                    <a:pt x="198438" y="270775"/>
                    <a:pt x="198438" y="270775"/>
                    <a:pt x="198438" y="299834"/>
                  </a:cubicBezTo>
                  <a:cubicBezTo>
                    <a:pt x="198438" y="320967"/>
                    <a:pt x="182563" y="338138"/>
                    <a:pt x="162719" y="338138"/>
                  </a:cubicBezTo>
                  <a:cubicBezTo>
                    <a:pt x="162719" y="338138"/>
                    <a:pt x="162719" y="338138"/>
                    <a:pt x="37042" y="338138"/>
                  </a:cubicBezTo>
                  <a:cubicBezTo>
                    <a:pt x="17198" y="338138"/>
                    <a:pt x="0" y="320967"/>
                    <a:pt x="0" y="299834"/>
                  </a:cubicBezTo>
                  <a:cubicBezTo>
                    <a:pt x="0" y="299834"/>
                    <a:pt x="0" y="299834"/>
                    <a:pt x="0" y="38304"/>
                  </a:cubicBezTo>
                  <a:cubicBezTo>
                    <a:pt x="0" y="17171"/>
                    <a:pt x="17198" y="0"/>
                    <a:pt x="37042" y="0"/>
                  </a:cubicBezTo>
                  <a:close/>
                </a:path>
              </a:pathLst>
            </a:custGeom>
            <a:solidFill>
              <a:schemeClr val="bg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" name="Freeform: Shape 72"/>
            <p:cNvSpPr/>
            <p:nvPr/>
          </p:nvSpPr>
          <p:spPr>
            <a:xfrm>
              <a:off x="2257249" y="4596141"/>
              <a:ext cx="368354" cy="458828"/>
            </a:xfrm>
            <a:custGeom>
              <a:avLst/>
              <a:gdLst>
                <a:gd name="connsiteX0" fmla="*/ 79065 w 271462"/>
                <a:gd name="connsiteY0" fmla="*/ 301625 h 338138"/>
                <a:gd name="connsiteX1" fmla="*/ 69850 w 271462"/>
                <a:gd name="connsiteY1" fmla="*/ 312632 h 338138"/>
                <a:gd name="connsiteX2" fmla="*/ 79065 w 271462"/>
                <a:gd name="connsiteY2" fmla="*/ 322263 h 338138"/>
                <a:gd name="connsiteX3" fmla="*/ 114610 w 271462"/>
                <a:gd name="connsiteY3" fmla="*/ 322263 h 338138"/>
                <a:gd name="connsiteX4" fmla="*/ 123825 w 271462"/>
                <a:gd name="connsiteY4" fmla="*/ 312632 h 338138"/>
                <a:gd name="connsiteX5" fmla="*/ 114610 w 271462"/>
                <a:gd name="connsiteY5" fmla="*/ 301625 h 338138"/>
                <a:gd name="connsiteX6" fmla="*/ 79065 w 271462"/>
                <a:gd name="connsiteY6" fmla="*/ 301625 h 338138"/>
                <a:gd name="connsiteX7" fmla="*/ 166687 w 271462"/>
                <a:gd name="connsiteY7" fmla="*/ 152400 h 338138"/>
                <a:gd name="connsiteX8" fmla="*/ 166687 w 271462"/>
                <a:gd name="connsiteY8" fmla="*/ 166688 h 338138"/>
                <a:gd name="connsiteX9" fmla="*/ 171450 w 271462"/>
                <a:gd name="connsiteY9" fmla="*/ 166688 h 338138"/>
                <a:gd name="connsiteX10" fmla="*/ 171450 w 271462"/>
                <a:gd name="connsiteY10" fmla="*/ 193676 h 338138"/>
                <a:gd name="connsiteX11" fmla="*/ 166687 w 271462"/>
                <a:gd name="connsiteY11" fmla="*/ 193676 h 338138"/>
                <a:gd name="connsiteX12" fmla="*/ 166687 w 271462"/>
                <a:gd name="connsiteY12" fmla="*/ 207963 h 338138"/>
                <a:gd name="connsiteX13" fmla="*/ 193675 w 271462"/>
                <a:gd name="connsiteY13" fmla="*/ 207963 h 338138"/>
                <a:gd name="connsiteX14" fmla="*/ 193675 w 271462"/>
                <a:gd name="connsiteY14" fmla="*/ 193676 h 338138"/>
                <a:gd name="connsiteX15" fmla="*/ 190500 w 271462"/>
                <a:gd name="connsiteY15" fmla="*/ 193676 h 338138"/>
                <a:gd name="connsiteX16" fmla="*/ 190500 w 271462"/>
                <a:gd name="connsiteY16" fmla="*/ 152400 h 338138"/>
                <a:gd name="connsiteX17" fmla="*/ 179388 w 271462"/>
                <a:gd name="connsiteY17" fmla="*/ 125413 h 338138"/>
                <a:gd name="connsiteX18" fmla="*/ 168275 w 271462"/>
                <a:gd name="connsiteY18" fmla="*/ 135732 h 338138"/>
                <a:gd name="connsiteX19" fmla="*/ 179388 w 271462"/>
                <a:gd name="connsiteY19" fmla="*/ 146051 h 338138"/>
                <a:gd name="connsiteX20" fmla="*/ 190501 w 271462"/>
                <a:gd name="connsiteY20" fmla="*/ 135732 h 338138"/>
                <a:gd name="connsiteX21" fmla="*/ 179388 w 271462"/>
                <a:gd name="connsiteY21" fmla="*/ 125413 h 338138"/>
                <a:gd name="connsiteX22" fmla="*/ 180975 w 271462"/>
                <a:gd name="connsiteY22" fmla="*/ 88900 h 338138"/>
                <a:gd name="connsiteX23" fmla="*/ 271462 w 271462"/>
                <a:gd name="connsiteY23" fmla="*/ 169069 h 338138"/>
                <a:gd name="connsiteX24" fmla="*/ 180975 w 271462"/>
                <a:gd name="connsiteY24" fmla="*/ 249238 h 338138"/>
                <a:gd name="connsiteX25" fmla="*/ 131141 w 271462"/>
                <a:gd name="connsiteY25" fmla="*/ 236096 h 338138"/>
                <a:gd name="connsiteX26" fmla="*/ 97044 w 271462"/>
                <a:gd name="connsiteY26" fmla="*/ 242667 h 338138"/>
                <a:gd name="connsiteX27" fmla="*/ 95732 w 271462"/>
                <a:gd name="connsiteY27" fmla="*/ 237410 h 338138"/>
                <a:gd name="connsiteX28" fmla="*/ 110158 w 271462"/>
                <a:gd name="connsiteY28" fmla="*/ 219011 h 338138"/>
                <a:gd name="connsiteX29" fmla="*/ 90487 w 271462"/>
                <a:gd name="connsiteY29" fmla="*/ 169069 h 338138"/>
                <a:gd name="connsiteX30" fmla="*/ 180975 w 271462"/>
                <a:gd name="connsiteY30" fmla="*/ 88900 h 338138"/>
                <a:gd name="connsiteX31" fmla="*/ 37042 w 271462"/>
                <a:gd name="connsiteY31" fmla="*/ 0 h 338138"/>
                <a:gd name="connsiteX32" fmla="*/ 162719 w 271462"/>
                <a:gd name="connsiteY32" fmla="*/ 0 h 338138"/>
                <a:gd name="connsiteX33" fmla="*/ 198438 w 271462"/>
                <a:gd name="connsiteY33" fmla="*/ 38304 h 338138"/>
                <a:gd name="connsiteX34" fmla="*/ 198438 w 271462"/>
                <a:gd name="connsiteY34" fmla="*/ 67363 h 338138"/>
                <a:gd name="connsiteX35" fmla="*/ 181240 w 271462"/>
                <a:gd name="connsiteY35" fmla="*/ 66042 h 338138"/>
                <a:gd name="connsiteX36" fmla="*/ 165365 w 271462"/>
                <a:gd name="connsiteY36" fmla="*/ 67363 h 338138"/>
                <a:gd name="connsiteX37" fmla="*/ 165365 w 271462"/>
                <a:gd name="connsiteY37" fmla="*/ 51513 h 338138"/>
                <a:gd name="connsiteX38" fmla="*/ 34396 w 271462"/>
                <a:gd name="connsiteY38" fmla="*/ 51513 h 338138"/>
                <a:gd name="connsiteX39" fmla="*/ 33073 w 271462"/>
                <a:gd name="connsiteY39" fmla="*/ 51513 h 338138"/>
                <a:gd name="connsiteX40" fmla="*/ 33073 w 271462"/>
                <a:gd name="connsiteY40" fmla="*/ 286625 h 338138"/>
                <a:gd name="connsiteX41" fmla="*/ 34396 w 271462"/>
                <a:gd name="connsiteY41" fmla="*/ 286625 h 338138"/>
                <a:gd name="connsiteX42" fmla="*/ 165365 w 271462"/>
                <a:gd name="connsiteY42" fmla="*/ 286625 h 338138"/>
                <a:gd name="connsiteX43" fmla="*/ 165365 w 271462"/>
                <a:gd name="connsiteY43" fmla="*/ 270775 h 338138"/>
                <a:gd name="connsiteX44" fmla="*/ 181240 w 271462"/>
                <a:gd name="connsiteY44" fmla="*/ 272096 h 338138"/>
                <a:gd name="connsiteX45" fmla="*/ 198438 w 271462"/>
                <a:gd name="connsiteY45" fmla="*/ 270775 h 338138"/>
                <a:gd name="connsiteX46" fmla="*/ 198438 w 271462"/>
                <a:gd name="connsiteY46" fmla="*/ 299834 h 338138"/>
                <a:gd name="connsiteX47" fmla="*/ 162719 w 271462"/>
                <a:gd name="connsiteY47" fmla="*/ 338138 h 338138"/>
                <a:gd name="connsiteX48" fmla="*/ 37042 w 271462"/>
                <a:gd name="connsiteY48" fmla="*/ 338138 h 338138"/>
                <a:gd name="connsiteX49" fmla="*/ 0 w 271462"/>
                <a:gd name="connsiteY49" fmla="*/ 299834 h 338138"/>
                <a:gd name="connsiteX50" fmla="*/ 0 w 271462"/>
                <a:gd name="connsiteY50" fmla="*/ 38304 h 338138"/>
                <a:gd name="connsiteX51" fmla="*/ 37042 w 271462"/>
                <a:gd name="connsiteY51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71462" h="338138">
                  <a:moveTo>
                    <a:pt x="79065" y="301625"/>
                  </a:moveTo>
                  <a:cubicBezTo>
                    <a:pt x="73799" y="301625"/>
                    <a:pt x="69850" y="305753"/>
                    <a:pt x="69850" y="312632"/>
                  </a:cubicBezTo>
                  <a:cubicBezTo>
                    <a:pt x="69850" y="318136"/>
                    <a:pt x="73799" y="322263"/>
                    <a:pt x="79065" y="322263"/>
                  </a:cubicBezTo>
                  <a:cubicBezTo>
                    <a:pt x="79065" y="322263"/>
                    <a:pt x="79065" y="322263"/>
                    <a:pt x="114610" y="322263"/>
                  </a:cubicBezTo>
                  <a:cubicBezTo>
                    <a:pt x="119875" y="322263"/>
                    <a:pt x="123825" y="318136"/>
                    <a:pt x="123825" y="312632"/>
                  </a:cubicBezTo>
                  <a:cubicBezTo>
                    <a:pt x="123825" y="305753"/>
                    <a:pt x="119875" y="301625"/>
                    <a:pt x="114610" y="301625"/>
                  </a:cubicBezTo>
                  <a:cubicBezTo>
                    <a:pt x="114610" y="301625"/>
                    <a:pt x="114610" y="301625"/>
                    <a:pt x="79065" y="301625"/>
                  </a:cubicBezTo>
                  <a:close/>
                  <a:moveTo>
                    <a:pt x="166687" y="152400"/>
                  </a:moveTo>
                  <a:lnTo>
                    <a:pt x="166687" y="166688"/>
                  </a:lnTo>
                  <a:lnTo>
                    <a:pt x="171450" y="166688"/>
                  </a:lnTo>
                  <a:lnTo>
                    <a:pt x="171450" y="193676"/>
                  </a:lnTo>
                  <a:lnTo>
                    <a:pt x="166687" y="193676"/>
                  </a:lnTo>
                  <a:lnTo>
                    <a:pt x="166687" y="207963"/>
                  </a:lnTo>
                  <a:lnTo>
                    <a:pt x="193675" y="207963"/>
                  </a:lnTo>
                  <a:lnTo>
                    <a:pt x="193675" y="193676"/>
                  </a:lnTo>
                  <a:lnTo>
                    <a:pt x="190500" y="193676"/>
                  </a:lnTo>
                  <a:lnTo>
                    <a:pt x="190500" y="152400"/>
                  </a:lnTo>
                  <a:close/>
                  <a:moveTo>
                    <a:pt x="179388" y="125413"/>
                  </a:moveTo>
                  <a:cubicBezTo>
                    <a:pt x="173250" y="125413"/>
                    <a:pt x="168275" y="130033"/>
                    <a:pt x="168275" y="135732"/>
                  </a:cubicBezTo>
                  <a:cubicBezTo>
                    <a:pt x="168275" y="141431"/>
                    <a:pt x="173250" y="146051"/>
                    <a:pt x="179388" y="146051"/>
                  </a:cubicBezTo>
                  <a:cubicBezTo>
                    <a:pt x="185526" y="146051"/>
                    <a:pt x="190501" y="141431"/>
                    <a:pt x="190501" y="135732"/>
                  </a:cubicBezTo>
                  <a:cubicBezTo>
                    <a:pt x="190501" y="130033"/>
                    <a:pt x="185526" y="125413"/>
                    <a:pt x="179388" y="125413"/>
                  </a:cubicBezTo>
                  <a:close/>
                  <a:moveTo>
                    <a:pt x="180975" y="88900"/>
                  </a:moveTo>
                  <a:cubicBezTo>
                    <a:pt x="230808" y="88900"/>
                    <a:pt x="271462" y="124384"/>
                    <a:pt x="271462" y="169069"/>
                  </a:cubicBezTo>
                  <a:cubicBezTo>
                    <a:pt x="271462" y="212439"/>
                    <a:pt x="230808" y="249238"/>
                    <a:pt x="180975" y="249238"/>
                  </a:cubicBezTo>
                  <a:cubicBezTo>
                    <a:pt x="162614" y="249238"/>
                    <a:pt x="145566" y="243981"/>
                    <a:pt x="131141" y="236096"/>
                  </a:cubicBezTo>
                  <a:cubicBezTo>
                    <a:pt x="119338" y="243981"/>
                    <a:pt x="104912" y="242667"/>
                    <a:pt x="97044" y="242667"/>
                  </a:cubicBezTo>
                  <a:cubicBezTo>
                    <a:pt x="94421" y="241353"/>
                    <a:pt x="94421" y="238724"/>
                    <a:pt x="95732" y="237410"/>
                  </a:cubicBezTo>
                  <a:cubicBezTo>
                    <a:pt x="103601" y="232153"/>
                    <a:pt x="107535" y="225582"/>
                    <a:pt x="110158" y="219011"/>
                  </a:cubicBezTo>
                  <a:cubicBezTo>
                    <a:pt x="97044" y="205868"/>
                    <a:pt x="90487" y="187469"/>
                    <a:pt x="90487" y="169069"/>
                  </a:cubicBezTo>
                  <a:cubicBezTo>
                    <a:pt x="90487" y="124384"/>
                    <a:pt x="131141" y="88900"/>
                    <a:pt x="180975" y="88900"/>
                  </a:cubicBezTo>
                  <a:close/>
                  <a:moveTo>
                    <a:pt x="37042" y="0"/>
                  </a:moveTo>
                  <a:cubicBezTo>
                    <a:pt x="37042" y="0"/>
                    <a:pt x="37042" y="0"/>
                    <a:pt x="162719" y="0"/>
                  </a:cubicBezTo>
                  <a:cubicBezTo>
                    <a:pt x="182563" y="0"/>
                    <a:pt x="198438" y="17171"/>
                    <a:pt x="198438" y="38304"/>
                  </a:cubicBezTo>
                  <a:cubicBezTo>
                    <a:pt x="198438" y="38304"/>
                    <a:pt x="198438" y="38304"/>
                    <a:pt x="198438" y="67363"/>
                  </a:cubicBezTo>
                  <a:cubicBezTo>
                    <a:pt x="193147" y="67363"/>
                    <a:pt x="186532" y="66042"/>
                    <a:pt x="181240" y="66042"/>
                  </a:cubicBezTo>
                  <a:cubicBezTo>
                    <a:pt x="175949" y="66042"/>
                    <a:pt x="170657" y="67363"/>
                    <a:pt x="165365" y="67363"/>
                  </a:cubicBezTo>
                  <a:cubicBezTo>
                    <a:pt x="165365" y="67363"/>
                    <a:pt x="165365" y="67363"/>
                    <a:pt x="165365" y="51513"/>
                  </a:cubicBezTo>
                  <a:cubicBezTo>
                    <a:pt x="165365" y="51513"/>
                    <a:pt x="165365" y="51513"/>
                    <a:pt x="34396" y="51513"/>
                  </a:cubicBezTo>
                  <a:cubicBezTo>
                    <a:pt x="34396" y="51513"/>
                    <a:pt x="33073" y="51513"/>
                    <a:pt x="33073" y="51513"/>
                  </a:cubicBezTo>
                  <a:cubicBezTo>
                    <a:pt x="33073" y="51513"/>
                    <a:pt x="33073" y="51513"/>
                    <a:pt x="33073" y="286625"/>
                  </a:cubicBezTo>
                  <a:cubicBezTo>
                    <a:pt x="33073" y="286625"/>
                    <a:pt x="34396" y="286625"/>
                    <a:pt x="34396" y="286625"/>
                  </a:cubicBezTo>
                  <a:cubicBezTo>
                    <a:pt x="34396" y="286625"/>
                    <a:pt x="34396" y="286625"/>
                    <a:pt x="165365" y="286625"/>
                  </a:cubicBezTo>
                  <a:cubicBezTo>
                    <a:pt x="165365" y="286625"/>
                    <a:pt x="165365" y="286625"/>
                    <a:pt x="165365" y="270775"/>
                  </a:cubicBezTo>
                  <a:cubicBezTo>
                    <a:pt x="170657" y="270775"/>
                    <a:pt x="175949" y="272096"/>
                    <a:pt x="181240" y="272096"/>
                  </a:cubicBezTo>
                  <a:cubicBezTo>
                    <a:pt x="186532" y="272096"/>
                    <a:pt x="193147" y="270775"/>
                    <a:pt x="198438" y="270775"/>
                  </a:cubicBezTo>
                  <a:cubicBezTo>
                    <a:pt x="198438" y="270775"/>
                    <a:pt x="198438" y="270775"/>
                    <a:pt x="198438" y="299834"/>
                  </a:cubicBezTo>
                  <a:cubicBezTo>
                    <a:pt x="198438" y="320967"/>
                    <a:pt x="182563" y="338138"/>
                    <a:pt x="162719" y="338138"/>
                  </a:cubicBezTo>
                  <a:cubicBezTo>
                    <a:pt x="162719" y="338138"/>
                    <a:pt x="162719" y="338138"/>
                    <a:pt x="37042" y="338138"/>
                  </a:cubicBezTo>
                  <a:cubicBezTo>
                    <a:pt x="17198" y="338138"/>
                    <a:pt x="0" y="320967"/>
                    <a:pt x="0" y="299834"/>
                  </a:cubicBezTo>
                  <a:cubicBezTo>
                    <a:pt x="0" y="299834"/>
                    <a:pt x="0" y="299834"/>
                    <a:pt x="0" y="38304"/>
                  </a:cubicBezTo>
                  <a:cubicBezTo>
                    <a:pt x="0" y="17171"/>
                    <a:pt x="17198" y="0"/>
                    <a:pt x="37042" y="0"/>
                  </a:cubicBezTo>
                  <a:close/>
                </a:path>
              </a:pathLst>
            </a:custGeom>
            <a:solidFill>
              <a:schemeClr val="bg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5" name="Group 18"/>
          <p:cNvGrpSpPr/>
          <p:nvPr/>
        </p:nvGrpSpPr>
        <p:grpSpPr>
          <a:xfrm>
            <a:off x="6128111" y="1485148"/>
            <a:ext cx="2062292" cy="2597568"/>
            <a:chOff x="8170814" y="1912116"/>
            <a:chExt cx="2749722" cy="3463424"/>
          </a:xfrm>
        </p:grpSpPr>
        <p:grpSp>
          <p:nvGrpSpPr>
            <p:cNvPr id="20" name="Group 23"/>
            <p:cNvGrpSpPr/>
            <p:nvPr/>
          </p:nvGrpSpPr>
          <p:grpSpPr>
            <a:xfrm>
              <a:off x="8170814" y="1912116"/>
              <a:ext cx="2611177" cy="3463424"/>
              <a:chOff x="1193500" y="1491637"/>
              <a:chExt cx="3761195" cy="3463424"/>
            </a:xfrm>
          </p:grpSpPr>
          <p:grpSp>
            <p:nvGrpSpPr>
              <p:cNvPr id="23" name="Group 27"/>
              <p:cNvGrpSpPr/>
              <p:nvPr/>
            </p:nvGrpSpPr>
            <p:grpSpPr>
              <a:xfrm>
                <a:off x="1193500" y="1491637"/>
                <a:ext cx="3761195" cy="815608"/>
                <a:chOff x="1317257" y="1824875"/>
                <a:chExt cx="3761195" cy="815608"/>
              </a:xfrm>
            </p:grpSpPr>
            <p:sp>
              <p:nvSpPr>
                <p:cNvPr id="30" name="TextBox 37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/>
                </a:bodyPr>
                <a:lstStyle/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en-US" altLang="zh-CN" sz="1000" dirty="0">
                    <a:solidFill>
                      <a:schemeClr val="dk1">
                        <a:lumMod val="100000"/>
                      </a:schemeClr>
                    </a:solidFill>
                  </a:endParaRPr>
                </a:p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1" name="Rectangle 38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pPr algn="r"/>
                  <a:r>
                    <a:rPr lang="zh-CN" altLang="en-US" sz="1600" b="1">
                      <a:solidFill>
                        <a:schemeClr val="accent1"/>
                      </a:solidFill>
                      <a:cs typeface="+mn-ea"/>
                      <a:sym typeface="+mn-lt"/>
                    </a:rPr>
                    <a:t>标题文本预设</a:t>
                  </a:r>
                  <a:endParaRPr lang="zh-CN" altLang="en-US" sz="1600" b="1">
                    <a:solidFill>
                      <a:schemeClr val="accent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4" name="Group 31"/>
              <p:cNvGrpSpPr/>
              <p:nvPr/>
            </p:nvGrpSpPr>
            <p:grpSpPr>
              <a:xfrm>
                <a:off x="1193500" y="2815545"/>
                <a:ext cx="3761195" cy="815608"/>
                <a:chOff x="1317257" y="1824875"/>
                <a:chExt cx="3761195" cy="815608"/>
              </a:xfrm>
            </p:grpSpPr>
            <p:sp>
              <p:nvSpPr>
                <p:cNvPr id="28" name="TextBox 35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/>
                </a:bodyPr>
                <a:lstStyle/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en-US" altLang="zh-CN" sz="1000" dirty="0">
                    <a:solidFill>
                      <a:schemeClr val="dk1">
                        <a:lumMod val="100000"/>
                      </a:schemeClr>
                    </a:solidFill>
                  </a:endParaRPr>
                </a:p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Rectangle 36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pPr algn="r"/>
                  <a:r>
                    <a:rPr lang="zh-CN" altLang="en-US" sz="1600" b="1">
                      <a:solidFill>
                        <a:schemeClr val="accent2"/>
                      </a:solidFill>
                      <a:cs typeface="+mn-ea"/>
                      <a:sym typeface="+mn-lt"/>
                    </a:rPr>
                    <a:t>标题文本预设</a:t>
                  </a:r>
                  <a:endParaRPr lang="zh-CN" altLang="en-US" sz="1600" b="1">
                    <a:solidFill>
                      <a:schemeClr val="accent2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5" name="Group 32"/>
              <p:cNvGrpSpPr/>
              <p:nvPr/>
            </p:nvGrpSpPr>
            <p:grpSpPr>
              <a:xfrm>
                <a:off x="1193500" y="4139453"/>
                <a:ext cx="3761195" cy="815608"/>
                <a:chOff x="1317257" y="1824875"/>
                <a:chExt cx="3761195" cy="815608"/>
              </a:xfrm>
            </p:grpSpPr>
            <p:sp>
              <p:nvSpPr>
                <p:cNvPr id="26" name="TextBox 33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/>
                </a:bodyPr>
                <a:lstStyle/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en-US" altLang="zh-CN" sz="1000" dirty="0">
                    <a:solidFill>
                      <a:schemeClr val="dk1">
                        <a:lumMod val="100000"/>
                      </a:schemeClr>
                    </a:solidFill>
                  </a:endParaRPr>
                </a:p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Rectangle 34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pPr algn="r"/>
                  <a:r>
                    <a:rPr lang="zh-CN" altLang="en-US" sz="1600" b="1">
                      <a:solidFill>
                        <a:schemeClr val="accent5"/>
                      </a:solidFill>
                      <a:cs typeface="+mn-ea"/>
                      <a:sym typeface="+mn-lt"/>
                    </a:rPr>
                    <a:t>标题文本预设</a:t>
                  </a:r>
                  <a:endParaRPr lang="zh-CN" altLang="en-US" sz="1600" b="1">
                    <a:solidFill>
                      <a:schemeClr val="accent5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cxnSp>
          <p:nvCxnSpPr>
            <p:cNvPr id="21" name="Straight Connector 24"/>
            <p:cNvCxnSpPr/>
            <p:nvPr/>
          </p:nvCxnSpPr>
          <p:spPr>
            <a:xfrm>
              <a:off x="8472264" y="2924944"/>
              <a:ext cx="2448272" cy="0"/>
            </a:xfrm>
            <a:prstGeom prst="line">
              <a:avLst/>
            </a:prstGeom>
            <a:ln>
              <a:solidFill>
                <a:schemeClr val="tx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6"/>
            <p:cNvCxnSpPr/>
            <p:nvPr/>
          </p:nvCxnSpPr>
          <p:spPr>
            <a:xfrm>
              <a:off x="8472264" y="4263691"/>
              <a:ext cx="2448272" cy="0"/>
            </a:xfrm>
            <a:prstGeom prst="line">
              <a:avLst/>
            </a:prstGeom>
            <a:ln>
              <a:solidFill>
                <a:schemeClr val="tx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39"/>
          <p:cNvGrpSpPr/>
          <p:nvPr/>
        </p:nvGrpSpPr>
        <p:grpSpPr>
          <a:xfrm>
            <a:off x="980601" y="1485148"/>
            <a:ext cx="2035289" cy="2597568"/>
            <a:chOff x="1307468" y="1697288"/>
            <a:chExt cx="2713719" cy="3463424"/>
          </a:xfrm>
        </p:grpSpPr>
        <p:grpSp>
          <p:nvGrpSpPr>
            <p:cNvPr id="7" name="Group 40"/>
            <p:cNvGrpSpPr/>
            <p:nvPr/>
          </p:nvGrpSpPr>
          <p:grpSpPr>
            <a:xfrm>
              <a:off x="1410010" y="1697288"/>
              <a:ext cx="2611177" cy="3463424"/>
              <a:chOff x="1193500" y="1491637"/>
              <a:chExt cx="3761195" cy="3463424"/>
            </a:xfrm>
          </p:grpSpPr>
          <p:grpSp>
            <p:nvGrpSpPr>
              <p:cNvPr id="11" name="Group 44"/>
              <p:cNvGrpSpPr/>
              <p:nvPr/>
            </p:nvGrpSpPr>
            <p:grpSpPr>
              <a:xfrm>
                <a:off x="1193500" y="1491637"/>
                <a:ext cx="3761195" cy="815608"/>
                <a:chOff x="1317257" y="1824875"/>
                <a:chExt cx="3761195" cy="815608"/>
              </a:xfrm>
            </p:grpSpPr>
            <p:sp>
              <p:nvSpPr>
                <p:cNvPr id="18" name="TextBox 51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/>
                </a:bodyPr>
                <a:lstStyle/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en-US" altLang="zh-CN" sz="1000" dirty="0">
                    <a:solidFill>
                      <a:schemeClr val="dk1">
                        <a:lumMod val="100000"/>
                      </a:schemeClr>
                    </a:solidFill>
                  </a:endParaRPr>
                </a:p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Rectangle 52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r>
                    <a:rPr lang="zh-CN" altLang="en-US" sz="1600" b="1">
                      <a:solidFill>
                        <a:schemeClr val="accent1"/>
                      </a:solidFill>
                      <a:cs typeface="+mn-ea"/>
                      <a:sym typeface="+mn-lt"/>
                    </a:rPr>
                    <a:t>标题文本预设</a:t>
                  </a:r>
                  <a:endParaRPr lang="zh-CN" altLang="en-US" sz="1600" b="1">
                    <a:solidFill>
                      <a:schemeClr val="accent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2" name="Group 45"/>
              <p:cNvGrpSpPr/>
              <p:nvPr/>
            </p:nvGrpSpPr>
            <p:grpSpPr>
              <a:xfrm>
                <a:off x="1193500" y="2815545"/>
                <a:ext cx="3761195" cy="815608"/>
                <a:chOff x="1317257" y="1824875"/>
                <a:chExt cx="3761195" cy="815608"/>
              </a:xfrm>
            </p:grpSpPr>
            <p:sp>
              <p:nvSpPr>
                <p:cNvPr id="16" name="TextBox 49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/>
                </a:bodyPr>
                <a:lstStyle/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en-US" altLang="zh-CN" sz="1000" dirty="0">
                    <a:solidFill>
                      <a:schemeClr val="dk1">
                        <a:lumMod val="100000"/>
                      </a:schemeClr>
                    </a:solidFill>
                  </a:endParaRPr>
                </a:p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7" name="Rectangle 50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r>
                    <a:rPr lang="zh-CN" altLang="en-US" sz="1600" b="1">
                      <a:solidFill>
                        <a:schemeClr val="accent2"/>
                      </a:solidFill>
                      <a:cs typeface="+mn-ea"/>
                      <a:sym typeface="+mn-lt"/>
                    </a:rPr>
                    <a:t>标题文本预设</a:t>
                  </a:r>
                  <a:endParaRPr lang="zh-CN" altLang="en-US" sz="1600" b="1">
                    <a:solidFill>
                      <a:schemeClr val="accent2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3" name="Group 46"/>
              <p:cNvGrpSpPr/>
              <p:nvPr/>
            </p:nvGrpSpPr>
            <p:grpSpPr>
              <a:xfrm>
                <a:off x="1193500" y="4139453"/>
                <a:ext cx="3761195" cy="815608"/>
                <a:chOff x="1317257" y="1824875"/>
                <a:chExt cx="3761195" cy="815608"/>
              </a:xfrm>
            </p:grpSpPr>
            <p:sp>
              <p:nvSpPr>
                <p:cNvPr id="14" name="TextBox 47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/>
                </a:bodyPr>
                <a:lstStyle/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en-US" altLang="zh-CN" sz="1000" dirty="0">
                    <a:solidFill>
                      <a:schemeClr val="dk1">
                        <a:lumMod val="100000"/>
                      </a:schemeClr>
                    </a:solidFill>
                  </a:endParaRPr>
                </a:p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Rectangle 48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r>
                    <a:rPr lang="zh-CN" altLang="en-US" sz="1600" b="1">
                      <a:solidFill>
                        <a:schemeClr val="accent5"/>
                      </a:solidFill>
                      <a:cs typeface="+mn-ea"/>
                      <a:sym typeface="+mn-lt"/>
                    </a:rPr>
                    <a:t>标题文本预设</a:t>
                  </a:r>
                  <a:endParaRPr lang="zh-CN" altLang="en-US" sz="1600" b="1">
                    <a:solidFill>
                      <a:schemeClr val="accent5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8" name="Group 41"/>
            <p:cNvGrpSpPr/>
            <p:nvPr/>
          </p:nvGrpSpPr>
          <p:grpSpPr>
            <a:xfrm>
              <a:off x="1307468" y="2710116"/>
              <a:ext cx="2448272" cy="1338747"/>
              <a:chOff x="1307468" y="2924944"/>
              <a:chExt cx="2448272" cy="1338747"/>
            </a:xfrm>
          </p:grpSpPr>
          <p:cxnSp>
            <p:nvCxnSpPr>
              <p:cNvPr id="9" name="Straight Connector 42"/>
              <p:cNvCxnSpPr/>
              <p:nvPr/>
            </p:nvCxnSpPr>
            <p:spPr>
              <a:xfrm>
                <a:off x="1307468" y="2924944"/>
                <a:ext cx="2448272" cy="0"/>
              </a:xfrm>
              <a:prstGeom prst="line">
                <a:avLst/>
              </a:prstGeom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43"/>
              <p:cNvCxnSpPr/>
              <p:nvPr/>
            </p:nvCxnSpPr>
            <p:spPr>
              <a:xfrm>
                <a:off x="1307468" y="4263691"/>
                <a:ext cx="2448272" cy="0"/>
              </a:xfrm>
              <a:prstGeom prst="line">
                <a:avLst/>
              </a:prstGeom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2" name="Title 1"/>
          <p:cNvSpPr txBox="1"/>
          <p:nvPr/>
        </p:nvSpPr>
        <p:spPr>
          <a:xfrm>
            <a:off x="611560" y="39207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成功项目展示</a:t>
            </a:r>
            <a:endParaRPr lang="en-GB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îṣļîḑé-Rectangle 4"/>
          <p:cNvSpPr/>
          <p:nvPr/>
        </p:nvSpPr>
        <p:spPr>
          <a:xfrm>
            <a:off x="1859098" y="968049"/>
            <a:ext cx="2712903" cy="1300369"/>
          </a:xfrm>
          <a:prstGeom prst="rect">
            <a:avLst/>
          </a:prstGeom>
          <a:blipFill dpi="0" rotWithShape="1">
            <a:blip r:embed="rId1" cstate="screen"/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grpSp>
        <p:nvGrpSpPr>
          <p:cNvPr id="15" name="组合 14"/>
          <p:cNvGrpSpPr/>
          <p:nvPr/>
        </p:nvGrpSpPr>
        <p:grpSpPr>
          <a:xfrm>
            <a:off x="539354" y="968048"/>
            <a:ext cx="1319744" cy="1300369"/>
            <a:chOff x="539354" y="968048"/>
            <a:chExt cx="1319744" cy="1300369"/>
          </a:xfrm>
        </p:grpSpPr>
        <p:sp>
          <p:nvSpPr>
            <p:cNvPr id="3" name="îṣļîḑé-Rectangle 2"/>
            <p:cNvSpPr/>
            <p:nvPr/>
          </p:nvSpPr>
          <p:spPr>
            <a:xfrm>
              <a:off x="539354" y="968048"/>
              <a:ext cx="1319744" cy="13003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rgbClr val="000000">
                  <a:alpha val="0"/>
                </a:srgbClr>
              </a:solidFill>
              <a:miter lim="400000"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4" name="îṣļîḑé-任意多边形 2"/>
            <p:cNvSpPr/>
            <p:nvPr/>
          </p:nvSpPr>
          <p:spPr>
            <a:xfrm>
              <a:off x="991489" y="1184685"/>
              <a:ext cx="415475" cy="415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600" extrusionOk="0">
                  <a:moveTo>
                    <a:pt x="16976" y="19986"/>
                  </a:moveTo>
                  <a:lnTo>
                    <a:pt x="11226" y="17681"/>
                  </a:lnTo>
                  <a:cubicBezTo>
                    <a:pt x="11089" y="17626"/>
                    <a:pt x="10947" y="17608"/>
                    <a:pt x="10806" y="17600"/>
                  </a:cubicBezTo>
                  <a:lnTo>
                    <a:pt x="19660" y="3838"/>
                  </a:lnTo>
                  <a:cubicBezTo>
                    <a:pt x="19660" y="3838"/>
                    <a:pt x="16976" y="19986"/>
                    <a:pt x="16976" y="19986"/>
                  </a:cubicBezTo>
                  <a:close/>
                  <a:moveTo>
                    <a:pt x="6859" y="16245"/>
                  </a:moveTo>
                  <a:cubicBezTo>
                    <a:pt x="6858" y="16242"/>
                    <a:pt x="6856" y="16241"/>
                    <a:pt x="6854" y="16238"/>
                  </a:cubicBezTo>
                  <a:lnTo>
                    <a:pt x="19607" y="2552"/>
                  </a:lnTo>
                  <a:lnTo>
                    <a:pt x="8735" y="19537"/>
                  </a:lnTo>
                  <a:cubicBezTo>
                    <a:pt x="8735" y="19537"/>
                    <a:pt x="6859" y="16245"/>
                    <a:pt x="6859" y="16245"/>
                  </a:cubicBezTo>
                  <a:close/>
                  <a:moveTo>
                    <a:pt x="2111" y="14025"/>
                  </a:moveTo>
                  <a:lnTo>
                    <a:pt x="17713" y="3595"/>
                  </a:lnTo>
                  <a:lnTo>
                    <a:pt x="6369" y="15770"/>
                  </a:lnTo>
                  <a:cubicBezTo>
                    <a:pt x="6309" y="15735"/>
                    <a:pt x="6256" y="15687"/>
                    <a:pt x="6191" y="15661"/>
                  </a:cubicBezTo>
                  <a:cubicBezTo>
                    <a:pt x="6191" y="15661"/>
                    <a:pt x="2111" y="14025"/>
                    <a:pt x="2111" y="14025"/>
                  </a:cubicBezTo>
                  <a:close/>
                  <a:moveTo>
                    <a:pt x="21234" y="108"/>
                  </a:moveTo>
                  <a:cubicBezTo>
                    <a:pt x="21123" y="36"/>
                    <a:pt x="20996" y="0"/>
                    <a:pt x="20869" y="0"/>
                  </a:cubicBezTo>
                  <a:cubicBezTo>
                    <a:pt x="20739" y="0"/>
                    <a:pt x="20609" y="37"/>
                    <a:pt x="20496" y="113"/>
                  </a:cubicBezTo>
                  <a:lnTo>
                    <a:pt x="299" y="13613"/>
                  </a:lnTo>
                  <a:cubicBezTo>
                    <a:pt x="91" y="13752"/>
                    <a:pt x="-23" y="13996"/>
                    <a:pt x="3" y="14245"/>
                  </a:cubicBezTo>
                  <a:cubicBezTo>
                    <a:pt x="29" y="14494"/>
                    <a:pt x="190" y="14709"/>
                    <a:pt x="423" y="14801"/>
                  </a:cubicBezTo>
                  <a:lnTo>
                    <a:pt x="5690" y="16915"/>
                  </a:lnTo>
                  <a:lnTo>
                    <a:pt x="8167" y="21260"/>
                  </a:lnTo>
                  <a:cubicBezTo>
                    <a:pt x="8285" y="21468"/>
                    <a:pt x="8505" y="21597"/>
                    <a:pt x="8744" y="21600"/>
                  </a:cubicBezTo>
                  <a:lnTo>
                    <a:pt x="8751" y="21600"/>
                  </a:lnTo>
                  <a:cubicBezTo>
                    <a:pt x="8987" y="21600"/>
                    <a:pt x="9207" y="21475"/>
                    <a:pt x="9329" y="21272"/>
                  </a:cubicBezTo>
                  <a:lnTo>
                    <a:pt x="10727" y="18934"/>
                  </a:lnTo>
                  <a:lnTo>
                    <a:pt x="17253" y="21551"/>
                  </a:lnTo>
                  <a:cubicBezTo>
                    <a:pt x="17333" y="21584"/>
                    <a:pt x="17418" y="21600"/>
                    <a:pt x="17503" y="21600"/>
                  </a:cubicBezTo>
                  <a:cubicBezTo>
                    <a:pt x="17617" y="21600"/>
                    <a:pt x="17731" y="21571"/>
                    <a:pt x="17833" y="21513"/>
                  </a:cubicBezTo>
                  <a:cubicBezTo>
                    <a:pt x="18010" y="21413"/>
                    <a:pt x="18134" y="21238"/>
                    <a:pt x="18167" y="21036"/>
                  </a:cubicBezTo>
                  <a:lnTo>
                    <a:pt x="21533" y="786"/>
                  </a:lnTo>
                  <a:cubicBezTo>
                    <a:pt x="21577" y="521"/>
                    <a:pt x="21460" y="254"/>
                    <a:pt x="21234" y="108"/>
                  </a:cubicBezTo>
                </a:path>
              </a:pathLst>
            </a:custGeom>
            <a:solidFill>
              <a:schemeClr val="accent1">
                <a:lumMod val="10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6" name="îṣļîḑé-Rectangle 5"/>
            <p:cNvSpPr/>
            <p:nvPr/>
          </p:nvSpPr>
          <p:spPr>
            <a:xfrm>
              <a:off x="925416" y="1756103"/>
              <a:ext cx="547621" cy="25156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dk1">
                      <a:lumMod val="10000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>
              <a:normAutofit/>
            </a:bodyPr>
            <a:lstStyle/>
            <a:p>
              <a:pPr algn="ctr"/>
              <a:r>
                <a:rPr lang="zh-CN" altLang="en-US" sz="1100" b="1">
                  <a:solidFill>
                    <a:schemeClr val="accent1">
                      <a:lumMod val="100000"/>
                    </a:schemeClr>
                  </a:solidFill>
                </a:rPr>
                <a:t>关键词</a:t>
              </a:r>
              <a:endParaRPr lang="zh-CN" altLang="en-US" sz="1100" b="1">
                <a:solidFill>
                  <a:schemeClr val="accent1">
                    <a:lumMod val="100000"/>
                  </a:schemeClr>
                </a:solidFill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818662" y="1018976"/>
            <a:ext cx="3032321" cy="1006448"/>
            <a:chOff x="4818662" y="1018976"/>
            <a:chExt cx="3032321" cy="1006448"/>
          </a:xfrm>
        </p:grpSpPr>
        <p:sp>
          <p:nvSpPr>
            <p:cNvPr id="7" name="îṣļîḑé-Rectangle 6"/>
            <p:cNvSpPr/>
            <p:nvPr/>
          </p:nvSpPr>
          <p:spPr>
            <a:xfrm>
              <a:off x="4818662" y="1018976"/>
              <a:ext cx="3032321" cy="467806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 anchorCtr="0">
              <a:normAutofit/>
            </a:bodyPr>
            <a:lstStyle/>
            <a:p>
              <a:r>
                <a:rPr lang="zh-CN" altLang="en-US" sz="1600" b="1">
                  <a:solidFill>
                    <a:schemeClr val="dk1">
                      <a:lumMod val="100000"/>
                    </a:schemeClr>
                  </a:solidFill>
                </a:rPr>
                <a:t>标题文本预设</a:t>
              </a:r>
              <a:endParaRPr lang="zh-CN" altLang="en-US" sz="1600" b="1">
                <a:solidFill>
                  <a:schemeClr val="dk1">
                    <a:lumMod val="100000"/>
                  </a:schemeClr>
                </a:solidFill>
              </a:endParaRPr>
            </a:p>
          </p:txBody>
        </p:sp>
        <p:sp>
          <p:nvSpPr>
            <p:cNvPr id="8" name="îṣļîḑé-Rectangle 7"/>
            <p:cNvSpPr/>
            <p:nvPr/>
          </p:nvSpPr>
          <p:spPr>
            <a:xfrm>
              <a:off x="4818662" y="1486782"/>
              <a:ext cx="3032321" cy="53864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anchor="t" anchorCtr="0">
              <a:norm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1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1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sp>
        <p:nvSpPr>
          <p:cNvPr id="10" name="îṣļîḑé-Rectangle 9"/>
          <p:cNvSpPr/>
          <p:nvPr/>
        </p:nvSpPr>
        <p:spPr>
          <a:xfrm>
            <a:off x="5891744" y="2911149"/>
            <a:ext cx="2712903" cy="1300369"/>
          </a:xfrm>
          <a:prstGeom prst="rect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grpSp>
        <p:nvGrpSpPr>
          <p:cNvPr id="17" name="组合 16"/>
          <p:cNvGrpSpPr/>
          <p:nvPr/>
        </p:nvGrpSpPr>
        <p:grpSpPr>
          <a:xfrm>
            <a:off x="1343026" y="3113632"/>
            <a:ext cx="2955166" cy="883160"/>
            <a:chOff x="1343026" y="3113632"/>
            <a:chExt cx="2955166" cy="883160"/>
          </a:xfrm>
        </p:grpSpPr>
        <p:sp>
          <p:nvSpPr>
            <p:cNvPr id="12" name="îṣļîḑé-Rectangle 11"/>
            <p:cNvSpPr/>
            <p:nvPr/>
          </p:nvSpPr>
          <p:spPr>
            <a:xfrm>
              <a:off x="1343026" y="3113632"/>
              <a:ext cx="2955165" cy="344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t" anchorCtr="0">
              <a:normAutofit/>
            </a:bodyPr>
            <a:lstStyle/>
            <a:p>
              <a:pPr algn="r"/>
              <a:r>
                <a:rPr lang="zh-CN" altLang="en-US" sz="1600" b="1">
                  <a:solidFill>
                    <a:schemeClr val="dk1">
                      <a:lumMod val="100000"/>
                    </a:schemeClr>
                  </a:solidFill>
                </a:rPr>
                <a:t>标题文本预设</a:t>
              </a:r>
              <a:endParaRPr lang="zh-CN" altLang="en-US" sz="1600" b="1">
                <a:solidFill>
                  <a:schemeClr val="dk1">
                    <a:lumMod val="100000"/>
                  </a:schemeClr>
                </a:solidFill>
              </a:endParaRPr>
            </a:p>
          </p:txBody>
        </p:sp>
        <p:sp>
          <p:nvSpPr>
            <p:cNvPr id="13" name="îṣļîḑé-Rectangle 12"/>
            <p:cNvSpPr/>
            <p:nvPr/>
          </p:nvSpPr>
          <p:spPr>
            <a:xfrm>
              <a:off x="2339752" y="3458150"/>
              <a:ext cx="1958440" cy="53864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anchor="t" anchorCtr="0">
              <a:norm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1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1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572001" y="2911148"/>
            <a:ext cx="1319744" cy="1300369"/>
            <a:chOff x="4572001" y="2911148"/>
            <a:chExt cx="1319744" cy="1300369"/>
          </a:xfrm>
        </p:grpSpPr>
        <p:sp>
          <p:nvSpPr>
            <p:cNvPr id="9" name="îṣļîḑé-Rectangle 8"/>
            <p:cNvSpPr/>
            <p:nvPr/>
          </p:nvSpPr>
          <p:spPr>
            <a:xfrm>
              <a:off x="4572001" y="2911148"/>
              <a:ext cx="1319744" cy="13003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rgbClr val="000000">
                  <a:alpha val="0"/>
                </a:srgbClr>
              </a:solidFill>
              <a:miter lim="400000"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1" name="îṣļîḑé-Rectangle 10"/>
            <p:cNvSpPr/>
            <p:nvPr/>
          </p:nvSpPr>
          <p:spPr>
            <a:xfrm>
              <a:off x="4958062" y="3699203"/>
              <a:ext cx="547621" cy="25156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dk1">
                      <a:lumMod val="10000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>
              <a:normAutofit/>
            </a:bodyPr>
            <a:lstStyle/>
            <a:p>
              <a:pPr algn="ctr"/>
              <a:r>
                <a:rPr lang="zh-CN" altLang="en-US" sz="1100" b="1">
                  <a:solidFill>
                    <a:schemeClr val="accent2">
                      <a:lumMod val="100000"/>
                    </a:schemeClr>
                  </a:solidFill>
                </a:rPr>
                <a:t>关键词</a:t>
              </a:r>
              <a:endParaRPr lang="zh-CN" altLang="en-US" sz="1100" b="1">
                <a:solidFill>
                  <a:schemeClr val="accent2">
                    <a:lumMod val="100000"/>
                  </a:schemeClr>
                </a:solidFill>
              </a:endParaRPr>
            </a:p>
          </p:txBody>
        </p:sp>
        <p:sp>
          <p:nvSpPr>
            <p:cNvPr id="14" name="îṣļîḑé-任意多边形 18"/>
            <p:cNvSpPr/>
            <p:nvPr/>
          </p:nvSpPr>
          <p:spPr>
            <a:xfrm>
              <a:off x="5032028" y="3285891"/>
              <a:ext cx="457202" cy="400051"/>
            </a:xfrm>
            <a:custGeom>
              <a:avLst/>
              <a:gdLst>
                <a:gd name="connsiteX0" fmla="*/ 304803 w 609602"/>
                <a:gd name="connsiteY0" fmla="*/ 95250 h 533402"/>
                <a:gd name="connsiteX1" fmla="*/ 314326 w 609602"/>
                <a:gd name="connsiteY1" fmla="*/ 104775 h 533402"/>
                <a:gd name="connsiteX2" fmla="*/ 304803 w 609602"/>
                <a:gd name="connsiteY2" fmla="*/ 114300 h 533402"/>
                <a:gd name="connsiteX3" fmla="*/ 114298 w 609602"/>
                <a:gd name="connsiteY3" fmla="*/ 228601 h 533402"/>
                <a:gd name="connsiteX4" fmla="*/ 104774 w 609602"/>
                <a:gd name="connsiteY4" fmla="*/ 238126 h 533402"/>
                <a:gd name="connsiteX5" fmla="*/ 95250 w 609602"/>
                <a:gd name="connsiteY5" fmla="*/ 228601 h 533402"/>
                <a:gd name="connsiteX6" fmla="*/ 304803 w 609602"/>
                <a:gd name="connsiteY6" fmla="*/ 95250 h 533402"/>
                <a:gd name="connsiteX7" fmla="*/ 304801 w 609602"/>
                <a:gd name="connsiteY7" fmla="*/ 38104 h 533402"/>
                <a:gd name="connsiteX8" fmla="*/ 38100 w 609602"/>
                <a:gd name="connsiteY8" fmla="*/ 228598 h 533402"/>
                <a:gd name="connsiteX9" fmla="*/ 150849 w 609602"/>
                <a:gd name="connsiteY9" fmla="*/ 383753 h 533402"/>
                <a:gd name="connsiteX10" fmla="*/ 171592 w 609602"/>
                <a:gd name="connsiteY10" fmla="*/ 417684 h 533402"/>
                <a:gd name="connsiteX11" fmla="*/ 171423 w 609602"/>
                <a:gd name="connsiteY11" fmla="*/ 421190 h 533402"/>
                <a:gd name="connsiteX12" fmla="*/ 157791 w 609602"/>
                <a:gd name="connsiteY12" fmla="*/ 477049 h 533402"/>
                <a:gd name="connsiteX13" fmla="*/ 216578 w 609602"/>
                <a:gd name="connsiteY13" fmla="*/ 428673 h 533402"/>
                <a:gd name="connsiteX14" fmla="*/ 246014 w 609602"/>
                <a:gd name="connsiteY14" fmla="*/ 414745 h 533402"/>
                <a:gd name="connsiteX15" fmla="*/ 251546 w 609602"/>
                <a:gd name="connsiteY15" fmla="*/ 415165 h 533402"/>
                <a:gd name="connsiteX16" fmla="*/ 304801 w 609602"/>
                <a:gd name="connsiteY16" fmla="*/ 419091 h 533402"/>
                <a:gd name="connsiteX17" fmla="*/ 571502 w 609602"/>
                <a:gd name="connsiteY17" fmla="*/ 228598 h 533402"/>
                <a:gd name="connsiteX18" fmla="*/ 304801 w 609602"/>
                <a:gd name="connsiteY18" fmla="*/ 38104 h 533402"/>
                <a:gd name="connsiteX19" fmla="*/ 304801 w 609602"/>
                <a:gd name="connsiteY19" fmla="*/ 0 h 533402"/>
                <a:gd name="connsiteX20" fmla="*/ 609602 w 609602"/>
                <a:gd name="connsiteY20" fmla="*/ 228598 h 533402"/>
                <a:gd name="connsiteX21" fmla="*/ 304801 w 609602"/>
                <a:gd name="connsiteY21" fmla="*/ 457195 h 533402"/>
                <a:gd name="connsiteX22" fmla="*/ 246014 w 609602"/>
                <a:gd name="connsiteY22" fmla="*/ 452849 h 533402"/>
                <a:gd name="connsiteX23" fmla="*/ 117377 w 609602"/>
                <a:gd name="connsiteY23" fmla="*/ 533155 h 533402"/>
                <a:gd name="connsiteX24" fmla="*/ 112494 w 609602"/>
                <a:gd name="connsiteY24" fmla="*/ 533402 h 533402"/>
                <a:gd name="connsiteX25" fmla="*/ 95251 w 609602"/>
                <a:gd name="connsiteY25" fmla="*/ 516141 h 533402"/>
                <a:gd name="connsiteX26" fmla="*/ 96662 w 609602"/>
                <a:gd name="connsiteY26" fmla="*/ 509325 h 533402"/>
                <a:gd name="connsiteX27" fmla="*/ 96605 w 609602"/>
                <a:gd name="connsiteY27" fmla="*/ 509325 h 533402"/>
                <a:gd name="connsiteX28" fmla="*/ 133351 w 609602"/>
                <a:gd name="connsiteY28" fmla="*/ 419091 h 533402"/>
                <a:gd name="connsiteX29" fmla="*/ 133492 w 609602"/>
                <a:gd name="connsiteY29" fmla="*/ 417684 h 533402"/>
                <a:gd name="connsiteX30" fmla="*/ 0 w 609602"/>
                <a:gd name="connsiteY30" fmla="*/ 228598 h 533402"/>
                <a:gd name="connsiteX31" fmla="*/ 304801 w 609602"/>
                <a:gd name="connsiteY31" fmla="*/ 0 h 533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609602" h="533402">
                  <a:moveTo>
                    <a:pt x="304803" y="95250"/>
                  </a:moveTo>
                  <a:cubicBezTo>
                    <a:pt x="310056" y="95250"/>
                    <a:pt x="314326" y="99517"/>
                    <a:pt x="314326" y="104775"/>
                  </a:cubicBezTo>
                  <a:cubicBezTo>
                    <a:pt x="314326" y="110034"/>
                    <a:pt x="310056" y="114300"/>
                    <a:pt x="304803" y="114300"/>
                  </a:cubicBezTo>
                  <a:cubicBezTo>
                    <a:pt x="203318" y="114300"/>
                    <a:pt x="114298" y="167720"/>
                    <a:pt x="114298" y="228601"/>
                  </a:cubicBezTo>
                  <a:cubicBezTo>
                    <a:pt x="114298" y="233860"/>
                    <a:pt x="110028" y="238126"/>
                    <a:pt x="104774" y="238126"/>
                  </a:cubicBezTo>
                  <a:cubicBezTo>
                    <a:pt x="99520" y="238126"/>
                    <a:pt x="95250" y="233860"/>
                    <a:pt x="95250" y="228601"/>
                  </a:cubicBezTo>
                  <a:cubicBezTo>
                    <a:pt x="95250" y="156323"/>
                    <a:pt x="191208" y="95250"/>
                    <a:pt x="304803" y="95250"/>
                  </a:cubicBezTo>
                  <a:close/>
                  <a:moveTo>
                    <a:pt x="304801" y="38104"/>
                  </a:moveTo>
                  <a:cubicBezTo>
                    <a:pt x="157735" y="38104"/>
                    <a:pt x="38100" y="123547"/>
                    <a:pt x="38100" y="228598"/>
                  </a:cubicBezTo>
                  <a:cubicBezTo>
                    <a:pt x="38100" y="289692"/>
                    <a:pt x="80236" y="347699"/>
                    <a:pt x="150849" y="383753"/>
                  </a:cubicBezTo>
                  <a:cubicBezTo>
                    <a:pt x="163577" y="390248"/>
                    <a:pt x="171592" y="403385"/>
                    <a:pt x="171592" y="417684"/>
                  </a:cubicBezTo>
                  <a:cubicBezTo>
                    <a:pt x="171592" y="418745"/>
                    <a:pt x="171535" y="419980"/>
                    <a:pt x="171423" y="421190"/>
                  </a:cubicBezTo>
                  <a:cubicBezTo>
                    <a:pt x="171056" y="440896"/>
                    <a:pt x="165214" y="460010"/>
                    <a:pt x="157791" y="477049"/>
                  </a:cubicBezTo>
                  <a:cubicBezTo>
                    <a:pt x="185223" y="460726"/>
                    <a:pt x="208394" y="438625"/>
                    <a:pt x="216578" y="428673"/>
                  </a:cubicBezTo>
                  <a:cubicBezTo>
                    <a:pt x="223860" y="419783"/>
                    <a:pt x="234697" y="414745"/>
                    <a:pt x="246014" y="414745"/>
                  </a:cubicBezTo>
                  <a:cubicBezTo>
                    <a:pt x="247849" y="414745"/>
                    <a:pt x="249683" y="414868"/>
                    <a:pt x="251546" y="415165"/>
                  </a:cubicBezTo>
                  <a:cubicBezTo>
                    <a:pt x="269439" y="417782"/>
                    <a:pt x="287332" y="419091"/>
                    <a:pt x="304801" y="419091"/>
                  </a:cubicBezTo>
                  <a:cubicBezTo>
                    <a:pt x="451868" y="419091"/>
                    <a:pt x="571502" y="333648"/>
                    <a:pt x="571502" y="228598"/>
                  </a:cubicBezTo>
                  <a:cubicBezTo>
                    <a:pt x="571502" y="123547"/>
                    <a:pt x="451868" y="38104"/>
                    <a:pt x="304801" y="38104"/>
                  </a:cubicBezTo>
                  <a:close/>
                  <a:moveTo>
                    <a:pt x="304801" y="0"/>
                  </a:moveTo>
                  <a:cubicBezTo>
                    <a:pt x="473119" y="0"/>
                    <a:pt x="609602" y="102359"/>
                    <a:pt x="609602" y="228598"/>
                  </a:cubicBezTo>
                  <a:cubicBezTo>
                    <a:pt x="609602" y="354836"/>
                    <a:pt x="473119" y="457195"/>
                    <a:pt x="304801" y="457195"/>
                  </a:cubicBezTo>
                  <a:cubicBezTo>
                    <a:pt x="284651" y="457195"/>
                    <a:pt x="265036" y="455639"/>
                    <a:pt x="246014" y="452849"/>
                  </a:cubicBezTo>
                  <a:cubicBezTo>
                    <a:pt x="232975" y="468703"/>
                    <a:pt x="176898" y="523401"/>
                    <a:pt x="117377" y="533155"/>
                  </a:cubicBezTo>
                  <a:cubicBezTo>
                    <a:pt x="117433" y="532908"/>
                    <a:pt x="114301" y="533402"/>
                    <a:pt x="112494" y="533402"/>
                  </a:cubicBezTo>
                  <a:cubicBezTo>
                    <a:pt x="102955" y="533402"/>
                    <a:pt x="95251" y="525673"/>
                    <a:pt x="95251" y="516141"/>
                  </a:cubicBezTo>
                  <a:cubicBezTo>
                    <a:pt x="95251" y="513721"/>
                    <a:pt x="95759" y="511424"/>
                    <a:pt x="96662" y="509325"/>
                  </a:cubicBezTo>
                  <a:lnTo>
                    <a:pt x="96605" y="509325"/>
                  </a:lnTo>
                  <a:cubicBezTo>
                    <a:pt x="107838" y="490014"/>
                    <a:pt x="133351" y="453268"/>
                    <a:pt x="133351" y="419091"/>
                  </a:cubicBezTo>
                  <a:cubicBezTo>
                    <a:pt x="133351" y="418548"/>
                    <a:pt x="133492" y="418202"/>
                    <a:pt x="133492" y="417684"/>
                  </a:cubicBezTo>
                  <a:cubicBezTo>
                    <a:pt x="52945" y="376543"/>
                    <a:pt x="0" y="307225"/>
                    <a:pt x="0" y="228598"/>
                  </a:cubicBezTo>
                  <a:cubicBezTo>
                    <a:pt x="0" y="102359"/>
                    <a:pt x="136455" y="0"/>
                    <a:pt x="304801" y="0"/>
                  </a:cubicBez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</a:p>
          </p:txBody>
        </p:sp>
      </p:grpSp>
      <p:sp>
        <p:nvSpPr>
          <p:cNvPr id="19" name="Title 1"/>
          <p:cNvSpPr txBox="1"/>
          <p:nvPr/>
        </p:nvSpPr>
        <p:spPr>
          <a:xfrm>
            <a:off x="611560" y="39207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成功项目展示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组合 84"/>
          <p:cNvGrpSpPr/>
          <p:nvPr/>
        </p:nvGrpSpPr>
        <p:grpSpPr>
          <a:xfrm>
            <a:off x="4540206" y="2838351"/>
            <a:ext cx="1271075" cy="1256888"/>
            <a:chOff x="4540206" y="2838351"/>
            <a:chExt cx="1271075" cy="1256888"/>
          </a:xfrm>
        </p:grpSpPr>
        <p:sp>
          <p:nvSpPr>
            <p:cNvPr id="10" name="矩形: 圆角 9"/>
            <p:cNvSpPr/>
            <p:nvPr/>
          </p:nvSpPr>
          <p:spPr>
            <a:xfrm>
              <a:off x="4554393" y="2838351"/>
              <a:ext cx="1256888" cy="1256888"/>
            </a:xfrm>
            <a:prstGeom prst="roundRect">
              <a:avLst>
                <a:gd name="adj" fmla="val 5067"/>
              </a:avLst>
            </a:prstGeom>
            <a:solidFill>
              <a:schemeClr val="accent4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矩形: 圆角 10"/>
            <p:cNvSpPr/>
            <p:nvPr/>
          </p:nvSpPr>
          <p:spPr>
            <a:xfrm>
              <a:off x="4554393" y="2838351"/>
              <a:ext cx="939521" cy="939521"/>
            </a:xfrm>
            <a:prstGeom prst="roundRect">
              <a:avLst>
                <a:gd name="adj" fmla="val 5067"/>
              </a:avLst>
            </a:prstGeom>
            <a:solidFill>
              <a:schemeClr val="accent4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文本框 26"/>
            <p:cNvSpPr txBox="1"/>
            <p:nvPr/>
          </p:nvSpPr>
          <p:spPr>
            <a:xfrm>
              <a:off x="4540206" y="2840879"/>
              <a:ext cx="435456" cy="305372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en-US" sz="1050">
                  <a:solidFill>
                    <a:schemeClr val="bg1"/>
                  </a:solidFill>
                  <a:cs typeface="+mn-ea"/>
                  <a:sym typeface="+mn-lt"/>
                </a:rPr>
                <a:t>70%</a:t>
              </a:r>
              <a:endParaRPr lang="en-US" sz="105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6" name="组合 85"/>
          <p:cNvGrpSpPr/>
          <p:nvPr/>
        </p:nvGrpSpPr>
        <p:grpSpPr>
          <a:xfrm>
            <a:off x="3347270" y="2838351"/>
            <a:ext cx="1110026" cy="1110026"/>
            <a:chOff x="3347270" y="2838351"/>
            <a:chExt cx="1110026" cy="1110026"/>
          </a:xfrm>
        </p:grpSpPr>
        <p:sp>
          <p:nvSpPr>
            <p:cNvPr id="8" name="矩形: 圆角 7"/>
            <p:cNvSpPr/>
            <p:nvPr/>
          </p:nvSpPr>
          <p:spPr>
            <a:xfrm>
              <a:off x="3347270" y="2838351"/>
              <a:ext cx="1110026" cy="1110026"/>
            </a:xfrm>
            <a:prstGeom prst="roundRect">
              <a:avLst>
                <a:gd name="adj" fmla="val 5067"/>
              </a:avLst>
            </a:pr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矩形: 圆角 8"/>
            <p:cNvSpPr/>
            <p:nvPr/>
          </p:nvSpPr>
          <p:spPr>
            <a:xfrm>
              <a:off x="3716111" y="2838351"/>
              <a:ext cx="741185" cy="741185"/>
            </a:xfrm>
            <a:prstGeom prst="roundRect">
              <a:avLst>
                <a:gd name="adj" fmla="val 5067"/>
              </a:avLst>
            </a:prstGeom>
            <a:solidFill>
              <a:schemeClr val="accent3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文本框 28"/>
            <p:cNvSpPr txBox="1"/>
            <p:nvPr/>
          </p:nvSpPr>
          <p:spPr>
            <a:xfrm>
              <a:off x="4021840" y="2840880"/>
              <a:ext cx="435455" cy="305372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r"/>
              <a:r>
                <a:rPr lang="en-US" sz="1050">
                  <a:solidFill>
                    <a:schemeClr val="bg1"/>
                  </a:solidFill>
                  <a:cs typeface="+mn-ea"/>
                  <a:sym typeface="+mn-lt"/>
                </a:rPr>
                <a:t>60%</a:t>
              </a:r>
              <a:endParaRPr lang="en-US" sz="105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3082373" y="1373371"/>
            <a:ext cx="1374923" cy="1399973"/>
            <a:chOff x="3082373" y="1373371"/>
            <a:chExt cx="1374923" cy="1399973"/>
          </a:xfrm>
        </p:grpSpPr>
        <p:sp>
          <p:nvSpPr>
            <p:cNvPr id="4" name="矩形: 圆角 3"/>
            <p:cNvSpPr/>
            <p:nvPr/>
          </p:nvSpPr>
          <p:spPr>
            <a:xfrm>
              <a:off x="3082373" y="1373371"/>
              <a:ext cx="1374923" cy="1374923"/>
            </a:xfrm>
            <a:prstGeom prst="roundRect">
              <a:avLst>
                <a:gd name="adj" fmla="val 5067"/>
              </a:avLst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" name="矩形: 圆角 4"/>
            <p:cNvSpPr/>
            <p:nvPr/>
          </p:nvSpPr>
          <p:spPr>
            <a:xfrm>
              <a:off x="3453088" y="1740764"/>
              <a:ext cx="1004207" cy="1004207"/>
            </a:xfrm>
            <a:prstGeom prst="roundRect">
              <a:avLst>
                <a:gd name="adj" fmla="val 5067"/>
              </a:avLst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文本框 29"/>
            <p:cNvSpPr txBox="1"/>
            <p:nvPr/>
          </p:nvSpPr>
          <p:spPr>
            <a:xfrm>
              <a:off x="4020701" y="2467972"/>
              <a:ext cx="435455" cy="305372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r"/>
              <a:r>
                <a:rPr lang="en-US" sz="1050">
                  <a:solidFill>
                    <a:schemeClr val="bg1"/>
                  </a:solidFill>
                  <a:cs typeface="+mn-ea"/>
                  <a:sym typeface="+mn-lt"/>
                </a:rPr>
                <a:t>80%</a:t>
              </a:r>
              <a:endParaRPr lang="en-US" sz="105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6" name="文本框 30"/>
          <p:cNvSpPr txBox="1"/>
          <p:nvPr/>
        </p:nvSpPr>
        <p:spPr>
          <a:xfrm>
            <a:off x="2476182" y="2364098"/>
            <a:ext cx="308979" cy="311624"/>
          </a:xfrm>
          <a:prstGeom prst="rect">
            <a:avLst/>
          </a:prstGeom>
          <a:noFill/>
        </p:spPr>
        <p:txBody>
          <a:bodyPr wrap="none" lIns="0" tIns="0" rIns="0" bIns="0">
            <a:normAutofit/>
          </a:bodyPr>
          <a:lstStyle/>
          <a:p>
            <a:r>
              <a:rPr lang="en-US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rPr>
              <a:t>20%</a:t>
            </a:r>
            <a:endParaRPr lang="en-US" dirty="0">
              <a:solidFill>
                <a:schemeClr val="dk1">
                  <a:lumMod val="10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88" name="组合 87"/>
          <p:cNvGrpSpPr/>
          <p:nvPr/>
        </p:nvGrpSpPr>
        <p:grpSpPr>
          <a:xfrm>
            <a:off x="4536779" y="1844593"/>
            <a:ext cx="921314" cy="903701"/>
            <a:chOff x="4536779" y="1844593"/>
            <a:chExt cx="921314" cy="903701"/>
          </a:xfrm>
        </p:grpSpPr>
        <p:sp>
          <p:nvSpPr>
            <p:cNvPr id="6" name="矩形: 圆角 5"/>
            <p:cNvSpPr/>
            <p:nvPr/>
          </p:nvSpPr>
          <p:spPr>
            <a:xfrm>
              <a:off x="4554393" y="1844593"/>
              <a:ext cx="903700" cy="903700"/>
            </a:xfrm>
            <a:prstGeom prst="roundRect">
              <a:avLst>
                <a:gd name="adj" fmla="val 5067"/>
              </a:avLst>
            </a:prstGeom>
            <a:solidFill>
              <a:schemeClr val="accent2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矩形: 圆角 6"/>
            <p:cNvSpPr/>
            <p:nvPr/>
          </p:nvSpPr>
          <p:spPr>
            <a:xfrm>
              <a:off x="4554393" y="2250223"/>
              <a:ext cx="498071" cy="498071"/>
            </a:xfrm>
            <a:prstGeom prst="roundRect">
              <a:avLst>
                <a:gd name="adj" fmla="val 5067"/>
              </a:avLst>
            </a:prstGeom>
            <a:solidFill>
              <a:schemeClr val="accent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文本框 8"/>
            <p:cNvSpPr txBox="1"/>
            <p:nvPr/>
          </p:nvSpPr>
          <p:spPr>
            <a:xfrm>
              <a:off x="4536779" y="2379115"/>
              <a:ext cx="435456" cy="305372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br>
                <a:rPr lang="en-US" sz="1000">
                  <a:solidFill>
                    <a:schemeClr val="bg1"/>
                  </a:solidFill>
                  <a:cs typeface="+mn-ea"/>
                  <a:sym typeface="+mn-lt"/>
                </a:rPr>
              </a:br>
              <a:r>
                <a:rPr lang="en-US" sz="1000">
                  <a:solidFill>
                    <a:schemeClr val="bg1"/>
                  </a:solidFill>
                  <a:cs typeface="+mn-ea"/>
                  <a:sym typeface="+mn-lt"/>
                </a:rPr>
                <a:t>15%</a:t>
              </a:r>
              <a:endParaRPr lang="en-US" sz="1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7" name="文本框 31"/>
          <p:cNvSpPr txBox="1"/>
          <p:nvPr/>
        </p:nvSpPr>
        <p:spPr>
          <a:xfrm>
            <a:off x="5529866" y="2364098"/>
            <a:ext cx="308979" cy="311624"/>
          </a:xfrm>
          <a:prstGeom prst="rect">
            <a:avLst/>
          </a:prstGeom>
          <a:noFill/>
        </p:spPr>
        <p:txBody>
          <a:bodyPr wrap="none" lIns="0" tIns="0" rIns="0" bIns="0">
            <a:normAutofit/>
          </a:bodyPr>
          <a:lstStyle/>
          <a:p>
            <a:r>
              <a:rPr lang="en-US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rPr>
              <a:t>85%</a:t>
            </a:r>
            <a:endParaRPr lang="en-US" dirty="0">
              <a:solidFill>
                <a:schemeClr val="dk1">
                  <a:lumMod val="10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文本框 32"/>
          <p:cNvSpPr txBox="1"/>
          <p:nvPr/>
        </p:nvSpPr>
        <p:spPr>
          <a:xfrm>
            <a:off x="5883053" y="3714366"/>
            <a:ext cx="308979" cy="311624"/>
          </a:xfrm>
          <a:prstGeom prst="rect">
            <a:avLst/>
          </a:prstGeom>
          <a:noFill/>
        </p:spPr>
        <p:txBody>
          <a:bodyPr wrap="none" lIns="0" tIns="0" rIns="0" bIns="0">
            <a:normAutofit/>
          </a:bodyPr>
          <a:lstStyle/>
          <a:p>
            <a:r>
              <a:rPr lang="en-US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rPr>
              <a:t>30%</a:t>
            </a:r>
            <a:endParaRPr lang="en-US">
              <a:solidFill>
                <a:schemeClr val="dk1">
                  <a:lumMod val="10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文本框 33"/>
          <p:cNvSpPr txBox="1"/>
          <p:nvPr/>
        </p:nvSpPr>
        <p:spPr>
          <a:xfrm>
            <a:off x="2742218" y="3565129"/>
            <a:ext cx="308979" cy="311624"/>
          </a:xfrm>
          <a:prstGeom prst="rect">
            <a:avLst/>
          </a:prstGeom>
          <a:noFill/>
        </p:spPr>
        <p:txBody>
          <a:bodyPr wrap="none" lIns="0" tIns="0" rIns="0" bIns="0">
            <a:normAutofit/>
          </a:bodyPr>
          <a:lstStyle/>
          <a:p>
            <a:r>
              <a:rPr lang="en-US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rPr>
              <a:t>40%</a:t>
            </a:r>
            <a:endParaRPr lang="en-US">
              <a:solidFill>
                <a:schemeClr val="dk1">
                  <a:lumMod val="10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019310" y="1271277"/>
            <a:ext cx="1997325" cy="843644"/>
            <a:chOff x="952500" y="1676438"/>
            <a:chExt cx="2663100" cy="1124858"/>
          </a:xfrm>
        </p:grpSpPr>
        <p:sp>
          <p:nvSpPr>
            <p:cNvPr id="68" name="任意多边形: 形状 67"/>
            <p:cNvSpPr/>
            <p:nvPr/>
          </p:nvSpPr>
          <p:spPr>
            <a:xfrm>
              <a:off x="952500" y="1676438"/>
              <a:ext cx="554390" cy="690446"/>
            </a:xfrm>
            <a:custGeom>
              <a:avLst/>
              <a:gdLst/>
              <a:ahLst/>
              <a:cxnLst/>
              <a:rect l="l" t="t" r="r" b="b"/>
              <a:pathLst>
                <a:path w="121891" h="151805">
                  <a:moveTo>
                    <a:pt x="54248" y="100459"/>
                  </a:moveTo>
                  <a:lnTo>
                    <a:pt x="60722" y="100459"/>
                  </a:lnTo>
                  <a:lnTo>
                    <a:pt x="82823" y="151805"/>
                  </a:lnTo>
                  <a:lnTo>
                    <a:pt x="76349" y="151805"/>
                  </a:lnTo>
                  <a:close/>
                  <a:moveTo>
                    <a:pt x="46435" y="100459"/>
                  </a:moveTo>
                  <a:lnTo>
                    <a:pt x="52685" y="100459"/>
                  </a:lnTo>
                  <a:lnTo>
                    <a:pt x="52685" y="151805"/>
                  </a:lnTo>
                  <a:lnTo>
                    <a:pt x="46435" y="151805"/>
                  </a:lnTo>
                  <a:close/>
                  <a:moveTo>
                    <a:pt x="37505" y="100459"/>
                  </a:moveTo>
                  <a:lnTo>
                    <a:pt x="44425" y="100459"/>
                  </a:lnTo>
                  <a:lnTo>
                    <a:pt x="18529" y="151805"/>
                  </a:lnTo>
                  <a:lnTo>
                    <a:pt x="11832" y="151805"/>
                  </a:lnTo>
                  <a:close/>
                  <a:moveTo>
                    <a:pt x="121891" y="56481"/>
                  </a:moveTo>
                  <a:lnTo>
                    <a:pt x="114300" y="78358"/>
                  </a:lnTo>
                  <a:lnTo>
                    <a:pt x="121891" y="99120"/>
                  </a:lnTo>
                  <a:lnTo>
                    <a:pt x="86172" y="83939"/>
                  </a:lnTo>
                  <a:lnTo>
                    <a:pt x="86172" y="69652"/>
                  </a:lnTo>
                  <a:close/>
                  <a:moveTo>
                    <a:pt x="53355" y="32147"/>
                  </a:moveTo>
                  <a:cubicBezTo>
                    <a:pt x="52016" y="38398"/>
                    <a:pt x="48965" y="43533"/>
                    <a:pt x="44202" y="47551"/>
                  </a:cubicBezTo>
                  <a:cubicBezTo>
                    <a:pt x="41672" y="49560"/>
                    <a:pt x="38975" y="51067"/>
                    <a:pt x="36110" y="52072"/>
                  </a:cubicBezTo>
                  <a:lnTo>
                    <a:pt x="28360" y="53355"/>
                  </a:lnTo>
                  <a:lnTo>
                    <a:pt x="78135" y="53355"/>
                  </a:lnTo>
                  <a:lnTo>
                    <a:pt x="70433" y="52072"/>
                  </a:lnTo>
                  <a:cubicBezTo>
                    <a:pt x="67605" y="51067"/>
                    <a:pt x="64964" y="49560"/>
                    <a:pt x="62508" y="47551"/>
                  </a:cubicBezTo>
                  <a:cubicBezTo>
                    <a:pt x="57597" y="43533"/>
                    <a:pt x="54546" y="38398"/>
                    <a:pt x="53355" y="32147"/>
                  </a:cubicBezTo>
                  <a:close/>
                  <a:moveTo>
                    <a:pt x="79251" y="19199"/>
                  </a:moveTo>
                  <a:cubicBezTo>
                    <a:pt x="77168" y="19199"/>
                    <a:pt x="75345" y="19906"/>
                    <a:pt x="73782" y="21320"/>
                  </a:cubicBezTo>
                  <a:cubicBezTo>
                    <a:pt x="72219" y="22734"/>
                    <a:pt x="71438" y="24483"/>
                    <a:pt x="71438" y="26566"/>
                  </a:cubicBezTo>
                  <a:cubicBezTo>
                    <a:pt x="71438" y="28650"/>
                    <a:pt x="72219" y="30436"/>
                    <a:pt x="73782" y="31924"/>
                  </a:cubicBezTo>
                  <a:cubicBezTo>
                    <a:pt x="75345" y="33412"/>
                    <a:pt x="77168" y="34156"/>
                    <a:pt x="79251" y="34156"/>
                  </a:cubicBezTo>
                  <a:cubicBezTo>
                    <a:pt x="81484" y="34156"/>
                    <a:pt x="83344" y="33412"/>
                    <a:pt x="84832" y="31924"/>
                  </a:cubicBezTo>
                  <a:cubicBezTo>
                    <a:pt x="86321" y="30436"/>
                    <a:pt x="87065" y="28650"/>
                    <a:pt x="87065" y="26566"/>
                  </a:cubicBezTo>
                  <a:cubicBezTo>
                    <a:pt x="87065" y="24483"/>
                    <a:pt x="86321" y="22734"/>
                    <a:pt x="84832" y="21320"/>
                  </a:cubicBezTo>
                  <a:cubicBezTo>
                    <a:pt x="83344" y="19906"/>
                    <a:pt x="81484" y="19199"/>
                    <a:pt x="79251" y="19199"/>
                  </a:cubicBezTo>
                  <a:close/>
                  <a:moveTo>
                    <a:pt x="26566" y="19199"/>
                  </a:moveTo>
                  <a:cubicBezTo>
                    <a:pt x="24483" y="19199"/>
                    <a:pt x="22659" y="19906"/>
                    <a:pt x="21097" y="21320"/>
                  </a:cubicBezTo>
                  <a:cubicBezTo>
                    <a:pt x="19534" y="22734"/>
                    <a:pt x="18753" y="24483"/>
                    <a:pt x="18753" y="26566"/>
                  </a:cubicBezTo>
                  <a:cubicBezTo>
                    <a:pt x="18753" y="28650"/>
                    <a:pt x="19534" y="30436"/>
                    <a:pt x="21097" y="31924"/>
                  </a:cubicBezTo>
                  <a:cubicBezTo>
                    <a:pt x="22659" y="33412"/>
                    <a:pt x="24483" y="34156"/>
                    <a:pt x="26566" y="34156"/>
                  </a:cubicBezTo>
                  <a:cubicBezTo>
                    <a:pt x="28799" y="34156"/>
                    <a:pt x="30659" y="33412"/>
                    <a:pt x="32147" y="31924"/>
                  </a:cubicBezTo>
                  <a:cubicBezTo>
                    <a:pt x="33635" y="30436"/>
                    <a:pt x="34380" y="28650"/>
                    <a:pt x="34380" y="26566"/>
                  </a:cubicBezTo>
                  <a:cubicBezTo>
                    <a:pt x="34380" y="24483"/>
                    <a:pt x="33635" y="22734"/>
                    <a:pt x="32147" y="21320"/>
                  </a:cubicBezTo>
                  <a:cubicBezTo>
                    <a:pt x="30659" y="19906"/>
                    <a:pt x="28799" y="19199"/>
                    <a:pt x="26566" y="19199"/>
                  </a:cubicBezTo>
                  <a:close/>
                  <a:moveTo>
                    <a:pt x="27013" y="0"/>
                  </a:moveTo>
                  <a:cubicBezTo>
                    <a:pt x="33412" y="0"/>
                    <a:pt x="39142" y="2084"/>
                    <a:pt x="44202" y="6251"/>
                  </a:cubicBezTo>
                  <a:cubicBezTo>
                    <a:pt x="48965" y="10270"/>
                    <a:pt x="52016" y="15330"/>
                    <a:pt x="53355" y="21432"/>
                  </a:cubicBezTo>
                  <a:cubicBezTo>
                    <a:pt x="54546" y="15330"/>
                    <a:pt x="57597" y="10270"/>
                    <a:pt x="62508" y="6251"/>
                  </a:cubicBezTo>
                  <a:cubicBezTo>
                    <a:pt x="67419" y="2084"/>
                    <a:pt x="73075" y="0"/>
                    <a:pt x="79475" y="0"/>
                  </a:cubicBezTo>
                  <a:cubicBezTo>
                    <a:pt x="86916" y="0"/>
                    <a:pt x="93316" y="2679"/>
                    <a:pt x="98673" y="8037"/>
                  </a:cubicBezTo>
                  <a:cubicBezTo>
                    <a:pt x="103882" y="13097"/>
                    <a:pt x="106487" y="19422"/>
                    <a:pt x="106487" y="27013"/>
                  </a:cubicBezTo>
                  <a:cubicBezTo>
                    <a:pt x="106487" y="34305"/>
                    <a:pt x="103882" y="40630"/>
                    <a:pt x="98673" y="45988"/>
                  </a:cubicBezTo>
                  <a:cubicBezTo>
                    <a:pt x="95994" y="48518"/>
                    <a:pt x="93055" y="50416"/>
                    <a:pt x="89855" y="51681"/>
                  </a:cubicBezTo>
                  <a:lnTo>
                    <a:pt x="80696" y="53355"/>
                  </a:lnTo>
                  <a:lnTo>
                    <a:pt x="85949" y="53355"/>
                  </a:lnTo>
                  <a:lnTo>
                    <a:pt x="85949" y="100013"/>
                  </a:lnTo>
                  <a:lnTo>
                    <a:pt x="15404" y="100013"/>
                  </a:lnTo>
                  <a:lnTo>
                    <a:pt x="15404" y="53355"/>
                  </a:lnTo>
                  <a:lnTo>
                    <a:pt x="25785" y="53355"/>
                  </a:lnTo>
                  <a:lnTo>
                    <a:pt x="16576" y="51681"/>
                  </a:lnTo>
                  <a:cubicBezTo>
                    <a:pt x="13413" y="50416"/>
                    <a:pt x="10567" y="48518"/>
                    <a:pt x="8037" y="45988"/>
                  </a:cubicBezTo>
                  <a:cubicBezTo>
                    <a:pt x="2679" y="40630"/>
                    <a:pt x="0" y="34305"/>
                    <a:pt x="0" y="27013"/>
                  </a:cubicBezTo>
                  <a:cubicBezTo>
                    <a:pt x="0" y="19422"/>
                    <a:pt x="2679" y="13097"/>
                    <a:pt x="8037" y="8037"/>
                  </a:cubicBezTo>
                  <a:cubicBezTo>
                    <a:pt x="13097" y="2679"/>
                    <a:pt x="19422" y="0"/>
                    <a:pt x="27013" y="0"/>
                  </a:cubicBezTo>
                  <a:close/>
                </a:path>
              </a:pathLst>
            </a:custGeom>
            <a:solidFill>
              <a:schemeClr val="dk2">
                <a:lumMod val="10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1055090" y="2504020"/>
              <a:ext cx="1721401" cy="297276"/>
              <a:chOff x="1055090" y="2682713"/>
              <a:chExt cx="1721401" cy="297276"/>
            </a:xfrm>
          </p:grpSpPr>
          <p:sp>
            <p:nvSpPr>
              <p:cNvPr id="73" name="任意多边形: 形状 72"/>
              <p:cNvSpPr/>
              <p:nvPr/>
            </p:nvSpPr>
            <p:spPr bwMode="auto">
              <a:xfrm>
                <a:off x="1055090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4" name="任意多边形: 形状 73"/>
              <p:cNvSpPr/>
              <p:nvPr/>
            </p:nvSpPr>
            <p:spPr bwMode="auto">
              <a:xfrm>
                <a:off x="1232356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5" name="任意多边形: 形状 74"/>
              <p:cNvSpPr/>
              <p:nvPr/>
            </p:nvSpPr>
            <p:spPr bwMode="auto">
              <a:xfrm>
                <a:off x="1409622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6" name="任意多边形: 形状 75"/>
              <p:cNvSpPr/>
              <p:nvPr/>
            </p:nvSpPr>
            <p:spPr bwMode="auto">
              <a:xfrm>
                <a:off x="1586888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7" name="任意多边形: 形状 76"/>
              <p:cNvSpPr/>
              <p:nvPr/>
            </p:nvSpPr>
            <p:spPr bwMode="auto">
              <a:xfrm>
                <a:off x="1764154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accent1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8" name="任意多边形: 形状 77"/>
              <p:cNvSpPr/>
              <p:nvPr/>
            </p:nvSpPr>
            <p:spPr bwMode="auto">
              <a:xfrm>
                <a:off x="1941420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accent1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9" name="任意多边形: 形状 78"/>
              <p:cNvSpPr/>
              <p:nvPr/>
            </p:nvSpPr>
            <p:spPr bwMode="auto">
              <a:xfrm>
                <a:off x="2118686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accent1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0" name="任意多边形: 形状 79"/>
              <p:cNvSpPr/>
              <p:nvPr/>
            </p:nvSpPr>
            <p:spPr bwMode="auto">
              <a:xfrm>
                <a:off x="2295952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1" name="任意多边形: 形状 80"/>
              <p:cNvSpPr/>
              <p:nvPr/>
            </p:nvSpPr>
            <p:spPr bwMode="auto">
              <a:xfrm>
                <a:off x="2473218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2" name="任意多边形: 形状 81"/>
              <p:cNvSpPr/>
              <p:nvPr/>
            </p:nvSpPr>
            <p:spPr bwMode="auto">
              <a:xfrm>
                <a:off x="2650481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70" name="组合 69"/>
            <p:cNvGrpSpPr/>
            <p:nvPr/>
          </p:nvGrpSpPr>
          <p:grpSpPr>
            <a:xfrm>
              <a:off x="1671372" y="1793691"/>
              <a:ext cx="1944228" cy="619652"/>
              <a:chOff x="1671372" y="1793691"/>
              <a:chExt cx="1944228" cy="619652"/>
            </a:xfrm>
          </p:grpSpPr>
          <p:sp>
            <p:nvSpPr>
              <p:cNvPr id="71" name="矩形 70"/>
              <p:cNvSpPr/>
              <p:nvPr/>
            </p:nvSpPr>
            <p:spPr>
              <a:xfrm>
                <a:off x="1671372" y="1793691"/>
                <a:ext cx="563746" cy="219173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 lnSpcReduction="10000"/>
              </a:bodyPr>
              <a:lstStyle/>
              <a:p>
                <a:r>
                  <a:rPr lang="zh-CN" altLang="en-US" sz="1100" b="1">
                    <a:solidFill>
                      <a:schemeClr val="dk1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关键词</a:t>
                </a:r>
                <a:endParaRPr lang="zh-CN" altLang="en-US" sz="1100" b="1">
                  <a:solidFill>
                    <a:schemeClr val="dk1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72" name="矩形 71"/>
              <p:cNvSpPr/>
              <p:nvPr/>
            </p:nvSpPr>
            <p:spPr>
              <a:xfrm>
                <a:off x="1671372" y="2012864"/>
                <a:ext cx="1944228" cy="400479"/>
              </a:xfrm>
              <a:prstGeom prst="rect">
                <a:avLst/>
              </a:prstGeom>
            </p:spPr>
            <p:txBody>
              <a:bodyPr wrap="square" lIns="0" tIns="0" rIns="0" bIns="0">
                <a:normAutofit fontScale="92500" lnSpcReduction="20000"/>
              </a:bodyPr>
              <a:lstStyle/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en-US" altLang="zh-CN" sz="1000" dirty="0">
                  <a:solidFill>
                    <a:schemeClr val="dk1">
                      <a:lumMod val="100000"/>
                    </a:schemeClr>
                  </a:solidFill>
                </a:endParaRPr>
              </a:p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zh-CN" altLang="en-US" sz="1000" dirty="0">
                  <a:solidFill>
                    <a:schemeClr val="dk1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1" name="组合 20"/>
          <p:cNvGrpSpPr/>
          <p:nvPr/>
        </p:nvGrpSpPr>
        <p:grpSpPr>
          <a:xfrm>
            <a:off x="1019310" y="3527919"/>
            <a:ext cx="2132426" cy="781111"/>
            <a:chOff x="952500" y="5024502"/>
            <a:chExt cx="2843235" cy="1041481"/>
          </a:xfrm>
        </p:grpSpPr>
        <p:sp>
          <p:nvSpPr>
            <p:cNvPr id="54" name="任意多边形: 形状 53"/>
            <p:cNvSpPr/>
            <p:nvPr/>
          </p:nvSpPr>
          <p:spPr>
            <a:xfrm>
              <a:off x="952500" y="5505657"/>
              <a:ext cx="718872" cy="470533"/>
            </a:xfrm>
            <a:custGeom>
              <a:avLst/>
              <a:gdLst/>
              <a:ahLst/>
              <a:cxnLst/>
              <a:rect l="l" t="t" r="r" b="b"/>
              <a:pathLst>
                <a:path w="171897" h="112514">
                  <a:moveTo>
                    <a:pt x="54025" y="36835"/>
                  </a:moveTo>
                  <a:cubicBezTo>
                    <a:pt x="60276" y="36835"/>
                    <a:pt x="65559" y="39067"/>
                    <a:pt x="69875" y="43532"/>
                  </a:cubicBezTo>
                  <a:cubicBezTo>
                    <a:pt x="74340" y="47848"/>
                    <a:pt x="76572" y="53281"/>
                    <a:pt x="76572" y="59829"/>
                  </a:cubicBezTo>
                  <a:cubicBezTo>
                    <a:pt x="76572" y="65931"/>
                    <a:pt x="74340" y="71214"/>
                    <a:pt x="69875" y="75679"/>
                  </a:cubicBezTo>
                  <a:cubicBezTo>
                    <a:pt x="65559" y="80144"/>
                    <a:pt x="60276" y="82376"/>
                    <a:pt x="54025" y="82376"/>
                  </a:cubicBezTo>
                  <a:cubicBezTo>
                    <a:pt x="47625" y="82376"/>
                    <a:pt x="42193" y="80144"/>
                    <a:pt x="37728" y="75679"/>
                  </a:cubicBezTo>
                  <a:cubicBezTo>
                    <a:pt x="33263" y="71214"/>
                    <a:pt x="31031" y="65931"/>
                    <a:pt x="31031" y="59829"/>
                  </a:cubicBezTo>
                  <a:cubicBezTo>
                    <a:pt x="31031" y="53281"/>
                    <a:pt x="33263" y="47848"/>
                    <a:pt x="37728" y="43532"/>
                  </a:cubicBezTo>
                  <a:cubicBezTo>
                    <a:pt x="42193" y="39067"/>
                    <a:pt x="47625" y="36835"/>
                    <a:pt x="54025" y="36835"/>
                  </a:cubicBezTo>
                  <a:close/>
                  <a:moveTo>
                    <a:pt x="54025" y="24110"/>
                  </a:moveTo>
                  <a:cubicBezTo>
                    <a:pt x="44202" y="24110"/>
                    <a:pt x="35868" y="27608"/>
                    <a:pt x="29022" y="34603"/>
                  </a:cubicBezTo>
                  <a:cubicBezTo>
                    <a:pt x="22176" y="41449"/>
                    <a:pt x="18753" y="49857"/>
                    <a:pt x="18753" y="59829"/>
                  </a:cubicBezTo>
                  <a:cubicBezTo>
                    <a:pt x="18753" y="69354"/>
                    <a:pt x="22176" y="77540"/>
                    <a:pt x="29022" y="84386"/>
                  </a:cubicBezTo>
                  <a:cubicBezTo>
                    <a:pt x="35868" y="91232"/>
                    <a:pt x="44202" y="94655"/>
                    <a:pt x="54025" y="94655"/>
                  </a:cubicBezTo>
                  <a:cubicBezTo>
                    <a:pt x="63699" y="94655"/>
                    <a:pt x="71959" y="91232"/>
                    <a:pt x="78805" y="84386"/>
                  </a:cubicBezTo>
                  <a:cubicBezTo>
                    <a:pt x="85651" y="77540"/>
                    <a:pt x="89074" y="69354"/>
                    <a:pt x="89074" y="59829"/>
                  </a:cubicBezTo>
                  <a:cubicBezTo>
                    <a:pt x="89074" y="49857"/>
                    <a:pt x="85651" y="41449"/>
                    <a:pt x="78805" y="34603"/>
                  </a:cubicBezTo>
                  <a:cubicBezTo>
                    <a:pt x="71959" y="27608"/>
                    <a:pt x="63699" y="24110"/>
                    <a:pt x="54025" y="24110"/>
                  </a:cubicBezTo>
                  <a:close/>
                  <a:moveTo>
                    <a:pt x="135732" y="23887"/>
                  </a:moveTo>
                  <a:cubicBezTo>
                    <a:pt x="131118" y="23887"/>
                    <a:pt x="127174" y="24557"/>
                    <a:pt x="123900" y="25896"/>
                  </a:cubicBezTo>
                  <a:cubicBezTo>
                    <a:pt x="120477" y="27533"/>
                    <a:pt x="118765" y="29468"/>
                    <a:pt x="118765" y="31700"/>
                  </a:cubicBezTo>
                  <a:cubicBezTo>
                    <a:pt x="118765" y="33635"/>
                    <a:pt x="120477" y="35421"/>
                    <a:pt x="123900" y="37058"/>
                  </a:cubicBezTo>
                  <a:cubicBezTo>
                    <a:pt x="127174" y="38547"/>
                    <a:pt x="131118" y="39291"/>
                    <a:pt x="135732" y="39291"/>
                  </a:cubicBezTo>
                  <a:cubicBezTo>
                    <a:pt x="140345" y="39291"/>
                    <a:pt x="144364" y="38547"/>
                    <a:pt x="147787" y="37058"/>
                  </a:cubicBezTo>
                  <a:cubicBezTo>
                    <a:pt x="151061" y="35421"/>
                    <a:pt x="152698" y="33635"/>
                    <a:pt x="152698" y="31700"/>
                  </a:cubicBezTo>
                  <a:cubicBezTo>
                    <a:pt x="152698" y="29468"/>
                    <a:pt x="151061" y="27533"/>
                    <a:pt x="147787" y="25896"/>
                  </a:cubicBezTo>
                  <a:cubicBezTo>
                    <a:pt x="144364" y="24557"/>
                    <a:pt x="140345" y="23887"/>
                    <a:pt x="135732" y="23887"/>
                  </a:cubicBezTo>
                  <a:close/>
                  <a:moveTo>
                    <a:pt x="135732" y="0"/>
                  </a:moveTo>
                  <a:cubicBezTo>
                    <a:pt x="140345" y="0"/>
                    <a:pt x="144364" y="447"/>
                    <a:pt x="147787" y="1340"/>
                  </a:cubicBezTo>
                  <a:cubicBezTo>
                    <a:pt x="151061" y="2084"/>
                    <a:pt x="152698" y="3051"/>
                    <a:pt x="152698" y="4242"/>
                  </a:cubicBezTo>
                  <a:cubicBezTo>
                    <a:pt x="152698" y="5432"/>
                    <a:pt x="153665" y="6474"/>
                    <a:pt x="155600" y="7367"/>
                  </a:cubicBezTo>
                  <a:cubicBezTo>
                    <a:pt x="157684" y="8111"/>
                    <a:pt x="159916" y="8483"/>
                    <a:pt x="162297" y="8483"/>
                  </a:cubicBezTo>
                  <a:cubicBezTo>
                    <a:pt x="165125" y="8483"/>
                    <a:pt x="167432" y="11385"/>
                    <a:pt x="169218" y="17190"/>
                  </a:cubicBezTo>
                  <a:cubicBezTo>
                    <a:pt x="171004" y="22994"/>
                    <a:pt x="171897" y="30138"/>
                    <a:pt x="171897" y="38621"/>
                  </a:cubicBezTo>
                  <a:lnTo>
                    <a:pt x="171897" y="82376"/>
                  </a:lnTo>
                  <a:cubicBezTo>
                    <a:pt x="171897" y="90562"/>
                    <a:pt x="168995" y="97706"/>
                    <a:pt x="163190" y="103808"/>
                  </a:cubicBezTo>
                  <a:cubicBezTo>
                    <a:pt x="157088" y="109612"/>
                    <a:pt x="150019" y="112514"/>
                    <a:pt x="141982" y="112514"/>
                  </a:cubicBezTo>
                  <a:lnTo>
                    <a:pt x="30138" y="112514"/>
                  </a:lnTo>
                  <a:cubicBezTo>
                    <a:pt x="21952" y="112514"/>
                    <a:pt x="14809" y="109612"/>
                    <a:pt x="8707" y="103808"/>
                  </a:cubicBezTo>
                  <a:cubicBezTo>
                    <a:pt x="2902" y="97706"/>
                    <a:pt x="0" y="90562"/>
                    <a:pt x="0" y="82376"/>
                  </a:cubicBezTo>
                  <a:lnTo>
                    <a:pt x="0" y="38621"/>
                  </a:lnTo>
                  <a:cubicBezTo>
                    <a:pt x="0" y="30138"/>
                    <a:pt x="2902" y="22994"/>
                    <a:pt x="8707" y="17190"/>
                  </a:cubicBezTo>
                  <a:cubicBezTo>
                    <a:pt x="14809" y="11385"/>
                    <a:pt x="21952" y="8483"/>
                    <a:pt x="30138" y="8483"/>
                  </a:cubicBezTo>
                  <a:lnTo>
                    <a:pt x="88627" y="8483"/>
                  </a:lnTo>
                  <a:cubicBezTo>
                    <a:pt x="96962" y="8483"/>
                    <a:pt x="104106" y="8111"/>
                    <a:pt x="110059" y="7367"/>
                  </a:cubicBezTo>
                  <a:cubicBezTo>
                    <a:pt x="115863" y="6474"/>
                    <a:pt x="118765" y="5432"/>
                    <a:pt x="118765" y="4242"/>
                  </a:cubicBezTo>
                  <a:cubicBezTo>
                    <a:pt x="118765" y="3051"/>
                    <a:pt x="120477" y="2084"/>
                    <a:pt x="123900" y="1340"/>
                  </a:cubicBezTo>
                  <a:cubicBezTo>
                    <a:pt x="127174" y="447"/>
                    <a:pt x="131118" y="0"/>
                    <a:pt x="135732" y="0"/>
                  </a:cubicBezTo>
                  <a:close/>
                </a:path>
              </a:pathLst>
            </a:custGeom>
            <a:solidFill>
              <a:schemeClr val="dk2">
                <a:lumMod val="10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55" name="组合 54"/>
            <p:cNvGrpSpPr/>
            <p:nvPr/>
          </p:nvGrpSpPr>
          <p:grpSpPr>
            <a:xfrm>
              <a:off x="1055090" y="5024502"/>
              <a:ext cx="1721401" cy="297276"/>
              <a:chOff x="1055090" y="4939610"/>
              <a:chExt cx="1721401" cy="297276"/>
            </a:xfrm>
          </p:grpSpPr>
          <p:sp>
            <p:nvSpPr>
              <p:cNvPr id="58" name="任意多边形: 形状 57"/>
              <p:cNvSpPr/>
              <p:nvPr/>
            </p:nvSpPr>
            <p:spPr bwMode="auto">
              <a:xfrm>
                <a:off x="1055090" y="493961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9" name="任意多边形: 形状 58"/>
              <p:cNvSpPr/>
              <p:nvPr/>
            </p:nvSpPr>
            <p:spPr bwMode="auto">
              <a:xfrm>
                <a:off x="1232356" y="493961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0" name="任意多边形: 形状 59"/>
              <p:cNvSpPr/>
              <p:nvPr/>
            </p:nvSpPr>
            <p:spPr bwMode="auto">
              <a:xfrm>
                <a:off x="1409622" y="493961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1" name="任意多边形: 形状 60"/>
              <p:cNvSpPr/>
              <p:nvPr/>
            </p:nvSpPr>
            <p:spPr bwMode="auto">
              <a:xfrm>
                <a:off x="1586888" y="493961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2" name="任意多边形: 形状 61"/>
              <p:cNvSpPr/>
              <p:nvPr/>
            </p:nvSpPr>
            <p:spPr bwMode="auto">
              <a:xfrm>
                <a:off x="1764154" y="493961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accent3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3" name="任意多边形: 形状 62"/>
              <p:cNvSpPr/>
              <p:nvPr/>
            </p:nvSpPr>
            <p:spPr bwMode="auto">
              <a:xfrm>
                <a:off x="1941420" y="493961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accent3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4" name="任意多边形: 形状 63"/>
              <p:cNvSpPr/>
              <p:nvPr/>
            </p:nvSpPr>
            <p:spPr bwMode="auto">
              <a:xfrm>
                <a:off x="2118686" y="493961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accent3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5" name="任意多边形: 形状 64"/>
              <p:cNvSpPr/>
              <p:nvPr/>
            </p:nvSpPr>
            <p:spPr bwMode="auto">
              <a:xfrm>
                <a:off x="2295952" y="493961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accent3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6" name="任意多边形: 形状 65"/>
              <p:cNvSpPr/>
              <p:nvPr/>
            </p:nvSpPr>
            <p:spPr bwMode="auto">
              <a:xfrm>
                <a:off x="2473218" y="493961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7" name="任意多边形: 形状 66"/>
              <p:cNvSpPr/>
              <p:nvPr/>
            </p:nvSpPr>
            <p:spPr bwMode="auto">
              <a:xfrm>
                <a:off x="2650481" y="493961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56" name="矩形 55"/>
            <p:cNvSpPr/>
            <p:nvPr/>
          </p:nvSpPr>
          <p:spPr>
            <a:xfrm>
              <a:off x="1851507" y="5446331"/>
              <a:ext cx="563746" cy="219173"/>
            </a:xfrm>
            <a:prstGeom prst="rect">
              <a:avLst/>
            </a:prstGeom>
          </p:spPr>
          <p:txBody>
            <a:bodyPr wrap="none" lIns="0" tIns="0" rIns="0" bIns="0" anchor="ctr" anchorCtr="0">
              <a:normAutofit lnSpcReduction="10000"/>
            </a:bodyPr>
            <a:lstStyle/>
            <a:p>
              <a:r>
                <a:rPr lang="zh-CN" altLang="en-US" sz="1100" b="1">
                  <a:solidFill>
                    <a:schemeClr val="dk1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关键词</a:t>
              </a:r>
              <a:endParaRPr lang="zh-CN" altLang="en-US" sz="1100" b="1">
                <a:solidFill>
                  <a:schemeClr val="dk1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1851507" y="5665504"/>
              <a:ext cx="1944228" cy="400479"/>
            </a:xfrm>
            <a:prstGeom prst="rect">
              <a:avLst/>
            </a:prstGeom>
          </p:spPr>
          <p:txBody>
            <a:bodyPr wrap="square" lIns="0" tIns="0" rIns="0" bIns="0">
              <a:normAutofit fontScale="92500" lnSpcReduction="20000"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0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000" dirty="0">
                <a:solidFill>
                  <a:schemeClr val="dk1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5975443" y="1214098"/>
            <a:ext cx="2149248" cy="900822"/>
            <a:chOff x="8382420" y="1600200"/>
            <a:chExt cx="2865664" cy="1201096"/>
          </a:xfrm>
        </p:grpSpPr>
        <p:sp>
          <p:nvSpPr>
            <p:cNvPr id="39" name="任意多边形: 形状 38"/>
            <p:cNvSpPr/>
            <p:nvPr/>
          </p:nvSpPr>
          <p:spPr>
            <a:xfrm>
              <a:off x="10509724" y="1600200"/>
              <a:ext cx="694944" cy="694944"/>
            </a:xfrm>
            <a:custGeom>
              <a:avLst/>
              <a:gdLst/>
              <a:ahLst/>
              <a:cxnLst/>
              <a:rect l="l" t="t" r="r" b="b"/>
              <a:pathLst>
                <a:path w="146902" h="145220">
                  <a:moveTo>
                    <a:pt x="137410" y="123064"/>
                  </a:moveTo>
                  <a:cubicBezTo>
                    <a:pt x="137707" y="122915"/>
                    <a:pt x="138005" y="122915"/>
                    <a:pt x="138303" y="123064"/>
                  </a:cubicBezTo>
                  <a:lnTo>
                    <a:pt x="138303" y="123510"/>
                  </a:lnTo>
                  <a:cubicBezTo>
                    <a:pt x="138600" y="123510"/>
                    <a:pt x="138823" y="123510"/>
                    <a:pt x="138972" y="123510"/>
                  </a:cubicBezTo>
                  <a:cubicBezTo>
                    <a:pt x="139270" y="123659"/>
                    <a:pt x="139419" y="123808"/>
                    <a:pt x="139419" y="123957"/>
                  </a:cubicBezTo>
                  <a:cubicBezTo>
                    <a:pt x="138675" y="126636"/>
                    <a:pt x="137707" y="128868"/>
                    <a:pt x="136517" y="130654"/>
                  </a:cubicBezTo>
                  <a:cubicBezTo>
                    <a:pt x="134582" y="133035"/>
                    <a:pt x="133466" y="134226"/>
                    <a:pt x="133168" y="134226"/>
                  </a:cubicBezTo>
                  <a:cubicBezTo>
                    <a:pt x="132870" y="134226"/>
                    <a:pt x="132721" y="134003"/>
                    <a:pt x="132721" y="133556"/>
                  </a:cubicBezTo>
                  <a:cubicBezTo>
                    <a:pt x="132721" y="133556"/>
                    <a:pt x="132498" y="133408"/>
                    <a:pt x="132052" y="133110"/>
                  </a:cubicBezTo>
                  <a:cubicBezTo>
                    <a:pt x="131903" y="132812"/>
                    <a:pt x="131754" y="132440"/>
                    <a:pt x="131605" y="131994"/>
                  </a:cubicBezTo>
                  <a:cubicBezTo>
                    <a:pt x="131605" y="131547"/>
                    <a:pt x="131754" y="131026"/>
                    <a:pt x="132052" y="130431"/>
                  </a:cubicBezTo>
                  <a:cubicBezTo>
                    <a:pt x="134284" y="126561"/>
                    <a:pt x="135624" y="124403"/>
                    <a:pt x="136070" y="123957"/>
                  </a:cubicBezTo>
                  <a:cubicBezTo>
                    <a:pt x="136517" y="123362"/>
                    <a:pt x="136963" y="123064"/>
                    <a:pt x="137410" y="123064"/>
                  </a:cubicBezTo>
                  <a:close/>
                  <a:moveTo>
                    <a:pt x="7929" y="123064"/>
                  </a:moveTo>
                  <a:cubicBezTo>
                    <a:pt x="8078" y="122915"/>
                    <a:pt x="8376" y="122915"/>
                    <a:pt x="8822" y="123064"/>
                  </a:cubicBezTo>
                  <a:cubicBezTo>
                    <a:pt x="9269" y="123064"/>
                    <a:pt x="9715" y="123362"/>
                    <a:pt x="10162" y="123957"/>
                  </a:cubicBezTo>
                  <a:cubicBezTo>
                    <a:pt x="10608" y="124403"/>
                    <a:pt x="11947" y="126561"/>
                    <a:pt x="14180" y="130431"/>
                  </a:cubicBezTo>
                  <a:cubicBezTo>
                    <a:pt x="14478" y="131026"/>
                    <a:pt x="14626" y="131547"/>
                    <a:pt x="14626" y="131994"/>
                  </a:cubicBezTo>
                  <a:cubicBezTo>
                    <a:pt x="14329" y="132440"/>
                    <a:pt x="14105" y="132812"/>
                    <a:pt x="13957" y="133110"/>
                  </a:cubicBezTo>
                  <a:cubicBezTo>
                    <a:pt x="13659" y="133408"/>
                    <a:pt x="13510" y="133556"/>
                    <a:pt x="13510" y="133556"/>
                  </a:cubicBezTo>
                  <a:cubicBezTo>
                    <a:pt x="13510" y="134003"/>
                    <a:pt x="13361" y="134226"/>
                    <a:pt x="13064" y="134226"/>
                  </a:cubicBezTo>
                  <a:cubicBezTo>
                    <a:pt x="12766" y="134226"/>
                    <a:pt x="11650" y="133035"/>
                    <a:pt x="9715" y="130654"/>
                  </a:cubicBezTo>
                  <a:cubicBezTo>
                    <a:pt x="8524" y="128868"/>
                    <a:pt x="7557" y="126636"/>
                    <a:pt x="6813" y="123957"/>
                  </a:cubicBezTo>
                  <a:cubicBezTo>
                    <a:pt x="6813" y="123808"/>
                    <a:pt x="6962" y="123659"/>
                    <a:pt x="7259" y="123510"/>
                  </a:cubicBezTo>
                  <a:cubicBezTo>
                    <a:pt x="7408" y="123510"/>
                    <a:pt x="7631" y="123510"/>
                    <a:pt x="7929" y="123510"/>
                  </a:cubicBezTo>
                  <a:close/>
                  <a:moveTo>
                    <a:pt x="125578" y="80425"/>
                  </a:moveTo>
                  <a:cubicBezTo>
                    <a:pt x="127661" y="80127"/>
                    <a:pt x="129001" y="80350"/>
                    <a:pt x="129596" y="81094"/>
                  </a:cubicBezTo>
                  <a:lnTo>
                    <a:pt x="130936" y="82657"/>
                  </a:lnTo>
                  <a:cubicBezTo>
                    <a:pt x="132424" y="82062"/>
                    <a:pt x="133838" y="81913"/>
                    <a:pt x="135177" y="82211"/>
                  </a:cubicBezTo>
                  <a:cubicBezTo>
                    <a:pt x="136517" y="82657"/>
                    <a:pt x="137038" y="83699"/>
                    <a:pt x="136740" y="85336"/>
                  </a:cubicBezTo>
                  <a:cubicBezTo>
                    <a:pt x="131977" y="100814"/>
                    <a:pt x="125355" y="113613"/>
                    <a:pt x="116871" y="123734"/>
                  </a:cubicBezTo>
                  <a:cubicBezTo>
                    <a:pt x="106156" y="136831"/>
                    <a:pt x="99607" y="143379"/>
                    <a:pt x="97226" y="143379"/>
                  </a:cubicBezTo>
                  <a:cubicBezTo>
                    <a:pt x="95589" y="143379"/>
                    <a:pt x="94770" y="142263"/>
                    <a:pt x="94770" y="140030"/>
                  </a:cubicBezTo>
                  <a:cubicBezTo>
                    <a:pt x="94770" y="139286"/>
                    <a:pt x="93729" y="137947"/>
                    <a:pt x="91645" y="136012"/>
                  </a:cubicBezTo>
                  <a:cubicBezTo>
                    <a:pt x="90603" y="134970"/>
                    <a:pt x="90008" y="133408"/>
                    <a:pt x="89859" y="131324"/>
                  </a:cubicBezTo>
                  <a:cubicBezTo>
                    <a:pt x="89561" y="128347"/>
                    <a:pt x="90305" y="125371"/>
                    <a:pt x="92091" y="122394"/>
                  </a:cubicBezTo>
                  <a:cubicBezTo>
                    <a:pt x="106379" y="100070"/>
                    <a:pt x="114937" y="87568"/>
                    <a:pt x="117764" y="84890"/>
                  </a:cubicBezTo>
                  <a:cubicBezTo>
                    <a:pt x="120592" y="82211"/>
                    <a:pt x="123196" y="80722"/>
                    <a:pt x="125578" y="80425"/>
                  </a:cubicBezTo>
                  <a:close/>
                  <a:moveTo>
                    <a:pt x="22217" y="78416"/>
                  </a:moveTo>
                  <a:cubicBezTo>
                    <a:pt x="24747" y="78862"/>
                    <a:pt x="27351" y="80425"/>
                    <a:pt x="30030" y="83104"/>
                  </a:cubicBezTo>
                  <a:cubicBezTo>
                    <a:pt x="32858" y="85931"/>
                    <a:pt x="40597" y="98656"/>
                    <a:pt x="53247" y="121278"/>
                  </a:cubicBezTo>
                  <a:cubicBezTo>
                    <a:pt x="54884" y="124255"/>
                    <a:pt x="55554" y="127231"/>
                    <a:pt x="55256" y="130208"/>
                  </a:cubicBezTo>
                  <a:cubicBezTo>
                    <a:pt x="54959" y="132291"/>
                    <a:pt x="54215" y="133854"/>
                    <a:pt x="53024" y="134896"/>
                  </a:cubicBezTo>
                  <a:cubicBezTo>
                    <a:pt x="50940" y="136831"/>
                    <a:pt x="49899" y="138170"/>
                    <a:pt x="49899" y="138914"/>
                  </a:cubicBezTo>
                  <a:cubicBezTo>
                    <a:pt x="49750" y="141295"/>
                    <a:pt x="48857" y="142486"/>
                    <a:pt x="47220" y="142486"/>
                  </a:cubicBezTo>
                  <a:cubicBezTo>
                    <a:pt x="44838" y="142486"/>
                    <a:pt x="38588" y="135789"/>
                    <a:pt x="28467" y="122394"/>
                  </a:cubicBezTo>
                  <a:cubicBezTo>
                    <a:pt x="20728" y="111976"/>
                    <a:pt x="14924" y="98879"/>
                    <a:pt x="11055" y="83104"/>
                  </a:cubicBezTo>
                  <a:cubicBezTo>
                    <a:pt x="10906" y="81615"/>
                    <a:pt x="11501" y="80648"/>
                    <a:pt x="12840" y="80201"/>
                  </a:cubicBezTo>
                  <a:cubicBezTo>
                    <a:pt x="14180" y="79904"/>
                    <a:pt x="15594" y="80053"/>
                    <a:pt x="17082" y="80648"/>
                  </a:cubicBezTo>
                  <a:lnTo>
                    <a:pt x="17975" y="79085"/>
                  </a:lnTo>
                  <a:cubicBezTo>
                    <a:pt x="18868" y="78341"/>
                    <a:pt x="20282" y="78118"/>
                    <a:pt x="22217" y="78416"/>
                  </a:cubicBezTo>
                  <a:close/>
                  <a:moveTo>
                    <a:pt x="78027" y="58"/>
                  </a:moveTo>
                  <a:cubicBezTo>
                    <a:pt x="109430" y="1099"/>
                    <a:pt x="130340" y="15982"/>
                    <a:pt x="140758" y="44706"/>
                  </a:cubicBezTo>
                  <a:cubicBezTo>
                    <a:pt x="145818" y="59142"/>
                    <a:pt x="147753" y="73579"/>
                    <a:pt x="146563" y="88015"/>
                  </a:cubicBezTo>
                  <a:cubicBezTo>
                    <a:pt x="146265" y="90545"/>
                    <a:pt x="145744" y="92257"/>
                    <a:pt x="145000" y="93150"/>
                  </a:cubicBezTo>
                  <a:lnTo>
                    <a:pt x="143660" y="94266"/>
                  </a:lnTo>
                  <a:cubicBezTo>
                    <a:pt x="145744" y="105130"/>
                    <a:pt x="142693" y="115325"/>
                    <a:pt x="134507" y="124850"/>
                  </a:cubicBezTo>
                  <a:cubicBezTo>
                    <a:pt x="122750" y="138244"/>
                    <a:pt x="114490" y="145016"/>
                    <a:pt x="109728" y="145165"/>
                  </a:cubicBezTo>
                  <a:cubicBezTo>
                    <a:pt x="105560" y="145314"/>
                    <a:pt x="103402" y="145165"/>
                    <a:pt x="103254" y="144718"/>
                  </a:cubicBezTo>
                  <a:cubicBezTo>
                    <a:pt x="115755" y="131026"/>
                    <a:pt x="124238" y="120608"/>
                    <a:pt x="128703" y="113465"/>
                  </a:cubicBezTo>
                  <a:cubicBezTo>
                    <a:pt x="137186" y="98731"/>
                    <a:pt x="140907" y="88461"/>
                    <a:pt x="139865" y="82657"/>
                  </a:cubicBezTo>
                  <a:cubicBezTo>
                    <a:pt x="139865" y="82657"/>
                    <a:pt x="139865" y="81467"/>
                    <a:pt x="139865" y="79085"/>
                  </a:cubicBezTo>
                  <a:cubicBezTo>
                    <a:pt x="140163" y="76555"/>
                    <a:pt x="140088" y="74025"/>
                    <a:pt x="139642" y="71495"/>
                  </a:cubicBezTo>
                  <a:cubicBezTo>
                    <a:pt x="139047" y="63012"/>
                    <a:pt x="137335" y="55124"/>
                    <a:pt x="134507" y="47831"/>
                  </a:cubicBezTo>
                  <a:cubicBezTo>
                    <a:pt x="124982" y="25061"/>
                    <a:pt x="105635" y="13080"/>
                    <a:pt x="76464" y="11889"/>
                  </a:cubicBezTo>
                  <a:cubicBezTo>
                    <a:pt x="47443" y="10699"/>
                    <a:pt x="27128" y="22233"/>
                    <a:pt x="15519" y="46492"/>
                  </a:cubicBezTo>
                  <a:cubicBezTo>
                    <a:pt x="9864" y="58696"/>
                    <a:pt x="7111" y="71049"/>
                    <a:pt x="7259" y="83550"/>
                  </a:cubicBezTo>
                  <a:cubicBezTo>
                    <a:pt x="13361" y="101707"/>
                    <a:pt x="19761" y="115102"/>
                    <a:pt x="26458" y="123734"/>
                  </a:cubicBezTo>
                  <a:cubicBezTo>
                    <a:pt x="33453" y="132515"/>
                    <a:pt x="38588" y="138989"/>
                    <a:pt x="41862" y="143156"/>
                  </a:cubicBezTo>
                  <a:cubicBezTo>
                    <a:pt x="37844" y="145835"/>
                    <a:pt x="33676" y="145760"/>
                    <a:pt x="29360" y="142933"/>
                  </a:cubicBezTo>
                  <a:cubicBezTo>
                    <a:pt x="16859" y="134003"/>
                    <a:pt x="8599" y="123287"/>
                    <a:pt x="4580" y="110786"/>
                  </a:cubicBezTo>
                  <a:cubicBezTo>
                    <a:pt x="1604" y="100665"/>
                    <a:pt x="860" y="94787"/>
                    <a:pt x="2348" y="93150"/>
                  </a:cubicBezTo>
                  <a:cubicBezTo>
                    <a:pt x="1306" y="92108"/>
                    <a:pt x="637" y="89354"/>
                    <a:pt x="339" y="84890"/>
                  </a:cubicBezTo>
                  <a:cubicBezTo>
                    <a:pt x="-1149" y="71346"/>
                    <a:pt x="2274" y="56091"/>
                    <a:pt x="10608" y="39125"/>
                  </a:cubicBezTo>
                  <a:cubicBezTo>
                    <a:pt x="23705" y="12038"/>
                    <a:pt x="46178" y="-984"/>
                    <a:pt x="78027" y="58"/>
                  </a:cubicBezTo>
                  <a:close/>
                </a:path>
              </a:pathLst>
            </a:custGeom>
            <a:solidFill>
              <a:schemeClr val="dk2">
                <a:lumMod val="10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9526683" y="2504020"/>
              <a:ext cx="1721401" cy="297276"/>
              <a:chOff x="9526683" y="2682713"/>
              <a:chExt cx="1721401" cy="297276"/>
            </a:xfrm>
          </p:grpSpPr>
          <p:sp>
            <p:nvSpPr>
              <p:cNvPr id="44" name="任意多边形: 形状 43"/>
              <p:cNvSpPr/>
              <p:nvPr/>
            </p:nvSpPr>
            <p:spPr bwMode="auto">
              <a:xfrm>
                <a:off x="9526683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5" name="任意多边形: 形状 44"/>
              <p:cNvSpPr/>
              <p:nvPr/>
            </p:nvSpPr>
            <p:spPr bwMode="auto">
              <a:xfrm>
                <a:off x="9703949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6" name="任意多边形: 形状 45"/>
              <p:cNvSpPr/>
              <p:nvPr/>
            </p:nvSpPr>
            <p:spPr bwMode="auto">
              <a:xfrm>
                <a:off x="9881215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7" name="任意多边形: 形状 46"/>
              <p:cNvSpPr/>
              <p:nvPr/>
            </p:nvSpPr>
            <p:spPr bwMode="auto">
              <a:xfrm>
                <a:off x="10058481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accent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8" name="任意多边形: 形状 47"/>
              <p:cNvSpPr/>
              <p:nvPr/>
            </p:nvSpPr>
            <p:spPr bwMode="auto">
              <a:xfrm>
                <a:off x="10235747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accent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9" name="任意多边形: 形状 48"/>
              <p:cNvSpPr/>
              <p:nvPr/>
            </p:nvSpPr>
            <p:spPr bwMode="auto">
              <a:xfrm>
                <a:off x="10413013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accent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0" name="任意多边形: 形状 49"/>
              <p:cNvSpPr/>
              <p:nvPr/>
            </p:nvSpPr>
            <p:spPr bwMode="auto">
              <a:xfrm>
                <a:off x="10590279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accent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1" name="任意多边形: 形状 50"/>
              <p:cNvSpPr/>
              <p:nvPr/>
            </p:nvSpPr>
            <p:spPr bwMode="auto">
              <a:xfrm>
                <a:off x="10767545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accent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2" name="任意多边形: 形状 51"/>
              <p:cNvSpPr/>
              <p:nvPr/>
            </p:nvSpPr>
            <p:spPr bwMode="auto">
              <a:xfrm>
                <a:off x="10944811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3" name="任意多边形: 形状 52"/>
              <p:cNvSpPr/>
              <p:nvPr/>
            </p:nvSpPr>
            <p:spPr bwMode="auto">
              <a:xfrm>
                <a:off x="11122074" y="2682713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41" name="组合 40"/>
            <p:cNvGrpSpPr/>
            <p:nvPr/>
          </p:nvGrpSpPr>
          <p:grpSpPr>
            <a:xfrm>
              <a:off x="8382420" y="1692750"/>
              <a:ext cx="1944228" cy="619652"/>
              <a:chOff x="8229682" y="1692750"/>
              <a:chExt cx="1944228" cy="619652"/>
            </a:xfrm>
          </p:grpSpPr>
          <p:sp>
            <p:nvSpPr>
              <p:cNvPr id="42" name="矩形 41"/>
              <p:cNvSpPr/>
              <p:nvPr/>
            </p:nvSpPr>
            <p:spPr>
              <a:xfrm>
                <a:off x="9610164" y="1692750"/>
                <a:ext cx="563746" cy="219173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 lnSpcReduction="10000"/>
              </a:bodyPr>
              <a:lstStyle/>
              <a:p>
                <a:pPr algn="r"/>
                <a:r>
                  <a:rPr lang="zh-CN" altLang="en-US" sz="1100" b="1">
                    <a:solidFill>
                      <a:schemeClr val="dk1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关键词</a:t>
                </a:r>
                <a:endParaRPr lang="zh-CN" altLang="en-US" sz="1100" b="1">
                  <a:solidFill>
                    <a:schemeClr val="dk1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43" name="矩形 42"/>
              <p:cNvSpPr/>
              <p:nvPr/>
            </p:nvSpPr>
            <p:spPr>
              <a:xfrm>
                <a:off x="8229682" y="1911923"/>
                <a:ext cx="1944228" cy="400479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normAutofit fontScale="92500" lnSpcReduction="20000"/>
              </a:bodyPr>
              <a:lstStyle/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en-US" altLang="zh-CN" sz="1000" dirty="0">
                  <a:solidFill>
                    <a:schemeClr val="dk1">
                      <a:lumMod val="100000"/>
                    </a:schemeClr>
                  </a:solidFill>
                </a:endParaRPr>
              </a:p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zh-CN" altLang="en-US" sz="1000" dirty="0">
                  <a:solidFill>
                    <a:schemeClr val="dk1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3" name="组合 22"/>
          <p:cNvGrpSpPr/>
          <p:nvPr/>
        </p:nvGrpSpPr>
        <p:grpSpPr>
          <a:xfrm>
            <a:off x="6020918" y="3527919"/>
            <a:ext cx="2097335" cy="772756"/>
            <a:chOff x="8443053" y="5024502"/>
            <a:chExt cx="2796447" cy="1030341"/>
          </a:xfrm>
        </p:grpSpPr>
        <p:sp>
          <p:nvSpPr>
            <p:cNvPr id="24" name="任意多边形: 形状 23"/>
            <p:cNvSpPr/>
            <p:nvPr/>
          </p:nvSpPr>
          <p:spPr>
            <a:xfrm>
              <a:off x="10555698" y="5325443"/>
              <a:ext cx="683802" cy="650747"/>
            </a:xfrm>
            <a:custGeom>
              <a:avLst/>
              <a:gdLst/>
              <a:ahLst/>
              <a:cxnLst/>
              <a:rect l="l" t="t" r="r" b="b"/>
              <a:pathLst>
                <a:path w="114130" h="108613">
                  <a:moveTo>
                    <a:pt x="95409" y="60149"/>
                  </a:moveTo>
                  <a:lnTo>
                    <a:pt x="76199" y="67013"/>
                  </a:lnTo>
                  <a:lnTo>
                    <a:pt x="61334" y="82341"/>
                  </a:lnTo>
                  <a:lnTo>
                    <a:pt x="45554" y="62666"/>
                  </a:lnTo>
                  <a:lnTo>
                    <a:pt x="35034" y="87145"/>
                  </a:lnTo>
                  <a:lnTo>
                    <a:pt x="35034" y="96983"/>
                  </a:lnTo>
                  <a:lnTo>
                    <a:pt x="103643" y="96983"/>
                  </a:lnTo>
                  <a:lnTo>
                    <a:pt x="103643" y="78680"/>
                  </a:lnTo>
                  <a:close/>
                  <a:moveTo>
                    <a:pt x="27280" y="45548"/>
                  </a:moveTo>
                  <a:lnTo>
                    <a:pt x="109798" y="45548"/>
                  </a:lnTo>
                  <a:cubicBezTo>
                    <a:pt x="111076" y="45581"/>
                    <a:pt x="112111" y="46028"/>
                    <a:pt x="112904" y="46888"/>
                  </a:cubicBezTo>
                  <a:cubicBezTo>
                    <a:pt x="113698" y="47748"/>
                    <a:pt x="114106" y="48823"/>
                    <a:pt x="114130" y="50111"/>
                  </a:cubicBezTo>
                  <a:lnTo>
                    <a:pt x="114130" y="104052"/>
                  </a:lnTo>
                  <a:cubicBezTo>
                    <a:pt x="114106" y="105339"/>
                    <a:pt x="113698" y="106413"/>
                    <a:pt x="112904" y="107273"/>
                  </a:cubicBezTo>
                  <a:cubicBezTo>
                    <a:pt x="112111" y="108133"/>
                    <a:pt x="111076" y="108579"/>
                    <a:pt x="109798" y="108613"/>
                  </a:cubicBezTo>
                  <a:lnTo>
                    <a:pt x="27280" y="108613"/>
                  </a:lnTo>
                  <a:cubicBezTo>
                    <a:pt x="26002" y="108579"/>
                    <a:pt x="24966" y="108133"/>
                    <a:pt x="24173" y="107273"/>
                  </a:cubicBezTo>
                  <a:cubicBezTo>
                    <a:pt x="23379" y="106413"/>
                    <a:pt x="22971" y="105339"/>
                    <a:pt x="22947" y="104052"/>
                  </a:cubicBezTo>
                  <a:lnTo>
                    <a:pt x="22947" y="50111"/>
                  </a:lnTo>
                  <a:cubicBezTo>
                    <a:pt x="22971" y="48823"/>
                    <a:pt x="23379" y="47748"/>
                    <a:pt x="24173" y="46888"/>
                  </a:cubicBezTo>
                  <a:cubicBezTo>
                    <a:pt x="24966" y="46028"/>
                    <a:pt x="26002" y="45581"/>
                    <a:pt x="27280" y="45548"/>
                  </a:cubicBezTo>
                  <a:close/>
                  <a:moveTo>
                    <a:pt x="80544" y="285"/>
                  </a:moveTo>
                  <a:cubicBezTo>
                    <a:pt x="81731" y="-144"/>
                    <a:pt x="82845" y="-87"/>
                    <a:pt x="83889" y="456"/>
                  </a:cubicBezTo>
                  <a:cubicBezTo>
                    <a:pt x="84932" y="999"/>
                    <a:pt x="85647" y="1856"/>
                    <a:pt x="86033" y="3028"/>
                  </a:cubicBezTo>
                  <a:lnTo>
                    <a:pt x="97925" y="35261"/>
                  </a:lnTo>
                  <a:lnTo>
                    <a:pt x="86490" y="35261"/>
                  </a:lnTo>
                  <a:lnTo>
                    <a:pt x="72311" y="18116"/>
                  </a:lnTo>
                  <a:lnTo>
                    <a:pt x="47612" y="35261"/>
                  </a:lnTo>
                  <a:lnTo>
                    <a:pt x="27280" y="35261"/>
                  </a:lnTo>
                  <a:cubicBezTo>
                    <a:pt x="23075" y="35366"/>
                    <a:pt x="19611" y="36813"/>
                    <a:pt x="16888" y="39603"/>
                  </a:cubicBezTo>
                  <a:cubicBezTo>
                    <a:pt x="14165" y="42393"/>
                    <a:pt x="12755" y="45895"/>
                    <a:pt x="12660" y="50111"/>
                  </a:cubicBezTo>
                  <a:lnTo>
                    <a:pt x="12660" y="68385"/>
                  </a:lnTo>
                  <a:lnTo>
                    <a:pt x="315" y="34346"/>
                  </a:lnTo>
                  <a:cubicBezTo>
                    <a:pt x="-123" y="33151"/>
                    <a:pt x="-104" y="31998"/>
                    <a:pt x="373" y="30889"/>
                  </a:cubicBezTo>
                  <a:cubicBezTo>
                    <a:pt x="849" y="29779"/>
                    <a:pt x="1668" y="29026"/>
                    <a:pt x="2830" y="28631"/>
                  </a:cubicBezTo>
                  <a:close/>
                </a:path>
              </a:pathLst>
            </a:custGeom>
            <a:solidFill>
              <a:schemeClr val="dk2">
                <a:lumMod val="10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9415167" y="5024502"/>
              <a:ext cx="1721401" cy="297276"/>
              <a:chOff x="9516102" y="4846790"/>
              <a:chExt cx="1721401" cy="297276"/>
            </a:xfrm>
          </p:grpSpPr>
          <p:sp>
            <p:nvSpPr>
              <p:cNvPr id="29" name="任意多边形: 形状 28"/>
              <p:cNvSpPr/>
              <p:nvPr/>
            </p:nvSpPr>
            <p:spPr bwMode="auto">
              <a:xfrm>
                <a:off x="9516102" y="484679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0" name="任意多边形: 形状 29"/>
              <p:cNvSpPr/>
              <p:nvPr/>
            </p:nvSpPr>
            <p:spPr bwMode="auto">
              <a:xfrm>
                <a:off x="9693368" y="484679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1" name="任意多边形: 形状 30"/>
              <p:cNvSpPr/>
              <p:nvPr/>
            </p:nvSpPr>
            <p:spPr bwMode="auto">
              <a:xfrm>
                <a:off x="9870634" y="484679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2" name="任意多边形: 形状 31"/>
              <p:cNvSpPr/>
              <p:nvPr/>
            </p:nvSpPr>
            <p:spPr bwMode="auto">
              <a:xfrm>
                <a:off x="10047900" y="484679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3" name="任意多边形: 形状 32"/>
              <p:cNvSpPr/>
              <p:nvPr/>
            </p:nvSpPr>
            <p:spPr bwMode="auto">
              <a:xfrm>
                <a:off x="10225166" y="484679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4" name="任意多边形: 形状 33"/>
              <p:cNvSpPr/>
              <p:nvPr/>
            </p:nvSpPr>
            <p:spPr bwMode="auto">
              <a:xfrm>
                <a:off x="10402432" y="484679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5" name="任意多边形: 形状 34"/>
              <p:cNvSpPr/>
              <p:nvPr/>
            </p:nvSpPr>
            <p:spPr bwMode="auto">
              <a:xfrm>
                <a:off x="10579698" y="484679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6" name="任意多边形: 形状 35"/>
              <p:cNvSpPr/>
              <p:nvPr/>
            </p:nvSpPr>
            <p:spPr bwMode="auto">
              <a:xfrm>
                <a:off x="10756964" y="484679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7" name="任意多边形: 形状 36"/>
              <p:cNvSpPr/>
              <p:nvPr/>
            </p:nvSpPr>
            <p:spPr bwMode="auto">
              <a:xfrm>
                <a:off x="10934230" y="484679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8" name="任意多边形: 形状 37"/>
              <p:cNvSpPr/>
              <p:nvPr/>
            </p:nvSpPr>
            <p:spPr bwMode="auto">
              <a:xfrm>
                <a:off x="11111493" y="4846790"/>
                <a:ext cx="126010" cy="297276"/>
              </a:xfrm>
              <a:custGeom>
                <a:avLst/>
                <a:gdLst>
                  <a:gd name="connsiteX0" fmla="*/ 370873 w 1290638"/>
                  <a:gd name="connsiteY0" fmla="*/ 598487 h 3044825"/>
                  <a:gd name="connsiteX1" fmla="*/ 519222 w 1290638"/>
                  <a:gd name="connsiteY1" fmla="*/ 598487 h 3044825"/>
                  <a:gd name="connsiteX2" fmla="*/ 548892 w 1290638"/>
                  <a:gd name="connsiteY2" fmla="*/ 598487 h 3044825"/>
                  <a:gd name="connsiteX3" fmla="*/ 919765 w 1290638"/>
                  <a:gd name="connsiteY3" fmla="*/ 598487 h 3044825"/>
                  <a:gd name="connsiteX4" fmla="*/ 1290638 w 1290638"/>
                  <a:gd name="connsiteY4" fmla="*/ 962526 h 3044825"/>
                  <a:gd name="connsiteX5" fmla="*/ 1290638 w 1290638"/>
                  <a:gd name="connsiteY5" fmla="*/ 1661479 h 3044825"/>
                  <a:gd name="connsiteX6" fmla="*/ 1171959 w 1290638"/>
                  <a:gd name="connsiteY6" fmla="*/ 1777972 h 3044825"/>
                  <a:gd name="connsiteX7" fmla="*/ 1053279 w 1290638"/>
                  <a:gd name="connsiteY7" fmla="*/ 1661479 h 3044825"/>
                  <a:gd name="connsiteX8" fmla="*/ 1053279 w 1290638"/>
                  <a:gd name="connsiteY8" fmla="*/ 1253756 h 3044825"/>
                  <a:gd name="connsiteX9" fmla="*/ 1053279 w 1290638"/>
                  <a:gd name="connsiteY9" fmla="*/ 1006210 h 3044825"/>
                  <a:gd name="connsiteX10" fmla="*/ 993940 w 1290638"/>
                  <a:gd name="connsiteY10" fmla="*/ 1006210 h 3044825"/>
                  <a:gd name="connsiteX11" fmla="*/ 993940 w 1290638"/>
                  <a:gd name="connsiteY11" fmla="*/ 1268318 h 3044825"/>
                  <a:gd name="connsiteX12" fmla="*/ 993940 w 1290638"/>
                  <a:gd name="connsiteY12" fmla="*/ 1719725 h 3044825"/>
                  <a:gd name="connsiteX13" fmla="*/ 993940 w 1290638"/>
                  <a:gd name="connsiteY13" fmla="*/ 1777972 h 3044825"/>
                  <a:gd name="connsiteX14" fmla="*/ 993940 w 1290638"/>
                  <a:gd name="connsiteY14" fmla="*/ 2884648 h 3044825"/>
                  <a:gd name="connsiteX15" fmla="*/ 830756 w 1290638"/>
                  <a:gd name="connsiteY15" fmla="*/ 3044825 h 3044825"/>
                  <a:gd name="connsiteX16" fmla="*/ 667572 w 1290638"/>
                  <a:gd name="connsiteY16" fmla="*/ 2884648 h 3044825"/>
                  <a:gd name="connsiteX17" fmla="*/ 667572 w 1290638"/>
                  <a:gd name="connsiteY17" fmla="*/ 1777972 h 3044825"/>
                  <a:gd name="connsiteX18" fmla="*/ 608232 w 1290638"/>
                  <a:gd name="connsiteY18" fmla="*/ 1777972 h 3044825"/>
                  <a:gd name="connsiteX19" fmla="*/ 608232 w 1290638"/>
                  <a:gd name="connsiteY19" fmla="*/ 2884648 h 3044825"/>
                  <a:gd name="connsiteX20" fmla="*/ 459883 w 1290638"/>
                  <a:gd name="connsiteY20" fmla="*/ 3044825 h 3044825"/>
                  <a:gd name="connsiteX21" fmla="*/ 296698 w 1290638"/>
                  <a:gd name="connsiteY21" fmla="*/ 2884648 h 3044825"/>
                  <a:gd name="connsiteX22" fmla="*/ 296698 w 1290638"/>
                  <a:gd name="connsiteY22" fmla="*/ 1777972 h 3044825"/>
                  <a:gd name="connsiteX23" fmla="*/ 296698 w 1290638"/>
                  <a:gd name="connsiteY23" fmla="*/ 1719725 h 3044825"/>
                  <a:gd name="connsiteX24" fmla="*/ 296698 w 1290638"/>
                  <a:gd name="connsiteY24" fmla="*/ 1268318 h 3044825"/>
                  <a:gd name="connsiteX25" fmla="*/ 296698 w 1290638"/>
                  <a:gd name="connsiteY25" fmla="*/ 1006210 h 3044825"/>
                  <a:gd name="connsiteX26" fmla="*/ 237358 w 1290638"/>
                  <a:gd name="connsiteY26" fmla="*/ 1006210 h 3044825"/>
                  <a:gd name="connsiteX27" fmla="*/ 237358 w 1290638"/>
                  <a:gd name="connsiteY27" fmla="*/ 1253756 h 3044825"/>
                  <a:gd name="connsiteX28" fmla="*/ 237358 w 1290638"/>
                  <a:gd name="connsiteY28" fmla="*/ 1661479 h 3044825"/>
                  <a:gd name="connsiteX29" fmla="*/ 118679 w 1290638"/>
                  <a:gd name="connsiteY29" fmla="*/ 1777972 h 3044825"/>
                  <a:gd name="connsiteX30" fmla="*/ 0 w 1290638"/>
                  <a:gd name="connsiteY30" fmla="*/ 1661479 h 3044825"/>
                  <a:gd name="connsiteX31" fmla="*/ 0 w 1290638"/>
                  <a:gd name="connsiteY31" fmla="*/ 962526 h 3044825"/>
                  <a:gd name="connsiteX32" fmla="*/ 370873 w 1290638"/>
                  <a:gd name="connsiteY32" fmla="*/ 598487 h 3044825"/>
                  <a:gd name="connsiteX33" fmla="*/ 646113 w 1290638"/>
                  <a:gd name="connsiteY33" fmla="*/ 0 h 3044825"/>
                  <a:gd name="connsiteX34" fmla="*/ 920751 w 1290638"/>
                  <a:gd name="connsiteY34" fmla="*/ 269875 h 3044825"/>
                  <a:gd name="connsiteX35" fmla="*/ 646113 w 1290638"/>
                  <a:gd name="connsiteY35" fmla="*/ 539750 h 3044825"/>
                  <a:gd name="connsiteX36" fmla="*/ 371475 w 1290638"/>
                  <a:gd name="connsiteY36" fmla="*/ 269875 h 3044825"/>
                  <a:gd name="connsiteX37" fmla="*/ 646113 w 1290638"/>
                  <a:gd name="connsiteY37" fmla="*/ 0 h 304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290638" h="3044825">
                    <a:moveTo>
                      <a:pt x="370873" y="598487"/>
                    </a:moveTo>
                    <a:cubicBezTo>
                      <a:pt x="370873" y="598487"/>
                      <a:pt x="370873" y="598487"/>
                      <a:pt x="519222" y="598487"/>
                    </a:cubicBezTo>
                    <a:cubicBezTo>
                      <a:pt x="519222" y="598487"/>
                      <a:pt x="519222" y="598487"/>
                      <a:pt x="548892" y="598487"/>
                    </a:cubicBezTo>
                    <a:cubicBezTo>
                      <a:pt x="548892" y="598487"/>
                      <a:pt x="548892" y="598487"/>
                      <a:pt x="919765" y="598487"/>
                    </a:cubicBezTo>
                    <a:cubicBezTo>
                      <a:pt x="1112619" y="598487"/>
                      <a:pt x="1275803" y="758664"/>
                      <a:pt x="1290638" y="962526"/>
                    </a:cubicBezTo>
                    <a:cubicBezTo>
                      <a:pt x="1290638" y="962526"/>
                      <a:pt x="1290638" y="962526"/>
                      <a:pt x="1290638" y="1661479"/>
                    </a:cubicBezTo>
                    <a:cubicBezTo>
                      <a:pt x="1290638" y="1734287"/>
                      <a:pt x="1231299" y="1777972"/>
                      <a:pt x="1171959" y="1777972"/>
                    </a:cubicBezTo>
                    <a:cubicBezTo>
                      <a:pt x="1097784" y="1777972"/>
                      <a:pt x="1053279" y="1734287"/>
                      <a:pt x="1053279" y="1661479"/>
                    </a:cubicBezTo>
                    <a:cubicBezTo>
                      <a:pt x="1053279" y="1661479"/>
                      <a:pt x="1053279" y="1661479"/>
                      <a:pt x="1053279" y="1253756"/>
                    </a:cubicBezTo>
                    <a:cubicBezTo>
                      <a:pt x="1053279" y="1253756"/>
                      <a:pt x="1053279" y="1253756"/>
                      <a:pt x="1053279" y="1006210"/>
                    </a:cubicBezTo>
                    <a:cubicBezTo>
                      <a:pt x="1053279" y="1006210"/>
                      <a:pt x="1053279" y="1006210"/>
                      <a:pt x="993940" y="1006210"/>
                    </a:cubicBezTo>
                    <a:cubicBezTo>
                      <a:pt x="993940" y="1006210"/>
                      <a:pt x="993940" y="1006210"/>
                      <a:pt x="993940" y="1268318"/>
                    </a:cubicBezTo>
                    <a:cubicBezTo>
                      <a:pt x="993940" y="1268318"/>
                      <a:pt x="993940" y="1268318"/>
                      <a:pt x="993940" y="1719725"/>
                    </a:cubicBezTo>
                    <a:cubicBezTo>
                      <a:pt x="993940" y="1719725"/>
                      <a:pt x="993940" y="1719725"/>
                      <a:pt x="993940" y="1777972"/>
                    </a:cubicBezTo>
                    <a:cubicBezTo>
                      <a:pt x="993940" y="1777972"/>
                      <a:pt x="993940" y="1777972"/>
                      <a:pt x="993940" y="2884648"/>
                    </a:cubicBezTo>
                    <a:cubicBezTo>
                      <a:pt x="993940" y="2972017"/>
                      <a:pt x="919765" y="3044825"/>
                      <a:pt x="830756" y="3044825"/>
                    </a:cubicBezTo>
                    <a:cubicBezTo>
                      <a:pt x="741746" y="3044825"/>
                      <a:pt x="667572" y="2972017"/>
                      <a:pt x="667572" y="2884648"/>
                    </a:cubicBezTo>
                    <a:cubicBezTo>
                      <a:pt x="667572" y="2884648"/>
                      <a:pt x="667572" y="2884648"/>
                      <a:pt x="667572" y="1777972"/>
                    </a:cubicBezTo>
                    <a:cubicBezTo>
                      <a:pt x="667572" y="1777972"/>
                      <a:pt x="667572" y="1777972"/>
                      <a:pt x="608232" y="1777972"/>
                    </a:cubicBezTo>
                    <a:cubicBezTo>
                      <a:pt x="608232" y="1777972"/>
                      <a:pt x="608232" y="1777972"/>
                      <a:pt x="608232" y="2884648"/>
                    </a:cubicBezTo>
                    <a:cubicBezTo>
                      <a:pt x="608232" y="2972017"/>
                      <a:pt x="548892" y="3044825"/>
                      <a:pt x="459883" y="3044825"/>
                    </a:cubicBezTo>
                    <a:cubicBezTo>
                      <a:pt x="370873" y="3044825"/>
                      <a:pt x="296698" y="2972017"/>
                      <a:pt x="296698" y="2884648"/>
                    </a:cubicBezTo>
                    <a:cubicBezTo>
                      <a:pt x="296698" y="2884648"/>
                      <a:pt x="296698" y="2884648"/>
                      <a:pt x="296698" y="1777972"/>
                    </a:cubicBezTo>
                    <a:cubicBezTo>
                      <a:pt x="296698" y="1777972"/>
                      <a:pt x="296698" y="1777972"/>
                      <a:pt x="296698" y="1719725"/>
                    </a:cubicBezTo>
                    <a:cubicBezTo>
                      <a:pt x="296698" y="1719725"/>
                      <a:pt x="296698" y="1719725"/>
                      <a:pt x="296698" y="1268318"/>
                    </a:cubicBezTo>
                    <a:cubicBezTo>
                      <a:pt x="296698" y="1268318"/>
                      <a:pt x="296698" y="1268318"/>
                      <a:pt x="296698" y="1006210"/>
                    </a:cubicBezTo>
                    <a:cubicBezTo>
                      <a:pt x="296698" y="1006210"/>
                      <a:pt x="296698" y="1006210"/>
                      <a:pt x="237358" y="1006210"/>
                    </a:cubicBezTo>
                    <a:cubicBezTo>
                      <a:pt x="237358" y="1006210"/>
                      <a:pt x="237358" y="1006210"/>
                      <a:pt x="237358" y="1253756"/>
                    </a:cubicBezTo>
                    <a:cubicBezTo>
                      <a:pt x="237358" y="1253756"/>
                      <a:pt x="237358" y="1253756"/>
                      <a:pt x="237358" y="1661479"/>
                    </a:cubicBezTo>
                    <a:cubicBezTo>
                      <a:pt x="237358" y="1734287"/>
                      <a:pt x="192854" y="1777972"/>
                      <a:pt x="118679" y="1777972"/>
                    </a:cubicBezTo>
                    <a:cubicBezTo>
                      <a:pt x="59340" y="1777972"/>
                      <a:pt x="0" y="1734287"/>
                      <a:pt x="0" y="1661479"/>
                    </a:cubicBezTo>
                    <a:cubicBezTo>
                      <a:pt x="0" y="1661479"/>
                      <a:pt x="0" y="1661479"/>
                      <a:pt x="0" y="962526"/>
                    </a:cubicBezTo>
                    <a:cubicBezTo>
                      <a:pt x="0" y="758664"/>
                      <a:pt x="178019" y="598487"/>
                      <a:pt x="370873" y="598487"/>
                    </a:cubicBezTo>
                    <a:close/>
                    <a:moveTo>
                      <a:pt x="646113" y="0"/>
                    </a:moveTo>
                    <a:cubicBezTo>
                      <a:pt x="797791" y="0"/>
                      <a:pt x="920751" y="120827"/>
                      <a:pt x="920751" y="269875"/>
                    </a:cubicBezTo>
                    <a:cubicBezTo>
                      <a:pt x="920751" y="418923"/>
                      <a:pt x="797791" y="539750"/>
                      <a:pt x="646113" y="539750"/>
                    </a:cubicBezTo>
                    <a:cubicBezTo>
                      <a:pt x="494435" y="539750"/>
                      <a:pt x="371475" y="418923"/>
                      <a:pt x="371475" y="269875"/>
                    </a:cubicBezTo>
                    <a:cubicBezTo>
                      <a:pt x="371475" y="120827"/>
                      <a:pt x="494435" y="0"/>
                      <a:pt x="646113" y="0"/>
                    </a:cubicBezTo>
                    <a:close/>
                  </a:path>
                </a:pathLst>
              </a:custGeom>
              <a:solidFill>
                <a:schemeClr val="bg2">
                  <a:lumMod val="10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8443053" y="5435191"/>
              <a:ext cx="1944228" cy="619652"/>
              <a:chOff x="8229682" y="1692750"/>
              <a:chExt cx="1944228" cy="619652"/>
            </a:xfrm>
          </p:grpSpPr>
          <p:sp>
            <p:nvSpPr>
              <p:cNvPr id="27" name="矩形 26"/>
              <p:cNvSpPr/>
              <p:nvPr/>
            </p:nvSpPr>
            <p:spPr>
              <a:xfrm>
                <a:off x="9610164" y="1692750"/>
                <a:ext cx="563746" cy="219173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 lnSpcReduction="10000"/>
              </a:bodyPr>
              <a:lstStyle/>
              <a:p>
                <a:pPr algn="r"/>
                <a:r>
                  <a:rPr lang="zh-CN" altLang="en-US" sz="1100" b="1">
                    <a:solidFill>
                      <a:schemeClr val="dk1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关键词</a:t>
                </a:r>
                <a:endParaRPr lang="zh-CN" altLang="en-US" sz="1100" b="1">
                  <a:solidFill>
                    <a:schemeClr val="dk1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>
                <a:off x="8229682" y="1911923"/>
                <a:ext cx="1944228" cy="400479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normAutofit fontScale="92500" lnSpcReduction="20000"/>
              </a:bodyPr>
              <a:lstStyle/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en-US" altLang="zh-CN" sz="1000" dirty="0">
                  <a:solidFill>
                    <a:schemeClr val="dk1">
                      <a:lumMod val="100000"/>
                    </a:schemeClr>
                  </a:solidFill>
                </a:endParaRPr>
              </a:p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zh-CN" altLang="en-US" sz="1000" dirty="0">
                  <a:solidFill>
                    <a:schemeClr val="dk1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  <p:sp>
        <p:nvSpPr>
          <p:cNvPr id="87" name="Title 1"/>
          <p:cNvSpPr txBox="1"/>
          <p:nvPr/>
        </p:nvSpPr>
        <p:spPr>
          <a:xfrm>
            <a:off x="611560" y="39207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成功项目展示</a:t>
            </a:r>
            <a:endParaRPr lang="en-GB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5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7038618" y="535923"/>
            <a:ext cx="887700" cy="887700"/>
            <a:chOff x="10797016" y="1720488"/>
            <a:chExt cx="343788" cy="343788"/>
          </a:xfrm>
        </p:grpSpPr>
        <p:sp>
          <p:nvSpPr>
            <p:cNvPr id="10" name="椭圆 9"/>
            <p:cNvSpPr/>
            <p:nvPr/>
          </p:nvSpPr>
          <p:spPr>
            <a:xfrm>
              <a:off x="10797016" y="1720488"/>
              <a:ext cx="343788" cy="343788"/>
            </a:xfrm>
            <a:prstGeom prst="ellipse">
              <a:avLst/>
            </a:prstGeom>
            <a:no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agreement_126444"/>
            <p:cNvSpPr>
              <a:spLocks noChangeAspect="1"/>
            </p:cNvSpPr>
            <p:nvPr/>
          </p:nvSpPr>
          <p:spPr bwMode="auto">
            <a:xfrm>
              <a:off x="10863156" y="1798699"/>
              <a:ext cx="211508" cy="187368"/>
            </a:xfrm>
            <a:custGeom>
              <a:avLst/>
              <a:gdLst>
                <a:gd name="T0" fmla="*/ 5423 w 6499"/>
                <a:gd name="T1" fmla="*/ 940 h 5766"/>
                <a:gd name="T2" fmla="*/ 6499 w 6499"/>
                <a:gd name="T3" fmla="*/ 7 h 5766"/>
                <a:gd name="T4" fmla="*/ 4987 w 6499"/>
                <a:gd name="T5" fmla="*/ 792 h 5766"/>
                <a:gd name="T6" fmla="*/ 3216 w 6499"/>
                <a:gd name="T7" fmla="*/ 716 h 5766"/>
                <a:gd name="T8" fmla="*/ 1453 w 6499"/>
                <a:gd name="T9" fmla="*/ 667 h 5766"/>
                <a:gd name="T10" fmla="*/ 0 w 6499"/>
                <a:gd name="T11" fmla="*/ 2664 h 5766"/>
                <a:gd name="T12" fmla="*/ 661 w 6499"/>
                <a:gd name="T13" fmla="*/ 3284 h 5766"/>
                <a:gd name="T14" fmla="*/ 448 w 6499"/>
                <a:gd name="T15" fmla="*/ 4071 h 5766"/>
                <a:gd name="T16" fmla="*/ 844 w 6499"/>
                <a:gd name="T17" fmla="*/ 4279 h 5766"/>
                <a:gd name="T18" fmla="*/ 1080 w 6499"/>
                <a:gd name="T19" fmla="*/ 4576 h 5766"/>
                <a:gd name="T20" fmla="*/ 1583 w 6499"/>
                <a:gd name="T21" fmla="*/ 4775 h 5766"/>
                <a:gd name="T22" fmla="*/ 2017 w 6499"/>
                <a:gd name="T23" fmla="*/ 5327 h 5766"/>
                <a:gd name="T24" fmla="*/ 2405 w 6499"/>
                <a:gd name="T25" fmla="*/ 5234 h 5766"/>
                <a:gd name="T26" fmla="*/ 2535 w 6499"/>
                <a:gd name="T27" fmla="*/ 5395 h 5766"/>
                <a:gd name="T28" fmla="*/ 2876 w 6499"/>
                <a:gd name="T29" fmla="*/ 5576 h 5766"/>
                <a:gd name="T30" fmla="*/ 3165 w 6499"/>
                <a:gd name="T31" fmla="*/ 5494 h 5766"/>
                <a:gd name="T32" fmla="*/ 3701 w 6499"/>
                <a:gd name="T33" fmla="*/ 5660 h 5766"/>
                <a:gd name="T34" fmla="*/ 3832 w 6499"/>
                <a:gd name="T35" fmla="*/ 5267 h 5766"/>
                <a:gd name="T36" fmla="*/ 4495 w 6499"/>
                <a:gd name="T37" fmla="*/ 4970 h 5766"/>
                <a:gd name="T38" fmla="*/ 4988 w 6499"/>
                <a:gd name="T39" fmla="*/ 5020 h 5766"/>
                <a:gd name="T40" fmla="*/ 5597 w 6499"/>
                <a:gd name="T41" fmla="*/ 4588 h 5766"/>
                <a:gd name="T42" fmla="*/ 5503 w 6499"/>
                <a:gd name="T43" fmla="*/ 3760 h 5766"/>
                <a:gd name="T44" fmla="*/ 6296 w 6499"/>
                <a:gd name="T45" fmla="*/ 2963 h 5766"/>
                <a:gd name="T46" fmla="*/ 6499 w 6499"/>
                <a:gd name="T47" fmla="*/ 2528 h 5766"/>
                <a:gd name="T48" fmla="*/ 5795 w 6499"/>
                <a:gd name="T49" fmla="*/ 3035 h 5766"/>
                <a:gd name="T50" fmla="*/ 4857 w 6499"/>
                <a:gd name="T51" fmla="*/ 3514 h 5766"/>
                <a:gd name="T52" fmla="*/ 4769 w 6499"/>
                <a:gd name="T53" fmla="*/ 4088 h 5766"/>
                <a:gd name="T54" fmla="*/ 4331 w 6499"/>
                <a:gd name="T55" fmla="*/ 4082 h 5766"/>
                <a:gd name="T56" fmla="*/ 4173 w 6499"/>
                <a:gd name="T57" fmla="*/ 4456 h 5766"/>
                <a:gd name="T58" fmla="*/ 3747 w 6499"/>
                <a:gd name="T59" fmla="*/ 4507 h 5766"/>
                <a:gd name="T60" fmla="*/ 3473 w 6499"/>
                <a:gd name="T61" fmla="*/ 4915 h 5766"/>
                <a:gd name="T62" fmla="*/ 3065 w 6499"/>
                <a:gd name="T63" fmla="*/ 5251 h 5766"/>
                <a:gd name="T64" fmla="*/ 2867 w 6499"/>
                <a:gd name="T65" fmla="*/ 5322 h 5766"/>
                <a:gd name="T66" fmla="*/ 2707 w 6499"/>
                <a:gd name="T67" fmla="*/ 5102 h 5766"/>
                <a:gd name="T68" fmla="*/ 3423 w 6499"/>
                <a:gd name="T69" fmla="*/ 4496 h 5766"/>
                <a:gd name="T70" fmla="*/ 3345 w 6499"/>
                <a:gd name="T71" fmla="*/ 4266 h 5766"/>
                <a:gd name="T72" fmla="*/ 2255 w 6499"/>
                <a:gd name="T73" fmla="*/ 5022 h 5766"/>
                <a:gd name="T74" fmla="*/ 1884 w 6499"/>
                <a:gd name="T75" fmla="*/ 4962 h 5766"/>
                <a:gd name="T76" fmla="*/ 3155 w 6499"/>
                <a:gd name="T77" fmla="*/ 3735 h 5766"/>
                <a:gd name="T78" fmla="*/ 3075 w 6499"/>
                <a:gd name="T79" fmla="*/ 3503 h 5766"/>
                <a:gd name="T80" fmla="*/ 1791 w 6499"/>
                <a:gd name="T81" fmla="*/ 4404 h 5766"/>
                <a:gd name="T82" fmla="*/ 1285 w 6499"/>
                <a:gd name="T83" fmla="*/ 4435 h 5766"/>
                <a:gd name="T84" fmla="*/ 1439 w 6499"/>
                <a:gd name="T85" fmla="*/ 4004 h 5766"/>
                <a:gd name="T86" fmla="*/ 2809 w 6499"/>
                <a:gd name="T87" fmla="*/ 3011 h 5766"/>
                <a:gd name="T88" fmla="*/ 2612 w 6499"/>
                <a:gd name="T89" fmla="*/ 2895 h 5766"/>
                <a:gd name="T90" fmla="*/ 1167 w 6499"/>
                <a:gd name="T91" fmla="*/ 3884 h 5766"/>
                <a:gd name="T92" fmla="*/ 668 w 6499"/>
                <a:gd name="T93" fmla="*/ 3923 h 5766"/>
                <a:gd name="T94" fmla="*/ 3388 w 6499"/>
                <a:gd name="T95" fmla="*/ 1602 h 5766"/>
                <a:gd name="T96" fmla="*/ 4543 w 6499"/>
                <a:gd name="T97" fmla="*/ 2706 h 5766"/>
                <a:gd name="T98" fmla="*/ 4492 w 6499"/>
                <a:gd name="T99" fmla="*/ 1496 h 5766"/>
                <a:gd name="T100" fmla="*/ 4777 w 6499"/>
                <a:gd name="T101" fmla="*/ 1048 h 5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499" h="5766">
                  <a:moveTo>
                    <a:pt x="5048" y="1043"/>
                  </a:moveTo>
                  <a:cubicBezTo>
                    <a:pt x="5180" y="1043"/>
                    <a:pt x="5309" y="1008"/>
                    <a:pt x="5423" y="940"/>
                  </a:cubicBezTo>
                  <a:lnTo>
                    <a:pt x="6499" y="304"/>
                  </a:lnTo>
                  <a:lnTo>
                    <a:pt x="6499" y="7"/>
                  </a:lnTo>
                  <a:lnTo>
                    <a:pt x="5288" y="712"/>
                  </a:lnTo>
                  <a:cubicBezTo>
                    <a:pt x="5196" y="766"/>
                    <a:pt x="5092" y="794"/>
                    <a:pt x="4987" y="792"/>
                  </a:cubicBezTo>
                  <a:lnTo>
                    <a:pt x="3384" y="774"/>
                  </a:lnTo>
                  <a:cubicBezTo>
                    <a:pt x="3304" y="744"/>
                    <a:pt x="3240" y="726"/>
                    <a:pt x="3216" y="716"/>
                  </a:cubicBezTo>
                  <a:cubicBezTo>
                    <a:pt x="2715" y="604"/>
                    <a:pt x="2323" y="648"/>
                    <a:pt x="2056" y="720"/>
                  </a:cubicBezTo>
                  <a:cubicBezTo>
                    <a:pt x="1856" y="774"/>
                    <a:pt x="1643" y="754"/>
                    <a:pt x="1453" y="667"/>
                  </a:cubicBezTo>
                  <a:lnTo>
                    <a:pt x="0" y="0"/>
                  </a:lnTo>
                  <a:lnTo>
                    <a:pt x="0" y="2664"/>
                  </a:lnTo>
                  <a:lnTo>
                    <a:pt x="151" y="2747"/>
                  </a:lnTo>
                  <a:cubicBezTo>
                    <a:pt x="373" y="2868"/>
                    <a:pt x="551" y="3056"/>
                    <a:pt x="661" y="3284"/>
                  </a:cubicBezTo>
                  <a:lnTo>
                    <a:pt x="576" y="3354"/>
                  </a:lnTo>
                  <a:cubicBezTo>
                    <a:pt x="347" y="3520"/>
                    <a:pt x="297" y="3843"/>
                    <a:pt x="448" y="4071"/>
                  </a:cubicBezTo>
                  <a:cubicBezTo>
                    <a:pt x="532" y="4182"/>
                    <a:pt x="651" y="4252"/>
                    <a:pt x="787" y="4276"/>
                  </a:cubicBezTo>
                  <a:cubicBezTo>
                    <a:pt x="803" y="4278"/>
                    <a:pt x="827" y="4279"/>
                    <a:pt x="844" y="4279"/>
                  </a:cubicBezTo>
                  <a:cubicBezTo>
                    <a:pt x="893" y="4282"/>
                    <a:pt x="941" y="4276"/>
                    <a:pt x="983" y="4270"/>
                  </a:cubicBezTo>
                  <a:cubicBezTo>
                    <a:pt x="985" y="4384"/>
                    <a:pt x="1012" y="4483"/>
                    <a:pt x="1080" y="4576"/>
                  </a:cubicBezTo>
                  <a:cubicBezTo>
                    <a:pt x="1171" y="4703"/>
                    <a:pt x="1315" y="4760"/>
                    <a:pt x="1469" y="4768"/>
                  </a:cubicBezTo>
                  <a:cubicBezTo>
                    <a:pt x="1509" y="4771"/>
                    <a:pt x="1551" y="4772"/>
                    <a:pt x="1583" y="4775"/>
                  </a:cubicBezTo>
                  <a:cubicBezTo>
                    <a:pt x="1568" y="4896"/>
                    <a:pt x="1603" y="5020"/>
                    <a:pt x="1679" y="5122"/>
                  </a:cubicBezTo>
                  <a:cubicBezTo>
                    <a:pt x="1763" y="5232"/>
                    <a:pt x="1881" y="5303"/>
                    <a:pt x="2017" y="5327"/>
                  </a:cubicBezTo>
                  <a:cubicBezTo>
                    <a:pt x="2033" y="5328"/>
                    <a:pt x="2057" y="5330"/>
                    <a:pt x="2075" y="5330"/>
                  </a:cubicBezTo>
                  <a:cubicBezTo>
                    <a:pt x="2196" y="5336"/>
                    <a:pt x="2312" y="5302"/>
                    <a:pt x="2405" y="5234"/>
                  </a:cubicBezTo>
                  <a:lnTo>
                    <a:pt x="2456" y="5195"/>
                  </a:lnTo>
                  <a:cubicBezTo>
                    <a:pt x="2468" y="5268"/>
                    <a:pt x="2489" y="5335"/>
                    <a:pt x="2535" y="5395"/>
                  </a:cubicBezTo>
                  <a:cubicBezTo>
                    <a:pt x="2603" y="5488"/>
                    <a:pt x="2705" y="5551"/>
                    <a:pt x="2827" y="5574"/>
                  </a:cubicBezTo>
                  <a:cubicBezTo>
                    <a:pt x="2843" y="5575"/>
                    <a:pt x="2859" y="5575"/>
                    <a:pt x="2876" y="5576"/>
                  </a:cubicBezTo>
                  <a:cubicBezTo>
                    <a:pt x="2973" y="5582"/>
                    <a:pt x="3072" y="5554"/>
                    <a:pt x="3157" y="5494"/>
                  </a:cubicBezTo>
                  <a:lnTo>
                    <a:pt x="3165" y="5494"/>
                  </a:lnTo>
                  <a:lnTo>
                    <a:pt x="3225" y="5578"/>
                  </a:lnTo>
                  <a:cubicBezTo>
                    <a:pt x="3331" y="5730"/>
                    <a:pt x="3549" y="5766"/>
                    <a:pt x="3701" y="5660"/>
                  </a:cubicBezTo>
                  <a:cubicBezTo>
                    <a:pt x="3828" y="5570"/>
                    <a:pt x="3879" y="5392"/>
                    <a:pt x="3821" y="5251"/>
                  </a:cubicBezTo>
                  <a:lnTo>
                    <a:pt x="3832" y="5267"/>
                  </a:lnTo>
                  <a:cubicBezTo>
                    <a:pt x="3932" y="5415"/>
                    <a:pt x="4121" y="5479"/>
                    <a:pt x="4287" y="5411"/>
                  </a:cubicBezTo>
                  <a:cubicBezTo>
                    <a:pt x="4469" y="5336"/>
                    <a:pt x="4543" y="5139"/>
                    <a:pt x="4495" y="4970"/>
                  </a:cubicBezTo>
                  <a:cubicBezTo>
                    <a:pt x="4617" y="5107"/>
                    <a:pt x="4828" y="5134"/>
                    <a:pt x="4980" y="5028"/>
                  </a:cubicBezTo>
                  <a:lnTo>
                    <a:pt x="4988" y="5020"/>
                  </a:lnTo>
                  <a:cubicBezTo>
                    <a:pt x="5140" y="4915"/>
                    <a:pt x="5184" y="4714"/>
                    <a:pt x="5103" y="4554"/>
                  </a:cubicBezTo>
                  <a:cubicBezTo>
                    <a:pt x="5235" y="4675"/>
                    <a:pt x="5445" y="4694"/>
                    <a:pt x="5597" y="4588"/>
                  </a:cubicBezTo>
                  <a:cubicBezTo>
                    <a:pt x="5775" y="4459"/>
                    <a:pt x="5821" y="4210"/>
                    <a:pt x="5692" y="4031"/>
                  </a:cubicBezTo>
                  <a:lnTo>
                    <a:pt x="5503" y="3760"/>
                  </a:lnTo>
                  <a:lnTo>
                    <a:pt x="5915" y="3280"/>
                  </a:lnTo>
                  <a:cubicBezTo>
                    <a:pt x="6023" y="3154"/>
                    <a:pt x="6152" y="3047"/>
                    <a:pt x="6296" y="2963"/>
                  </a:cubicBezTo>
                  <a:lnTo>
                    <a:pt x="6499" y="2846"/>
                  </a:lnTo>
                  <a:lnTo>
                    <a:pt x="6499" y="2528"/>
                  </a:lnTo>
                  <a:lnTo>
                    <a:pt x="6219" y="2687"/>
                  </a:lnTo>
                  <a:cubicBezTo>
                    <a:pt x="6059" y="2778"/>
                    <a:pt x="5915" y="2895"/>
                    <a:pt x="5795" y="3035"/>
                  </a:cubicBezTo>
                  <a:lnTo>
                    <a:pt x="5352" y="3548"/>
                  </a:lnTo>
                  <a:cubicBezTo>
                    <a:pt x="5220" y="3427"/>
                    <a:pt x="5009" y="3408"/>
                    <a:pt x="4857" y="3514"/>
                  </a:cubicBezTo>
                  <a:cubicBezTo>
                    <a:pt x="4680" y="3643"/>
                    <a:pt x="4633" y="3892"/>
                    <a:pt x="4763" y="4071"/>
                  </a:cubicBezTo>
                  <a:lnTo>
                    <a:pt x="4769" y="4088"/>
                  </a:lnTo>
                  <a:lnTo>
                    <a:pt x="4761" y="4088"/>
                  </a:lnTo>
                  <a:cubicBezTo>
                    <a:pt x="4636" y="4000"/>
                    <a:pt x="4465" y="3991"/>
                    <a:pt x="4331" y="4082"/>
                  </a:cubicBezTo>
                  <a:lnTo>
                    <a:pt x="4323" y="4090"/>
                  </a:lnTo>
                  <a:cubicBezTo>
                    <a:pt x="4204" y="4172"/>
                    <a:pt x="4148" y="4316"/>
                    <a:pt x="4173" y="4456"/>
                  </a:cubicBezTo>
                  <a:lnTo>
                    <a:pt x="4131" y="4487"/>
                  </a:lnTo>
                  <a:cubicBezTo>
                    <a:pt x="4012" y="4424"/>
                    <a:pt x="3865" y="4424"/>
                    <a:pt x="3747" y="4507"/>
                  </a:cubicBezTo>
                  <a:cubicBezTo>
                    <a:pt x="3637" y="4583"/>
                    <a:pt x="3581" y="4718"/>
                    <a:pt x="3591" y="4840"/>
                  </a:cubicBezTo>
                  <a:lnTo>
                    <a:pt x="3473" y="4915"/>
                  </a:lnTo>
                  <a:cubicBezTo>
                    <a:pt x="3385" y="4894"/>
                    <a:pt x="3287" y="4914"/>
                    <a:pt x="3211" y="4966"/>
                  </a:cubicBezTo>
                  <a:cubicBezTo>
                    <a:pt x="3117" y="5034"/>
                    <a:pt x="3063" y="5146"/>
                    <a:pt x="3065" y="5251"/>
                  </a:cubicBezTo>
                  <a:lnTo>
                    <a:pt x="3007" y="5288"/>
                  </a:lnTo>
                  <a:cubicBezTo>
                    <a:pt x="2972" y="5319"/>
                    <a:pt x="2915" y="5332"/>
                    <a:pt x="2867" y="5322"/>
                  </a:cubicBezTo>
                  <a:cubicBezTo>
                    <a:pt x="2819" y="5311"/>
                    <a:pt x="2771" y="5284"/>
                    <a:pt x="2740" y="5242"/>
                  </a:cubicBezTo>
                  <a:cubicBezTo>
                    <a:pt x="2709" y="5207"/>
                    <a:pt x="2696" y="5150"/>
                    <a:pt x="2707" y="5102"/>
                  </a:cubicBezTo>
                  <a:cubicBezTo>
                    <a:pt x="2717" y="5054"/>
                    <a:pt x="2744" y="5006"/>
                    <a:pt x="2787" y="4975"/>
                  </a:cubicBezTo>
                  <a:lnTo>
                    <a:pt x="3423" y="4496"/>
                  </a:lnTo>
                  <a:cubicBezTo>
                    <a:pt x="3456" y="4474"/>
                    <a:pt x="3475" y="4442"/>
                    <a:pt x="3476" y="4402"/>
                  </a:cubicBezTo>
                  <a:cubicBezTo>
                    <a:pt x="3480" y="4328"/>
                    <a:pt x="3417" y="4266"/>
                    <a:pt x="3345" y="4266"/>
                  </a:cubicBezTo>
                  <a:cubicBezTo>
                    <a:pt x="3317" y="4266"/>
                    <a:pt x="3295" y="4272"/>
                    <a:pt x="3271" y="4286"/>
                  </a:cubicBezTo>
                  <a:lnTo>
                    <a:pt x="2255" y="5022"/>
                  </a:lnTo>
                  <a:cubicBezTo>
                    <a:pt x="2196" y="5059"/>
                    <a:pt x="2129" y="5080"/>
                    <a:pt x="2057" y="5068"/>
                  </a:cubicBezTo>
                  <a:cubicBezTo>
                    <a:pt x="1985" y="5056"/>
                    <a:pt x="1921" y="5020"/>
                    <a:pt x="1884" y="4962"/>
                  </a:cubicBezTo>
                  <a:cubicBezTo>
                    <a:pt x="1800" y="4851"/>
                    <a:pt x="1825" y="4682"/>
                    <a:pt x="1944" y="4599"/>
                  </a:cubicBezTo>
                  <a:lnTo>
                    <a:pt x="3155" y="3735"/>
                  </a:lnTo>
                  <a:cubicBezTo>
                    <a:pt x="3181" y="3711"/>
                    <a:pt x="3200" y="3678"/>
                    <a:pt x="3200" y="3634"/>
                  </a:cubicBezTo>
                  <a:cubicBezTo>
                    <a:pt x="3201" y="3564"/>
                    <a:pt x="3144" y="3506"/>
                    <a:pt x="3075" y="3503"/>
                  </a:cubicBezTo>
                  <a:cubicBezTo>
                    <a:pt x="3035" y="3502"/>
                    <a:pt x="3003" y="3516"/>
                    <a:pt x="2976" y="3547"/>
                  </a:cubicBezTo>
                  <a:lnTo>
                    <a:pt x="1791" y="4404"/>
                  </a:lnTo>
                  <a:cubicBezTo>
                    <a:pt x="1757" y="4419"/>
                    <a:pt x="1740" y="4443"/>
                    <a:pt x="1715" y="4466"/>
                  </a:cubicBezTo>
                  <a:cubicBezTo>
                    <a:pt x="1572" y="4556"/>
                    <a:pt x="1361" y="4536"/>
                    <a:pt x="1285" y="4435"/>
                  </a:cubicBezTo>
                  <a:cubicBezTo>
                    <a:pt x="1209" y="4326"/>
                    <a:pt x="1225" y="4179"/>
                    <a:pt x="1320" y="4087"/>
                  </a:cubicBezTo>
                  <a:lnTo>
                    <a:pt x="1439" y="4004"/>
                  </a:lnTo>
                  <a:lnTo>
                    <a:pt x="2756" y="3106"/>
                  </a:lnTo>
                  <a:cubicBezTo>
                    <a:pt x="2789" y="3083"/>
                    <a:pt x="2808" y="3051"/>
                    <a:pt x="2809" y="3011"/>
                  </a:cubicBezTo>
                  <a:cubicBezTo>
                    <a:pt x="2812" y="2967"/>
                    <a:pt x="2791" y="2926"/>
                    <a:pt x="2755" y="2900"/>
                  </a:cubicBezTo>
                  <a:cubicBezTo>
                    <a:pt x="2708" y="2867"/>
                    <a:pt x="2661" y="2866"/>
                    <a:pt x="2612" y="2895"/>
                  </a:cubicBezTo>
                  <a:lnTo>
                    <a:pt x="1201" y="3854"/>
                  </a:lnTo>
                  <a:cubicBezTo>
                    <a:pt x="1192" y="3870"/>
                    <a:pt x="1176" y="3876"/>
                    <a:pt x="1167" y="3884"/>
                  </a:cubicBezTo>
                  <a:lnTo>
                    <a:pt x="1031" y="3983"/>
                  </a:lnTo>
                  <a:cubicBezTo>
                    <a:pt x="920" y="4067"/>
                    <a:pt x="751" y="4042"/>
                    <a:pt x="668" y="3923"/>
                  </a:cubicBezTo>
                  <a:cubicBezTo>
                    <a:pt x="584" y="3812"/>
                    <a:pt x="609" y="3643"/>
                    <a:pt x="728" y="3560"/>
                  </a:cubicBezTo>
                  <a:lnTo>
                    <a:pt x="3388" y="1602"/>
                  </a:lnTo>
                  <a:cubicBezTo>
                    <a:pt x="3601" y="1727"/>
                    <a:pt x="3759" y="1979"/>
                    <a:pt x="3759" y="1979"/>
                  </a:cubicBezTo>
                  <a:cubicBezTo>
                    <a:pt x="4020" y="2798"/>
                    <a:pt x="4345" y="2804"/>
                    <a:pt x="4543" y="2706"/>
                  </a:cubicBezTo>
                  <a:cubicBezTo>
                    <a:pt x="4645" y="2655"/>
                    <a:pt x="4692" y="2534"/>
                    <a:pt x="4656" y="2424"/>
                  </a:cubicBezTo>
                  <a:cubicBezTo>
                    <a:pt x="4552" y="2108"/>
                    <a:pt x="4492" y="1496"/>
                    <a:pt x="4492" y="1496"/>
                  </a:cubicBezTo>
                  <a:cubicBezTo>
                    <a:pt x="4419" y="1338"/>
                    <a:pt x="4184" y="1171"/>
                    <a:pt x="3923" y="1035"/>
                  </a:cubicBezTo>
                  <a:lnTo>
                    <a:pt x="4777" y="1048"/>
                  </a:lnTo>
                  <a:lnTo>
                    <a:pt x="5048" y="104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7"/>
          <p:cNvSpPr>
            <a:spLocks noChangeArrowheads="1"/>
          </p:cNvSpPr>
          <p:nvPr/>
        </p:nvSpPr>
        <p:spPr bwMode="auto">
          <a:xfrm>
            <a:off x="1691680" y="2516291"/>
            <a:ext cx="562271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zh-CN" altLang="en-US" sz="3600" b="1" dirty="0">
                <a:solidFill>
                  <a:srgbClr val="76A27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明年工作计划</a:t>
            </a:r>
            <a:endParaRPr lang="zh-CN" altLang="en-US" sz="3600" b="1" dirty="0">
              <a:solidFill>
                <a:srgbClr val="76A27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139952" y="1779662"/>
            <a:ext cx="1152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800" spc="300" dirty="0">
                <a:solidFill>
                  <a:srgbClr val="76A27C"/>
                </a:solidFill>
                <a:latin typeface="Agency FB" panose="020B0503020202020204" pitchFamily="34" charset="0"/>
                <a:cs typeface="+mn-ea"/>
                <a:sym typeface="+mn-lt"/>
              </a:rPr>
              <a:t>04</a:t>
            </a:r>
            <a:endParaRPr lang="zh-CN" altLang="en-US" sz="4800" spc="300" dirty="0">
              <a:solidFill>
                <a:srgbClr val="76A27C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399208" y="339502"/>
            <a:ext cx="8349256" cy="4464496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  <a:effectLst>
            <a:outerShdw blurRad="1143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62994c34-c365-4662-af2a-bcaecb2fa4c7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1" y="1005731"/>
            <a:ext cx="9143999" cy="3443279"/>
            <a:chOff x="1" y="1340974"/>
            <a:chExt cx="12191999" cy="4591039"/>
          </a:xfrm>
        </p:grpSpPr>
        <p:sp>
          <p:nvSpPr>
            <p:cNvPr id="4" name="îŝlïḑe"/>
            <p:cNvSpPr/>
            <p:nvPr/>
          </p:nvSpPr>
          <p:spPr bwMode="auto">
            <a:xfrm>
              <a:off x="1" y="2042645"/>
              <a:ext cx="1320800" cy="66520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600"/>
            </a:p>
          </p:txBody>
        </p:sp>
        <p:sp>
          <p:nvSpPr>
            <p:cNvPr id="5" name="ïśľíde"/>
            <p:cNvSpPr/>
            <p:nvPr/>
          </p:nvSpPr>
          <p:spPr>
            <a:xfrm flipH="1" flipV="1">
              <a:off x="914401" y="2312513"/>
              <a:ext cx="406400" cy="40640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600"/>
            </a:p>
          </p:txBody>
        </p:sp>
        <p:sp>
          <p:nvSpPr>
            <p:cNvPr id="6" name="îslíḓè"/>
            <p:cNvSpPr/>
            <p:nvPr/>
          </p:nvSpPr>
          <p:spPr bwMode="auto">
            <a:xfrm>
              <a:off x="917574" y="1582273"/>
              <a:ext cx="3349626" cy="736600"/>
            </a:xfrm>
            <a:prstGeom prst="rect">
              <a:avLst/>
            </a:prstGeom>
            <a:solidFill>
              <a:schemeClr val="accent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Ins="360000" anchor="ctr">
              <a:normAutofit/>
            </a:bodyPr>
            <a:lstStyle/>
            <a:p>
              <a:pPr algn="r">
                <a:defRPr/>
              </a:pPr>
              <a:r>
                <a:rPr lang="zh-CN" altLang="en-US" dirty="0"/>
                <a:t>标题文本预设</a:t>
              </a:r>
              <a:endParaRPr lang="zh-CN" altLang="en-US" dirty="0"/>
            </a:p>
          </p:txBody>
        </p:sp>
        <p:sp>
          <p:nvSpPr>
            <p:cNvPr id="7" name="işḷîḓé"/>
            <p:cNvSpPr/>
            <p:nvPr/>
          </p:nvSpPr>
          <p:spPr bwMode="auto">
            <a:xfrm>
              <a:off x="1" y="3113678"/>
              <a:ext cx="1320800" cy="6652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600"/>
            </a:p>
          </p:txBody>
        </p:sp>
        <p:sp>
          <p:nvSpPr>
            <p:cNvPr id="8" name="ïṧḻïdè"/>
            <p:cNvSpPr/>
            <p:nvPr/>
          </p:nvSpPr>
          <p:spPr>
            <a:xfrm flipH="1" flipV="1">
              <a:off x="914401" y="3383546"/>
              <a:ext cx="406400" cy="406400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600"/>
            </a:p>
          </p:txBody>
        </p:sp>
        <p:sp>
          <p:nvSpPr>
            <p:cNvPr id="9" name="ïSḷïḍè"/>
            <p:cNvSpPr/>
            <p:nvPr/>
          </p:nvSpPr>
          <p:spPr bwMode="auto">
            <a:xfrm>
              <a:off x="917574" y="2653306"/>
              <a:ext cx="3349626" cy="736600"/>
            </a:xfrm>
            <a:prstGeom prst="rect">
              <a:avLst/>
            </a:prstGeom>
            <a:solidFill>
              <a:schemeClr val="accent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Ins="360000" anchor="ctr">
              <a:normAutofit/>
            </a:bodyPr>
            <a:lstStyle/>
            <a:p>
              <a:pPr algn="r">
                <a:defRPr/>
              </a:pPr>
              <a:r>
                <a:rPr lang="zh-CN" altLang="en-US"/>
                <a:t>标题文本预设</a:t>
              </a:r>
              <a:endParaRPr lang="zh-CN" altLang="en-US"/>
            </a:p>
          </p:txBody>
        </p:sp>
        <p:sp>
          <p:nvSpPr>
            <p:cNvPr id="10" name="iṩlîḓê"/>
            <p:cNvSpPr/>
            <p:nvPr/>
          </p:nvSpPr>
          <p:spPr bwMode="auto">
            <a:xfrm>
              <a:off x="1" y="4184712"/>
              <a:ext cx="1320800" cy="66520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600"/>
            </a:p>
          </p:txBody>
        </p:sp>
        <p:sp>
          <p:nvSpPr>
            <p:cNvPr id="11" name="îṩḷíďé"/>
            <p:cNvSpPr/>
            <p:nvPr/>
          </p:nvSpPr>
          <p:spPr>
            <a:xfrm flipH="1" flipV="1">
              <a:off x="914401" y="4454580"/>
              <a:ext cx="406400" cy="406400"/>
            </a:xfrm>
            <a:prstGeom prst="rt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600"/>
            </a:p>
          </p:txBody>
        </p:sp>
        <p:sp>
          <p:nvSpPr>
            <p:cNvPr id="12" name="ïślíde"/>
            <p:cNvSpPr/>
            <p:nvPr/>
          </p:nvSpPr>
          <p:spPr bwMode="auto">
            <a:xfrm>
              <a:off x="917574" y="3724340"/>
              <a:ext cx="3349626" cy="736600"/>
            </a:xfrm>
            <a:prstGeom prst="rect">
              <a:avLst/>
            </a:prstGeom>
            <a:solidFill>
              <a:schemeClr val="accent3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Ins="360000" anchor="ctr">
              <a:normAutofit/>
            </a:bodyPr>
            <a:lstStyle/>
            <a:p>
              <a:pPr algn="r">
                <a:defRPr/>
              </a:pPr>
              <a:r>
                <a:rPr lang="zh-CN" altLang="en-US"/>
                <a:t>标题文本预设</a:t>
              </a:r>
              <a:endParaRPr lang="zh-CN" altLang="en-US"/>
            </a:p>
          </p:txBody>
        </p:sp>
        <p:sp>
          <p:nvSpPr>
            <p:cNvPr id="13" name="íşḻîdê"/>
            <p:cNvSpPr/>
            <p:nvPr/>
          </p:nvSpPr>
          <p:spPr bwMode="auto">
            <a:xfrm>
              <a:off x="1" y="5255745"/>
              <a:ext cx="1320800" cy="66520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600"/>
            </a:p>
          </p:txBody>
        </p:sp>
        <p:sp>
          <p:nvSpPr>
            <p:cNvPr id="14" name="išliḍe"/>
            <p:cNvSpPr/>
            <p:nvPr/>
          </p:nvSpPr>
          <p:spPr>
            <a:xfrm flipH="1" flipV="1">
              <a:off x="914401" y="5525613"/>
              <a:ext cx="406400" cy="406400"/>
            </a:xfrm>
            <a:prstGeom prst="rt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600"/>
            </a:p>
          </p:txBody>
        </p:sp>
        <p:sp>
          <p:nvSpPr>
            <p:cNvPr id="15" name="íṧḷïḍè"/>
            <p:cNvSpPr/>
            <p:nvPr/>
          </p:nvSpPr>
          <p:spPr bwMode="auto">
            <a:xfrm>
              <a:off x="917574" y="4795373"/>
              <a:ext cx="3349626" cy="736600"/>
            </a:xfrm>
            <a:prstGeom prst="rect">
              <a:avLst/>
            </a:prstGeom>
            <a:solidFill>
              <a:schemeClr val="accent4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Ins="360000" anchor="ctr">
              <a:normAutofit/>
            </a:bodyPr>
            <a:lstStyle/>
            <a:p>
              <a:pPr algn="r">
                <a:defRPr/>
              </a:pPr>
              <a:r>
                <a:rPr lang="zh-CN" altLang="en-US"/>
                <a:t>标题文本预设</a:t>
              </a:r>
              <a:endParaRPr lang="zh-CN" altLang="en-US"/>
            </a:p>
          </p:txBody>
        </p:sp>
        <p:sp>
          <p:nvSpPr>
            <p:cNvPr id="16" name="iṩlïḋè"/>
            <p:cNvSpPr/>
            <p:nvPr/>
          </p:nvSpPr>
          <p:spPr>
            <a:xfrm>
              <a:off x="1416049" y="1798173"/>
              <a:ext cx="406400" cy="304800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600"/>
            </a:p>
          </p:txBody>
        </p:sp>
        <p:sp>
          <p:nvSpPr>
            <p:cNvPr id="17" name="ïṣḻidê"/>
            <p:cNvSpPr/>
            <p:nvPr/>
          </p:nvSpPr>
          <p:spPr>
            <a:xfrm>
              <a:off x="1416049" y="2869206"/>
              <a:ext cx="406400" cy="304800"/>
            </a:xfrm>
            <a:prstGeom prst="chevron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600"/>
            </a:p>
          </p:txBody>
        </p:sp>
        <p:sp>
          <p:nvSpPr>
            <p:cNvPr id="18" name="iṣḻîḍé"/>
            <p:cNvSpPr/>
            <p:nvPr/>
          </p:nvSpPr>
          <p:spPr>
            <a:xfrm>
              <a:off x="1416049" y="3940240"/>
              <a:ext cx="406400" cy="304800"/>
            </a:xfrm>
            <a:prstGeom prst="chevron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600"/>
            </a:p>
          </p:txBody>
        </p:sp>
        <p:sp>
          <p:nvSpPr>
            <p:cNvPr id="19" name="íṥľíḑê"/>
            <p:cNvSpPr/>
            <p:nvPr/>
          </p:nvSpPr>
          <p:spPr>
            <a:xfrm>
              <a:off x="1416049" y="5011273"/>
              <a:ext cx="406400" cy="304800"/>
            </a:xfrm>
            <a:prstGeom prst="chevron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600"/>
            </a:p>
          </p:txBody>
        </p:sp>
        <p:sp>
          <p:nvSpPr>
            <p:cNvPr id="20" name="îṡ1îďe"/>
            <p:cNvSpPr/>
            <p:nvPr/>
          </p:nvSpPr>
          <p:spPr>
            <a:xfrm>
              <a:off x="4991961" y="1340974"/>
              <a:ext cx="938077" cy="1077218"/>
            </a:xfrm>
            <a:prstGeom prst="rect">
              <a:avLst/>
            </a:prstGeom>
          </p:spPr>
          <p:txBody>
            <a:bodyPr wrap="none">
              <a:normAutofit lnSpcReduction="10000"/>
            </a:bodyPr>
            <a:lstStyle/>
            <a:p>
              <a:pPr algn="ctr"/>
              <a:r>
                <a:rPr lang="en-US" sz="4800" dirty="0">
                  <a:solidFill>
                    <a:schemeClr val="accent1"/>
                  </a:solidFill>
                  <a:latin typeface="Impact" panose="020B0806030902050204" pitchFamily="34" charset="0"/>
                </a:rPr>
                <a:t>01</a:t>
              </a:r>
              <a:endParaRPr lang="en-US" sz="4800" dirty="0">
                <a:solidFill>
                  <a:schemeClr val="accent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1" name="ïsḻïḋé"/>
            <p:cNvSpPr/>
            <p:nvPr/>
          </p:nvSpPr>
          <p:spPr>
            <a:xfrm>
              <a:off x="4942268" y="2437407"/>
              <a:ext cx="1037463" cy="1077218"/>
            </a:xfrm>
            <a:prstGeom prst="rect">
              <a:avLst/>
            </a:prstGeom>
            <a:ln>
              <a:noFill/>
            </a:ln>
          </p:spPr>
          <p:txBody>
            <a:bodyPr wrap="none">
              <a:normAutofit lnSpcReduction="10000"/>
            </a:bodyPr>
            <a:lstStyle/>
            <a:p>
              <a:pPr algn="ctr"/>
              <a:r>
                <a:rPr lang="en-US" sz="4800">
                  <a:solidFill>
                    <a:schemeClr val="accent2"/>
                  </a:solidFill>
                  <a:latin typeface="Impact" panose="020B0806030902050204" pitchFamily="34" charset="0"/>
                </a:rPr>
                <a:t>02</a:t>
              </a:r>
              <a:endParaRPr lang="en-US" sz="4800">
                <a:solidFill>
                  <a:schemeClr val="accent2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2" name="ïṡḷîḓè"/>
            <p:cNvSpPr/>
            <p:nvPr/>
          </p:nvSpPr>
          <p:spPr>
            <a:xfrm>
              <a:off x="4930245" y="3533840"/>
              <a:ext cx="1061509" cy="1077218"/>
            </a:xfrm>
            <a:prstGeom prst="rect">
              <a:avLst/>
            </a:prstGeom>
          </p:spPr>
          <p:txBody>
            <a:bodyPr wrap="none">
              <a:normAutofit lnSpcReduction="10000"/>
            </a:bodyPr>
            <a:lstStyle/>
            <a:p>
              <a:pPr algn="ctr"/>
              <a:r>
                <a:rPr lang="en-US" sz="4800">
                  <a:solidFill>
                    <a:schemeClr val="accent3"/>
                  </a:solidFill>
                  <a:latin typeface="Impact" panose="020B0806030902050204" pitchFamily="34" charset="0"/>
                </a:rPr>
                <a:t>03</a:t>
              </a:r>
              <a:endParaRPr lang="en-US" sz="4800">
                <a:solidFill>
                  <a:schemeClr val="accent3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3" name="išḷídê"/>
            <p:cNvSpPr/>
            <p:nvPr/>
          </p:nvSpPr>
          <p:spPr>
            <a:xfrm>
              <a:off x="4943069" y="4630274"/>
              <a:ext cx="1035861" cy="1077218"/>
            </a:xfrm>
            <a:prstGeom prst="rect">
              <a:avLst/>
            </a:prstGeom>
          </p:spPr>
          <p:txBody>
            <a:bodyPr wrap="none">
              <a:normAutofit lnSpcReduction="10000"/>
            </a:bodyPr>
            <a:lstStyle/>
            <a:p>
              <a:pPr algn="ctr"/>
              <a:r>
                <a:rPr lang="en-US" sz="4800">
                  <a:solidFill>
                    <a:schemeClr val="accent4"/>
                  </a:solidFill>
                  <a:latin typeface="Impact" panose="020B0806030902050204" pitchFamily="34" charset="0"/>
                </a:rPr>
                <a:t>04</a:t>
              </a:r>
              <a:endParaRPr lang="en-US" sz="4800">
                <a:solidFill>
                  <a:schemeClr val="accent4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4" name="iŝliḍê"/>
            <p:cNvSpPr/>
            <p:nvPr/>
          </p:nvSpPr>
          <p:spPr>
            <a:xfrm>
              <a:off x="6096000" y="1582274"/>
              <a:ext cx="5080000" cy="451200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/>
                <a:t>此部分内容作为文字排版占位显示（建议使用主题字体）</a:t>
              </a:r>
              <a:endParaRPr lang="zh-CN" altLang="en-US" sz="1000" dirty="0"/>
            </a:p>
          </p:txBody>
        </p:sp>
        <p:sp>
          <p:nvSpPr>
            <p:cNvPr id="25" name="ïṣḻíḍê"/>
            <p:cNvSpPr/>
            <p:nvPr/>
          </p:nvSpPr>
          <p:spPr>
            <a:xfrm>
              <a:off x="6096000" y="2653306"/>
              <a:ext cx="5080000" cy="476599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/>
                <a:t>此部分内容作为文字排版占位显示（建议使用主题字体）</a:t>
              </a:r>
              <a:endParaRPr lang="zh-CN" altLang="en-US" sz="1000" dirty="0"/>
            </a:p>
          </p:txBody>
        </p:sp>
        <p:sp>
          <p:nvSpPr>
            <p:cNvPr id="26" name="i$ḷîḋê"/>
            <p:cNvSpPr/>
            <p:nvPr/>
          </p:nvSpPr>
          <p:spPr>
            <a:xfrm>
              <a:off x="6096000" y="3724340"/>
              <a:ext cx="5080000" cy="501999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/>
                <a:t>此部分内容作为文字排版占位显示（建议使用主题字体）</a:t>
              </a:r>
              <a:endParaRPr lang="zh-CN" altLang="en-US" sz="1000"/>
            </a:p>
          </p:txBody>
        </p:sp>
        <p:sp>
          <p:nvSpPr>
            <p:cNvPr id="27" name="ï$ľíďe"/>
            <p:cNvSpPr/>
            <p:nvPr/>
          </p:nvSpPr>
          <p:spPr>
            <a:xfrm>
              <a:off x="6096000" y="4820774"/>
              <a:ext cx="5080000" cy="502000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/>
                <a:t>此部分内容作为文字排版占位显示（建议使用主题字体）</a:t>
              </a:r>
              <a:endParaRPr lang="zh-CN" altLang="en-US" sz="1000"/>
            </a:p>
          </p:txBody>
        </p:sp>
        <p:sp>
          <p:nvSpPr>
            <p:cNvPr id="28" name="ïŝḻïḍé"/>
            <p:cNvSpPr/>
            <p:nvPr/>
          </p:nvSpPr>
          <p:spPr bwMode="auto">
            <a:xfrm>
              <a:off x="11480800" y="1582273"/>
              <a:ext cx="711200" cy="736600"/>
            </a:xfrm>
            <a:prstGeom prst="rect">
              <a:avLst/>
            </a:prstGeom>
            <a:solidFill>
              <a:schemeClr val="accent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600"/>
            </a:p>
          </p:txBody>
        </p:sp>
        <p:sp>
          <p:nvSpPr>
            <p:cNvPr id="29" name="i$líḑè"/>
            <p:cNvSpPr/>
            <p:nvPr/>
          </p:nvSpPr>
          <p:spPr bwMode="auto">
            <a:xfrm>
              <a:off x="11480800" y="2653306"/>
              <a:ext cx="711200" cy="736600"/>
            </a:xfrm>
            <a:prstGeom prst="rect">
              <a:avLst/>
            </a:prstGeom>
            <a:solidFill>
              <a:schemeClr val="accent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600"/>
            </a:p>
          </p:txBody>
        </p:sp>
        <p:sp>
          <p:nvSpPr>
            <p:cNvPr id="30" name="ïṧḷiďé"/>
            <p:cNvSpPr/>
            <p:nvPr/>
          </p:nvSpPr>
          <p:spPr bwMode="auto">
            <a:xfrm>
              <a:off x="11480800" y="3724340"/>
              <a:ext cx="711200" cy="736600"/>
            </a:xfrm>
            <a:prstGeom prst="rect">
              <a:avLst/>
            </a:prstGeom>
            <a:solidFill>
              <a:schemeClr val="accent3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600"/>
            </a:p>
          </p:txBody>
        </p:sp>
        <p:sp>
          <p:nvSpPr>
            <p:cNvPr id="31" name="îṡ1ïḑè"/>
            <p:cNvSpPr/>
            <p:nvPr/>
          </p:nvSpPr>
          <p:spPr bwMode="auto">
            <a:xfrm>
              <a:off x="11480800" y="4795373"/>
              <a:ext cx="711200" cy="736600"/>
            </a:xfrm>
            <a:prstGeom prst="rect">
              <a:avLst/>
            </a:prstGeom>
            <a:solidFill>
              <a:schemeClr val="accent4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60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900687" y="1779662"/>
            <a:ext cx="1671996" cy="2186264"/>
            <a:chOff x="1075774" y="1844824"/>
            <a:chExt cx="2229328" cy="2915018"/>
          </a:xfrm>
        </p:grpSpPr>
        <p:grpSp>
          <p:nvGrpSpPr>
            <p:cNvPr id="27" name="组合 26"/>
            <p:cNvGrpSpPr/>
            <p:nvPr/>
          </p:nvGrpSpPr>
          <p:grpSpPr>
            <a:xfrm>
              <a:off x="1271464" y="1844824"/>
              <a:ext cx="1811428" cy="2368088"/>
              <a:chOff x="2649735" y="2852936"/>
              <a:chExt cx="1811428" cy="2368088"/>
            </a:xfrm>
          </p:grpSpPr>
          <p:sp>
            <p:nvSpPr>
              <p:cNvPr id="30" name="îŝḷîḓé-Rectangle 29"/>
              <p:cNvSpPr/>
              <p:nvPr/>
            </p:nvSpPr>
            <p:spPr>
              <a:xfrm>
                <a:off x="2649735" y="2852936"/>
                <a:ext cx="1811428" cy="1811428"/>
              </a:xfrm>
              <a:prstGeom prst="rect">
                <a:avLst/>
              </a:prstGeom>
              <a:blipFill dpi="0" rotWithShape="1">
                <a:blip r:embed="rId1" cstate="screen"/>
                <a:srcRect/>
                <a:stretch>
                  <a:fillRect/>
                </a:stretch>
              </a:blip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" name="îŝḷîḓé-Isosceles Triangle 30"/>
              <p:cNvSpPr/>
              <p:nvPr/>
            </p:nvSpPr>
            <p:spPr>
              <a:xfrm>
                <a:off x="3861791" y="4027213"/>
                <a:ext cx="599372" cy="637151"/>
              </a:xfrm>
              <a:prstGeom prst="triangle">
                <a:avLst>
                  <a:gd name="adj" fmla="val 10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32" name="îŝḷîḓé-Rectangle 31"/>
              <p:cNvSpPr/>
              <p:nvPr/>
            </p:nvSpPr>
            <p:spPr>
              <a:xfrm>
                <a:off x="2649735" y="5185024"/>
                <a:ext cx="1811428" cy="360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28" name="îŝḷîḓé-文本框 4"/>
            <p:cNvSpPr txBox="1"/>
            <p:nvPr/>
          </p:nvSpPr>
          <p:spPr>
            <a:xfrm>
              <a:off x="1075774" y="3789040"/>
              <a:ext cx="2229328" cy="307777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400" b="1"/>
                <a:t>标题文本预设</a:t>
              </a:r>
              <a:endParaRPr lang="zh-CN" altLang="en-US" sz="1400" b="1"/>
            </a:p>
          </p:txBody>
        </p:sp>
        <p:sp>
          <p:nvSpPr>
            <p:cNvPr id="29" name="îŝḷîḓé-Rectangle 28"/>
            <p:cNvSpPr/>
            <p:nvPr/>
          </p:nvSpPr>
          <p:spPr>
            <a:xfrm>
              <a:off x="1088904" y="4189878"/>
              <a:ext cx="2216198" cy="569964"/>
            </a:xfrm>
            <a:prstGeom prst="rect">
              <a:avLst/>
            </a:prstGeom>
          </p:spPr>
          <p:txBody>
            <a:bodyPr wrap="square">
              <a:normAutofit lnSpcReduction="10000"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0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000" dirty="0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2790897" y="1779662"/>
            <a:ext cx="1671996" cy="2186264"/>
            <a:chOff x="1075774" y="1844824"/>
            <a:chExt cx="2229328" cy="2915018"/>
          </a:xfrm>
        </p:grpSpPr>
        <p:grpSp>
          <p:nvGrpSpPr>
            <p:cNvPr id="21" name="组合 20"/>
            <p:cNvGrpSpPr/>
            <p:nvPr/>
          </p:nvGrpSpPr>
          <p:grpSpPr>
            <a:xfrm>
              <a:off x="1271464" y="1844824"/>
              <a:ext cx="1811428" cy="2368088"/>
              <a:chOff x="2649735" y="2852936"/>
              <a:chExt cx="1811428" cy="2368088"/>
            </a:xfrm>
          </p:grpSpPr>
          <p:sp>
            <p:nvSpPr>
              <p:cNvPr id="24" name="îŝḷîḓé-Rectangle 23"/>
              <p:cNvSpPr/>
              <p:nvPr/>
            </p:nvSpPr>
            <p:spPr>
              <a:xfrm>
                <a:off x="2649735" y="2852936"/>
                <a:ext cx="1811428" cy="1811428"/>
              </a:xfrm>
              <a:prstGeom prst="rect">
                <a:avLst/>
              </a:prstGeom>
              <a:blipFill dpi="0" rotWithShape="1">
                <a:blip r:embed="rId2" cstate="screen"/>
                <a:srcRect/>
                <a:stretch>
                  <a:fillRect/>
                </a:stretch>
              </a:blip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5" name="îŝḷîḓé-Isosceles Triangle 24"/>
              <p:cNvSpPr/>
              <p:nvPr/>
            </p:nvSpPr>
            <p:spPr>
              <a:xfrm>
                <a:off x="3861791" y="4027213"/>
                <a:ext cx="599372" cy="637151"/>
              </a:xfrm>
              <a:prstGeom prst="triangle">
                <a:avLst>
                  <a:gd name="adj" fmla="val 10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6" name="îŝḷîḓé-Rectangle 25"/>
              <p:cNvSpPr/>
              <p:nvPr/>
            </p:nvSpPr>
            <p:spPr>
              <a:xfrm>
                <a:off x="2649735" y="5185024"/>
                <a:ext cx="1811428" cy="36000"/>
              </a:xfrm>
              <a:prstGeom prst="rect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22" name="îŝḷîḓé-文本框 10"/>
            <p:cNvSpPr txBox="1"/>
            <p:nvPr/>
          </p:nvSpPr>
          <p:spPr>
            <a:xfrm>
              <a:off x="1075774" y="3789040"/>
              <a:ext cx="2229328" cy="307777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400" b="1"/>
                <a:t>标题文本预设</a:t>
              </a:r>
              <a:endParaRPr lang="zh-CN" altLang="en-US" sz="1400" b="1"/>
            </a:p>
          </p:txBody>
        </p:sp>
        <p:sp>
          <p:nvSpPr>
            <p:cNvPr id="23" name="îŝḷîḓé-Rectangle 22"/>
            <p:cNvSpPr/>
            <p:nvPr/>
          </p:nvSpPr>
          <p:spPr>
            <a:xfrm>
              <a:off x="1088904" y="4189878"/>
              <a:ext cx="2216198" cy="569964"/>
            </a:xfrm>
            <a:prstGeom prst="rect">
              <a:avLst/>
            </a:prstGeom>
          </p:spPr>
          <p:txBody>
            <a:bodyPr wrap="square">
              <a:normAutofit lnSpcReduction="10000"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0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000" dirty="0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681107" y="1779662"/>
            <a:ext cx="1671996" cy="2186264"/>
            <a:chOff x="1075774" y="1844824"/>
            <a:chExt cx="2229328" cy="2915018"/>
          </a:xfrm>
        </p:grpSpPr>
        <p:grpSp>
          <p:nvGrpSpPr>
            <p:cNvPr id="15" name="组合 14"/>
            <p:cNvGrpSpPr/>
            <p:nvPr/>
          </p:nvGrpSpPr>
          <p:grpSpPr>
            <a:xfrm>
              <a:off x="1271464" y="1844824"/>
              <a:ext cx="1811428" cy="2368088"/>
              <a:chOff x="2649735" y="2852936"/>
              <a:chExt cx="1811428" cy="2368088"/>
            </a:xfrm>
          </p:grpSpPr>
          <p:sp>
            <p:nvSpPr>
              <p:cNvPr id="18" name="îŝḷîḓé-Rectangle 17"/>
              <p:cNvSpPr/>
              <p:nvPr/>
            </p:nvSpPr>
            <p:spPr>
              <a:xfrm>
                <a:off x="2649735" y="2852936"/>
                <a:ext cx="1811428" cy="1811428"/>
              </a:xfrm>
              <a:prstGeom prst="rect">
                <a:avLst/>
              </a:prstGeom>
              <a:blipFill dpi="0" rotWithShape="1">
                <a:blip r:embed="rId3" cstate="screen"/>
                <a:srcRect/>
                <a:stretch>
                  <a:fillRect/>
                </a:stretch>
              </a:blip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19" name="îŝḷîḓé-Isosceles Triangle 18"/>
              <p:cNvSpPr/>
              <p:nvPr/>
            </p:nvSpPr>
            <p:spPr>
              <a:xfrm>
                <a:off x="3861791" y="4027213"/>
                <a:ext cx="599372" cy="637151"/>
              </a:xfrm>
              <a:prstGeom prst="triangle">
                <a:avLst>
                  <a:gd name="adj" fmla="val 10000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0" name="îŝḷîḓé-Rectangle 19"/>
              <p:cNvSpPr/>
              <p:nvPr/>
            </p:nvSpPr>
            <p:spPr>
              <a:xfrm>
                <a:off x="2649735" y="5185024"/>
                <a:ext cx="1811428" cy="36000"/>
              </a:xfrm>
              <a:prstGeom prst="rect">
                <a:avLst/>
              </a:prstGeom>
              <a:solidFill>
                <a:schemeClr val="accent3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6" name="îŝḷîḓé-文本框 17"/>
            <p:cNvSpPr txBox="1"/>
            <p:nvPr/>
          </p:nvSpPr>
          <p:spPr>
            <a:xfrm>
              <a:off x="1075774" y="3789040"/>
              <a:ext cx="2229328" cy="307777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400" b="1"/>
                <a:t>标题文本预设</a:t>
              </a:r>
              <a:endParaRPr lang="zh-CN" altLang="en-US" sz="1400" b="1"/>
            </a:p>
          </p:txBody>
        </p:sp>
        <p:sp>
          <p:nvSpPr>
            <p:cNvPr id="17" name="îŝḷîḓé-Rectangle 16"/>
            <p:cNvSpPr/>
            <p:nvPr/>
          </p:nvSpPr>
          <p:spPr>
            <a:xfrm>
              <a:off x="1088904" y="4189878"/>
              <a:ext cx="2216198" cy="569964"/>
            </a:xfrm>
            <a:prstGeom prst="rect">
              <a:avLst/>
            </a:prstGeom>
          </p:spPr>
          <p:txBody>
            <a:bodyPr wrap="square">
              <a:normAutofit lnSpcReduction="10000"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0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000" dirty="0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571317" y="1779662"/>
            <a:ext cx="1671996" cy="2186264"/>
            <a:chOff x="1075774" y="1844824"/>
            <a:chExt cx="2229328" cy="2915018"/>
          </a:xfrm>
        </p:grpSpPr>
        <p:grpSp>
          <p:nvGrpSpPr>
            <p:cNvPr id="9" name="组合 8"/>
            <p:cNvGrpSpPr/>
            <p:nvPr/>
          </p:nvGrpSpPr>
          <p:grpSpPr>
            <a:xfrm>
              <a:off x="1271464" y="1844824"/>
              <a:ext cx="1811428" cy="2368088"/>
              <a:chOff x="2649735" y="2852936"/>
              <a:chExt cx="1811428" cy="2368088"/>
            </a:xfrm>
          </p:grpSpPr>
          <p:sp>
            <p:nvSpPr>
              <p:cNvPr id="12" name="îŝḷîḓé-Rectangle 11"/>
              <p:cNvSpPr/>
              <p:nvPr/>
            </p:nvSpPr>
            <p:spPr>
              <a:xfrm>
                <a:off x="2649735" y="2852936"/>
                <a:ext cx="1811428" cy="1811428"/>
              </a:xfrm>
              <a:prstGeom prst="rect">
                <a:avLst/>
              </a:prstGeom>
              <a:blipFill dpi="0" rotWithShape="1">
                <a:blip r:embed="rId4" cstate="screen"/>
                <a:srcRect/>
                <a:stretch>
                  <a:fillRect/>
                </a:stretch>
              </a:blip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13" name="îŝḷîḓé-Isosceles Triangle 12"/>
              <p:cNvSpPr/>
              <p:nvPr/>
            </p:nvSpPr>
            <p:spPr>
              <a:xfrm>
                <a:off x="3861791" y="4027213"/>
                <a:ext cx="599372" cy="637151"/>
              </a:xfrm>
              <a:prstGeom prst="triangle">
                <a:avLst>
                  <a:gd name="adj" fmla="val 10000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14" name="îŝḷîḓé-Rectangle 13"/>
              <p:cNvSpPr/>
              <p:nvPr/>
            </p:nvSpPr>
            <p:spPr>
              <a:xfrm>
                <a:off x="2649735" y="5185024"/>
                <a:ext cx="1811428" cy="36000"/>
              </a:xfrm>
              <a:prstGeom prst="rect">
                <a:avLst/>
              </a:prstGeom>
              <a:solidFill>
                <a:schemeClr val="accent4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0" name="îŝḷîḓé-文本框 24"/>
            <p:cNvSpPr txBox="1"/>
            <p:nvPr/>
          </p:nvSpPr>
          <p:spPr>
            <a:xfrm>
              <a:off x="1075774" y="3789040"/>
              <a:ext cx="2229328" cy="307777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400" b="1"/>
                <a:t>标题文本预设</a:t>
              </a:r>
              <a:endParaRPr lang="zh-CN" altLang="en-US" sz="1400" b="1"/>
            </a:p>
          </p:txBody>
        </p:sp>
        <p:sp>
          <p:nvSpPr>
            <p:cNvPr id="11" name="îŝḷîḓé-Rectangle 10"/>
            <p:cNvSpPr/>
            <p:nvPr/>
          </p:nvSpPr>
          <p:spPr>
            <a:xfrm>
              <a:off x="1088904" y="4189878"/>
              <a:ext cx="2216198" cy="569964"/>
            </a:xfrm>
            <a:prstGeom prst="rect">
              <a:avLst/>
            </a:prstGeom>
          </p:spPr>
          <p:txBody>
            <a:bodyPr wrap="square">
              <a:normAutofit lnSpcReduction="10000"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0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000" dirty="0"/>
            </a:p>
          </p:txBody>
        </p:sp>
      </p:grpSp>
      <p:sp>
        <p:nvSpPr>
          <p:cNvPr id="33" name="Title 1"/>
          <p:cNvSpPr txBox="1"/>
          <p:nvPr/>
        </p:nvSpPr>
        <p:spPr>
          <a:xfrm>
            <a:off x="611560" y="39207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明年工作计划</a:t>
            </a:r>
            <a:endParaRPr lang="en-GB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254688" y="1386354"/>
            <a:ext cx="2633497" cy="2626544"/>
            <a:chOff x="4344856" y="1848472"/>
            <a:chExt cx="3511329" cy="3502058"/>
          </a:xfrm>
        </p:grpSpPr>
        <p:sp>
          <p:nvSpPr>
            <p:cNvPr id="15" name="任意多边形: 形状 14"/>
            <p:cNvSpPr/>
            <p:nvPr/>
          </p:nvSpPr>
          <p:spPr>
            <a:xfrm rot="13446499">
              <a:off x="6397174" y="2281488"/>
              <a:ext cx="992880" cy="992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109" y="2352"/>
                    <a:pt x="6901" y="3625"/>
                    <a:pt x="10800" y="3625"/>
                  </a:cubicBezTo>
                  <a:cubicBezTo>
                    <a:pt x="14699" y="3625"/>
                    <a:pt x="18491" y="2352"/>
                    <a:pt x="21600" y="0"/>
                  </a:cubicBez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6783676" y="1848472"/>
              <a:ext cx="1029055" cy="102414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FCFCF"/>
              </a:solidFill>
              <a:miter lim="400000"/>
            </a:ln>
          </p:spPr>
          <p:txBody>
            <a:bodyPr lIns="25400" tIns="25400" rIns="25400" bIns="25400" anchor="ctr">
              <a:normAutofit/>
            </a:bodyPr>
            <a:lstStyle/>
            <a:p>
              <a:pPr algn="ctr"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r>
                <a:rPr lang="en-US" altLang="zh-CN" dirty="0">
                  <a:solidFill>
                    <a:schemeClr val="accent2">
                      <a:lumMod val="100000"/>
                    </a:schemeClr>
                  </a:solidFill>
                  <a:effectLst>
                    <a:outerShdw sx="1000" sy="1000" rotWithShape="0">
                      <a:srgbClr val="000000"/>
                    </a:outerShdw>
                  </a:effectLst>
                  <a:cs typeface="+mn-ea"/>
                  <a:sym typeface="+mn-lt"/>
                </a:rPr>
                <a:t>02</a:t>
              </a:r>
              <a:endParaRPr lang="en-US" altLang="zh-CN" dirty="0">
                <a:solidFill>
                  <a:schemeClr val="accent2">
                    <a:lumMod val="100000"/>
                  </a:schemeClr>
                </a:solidFill>
                <a:effectLst>
                  <a:outerShdw sx="1000" sy="1000" rotWithShape="0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 rot="18846498" flipH="1">
              <a:off x="6427835" y="3897068"/>
              <a:ext cx="992880" cy="992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109" y="2352"/>
                    <a:pt x="6901" y="3625"/>
                    <a:pt x="10800" y="3625"/>
                  </a:cubicBezTo>
                  <a:cubicBezTo>
                    <a:pt x="14699" y="3625"/>
                    <a:pt x="18491" y="2352"/>
                    <a:pt x="21600" y="0"/>
                  </a:cubicBez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10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 flipH="1">
              <a:off x="6827130" y="4286024"/>
              <a:ext cx="1029055" cy="102414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FCFCF"/>
              </a:solidFill>
              <a:miter lim="400000"/>
            </a:ln>
          </p:spPr>
          <p:txBody>
            <a:bodyPr lIns="25400" tIns="25400" rIns="25400" bIns="25400" anchor="ctr">
              <a:normAutofit/>
            </a:bodyPr>
            <a:lstStyle/>
            <a:p>
              <a:pPr algn="ctr"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r>
                <a:rPr lang="en-US" altLang="zh-CN">
                  <a:solidFill>
                    <a:schemeClr val="accent4">
                      <a:lumMod val="100000"/>
                    </a:schemeClr>
                  </a:solidFill>
                  <a:effectLst>
                    <a:outerShdw sx="1000" sy="1000" rotWithShape="0">
                      <a:srgbClr val="000000"/>
                    </a:outerShdw>
                  </a:effectLst>
                  <a:cs typeface="+mn-ea"/>
                  <a:sym typeface="+mn-lt"/>
                </a:rPr>
                <a:t>04</a:t>
              </a:r>
              <a:endParaRPr lang="en-US" altLang="zh-CN">
                <a:solidFill>
                  <a:schemeClr val="accent4">
                    <a:lumMod val="100000"/>
                  </a:schemeClr>
                </a:solidFill>
                <a:effectLst>
                  <a:outerShdw sx="1000" sy="1000" rotWithShape="0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 rot="2646498">
              <a:off x="4798451" y="3924632"/>
              <a:ext cx="992880" cy="992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109" y="2352"/>
                    <a:pt x="6901" y="3625"/>
                    <a:pt x="10800" y="3625"/>
                  </a:cubicBezTo>
                  <a:cubicBezTo>
                    <a:pt x="14699" y="3625"/>
                    <a:pt x="18491" y="2352"/>
                    <a:pt x="21600" y="0"/>
                  </a:cubicBez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10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4375774" y="4326383"/>
              <a:ext cx="1029055" cy="102414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FCFCF"/>
              </a:solidFill>
              <a:miter lim="400000"/>
            </a:ln>
          </p:spPr>
          <p:txBody>
            <a:bodyPr lIns="25400" tIns="25400" rIns="25400" bIns="25400" anchor="ctr">
              <a:normAutofit/>
            </a:bodyPr>
            <a:lstStyle/>
            <a:p>
              <a:pPr algn="ctr"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r>
                <a:rPr lang="en-US" altLang="zh-CN">
                  <a:solidFill>
                    <a:schemeClr val="accent3">
                      <a:lumMod val="100000"/>
                    </a:schemeClr>
                  </a:solidFill>
                  <a:effectLst>
                    <a:outerShdw sx="1000" sy="1000" rotWithShape="0">
                      <a:srgbClr val="000000"/>
                    </a:outerShdw>
                  </a:effectLst>
                  <a:cs typeface="+mn-ea"/>
                  <a:sym typeface="+mn-lt"/>
                </a:rPr>
                <a:t>03</a:t>
              </a:r>
              <a:endParaRPr lang="en-US" altLang="zh-CN">
                <a:solidFill>
                  <a:schemeClr val="accent3">
                    <a:lumMod val="100000"/>
                  </a:schemeClr>
                </a:solidFill>
                <a:effectLst>
                  <a:outerShdw sx="1000" sy="1000" rotWithShape="0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21" name="任意多边形: 形状 20"/>
            <p:cNvSpPr/>
            <p:nvPr/>
          </p:nvSpPr>
          <p:spPr>
            <a:xfrm rot="8046499" flipH="1">
              <a:off x="4780326" y="2300057"/>
              <a:ext cx="992880" cy="992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109" y="2352"/>
                    <a:pt x="6901" y="3625"/>
                    <a:pt x="10800" y="3625"/>
                  </a:cubicBezTo>
                  <a:cubicBezTo>
                    <a:pt x="14699" y="3625"/>
                    <a:pt x="18491" y="2352"/>
                    <a:pt x="21600" y="0"/>
                  </a:cubicBez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 flipH="1">
              <a:off x="4344856" y="1879834"/>
              <a:ext cx="1029055" cy="102414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FCFCF"/>
              </a:solidFill>
              <a:miter lim="400000"/>
            </a:ln>
          </p:spPr>
          <p:txBody>
            <a:bodyPr lIns="25400" tIns="25400" rIns="25400" bIns="25400" anchor="ctr">
              <a:normAutofit/>
            </a:bodyPr>
            <a:lstStyle/>
            <a:p>
              <a:pPr algn="ctr" defTabSz="2286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r>
                <a:rPr lang="en-US" altLang="zh-CN">
                  <a:solidFill>
                    <a:schemeClr val="accent1">
                      <a:lumMod val="100000"/>
                    </a:schemeClr>
                  </a:solidFill>
                  <a:effectLst>
                    <a:outerShdw sx="1000" sy="1000" rotWithShape="0">
                      <a:srgbClr val="000000"/>
                    </a:outerShdw>
                  </a:effectLst>
                  <a:cs typeface="+mn-ea"/>
                  <a:sym typeface="+mn-lt"/>
                </a:rPr>
                <a:t>01</a:t>
              </a:r>
              <a:endParaRPr lang="en-US" altLang="zh-CN">
                <a:solidFill>
                  <a:schemeClr val="accent1">
                    <a:lumMod val="100000"/>
                  </a:schemeClr>
                </a:solidFill>
                <a:effectLst>
                  <a:outerShdw sx="1000" sy="1000" rotWithShape="0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5171738" y="2668600"/>
              <a:ext cx="1848524" cy="184852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A6AAA9"/>
              </a:solidFill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任意多边形: 形状 23"/>
            <p:cNvSpPr/>
            <p:nvPr/>
          </p:nvSpPr>
          <p:spPr>
            <a:xfrm>
              <a:off x="5624213" y="3250916"/>
              <a:ext cx="921956" cy="683891"/>
            </a:xfrm>
            <a:custGeom>
              <a:avLst/>
              <a:gdLst>
                <a:gd name="connsiteX0" fmla="*/ 9246 w 338138"/>
                <a:gd name="connsiteY0" fmla="*/ 217487 h 250825"/>
                <a:gd name="connsiteX1" fmla="*/ 328892 w 338138"/>
                <a:gd name="connsiteY1" fmla="*/ 217487 h 250825"/>
                <a:gd name="connsiteX2" fmla="*/ 338138 w 338138"/>
                <a:gd name="connsiteY2" fmla="*/ 226822 h 250825"/>
                <a:gd name="connsiteX3" fmla="*/ 314363 w 338138"/>
                <a:gd name="connsiteY3" fmla="*/ 250825 h 250825"/>
                <a:gd name="connsiteX4" fmla="*/ 23775 w 338138"/>
                <a:gd name="connsiteY4" fmla="*/ 250825 h 250825"/>
                <a:gd name="connsiteX5" fmla="*/ 0 w 338138"/>
                <a:gd name="connsiteY5" fmla="*/ 226822 h 250825"/>
                <a:gd name="connsiteX6" fmla="*/ 9246 w 338138"/>
                <a:gd name="connsiteY6" fmla="*/ 217487 h 250825"/>
                <a:gd name="connsiteX7" fmla="*/ 100182 w 338138"/>
                <a:gd name="connsiteY7" fmla="*/ 100012 h 250825"/>
                <a:gd name="connsiteX8" fmla="*/ 123655 w 338138"/>
                <a:gd name="connsiteY8" fmla="*/ 100012 h 250825"/>
                <a:gd name="connsiteX9" fmla="*/ 130175 w 338138"/>
                <a:gd name="connsiteY9" fmla="*/ 106705 h 250825"/>
                <a:gd name="connsiteX10" fmla="*/ 130175 w 338138"/>
                <a:gd name="connsiteY10" fmla="*/ 161583 h 250825"/>
                <a:gd name="connsiteX11" fmla="*/ 123655 w 338138"/>
                <a:gd name="connsiteY11" fmla="*/ 168275 h 250825"/>
                <a:gd name="connsiteX12" fmla="*/ 100182 w 338138"/>
                <a:gd name="connsiteY12" fmla="*/ 168275 h 250825"/>
                <a:gd name="connsiteX13" fmla="*/ 93662 w 338138"/>
                <a:gd name="connsiteY13" fmla="*/ 161583 h 250825"/>
                <a:gd name="connsiteX14" fmla="*/ 93662 w 338138"/>
                <a:gd name="connsiteY14" fmla="*/ 106705 h 250825"/>
                <a:gd name="connsiteX15" fmla="*/ 100182 w 338138"/>
                <a:gd name="connsiteY15" fmla="*/ 100012 h 250825"/>
                <a:gd name="connsiteX16" fmla="*/ 157332 w 338138"/>
                <a:gd name="connsiteY16" fmla="*/ 77787 h 250825"/>
                <a:gd name="connsiteX17" fmla="*/ 180805 w 338138"/>
                <a:gd name="connsiteY17" fmla="*/ 77787 h 250825"/>
                <a:gd name="connsiteX18" fmla="*/ 187325 w 338138"/>
                <a:gd name="connsiteY18" fmla="*/ 84441 h 250825"/>
                <a:gd name="connsiteX19" fmla="*/ 187325 w 338138"/>
                <a:gd name="connsiteY19" fmla="*/ 161622 h 250825"/>
                <a:gd name="connsiteX20" fmla="*/ 180805 w 338138"/>
                <a:gd name="connsiteY20" fmla="*/ 168275 h 250825"/>
                <a:gd name="connsiteX21" fmla="*/ 157332 w 338138"/>
                <a:gd name="connsiteY21" fmla="*/ 168275 h 250825"/>
                <a:gd name="connsiteX22" fmla="*/ 150812 w 338138"/>
                <a:gd name="connsiteY22" fmla="*/ 161622 h 250825"/>
                <a:gd name="connsiteX23" fmla="*/ 150812 w 338138"/>
                <a:gd name="connsiteY23" fmla="*/ 84441 h 250825"/>
                <a:gd name="connsiteX24" fmla="*/ 157332 w 338138"/>
                <a:gd name="connsiteY24" fmla="*/ 77787 h 250825"/>
                <a:gd name="connsiteX25" fmla="*/ 216070 w 338138"/>
                <a:gd name="connsiteY25" fmla="*/ 49212 h 250825"/>
                <a:gd name="connsiteX26" fmla="*/ 239543 w 338138"/>
                <a:gd name="connsiteY26" fmla="*/ 49212 h 250825"/>
                <a:gd name="connsiteX27" fmla="*/ 246063 w 338138"/>
                <a:gd name="connsiteY27" fmla="*/ 55827 h 250825"/>
                <a:gd name="connsiteX28" fmla="*/ 246063 w 338138"/>
                <a:gd name="connsiteY28" fmla="*/ 161661 h 250825"/>
                <a:gd name="connsiteX29" fmla="*/ 239543 w 338138"/>
                <a:gd name="connsiteY29" fmla="*/ 168275 h 250825"/>
                <a:gd name="connsiteX30" fmla="*/ 216070 w 338138"/>
                <a:gd name="connsiteY30" fmla="*/ 168275 h 250825"/>
                <a:gd name="connsiteX31" fmla="*/ 209550 w 338138"/>
                <a:gd name="connsiteY31" fmla="*/ 161661 h 250825"/>
                <a:gd name="connsiteX32" fmla="*/ 209550 w 338138"/>
                <a:gd name="connsiteY32" fmla="*/ 55827 h 250825"/>
                <a:gd name="connsiteX33" fmla="*/ 216070 w 338138"/>
                <a:gd name="connsiteY33" fmla="*/ 49212 h 250825"/>
                <a:gd name="connsiteX34" fmla="*/ 53428 w 338138"/>
                <a:gd name="connsiteY34" fmla="*/ 22225 h 250825"/>
                <a:gd name="connsiteX35" fmla="*/ 50800 w 338138"/>
                <a:gd name="connsiteY35" fmla="*/ 24858 h 250825"/>
                <a:gd name="connsiteX36" fmla="*/ 50800 w 338138"/>
                <a:gd name="connsiteY36" fmla="*/ 182834 h 250825"/>
                <a:gd name="connsiteX37" fmla="*/ 53428 w 338138"/>
                <a:gd name="connsiteY37" fmla="*/ 184150 h 250825"/>
                <a:gd name="connsiteX38" fmla="*/ 284710 w 338138"/>
                <a:gd name="connsiteY38" fmla="*/ 184150 h 250825"/>
                <a:gd name="connsiteX39" fmla="*/ 287338 w 338138"/>
                <a:gd name="connsiteY39" fmla="*/ 182834 h 250825"/>
                <a:gd name="connsiteX40" fmla="*/ 287338 w 338138"/>
                <a:gd name="connsiteY40" fmla="*/ 24858 h 250825"/>
                <a:gd name="connsiteX41" fmla="*/ 284710 w 338138"/>
                <a:gd name="connsiteY41" fmla="*/ 22225 h 250825"/>
                <a:gd name="connsiteX42" fmla="*/ 53428 w 338138"/>
                <a:gd name="connsiteY42" fmla="*/ 22225 h 250825"/>
                <a:gd name="connsiteX43" fmla="*/ 53663 w 338138"/>
                <a:gd name="connsiteY43" fmla="*/ 0 h 250825"/>
                <a:gd name="connsiteX44" fmla="*/ 286062 w 338138"/>
                <a:gd name="connsiteY44" fmla="*/ 0 h 250825"/>
                <a:gd name="connsiteX45" fmla="*/ 311150 w 338138"/>
                <a:gd name="connsiteY45" fmla="*/ 25008 h 250825"/>
                <a:gd name="connsiteX46" fmla="*/ 311150 w 338138"/>
                <a:gd name="connsiteY46" fmla="*/ 182955 h 250825"/>
                <a:gd name="connsiteX47" fmla="*/ 286062 w 338138"/>
                <a:gd name="connsiteY47" fmla="*/ 207963 h 250825"/>
                <a:gd name="connsiteX48" fmla="*/ 53663 w 338138"/>
                <a:gd name="connsiteY48" fmla="*/ 207963 h 250825"/>
                <a:gd name="connsiteX49" fmla="*/ 28575 w 338138"/>
                <a:gd name="connsiteY49" fmla="*/ 182955 h 250825"/>
                <a:gd name="connsiteX50" fmla="*/ 28575 w 338138"/>
                <a:gd name="connsiteY50" fmla="*/ 25008 h 250825"/>
                <a:gd name="connsiteX51" fmla="*/ 53663 w 338138"/>
                <a:gd name="connsiteY51" fmla="*/ 0 h 250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338138" h="250825">
                  <a:moveTo>
                    <a:pt x="9246" y="217487"/>
                  </a:moveTo>
                  <a:cubicBezTo>
                    <a:pt x="9246" y="217487"/>
                    <a:pt x="9246" y="217487"/>
                    <a:pt x="328892" y="217487"/>
                  </a:cubicBezTo>
                  <a:cubicBezTo>
                    <a:pt x="334176" y="217487"/>
                    <a:pt x="338138" y="221488"/>
                    <a:pt x="338138" y="226822"/>
                  </a:cubicBezTo>
                  <a:cubicBezTo>
                    <a:pt x="338138" y="240157"/>
                    <a:pt x="327571" y="250825"/>
                    <a:pt x="314363" y="250825"/>
                  </a:cubicBezTo>
                  <a:cubicBezTo>
                    <a:pt x="314363" y="250825"/>
                    <a:pt x="314363" y="250825"/>
                    <a:pt x="23775" y="250825"/>
                  </a:cubicBezTo>
                  <a:cubicBezTo>
                    <a:pt x="10567" y="250825"/>
                    <a:pt x="0" y="240157"/>
                    <a:pt x="0" y="226822"/>
                  </a:cubicBezTo>
                  <a:cubicBezTo>
                    <a:pt x="0" y="221488"/>
                    <a:pt x="3962" y="217487"/>
                    <a:pt x="9246" y="217487"/>
                  </a:cubicBezTo>
                  <a:close/>
                  <a:moveTo>
                    <a:pt x="100182" y="100012"/>
                  </a:moveTo>
                  <a:cubicBezTo>
                    <a:pt x="100182" y="100012"/>
                    <a:pt x="100182" y="100012"/>
                    <a:pt x="123655" y="100012"/>
                  </a:cubicBezTo>
                  <a:cubicBezTo>
                    <a:pt x="127567" y="100012"/>
                    <a:pt x="130175" y="102689"/>
                    <a:pt x="130175" y="106705"/>
                  </a:cubicBezTo>
                  <a:cubicBezTo>
                    <a:pt x="130175" y="106705"/>
                    <a:pt x="130175" y="106705"/>
                    <a:pt x="130175" y="161583"/>
                  </a:cubicBezTo>
                  <a:cubicBezTo>
                    <a:pt x="130175" y="165598"/>
                    <a:pt x="127567" y="168275"/>
                    <a:pt x="123655" y="168275"/>
                  </a:cubicBezTo>
                  <a:cubicBezTo>
                    <a:pt x="123655" y="168275"/>
                    <a:pt x="123655" y="168275"/>
                    <a:pt x="100182" y="168275"/>
                  </a:cubicBezTo>
                  <a:cubicBezTo>
                    <a:pt x="96270" y="168275"/>
                    <a:pt x="93662" y="165598"/>
                    <a:pt x="93662" y="161583"/>
                  </a:cubicBezTo>
                  <a:cubicBezTo>
                    <a:pt x="93662" y="161583"/>
                    <a:pt x="93662" y="161583"/>
                    <a:pt x="93662" y="106705"/>
                  </a:cubicBezTo>
                  <a:cubicBezTo>
                    <a:pt x="93662" y="102689"/>
                    <a:pt x="96270" y="100012"/>
                    <a:pt x="100182" y="100012"/>
                  </a:cubicBezTo>
                  <a:close/>
                  <a:moveTo>
                    <a:pt x="157332" y="77787"/>
                  </a:moveTo>
                  <a:cubicBezTo>
                    <a:pt x="157332" y="77787"/>
                    <a:pt x="157332" y="77787"/>
                    <a:pt x="180805" y="77787"/>
                  </a:cubicBezTo>
                  <a:cubicBezTo>
                    <a:pt x="184717" y="77787"/>
                    <a:pt x="187325" y="81779"/>
                    <a:pt x="187325" y="84441"/>
                  </a:cubicBezTo>
                  <a:cubicBezTo>
                    <a:pt x="187325" y="84441"/>
                    <a:pt x="187325" y="84441"/>
                    <a:pt x="187325" y="161622"/>
                  </a:cubicBezTo>
                  <a:cubicBezTo>
                    <a:pt x="187325" y="165614"/>
                    <a:pt x="184717" y="168275"/>
                    <a:pt x="180805" y="168275"/>
                  </a:cubicBezTo>
                  <a:cubicBezTo>
                    <a:pt x="180805" y="168275"/>
                    <a:pt x="180805" y="168275"/>
                    <a:pt x="157332" y="168275"/>
                  </a:cubicBezTo>
                  <a:cubicBezTo>
                    <a:pt x="153420" y="168275"/>
                    <a:pt x="150812" y="165614"/>
                    <a:pt x="150812" y="161622"/>
                  </a:cubicBezTo>
                  <a:cubicBezTo>
                    <a:pt x="150812" y="161622"/>
                    <a:pt x="150812" y="161622"/>
                    <a:pt x="150812" y="84441"/>
                  </a:cubicBezTo>
                  <a:cubicBezTo>
                    <a:pt x="150812" y="81779"/>
                    <a:pt x="153420" y="77787"/>
                    <a:pt x="157332" y="77787"/>
                  </a:cubicBezTo>
                  <a:close/>
                  <a:moveTo>
                    <a:pt x="216070" y="49212"/>
                  </a:moveTo>
                  <a:cubicBezTo>
                    <a:pt x="216070" y="49212"/>
                    <a:pt x="216070" y="49212"/>
                    <a:pt x="239543" y="49212"/>
                  </a:cubicBezTo>
                  <a:cubicBezTo>
                    <a:pt x="243455" y="49212"/>
                    <a:pt x="246063" y="51858"/>
                    <a:pt x="246063" y="55827"/>
                  </a:cubicBezTo>
                  <a:cubicBezTo>
                    <a:pt x="246063" y="55827"/>
                    <a:pt x="246063" y="55827"/>
                    <a:pt x="246063" y="161661"/>
                  </a:cubicBezTo>
                  <a:cubicBezTo>
                    <a:pt x="246063" y="165629"/>
                    <a:pt x="243455" y="168275"/>
                    <a:pt x="239543" y="168275"/>
                  </a:cubicBezTo>
                  <a:cubicBezTo>
                    <a:pt x="239543" y="168275"/>
                    <a:pt x="239543" y="168275"/>
                    <a:pt x="216070" y="168275"/>
                  </a:cubicBezTo>
                  <a:cubicBezTo>
                    <a:pt x="212158" y="168275"/>
                    <a:pt x="209550" y="165629"/>
                    <a:pt x="209550" y="161661"/>
                  </a:cubicBezTo>
                  <a:cubicBezTo>
                    <a:pt x="209550" y="161661"/>
                    <a:pt x="209550" y="161661"/>
                    <a:pt x="209550" y="55827"/>
                  </a:cubicBezTo>
                  <a:cubicBezTo>
                    <a:pt x="209550" y="51858"/>
                    <a:pt x="212158" y="49212"/>
                    <a:pt x="216070" y="49212"/>
                  </a:cubicBezTo>
                  <a:close/>
                  <a:moveTo>
                    <a:pt x="53428" y="22225"/>
                  </a:moveTo>
                  <a:cubicBezTo>
                    <a:pt x="52114" y="22225"/>
                    <a:pt x="50800" y="23541"/>
                    <a:pt x="50800" y="24858"/>
                  </a:cubicBezTo>
                  <a:lnTo>
                    <a:pt x="50800" y="182834"/>
                  </a:lnTo>
                  <a:cubicBezTo>
                    <a:pt x="50800" y="184150"/>
                    <a:pt x="52114" y="184150"/>
                    <a:pt x="53428" y="184150"/>
                  </a:cubicBezTo>
                  <a:cubicBezTo>
                    <a:pt x="53428" y="184150"/>
                    <a:pt x="53428" y="184150"/>
                    <a:pt x="284710" y="184150"/>
                  </a:cubicBezTo>
                  <a:cubicBezTo>
                    <a:pt x="286024" y="184150"/>
                    <a:pt x="287338" y="184150"/>
                    <a:pt x="287338" y="182834"/>
                  </a:cubicBezTo>
                  <a:cubicBezTo>
                    <a:pt x="287338" y="182834"/>
                    <a:pt x="287338" y="182834"/>
                    <a:pt x="287338" y="24858"/>
                  </a:cubicBezTo>
                  <a:cubicBezTo>
                    <a:pt x="287338" y="23541"/>
                    <a:pt x="286024" y="22225"/>
                    <a:pt x="284710" y="22225"/>
                  </a:cubicBezTo>
                  <a:cubicBezTo>
                    <a:pt x="284710" y="22225"/>
                    <a:pt x="284710" y="22225"/>
                    <a:pt x="53428" y="22225"/>
                  </a:cubicBezTo>
                  <a:close/>
                  <a:moveTo>
                    <a:pt x="53663" y="0"/>
                  </a:moveTo>
                  <a:cubicBezTo>
                    <a:pt x="53663" y="0"/>
                    <a:pt x="53663" y="0"/>
                    <a:pt x="286062" y="0"/>
                  </a:cubicBezTo>
                  <a:cubicBezTo>
                    <a:pt x="300587" y="0"/>
                    <a:pt x="311150" y="10530"/>
                    <a:pt x="311150" y="25008"/>
                  </a:cubicBezTo>
                  <a:cubicBezTo>
                    <a:pt x="311150" y="25008"/>
                    <a:pt x="311150" y="25008"/>
                    <a:pt x="311150" y="182955"/>
                  </a:cubicBezTo>
                  <a:cubicBezTo>
                    <a:pt x="311150" y="196117"/>
                    <a:pt x="300587" y="207963"/>
                    <a:pt x="286062" y="207963"/>
                  </a:cubicBezTo>
                  <a:cubicBezTo>
                    <a:pt x="286062" y="207963"/>
                    <a:pt x="286062" y="207963"/>
                    <a:pt x="53663" y="207963"/>
                  </a:cubicBezTo>
                  <a:cubicBezTo>
                    <a:pt x="39138" y="207963"/>
                    <a:pt x="28575" y="196117"/>
                    <a:pt x="28575" y="182955"/>
                  </a:cubicBezTo>
                  <a:cubicBezTo>
                    <a:pt x="28575" y="182955"/>
                    <a:pt x="28575" y="182955"/>
                    <a:pt x="28575" y="25008"/>
                  </a:cubicBezTo>
                  <a:cubicBezTo>
                    <a:pt x="28575" y="10530"/>
                    <a:pt x="39138" y="0"/>
                    <a:pt x="53663" y="0"/>
                  </a:cubicBezTo>
                  <a:close/>
                </a:path>
              </a:pathLst>
            </a:custGeom>
            <a:solidFill>
              <a:srgbClr val="2F3035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407355" y="1325995"/>
            <a:ext cx="2341109" cy="3262110"/>
            <a:chOff x="8539431" y="1767993"/>
            <a:chExt cx="3121478" cy="4349480"/>
          </a:xfrm>
        </p:grpSpPr>
        <p:sp>
          <p:nvSpPr>
            <p:cNvPr id="11" name="矩形 10"/>
            <p:cNvSpPr/>
            <p:nvPr/>
          </p:nvSpPr>
          <p:spPr>
            <a:xfrm>
              <a:off x="8539431" y="2348880"/>
              <a:ext cx="2737435" cy="1255191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norm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2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2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8539431" y="4862280"/>
              <a:ext cx="3121478" cy="1255193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norm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2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2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540934" y="1767993"/>
              <a:ext cx="2320491" cy="580884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0" tIns="0" rIns="0" bIns="0" anchor="ctr">
              <a:normAutofit/>
            </a:bodyPr>
            <a:lstStyle/>
            <a:p>
              <a:r>
                <a:rPr lang="zh-CN" altLang="en-US" sz="1500" b="1">
                  <a:solidFill>
                    <a:schemeClr val="accent2">
                      <a:lumMod val="100000"/>
                    </a:schemeClr>
                  </a:solidFill>
                  <a:cs typeface="+mn-ea"/>
                  <a:sym typeface="+mn-lt"/>
                </a:rPr>
                <a:t>标题文本预设</a:t>
              </a:r>
              <a:endParaRPr lang="zh-CN" altLang="en-US" sz="1500" b="1" dirty="0">
                <a:solidFill>
                  <a:schemeClr val="accent2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8540934" y="4281396"/>
              <a:ext cx="2320491" cy="580884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0" tIns="0" rIns="0" bIns="0" anchor="ctr">
              <a:normAutofit/>
            </a:bodyPr>
            <a:lstStyle/>
            <a:p>
              <a:r>
                <a:rPr lang="zh-CN" altLang="en-US" sz="1500" b="1">
                  <a:solidFill>
                    <a:schemeClr val="accent4">
                      <a:lumMod val="100000"/>
                    </a:schemeClr>
                  </a:solidFill>
                  <a:cs typeface="+mn-ea"/>
                  <a:sym typeface="+mn-lt"/>
                </a:rPr>
                <a:t>标题文本预设</a:t>
              </a:r>
              <a:endParaRPr lang="zh-CN" altLang="en-US" sz="1500" b="1">
                <a:solidFill>
                  <a:schemeClr val="accent4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995149" y="1325995"/>
            <a:ext cx="2188923" cy="3262110"/>
            <a:chOff x="1323157" y="1767993"/>
            <a:chExt cx="2918565" cy="4349480"/>
          </a:xfrm>
        </p:grpSpPr>
        <p:sp>
          <p:nvSpPr>
            <p:cNvPr id="7" name="矩形 6"/>
            <p:cNvSpPr/>
            <p:nvPr/>
          </p:nvSpPr>
          <p:spPr>
            <a:xfrm>
              <a:off x="1323157" y="2348880"/>
              <a:ext cx="2768546" cy="1255191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norm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2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2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323157" y="4862280"/>
              <a:ext cx="2918565" cy="1255193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norm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2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2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323158" y="1767993"/>
              <a:ext cx="2320491" cy="580884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0" tIns="0" rIns="0" bIns="0" anchor="ctr">
              <a:normAutofit/>
            </a:bodyPr>
            <a:lstStyle/>
            <a:p>
              <a:pPr algn="r"/>
              <a:r>
                <a:rPr lang="zh-CN" altLang="en-US" sz="1500" b="1" dirty="0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rPr>
                <a:t>标题文本预设</a:t>
              </a:r>
              <a:endParaRPr lang="zh-CN" altLang="en-US" sz="1500" b="1" dirty="0">
                <a:solidFill>
                  <a:schemeClr val="accent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323158" y="4281396"/>
              <a:ext cx="2320491" cy="580884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0" tIns="0" rIns="0" bIns="0" anchor="ctr">
              <a:normAutofit/>
            </a:bodyPr>
            <a:lstStyle/>
            <a:p>
              <a:pPr algn="r"/>
              <a:r>
                <a:rPr lang="zh-CN" altLang="en-US" sz="1500" b="1" dirty="0">
                  <a:solidFill>
                    <a:schemeClr val="accent3">
                      <a:lumMod val="100000"/>
                    </a:schemeClr>
                  </a:solidFill>
                  <a:cs typeface="+mn-ea"/>
                  <a:sym typeface="+mn-lt"/>
                </a:rPr>
                <a:t>标题文本预设</a:t>
              </a:r>
              <a:endParaRPr lang="zh-CN" altLang="en-US" sz="1500" b="1" dirty="0">
                <a:solidFill>
                  <a:schemeClr val="accent3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6" name="Title 1"/>
          <p:cNvSpPr txBox="1"/>
          <p:nvPr/>
        </p:nvSpPr>
        <p:spPr>
          <a:xfrm>
            <a:off x="611560" y="39207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明年工作计划</a:t>
            </a:r>
            <a:endParaRPr lang="en-GB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987238" y="2169564"/>
            <a:ext cx="3110688" cy="1114096"/>
            <a:chOff x="6978188" y="2750915"/>
            <a:chExt cx="4147584" cy="1485462"/>
          </a:xfrm>
        </p:grpSpPr>
        <p:sp>
          <p:nvSpPr>
            <p:cNvPr id="28" name="矩形: 圆角 27"/>
            <p:cNvSpPr/>
            <p:nvPr/>
          </p:nvSpPr>
          <p:spPr>
            <a:xfrm>
              <a:off x="6978188" y="2945222"/>
              <a:ext cx="4147584" cy="91440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矩形: 圆角 28"/>
            <p:cNvSpPr/>
            <p:nvPr/>
          </p:nvSpPr>
          <p:spPr>
            <a:xfrm>
              <a:off x="6978188" y="2945222"/>
              <a:ext cx="3017520" cy="91440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文本框 64"/>
            <p:cNvSpPr txBox="1"/>
            <p:nvPr/>
          </p:nvSpPr>
          <p:spPr>
            <a:xfrm>
              <a:off x="6978188" y="2750915"/>
              <a:ext cx="530915" cy="258532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r>
                <a:rPr lang="zh-CN" altLang="en-US" sz="9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关键词</a:t>
              </a:r>
              <a:endParaRPr lang="zh-CN" altLang="en-US" sz="90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1" name="矩形: 圆角 30"/>
            <p:cNvSpPr/>
            <p:nvPr/>
          </p:nvSpPr>
          <p:spPr>
            <a:xfrm>
              <a:off x="6978188" y="3345127"/>
              <a:ext cx="4147584" cy="91440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矩形: 圆角 31"/>
            <p:cNvSpPr/>
            <p:nvPr/>
          </p:nvSpPr>
          <p:spPr>
            <a:xfrm>
              <a:off x="6978188" y="3345127"/>
              <a:ext cx="1371600" cy="9144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文本框 67"/>
            <p:cNvSpPr txBox="1"/>
            <p:nvPr/>
          </p:nvSpPr>
          <p:spPr>
            <a:xfrm>
              <a:off x="6978188" y="3150820"/>
              <a:ext cx="530915" cy="258532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r>
                <a:rPr lang="zh-CN" altLang="en-US" sz="9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关键词</a:t>
              </a:r>
              <a:endParaRPr lang="zh-CN" altLang="en-US" sz="90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4" name="矩形: 圆角 33"/>
            <p:cNvSpPr/>
            <p:nvPr/>
          </p:nvSpPr>
          <p:spPr>
            <a:xfrm>
              <a:off x="6978188" y="3745032"/>
              <a:ext cx="4147584" cy="91440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矩形: 圆角 34"/>
            <p:cNvSpPr/>
            <p:nvPr/>
          </p:nvSpPr>
          <p:spPr>
            <a:xfrm>
              <a:off x="6978188" y="3745032"/>
              <a:ext cx="3840480" cy="91440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文本框 70"/>
            <p:cNvSpPr txBox="1"/>
            <p:nvPr/>
          </p:nvSpPr>
          <p:spPr>
            <a:xfrm>
              <a:off x="6978188" y="3550725"/>
              <a:ext cx="530915" cy="258532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r>
                <a:rPr lang="zh-CN" altLang="en-US" sz="9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关键词</a:t>
              </a:r>
              <a:endParaRPr lang="zh-CN" altLang="en-US" sz="90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7" name="矩形: 圆角 36"/>
            <p:cNvSpPr/>
            <p:nvPr/>
          </p:nvSpPr>
          <p:spPr>
            <a:xfrm>
              <a:off x="6978188" y="4144937"/>
              <a:ext cx="4147584" cy="91440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矩形: 圆角 37"/>
            <p:cNvSpPr/>
            <p:nvPr/>
          </p:nvSpPr>
          <p:spPr>
            <a:xfrm>
              <a:off x="6978188" y="4144937"/>
              <a:ext cx="2468880" cy="91440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" name="文本框 73"/>
            <p:cNvSpPr txBox="1"/>
            <p:nvPr/>
          </p:nvSpPr>
          <p:spPr>
            <a:xfrm>
              <a:off x="6978188" y="3950630"/>
              <a:ext cx="530915" cy="258532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r>
                <a:rPr lang="zh-CN" altLang="en-US" sz="9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关键词</a:t>
              </a:r>
              <a:endParaRPr lang="zh-CN" altLang="en-US" sz="90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" name="文本框 74"/>
            <p:cNvSpPr txBox="1"/>
            <p:nvPr/>
          </p:nvSpPr>
          <p:spPr>
            <a:xfrm>
              <a:off x="10829627" y="2779969"/>
              <a:ext cx="270908" cy="214611"/>
            </a:xfrm>
            <a:prstGeom prst="rect">
              <a:avLst/>
            </a:prstGeom>
            <a:noFill/>
          </p:spPr>
          <p:txBody>
            <a:bodyPr wrap="none" lIns="0" tIns="0" rIns="0" bIns="0">
              <a:normAutofit fontScale="92500" lnSpcReduction="20000"/>
            </a:bodyPr>
            <a:lstStyle/>
            <a:p>
              <a:r>
                <a:rPr lang="en-US" sz="13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70%</a:t>
              </a:r>
              <a:endParaRPr lang="en-US" sz="130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1" name="文本框 75"/>
            <p:cNvSpPr txBox="1"/>
            <p:nvPr/>
          </p:nvSpPr>
          <p:spPr>
            <a:xfrm>
              <a:off x="10827916" y="3176757"/>
              <a:ext cx="288541" cy="214611"/>
            </a:xfrm>
            <a:prstGeom prst="rect">
              <a:avLst/>
            </a:prstGeom>
            <a:noFill/>
          </p:spPr>
          <p:txBody>
            <a:bodyPr wrap="none" lIns="0" tIns="0" rIns="0" bIns="0">
              <a:normAutofit fontScale="92500" lnSpcReduction="20000"/>
            </a:bodyPr>
            <a:lstStyle/>
            <a:p>
              <a:r>
                <a:rPr lang="en-US" sz="13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45%</a:t>
              </a:r>
              <a:endParaRPr lang="en-US" sz="130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2" name="文本框 76"/>
            <p:cNvSpPr txBox="1"/>
            <p:nvPr/>
          </p:nvSpPr>
          <p:spPr>
            <a:xfrm>
              <a:off x="10824709" y="3572685"/>
              <a:ext cx="294953" cy="214611"/>
            </a:xfrm>
            <a:prstGeom prst="rect">
              <a:avLst/>
            </a:prstGeom>
            <a:noFill/>
          </p:spPr>
          <p:txBody>
            <a:bodyPr wrap="none" lIns="0" tIns="0" rIns="0" bIns="0">
              <a:normAutofit fontScale="92500" lnSpcReduction="20000"/>
            </a:bodyPr>
            <a:lstStyle/>
            <a:p>
              <a:r>
                <a:rPr lang="en-US" sz="13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95%</a:t>
              </a:r>
              <a:endParaRPr lang="en-US" sz="130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3" name="文本框 77"/>
            <p:cNvSpPr txBox="1"/>
            <p:nvPr/>
          </p:nvSpPr>
          <p:spPr>
            <a:xfrm>
              <a:off x="10824711" y="3972408"/>
              <a:ext cx="294953" cy="214611"/>
            </a:xfrm>
            <a:prstGeom prst="rect">
              <a:avLst/>
            </a:prstGeom>
            <a:noFill/>
          </p:spPr>
          <p:txBody>
            <a:bodyPr wrap="none" lIns="0" tIns="0" rIns="0" bIns="0">
              <a:normAutofit fontScale="92500" lnSpcReduction="20000"/>
            </a:bodyPr>
            <a:lstStyle/>
            <a:p>
              <a:r>
                <a:rPr lang="en-US" sz="13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60%</a:t>
              </a:r>
              <a:endParaRPr lang="en-US" sz="130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4987238" y="1559231"/>
            <a:ext cx="3201543" cy="307777"/>
          </a:xfrm>
          <a:prstGeom prst="rect">
            <a:avLst/>
          </a:prstGeom>
        </p:spPr>
        <p:txBody>
          <a:bodyPr wrap="square" lIns="0" tIns="0" rIns="0" bIns="0">
            <a:normAutofit fontScale="92500" lnSpcReduction="20000"/>
          </a:bodyPr>
          <a:lstStyle/>
          <a:p>
            <a:pPr lvl="0">
              <a:lnSpc>
                <a:spcPct val="120000"/>
              </a:lnSpc>
            </a:pPr>
            <a:r>
              <a:rPr lang="zh-CN" altLang="en-US" sz="1100" dirty="0">
                <a:solidFill>
                  <a:schemeClr val="dk1">
                    <a:lumMod val="100000"/>
                  </a:schemeClr>
                </a:solidFill>
              </a:rPr>
              <a:t>点击输入替换内容</a:t>
            </a:r>
            <a:endParaRPr lang="en-US" altLang="zh-CN" sz="1100" dirty="0">
              <a:solidFill>
                <a:schemeClr val="dk1">
                  <a:lumMod val="100000"/>
                </a:schemeClr>
              </a:solidFill>
            </a:endParaRPr>
          </a:p>
          <a:p>
            <a:pPr lvl="0">
              <a:lnSpc>
                <a:spcPct val="120000"/>
              </a:lnSpc>
            </a:pPr>
            <a:r>
              <a:rPr lang="zh-CN" altLang="en-US" sz="1100" dirty="0">
                <a:solidFill>
                  <a:schemeClr val="dk1">
                    <a:lumMod val="100000"/>
                  </a:schemeClr>
                </a:solidFill>
              </a:rPr>
              <a:t>点击输入替换内容</a:t>
            </a:r>
            <a:endParaRPr lang="zh-CN" altLang="en-US" sz="1100" dirty="0">
              <a:solidFill>
                <a:schemeClr val="dk1">
                  <a:lumMod val="100000"/>
                </a:schemeClr>
              </a:solidFill>
              <a:effectLst/>
              <a:cs typeface="+mn-ea"/>
              <a:sym typeface="+mn-lt"/>
            </a:endParaRPr>
          </a:p>
        </p:txBody>
      </p:sp>
      <p:sp>
        <p:nvSpPr>
          <p:cNvPr id="6" name="文本框 58"/>
          <p:cNvSpPr txBox="1"/>
          <p:nvPr/>
        </p:nvSpPr>
        <p:spPr>
          <a:xfrm>
            <a:off x="4987238" y="1242336"/>
            <a:ext cx="3201543" cy="353011"/>
          </a:xfrm>
          <a:prstGeom prst="rect">
            <a:avLst/>
          </a:prstGeom>
          <a:noFill/>
        </p:spPr>
        <p:txBody>
          <a:bodyPr wrap="none" lIns="0" tIns="0" rIns="0" bIns="0" anchor="ctr" anchorCtr="0">
            <a:normAutofit/>
          </a:bodyPr>
          <a:lstStyle/>
          <a:p>
            <a:r>
              <a:rPr lang="zh-CN" altLang="en-US" sz="1600" b="1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rPr>
              <a:t>标题文本预设</a:t>
            </a:r>
            <a:endParaRPr lang="zh-CN" altLang="en-US" sz="1600" b="1">
              <a:solidFill>
                <a:schemeClr val="dk1">
                  <a:lumMod val="10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2234577" y="1107788"/>
            <a:ext cx="1538003" cy="449580"/>
            <a:chOff x="2234577" y="1107788"/>
            <a:chExt cx="1538003" cy="449580"/>
          </a:xfrm>
        </p:grpSpPr>
        <p:sp>
          <p:nvSpPr>
            <p:cNvPr id="16" name="矩形 15"/>
            <p:cNvSpPr/>
            <p:nvPr/>
          </p:nvSpPr>
          <p:spPr>
            <a:xfrm>
              <a:off x="2234577" y="1308069"/>
              <a:ext cx="1538003" cy="249299"/>
            </a:xfrm>
            <a:prstGeom prst="rect">
              <a:avLst/>
            </a:prstGeom>
          </p:spPr>
          <p:txBody>
            <a:bodyPr wrap="square" lIns="0" tIns="0" rIns="0" bIns="0" anchor="t" anchorCtr="0">
              <a:normAutofit fontScale="77500" lnSpcReduction="20000"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0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000" dirty="0">
                <a:solidFill>
                  <a:schemeClr val="dk1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2234578" y="1107788"/>
              <a:ext cx="1411505" cy="166199"/>
            </a:xfrm>
            <a:prstGeom prst="rect">
              <a:avLst/>
            </a:prstGeom>
          </p:spPr>
          <p:txBody>
            <a:bodyPr wrap="none" lIns="0" tIns="0" rIns="0" bIns="0" anchor="t" anchorCtr="0">
              <a:normAutofit lnSpcReduction="10000"/>
            </a:bodyPr>
            <a:lstStyle/>
            <a:p>
              <a:r>
                <a:rPr lang="zh-CN" altLang="en-US" sz="1200" b="1" dirty="0">
                  <a:solidFill>
                    <a:schemeClr val="dk1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关键词</a:t>
              </a:r>
              <a:endParaRPr lang="zh-CN" altLang="en-US" sz="1200" b="1" dirty="0">
                <a:solidFill>
                  <a:schemeClr val="dk1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3064641" y="1952010"/>
            <a:ext cx="1538003" cy="449580"/>
            <a:chOff x="3064641" y="1952010"/>
            <a:chExt cx="1538003" cy="449580"/>
          </a:xfrm>
        </p:grpSpPr>
        <p:sp>
          <p:nvSpPr>
            <p:cNvPr id="18" name="矩形 17"/>
            <p:cNvSpPr/>
            <p:nvPr/>
          </p:nvSpPr>
          <p:spPr>
            <a:xfrm>
              <a:off x="3064641" y="2152291"/>
              <a:ext cx="1538003" cy="249299"/>
            </a:xfrm>
            <a:prstGeom prst="rect">
              <a:avLst/>
            </a:prstGeom>
          </p:spPr>
          <p:txBody>
            <a:bodyPr wrap="square" lIns="0" tIns="0" rIns="0" bIns="0" anchor="t" anchorCtr="0">
              <a:normAutofit fontScale="77500" lnSpcReduction="20000"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0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000" dirty="0">
                <a:solidFill>
                  <a:schemeClr val="dk1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3064641" y="1952010"/>
              <a:ext cx="1411505" cy="166199"/>
            </a:xfrm>
            <a:prstGeom prst="rect">
              <a:avLst/>
            </a:prstGeom>
          </p:spPr>
          <p:txBody>
            <a:bodyPr wrap="none" lIns="0" tIns="0" rIns="0" bIns="0" anchor="t" anchorCtr="0">
              <a:normAutofit lnSpcReduction="10000"/>
            </a:bodyPr>
            <a:lstStyle/>
            <a:p>
              <a:r>
                <a:rPr lang="zh-CN" altLang="en-US" sz="1200" b="1">
                  <a:solidFill>
                    <a:schemeClr val="dk1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关键词</a:t>
              </a:r>
              <a:endParaRPr lang="zh-CN" altLang="en-US" sz="1200" b="1">
                <a:solidFill>
                  <a:schemeClr val="dk1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2719181" y="2796231"/>
            <a:ext cx="1538003" cy="449581"/>
            <a:chOff x="2719181" y="2796231"/>
            <a:chExt cx="1538003" cy="449581"/>
          </a:xfrm>
        </p:grpSpPr>
        <p:sp>
          <p:nvSpPr>
            <p:cNvPr id="20" name="矩形 19"/>
            <p:cNvSpPr/>
            <p:nvPr/>
          </p:nvSpPr>
          <p:spPr>
            <a:xfrm>
              <a:off x="2719181" y="2996513"/>
              <a:ext cx="1538003" cy="249299"/>
            </a:xfrm>
            <a:prstGeom prst="rect">
              <a:avLst/>
            </a:prstGeom>
          </p:spPr>
          <p:txBody>
            <a:bodyPr wrap="square" lIns="0" tIns="0" rIns="0" bIns="0" anchor="t" anchorCtr="0">
              <a:normAutofit fontScale="77500" lnSpcReduction="20000"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0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000" dirty="0">
                <a:solidFill>
                  <a:schemeClr val="dk1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719182" y="2796231"/>
              <a:ext cx="1411505" cy="166199"/>
            </a:xfrm>
            <a:prstGeom prst="rect">
              <a:avLst/>
            </a:prstGeom>
          </p:spPr>
          <p:txBody>
            <a:bodyPr wrap="none" lIns="0" tIns="0" rIns="0" bIns="0" anchor="t" anchorCtr="0">
              <a:normAutofit lnSpcReduction="10000"/>
            </a:bodyPr>
            <a:lstStyle/>
            <a:p>
              <a:r>
                <a:rPr lang="zh-CN" altLang="en-US" sz="1200" b="1">
                  <a:solidFill>
                    <a:schemeClr val="dk1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关键词</a:t>
              </a:r>
              <a:endParaRPr lang="zh-CN" altLang="en-US" sz="1200" b="1">
                <a:solidFill>
                  <a:schemeClr val="dk1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3064683" y="3640770"/>
            <a:ext cx="1538003" cy="449580"/>
            <a:chOff x="3064683" y="3640770"/>
            <a:chExt cx="1538003" cy="449580"/>
          </a:xfrm>
        </p:grpSpPr>
        <p:sp>
          <p:nvSpPr>
            <p:cNvPr id="22" name="矩形 21"/>
            <p:cNvSpPr/>
            <p:nvPr/>
          </p:nvSpPr>
          <p:spPr>
            <a:xfrm>
              <a:off x="3064683" y="3841051"/>
              <a:ext cx="1538003" cy="249299"/>
            </a:xfrm>
            <a:prstGeom prst="rect">
              <a:avLst/>
            </a:prstGeom>
          </p:spPr>
          <p:txBody>
            <a:bodyPr wrap="square" lIns="0" tIns="0" rIns="0" bIns="0" anchor="t" anchorCtr="0">
              <a:normAutofit fontScale="77500" lnSpcReduction="20000"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0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000" dirty="0">
                <a:solidFill>
                  <a:schemeClr val="dk1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3064683" y="3640770"/>
              <a:ext cx="1411505" cy="166199"/>
            </a:xfrm>
            <a:prstGeom prst="rect">
              <a:avLst/>
            </a:prstGeom>
          </p:spPr>
          <p:txBody>
            <a:bodyPr wrap="none" lIns="0" tIns="0" rIns="0" bIns="0" anchor="t" anchorCtr="0">
              <a:normAutofit lnSpcReduction="10000"/>
            </a:bodyPr>
            <a:lstStyle/>
            <a:p>
              <a:r>
                <a:rPr lang="zh-CN" altLang="en-US" sz="1200" b="1">
                  <a:solidFill>
                    <a:schemeClr val="dk1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关键词</a:t>
              </a:r>
              <a:endParaRPr lang="zh-CN" altLang="en-US" sz="1200" b="1">
                <a:solidFill>
                  <a:schemeClr val="dk1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955219" y="1110420"/>
            <a:ext cx="1285875" cy="1285875"/>
            <a:chOff x="955219" y="1110420"/>
            <a:chExt cx="1285875" cy="1285875"/>
          </a:xfrm>
        </p:grpSpPr>
        <p:sp>
          <p:nvSpPr>
            <p:cNvPr id="8" name="菱形 7"/>
            <p:cNvSpPr/>
            <p:nvPr/>
          </p:nvSpPr>
          <p:spPr>
            <a:xfrm>
              <a:off x="955219" y="1110420"/>
              <a:ext cx="1285875" cy="1285875"/>
            </a:xfrm>
            <a:prstGeom prst="diamond">
              <a:avLst/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菱形 11"/>
            <p:cNvSpPr/>
            <p:nvPr/>
          </p:nvSpPr>
          <p:spPr>
            <a:xfrm>
              <a:off x="1148436" y="1306894"/>
              <a:ext cx="892926" cy="892926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任意多边形: 形状 23"/>
            <p:cNvSpPr/>
            <p:nvPr/>
          </p:nvSpPr>
          <p:spPr>
            <a:xfrm>
              <a:off x="1407831" y="1579464"/>
              <a:ext cx="320366" cy="332929"/>
            </a:xfrm>
            <a:custGeom>
              <a:avLst/>
              <a:gdLst>
                <a:gd name="connsiteX0" fmla="*/ 200025 w 323850"/>
                <a:gd name="connsiteY0" fmla="*/ 303213 h 336550"/>
                <a:gd name="connsiteX1" fmla="*/ 188912 w 323850"/>
                <a:gd name="connsiteY1" fmla="*/ 314326 h 336550"/>
                <a:gd name="connsiteX2" fmla="*/ 200025 w 323850"/>
                <a:gd name="connsiteY2" fmla="*/ 325439 h 336550"/>
                <a:gd name="connsiteX3" fmla="*/ 211138 w 323850"/>
                <a:gd name="connsiteY3" fmla="*/ 314326 h 336550"/>
                <a:gd name="connsiteX4" fmla="*/ 200025 w 323850"/>
                <a:gd name="connsiteY4" fmla="*/ 303213 h 336550"/>
                <a:gd name="connsiteX5" fmla="*/ 267890 w 323850"/>
                <a:gd name="connsiteY5" fmla="*/ 200026 h 336550"/>
                <a:gd name="connsiteX6" fmla="*/ 306529 w 323850"/>
                <a:gd name="connsiteY6" fmla="*/ 200026 h 336550"/>
                <a:gd name="connsiteX7" fmla="*/ 323850 w 323850"/>
                <a:gd name="connsiteY7" fmla="*/ 217105 h 336550"/>
                <a:gd name="connsiteX8" fmla="*/ 323850 w 323850"/>
                <a:gd name="connsiteY8" fmla="*/ 219733 h 336550"/>
                <a:gd name="connsiteX9" fmla="*/ 306529 w 323850"/>
                <a:gd name="connsiteY9" fmla="*/ 238126 h 336550"/>
                <a:gd name="connsiteX10" fmla="*/ 267890 w 323850"/>
                <a:gd name="connsiteY10" fmla="*/ 238126 h 336550"/>
                <a:gd name="connsiteX11" fmla="*/ 249237 w 323850"/>
                <a:gd name="connsiteY11" fmla="*/ 219733 h 336550"/>
                <a:gd name="connsiteX12" fmla="*/ 249237 w 323850"/>
                <a:gd name="connsiteY12" fmla="*/ 217105 h 336550"/>
                <a:gd name="connsiteX13" fmla="*/ 267890 w 323850"/>
                <a:gd name="connsiteY13" fmla="*/ 200026 h 336550"/>
                <a:gd name="connsiteX14" fmla="*/ 267890 w 323850"/>
                <a:gd name="connsiteY14" fmla="*/ 155576 h 336550"/>
                <a:gd name="connsiteX15" fmla="*/ 306529 w 323850"/>
                <a:gd name="connsiteY15" fmla="*/ 155576 h 336550"/>
                <a:gd name="connsiteX16" fmla="*/ 323850 w 323850"/>
                <a:gd name="connsiteY16" fmla="*/ 172528 h 336550"/>
                <a:gd name="connsiteX17" fmla="*/ 323850 w 323850"/>
                <a:gd name="connsiteY17" fmla="*/ 175137 h 336550"/>
                <a:gd name="connsiteX18" fmla="*/ 306529 w 323850"/>
                <a:gd name="connsiteY18" fmla="*/ 192089 h 336550"/>
                <a:gd name="connsiteX19" fmla="*/ 267890 w 323850"/>
                <a:gd name="connsiteY19" fmla="*/ 192089 h 336550"/>
                <a:gd name="connsiteX20" fmla="*/ 249237 w 323850"/>
                <a:gd name="connsiteY20" fmla="*/ 175137 h 336550"/>
                <a:gd name="connsiteX21" fmla="*/ 249237 w 323850"/>
                <a:gd name="connsiteY21" fmla="*/ 172528 h 336550"/>
                <a:gd name="connsiteX22" fmla="*/ 267890 w 323850"/>
                <a:gd name="connsiteY22" fmla="*/ 155576 h 336550"/>
                <a:gd name="connsiteX23" fmla="*/ 175670 w 323850"/>
                <a:gd name="connsiteY23" fmla="*/ 15876 h 336550"/>
                <a:gd name="connsiteX24" fmla="*/ 173037 w 323850"/>
                <a:gd name="connsiteY24" fmla="*/ 19686 h 336550"/>
                <a:gd name="connsiteX25" fmla="*/ 175670 w 323850"/>
                <a:gd name="connsiteY25" fmla="*/ 22226 h 336550"/>
                <a:gd name="connsiteX26" fmla="*/ 224379 w 323850"/>
                <a:gd name="connsiteY26" fmla="*/ 22226 h 336550"/>
                <a:gd name="connsiteX27" fmla="*/ 227012 w 323850"/>
                <a:gd name="connsiteY27" fmla="*/ 19686 h 336550"/>
                <a:gd name="connsiteX28" fmla="*/ 224379 w 323850"/>
                <a:gd name="connsiteY28" fmla="*/ 15876 h 336550"/>
                <a:gd name="connsiteX29" fmla="*/ 175670 w 323850"/>
                <a:gd name="connsiteY29" fmla="*/ 15876 h 336550"/>
                <a:gd name="connsiteX30" fmla="*/ 125064 w 323850"/>
                <a:gd name="connsiteY30" fmla="*/ 0 h 336550"/>
                <a:gd name="connsiteX31" fmla="*/ 276458 w 323850"/>
                <a:gd name="connsiteY31" fmla="*/ 0 h 336550"/>
                <a:gd name="connsiteX32" fmla="*/ 298837 w 323850"/>
                <a:gd name="connsiteY32" fmla="*/ 22349 h 336550"/>
                <a:gd name="connsiteX33" fmla="*/ 298837 w 323850"/>
                <a:gd name="connsiteY33" fmla="*/ 109116 h 336550"/>
                <a:gd name="connsiteX34" fmla="*/ 306736 w 323850"/>
                <a:gd name="connsiteY34" fmla="*/ 109116 h 336550"/>
                <a:gd name="connsiteX35" fmla="*/ 323850 w 323850"/>
                <a:gd name="connsiteY35" fmla="*/ 127521 h 336550"/>
                <a:gd name="connsiteX36" fmla="*/ 323850 w 323850"/>
                <a:gd name="connsiteY36" fmla="*/ 130150 h 336550"/>
                <a:gd name="connsiteX37" fmla="*/ 306736 w 323850"/>
                <a:gd name="connsiteY37" fmla="*/ 147241 h 336550"/>
                <a:gd name="connsiteX38" fmla="*/ 268559 w 323850"/>
                <a:gd name="connsiteY38" fmla="*/ 147241 h 336550"/>
                <a:gd name="connsiteX39" fmla="*/ 250128 w 323850"/>
                <a:gd name="connsiteY39" fmla="*/ 130150 h 336550"/>
                <a:gd name="connsiteX40" fmla="*/ 250128 w 323850"/>
                <a:gd name="connsiteY40" fmla="*/ 127521 h 336550"/>
                <a:gd name="connsiteX41" fmla="*/ 268559 w 323850"/>
                <a:gd name="connsiteY41" fmla="*/ 109116 h 336550"/>
                <a:gd name="connsiteX42" fmla="*/ 272508 w 323850"/>
                <a:gd name="connsiteY42" fmla="*/ 109116 h 336550"/>
                <a:gd name="connsiteX43" fmla="*/ 283040 w 323850"/>
                <a:gd name="connsiteY43" fmla="*/ 109116 h 336550"/>
                <a:gd name="connsiteX44" fmla="*/ 283040 w 323850"/>
                <a:gd name="connsiteY44" fmla="*/ 35496 h 336550"/>
                <a:gd name="connsiteX45" fmla="*/ 118481 w 323850"/>
                <a:gd name="connsiteY45" fmla="*/ 35496 h 336550"/>
                <a:gd name="connsiteX46" fmla="*/ 118481 w 323850"/>
                <a:gd name="connsiteY46" fmla="*/ 76250 h 336550"/>
                <a:gd name="connsiteX47" fmla="*/ 155342 w 323850"/>
                <a:gd name="connsiteY47" fmla="*/ 56530 h 336550"/>
                <a:gd name="connsiteX48" fmla="*/ 184305 w 323850"/>
                <a:gd name="connsiteY48" fmla="*/ 74935 h 336550"/>
                <a:gd name="connsiteX49" fmla="*/ 139545 w 323850"/>
                <a:gd name="connsiteY49" fmla="*/ 117004 h 336550"/>
                <a:gd name="connsiteX50" fmla="*/ 118481 w 323850"/>
                <a:gd name="connsiteY50" fmla="*/ 131465 h 336550"/>
                <a:gd name="connsiteX51" fmla="*/ 118481 w 323850"/>
                <a:gd name="connsiteY51" fmla="*/ 294481 h 336550"/>
                <a:gd name="connsiteX52" fmla="*/ 283040 w 323850"/>
                <a:gd name="connsiteY52" fmla="*/ 294481 h 336550"/>
                <a:gd name="connsiteX53" fmla="*/ 283040 w 323850"/>
                <a:gd name="connsiteY53" fmla="*/ 282649 h 336550"/>
                <a:gd name="connsiteX54" fmla="*/ 268559 w 323850"/>
                <a:gd name="connsiteY54" fmla="*/ 282649 h 336550"/>
                <a:gd name="connsiteX55" fmla="*/ 250128 w 323850"/>
                <a:gd name="connsiteY55" fmla="*/ 264244 h 336550"/>
                <a:gd name="connsiteX56" fmla="*/ 250128 w 323850"/>
                <a:gd name="connsiteY56" fmla="*/ 262930 h 336550"/>
                <a:gd name="connsiteX57" fmla="*/ 268559 w 323850"/>
                <a:gd name="connsiteY57" fmla="*/ 244525 h 336550"/>
                <a:gd name="connsiteX58" fmla="*/ 306736 w 323850"/>
                <a:gd name="connsiteY58" fmla="*/ 244525 h 336550"/>
                <a:gd name="connsiteX59" fmla="*/ 323850 w 323850"/>
                <a:gd name="connsiteY59" fmla="*/ 262930 h 336550"/>
                <a:gd name="connsiteX60" fmla="*/ 323850 w 323850"/>
                <a:gd name="connsiteY60" fmla="*/ 264244 h 336550"/>
                <a:gd name="connsiteX61" fmla="*/ 306736 w 323850"/>
                <a:gd name="connsiteY61" fmla="*/ 282649 h 336550"/>
                <a:gd name="connsiteX62" fmla="*/ 301470 w 323850"/>
                <a:gd name="connsiteY62" fmla="*/ 282649 h 336550"/>
                <a:gd name="connsiteX63" fmla="*/ 298837 w 323850"/>
                <a:gd name="connsiteY63" fmla="*/ 282649 h 336550"/>
                <a:gd name="connsiteX64" fmla="*/ 298837 w 323850"/>
                <a:gd name="connsiteY64" fmla="*/ 314201 h 336550"/>
                <a:gd name="connsiteX65" fmla="*/ 276458 w 323850"/>
                <a:gd name="connsiteY65" fmla="*/ 336550 h 336550"/>
                <a:gd name="connsiteX66" fmla="*/ 125064 w 323850"/>
                <a:gd name="connsiteY66" fmla="*/ 336550 h 336550"/>
                <a:gd name="connsiteX67" fmla="*/ 102684 w 323850"/>
                <a:gd name="connsiteY67" fmla="*/ 314201 h 336550"/>
                <a:gd name="connsiteX68" fmla="*/ 102684 w 323850"/>
                <a:gd name="connsiteY68" fmla="*/ 287908 h 336550"/>
                <a:gd name="connsiteX69" fmla="*/ 75038 w 323850"/>
                <a:gd name="connsiteY69" fmla="*/ 287908 h 336550"/>
                <a:gd name="connsiteX70" fmla="*/ 13164 w 323850"/>
                <a:gd name="connsiteY70" fmla="*/ 255042 h 336550"/>
                <a:gd name="connsiteX71" fmla="*/ 11848 w 323850"/>
                <a:gd name="connsiteY71" fmla="*/ 253727 h 336550"/>
                <a:gd name="connsiteX72" fmla="*/ 9215 w 323850"/>
                <a:gd name="connsiteY72" fmla="*/ 249783 h 336550"/>
                <a:gd name="connsiteX73" fmla="*/ 7899 w 323850"/>
                <a:gd name="connsiteY73" fmla="*/ 244525 h 336550"/>
                <a:gd name="connsiteX74" fmla="*/ 6582 w 323850"/>
                <a:gd name="connsiteY74" fmla="*/ 240581 h 336550"/>
                <a:gd name="connsiteX75" fmla="*/ 2633 w 323850"/>
                <a:gd name="connsiteY75" fmla="*/ 231378 h 336550"/>
                <a:gd name="connsiteX76" fmla="*/ 2633 w 323850"/>
                <a:gd name="connsiteY76" fmla="*/ 228749 h 336550"/>
                <a:gd name="connsiteX77" fmla="*/ 0 w 323850"/>
                <a:gd name="connsiteY77" fmla="*/ 219546 h 336550"/>
                <a:gd name="connsiteX78" fmla="*/ 0 w 323850"/>
                <a:gd name="connsiteY78" fmla="*/ 215602 h 336550"/>
                <a:gd name="connsiteX79" fmla="*/ 0 w 323850"/>
                <a:gd name="connsiteY79" fmla="*/ 202456 h 336550"/>
                <a:gd name="connsiteX80" fmla="*/ 40810 w 323850"/>
                <a:gd name="connsiteY80" fmla="*/ 119633 h 336550"/>
                <a:gd name="connsiteX81" fmla="*/ 102684 w 323850"/>
                <a:gd name="connsiteY81" fmla="*/ 85452 h 336550"/>
                <a:gd name="connsiteX82" fmla="*/ 102684 w 323850"/>
                <a:gd name="connsiteY82" fmla="*/ 22349 h 336550"/>
                <a:gd name="connsiteX83" fmla="*/ 125064 w 323850"/>
                <a:gd name="connsiteY83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323850" h="336550">
                  <a:moveTo>
                    <a:pt x="200025" y="303213"/>
                  </a:moveTo>
                  <a:cubicBezTo>
                    <a:pt x="193887" y="303213"/>
                    <a:pt x="188912" y="308188"/>
                    <a:pt x="188912" y="314326"/>
                  </a:cubicBezTo>
                  <a:cubicBezTo>
                    <a:pt x="188912" y="320464"/>
                    <a:pt x="193887" y="325439"/>
                    <a:pt x="200025" y="325439"/>
                  </a:cubicBezTo>
                  <a:cubicBezTo>
                    <a:pt x="206163" y="325439"/>
                    <a:pt x="211138" y="320464"/>
                    <a:pt x="211138" y="314326"/>
                  </a:cubicBezTo>
                  <a:cubicBezTo>
                    <a:pt x="211138" y="308188"/>
                    <a:pt x="206163" y="303213"/>
                    <a:pt x="200025" y="303213"/>
                  </a:cubicBezTo>
                  <a:close/>
                  <a:moveTo>
                    <a:pt x="267890" y="200026"/>
                  </a:moveTo>
                  <a:cubicBezTo>
                    <a:pt x="267890" y="200026"/>
                    <a:pt x="267890" y="200026"/>
                    <a:pt x="306529" y="200026"/>
                  </a:cubicBezTo>
                  <a:cubicBezTo>
                    <a:pt x="315856" y="200026"/>
                    <a:pt x="323850" y="207909"/>
                    <a:pt x="323850" y="217105"/>
                  </a:cubicBezTo>
                  <a:cubicBezTo>
                    <a:pt x="323850" y="217105"/>
                    <a:pt x="323850" y="217105"/>
                    <a:pt x="323850" y="219733"/>
                  </a:cubicBezTo>
                  <a:cubicBezTo>
                    <a:pt x="323850" y="228929"/>
                    <a:pt x="315856" y="238126"/>
                    <a:pt x="306529" y="238126"/>
                  </a:cubicBezTo>
                  <a:cubicBezTo>
                    <a:pt x="306529" y="238126"/>
                    <a:pt x="306529" y="238126"/>
                    <a:pt x="267890" y="238126"/>
                  </a:cubicBezTo>
                  <a:cubicBezTo>
                    <a:pt x="257231" y="238126"/>
                    <a:pt x="249237" y="228929"/>
                    <a:pt x="249237" y="219733"/>
                  </a:cubicBezTo>
                  <a:cubicBezTo>
                    <a:pt x="249237" y="219733"/>
                    <a:pt x="249237" y="219733"/>
                    <a:pt x="249237" y="217105"/>
                  </a:cubicBezTo>
                  <a:cubicBezTo>
                    <a:pt x="249237" y="207909"/>
                    <a:pt x="257231" y="200026"/>
                    <a:pt x="267890" y="200026"/>
                  </a:cubicBezTo>
                  <a:close/>
                  <a:moveTo>
                    <a:pt x="267890" y="155576"/>
                  </a:moveTo>
                  <a:cubicBezTo>
                    <a:pt x="267890" y="155576"/>
                    <a:pt x="267890" y="155576"/>
                    <a:pt x="306529" y="155576"/>
                  </a:cubicBezTo>
                  <a:cubicBezTo>
                    <a:pt x="315856" y="155576"/>
                    <a:pt x="323850" y="163400"/>
                    <a:pt x="323850" y="172528"/>
                  </a:cubicBezTo>
                  <a:cubicBezTo>
                    <a:pt x="323850" y="172528"/>
                    <a:pt x="323850" y="172528"/>
                    <a:pt x="323850" y="175137"/>
                  </a:cubicBezTo>
                  <a:cubicBezTo>
                    <a:pt x="323850" y="184265"/>
                    <a:pt x="315856" y="192089"/>
                    <a:pt x="306529" y="192089"/>
                  </a:cubicBezTo>
                  <a:cubicBezTo>
                    <a:pt x="306529" y="192089"/>
                    <a:pt x="306529" y="192089"/>
                    <a:pt x="267890" y="192089"/>
                  </a:cubicBezTo>
                  <a:cubicBezTo>
                    <a:pt x="257231" y="192089"/>
                    <a:pt x="249237" y="184265"/>
                    <a:pt x="249237" y="175137"/>
                  </a:cubicBezTo>
                  <a:cubicBezTo>
                    <a:pt x="249237" y="175137"/>
                    <a:pt x="249237" y="175137"/>
                    <a:pt x="249237" y="172528"/>
                  </a:cubicBezTo>
                  <a:cubicBezTo>
                    <a:pt x="249237" y="163400"/>
                    <a:pt x="257231" y="155576"/>
                    <a:pt x="267890" y="155576"/>
                  </a:cubicBezTo>
                  <a:close/>
                  <a:moveTo>
                    <a:pt x="175670" y="15876"/>
                  </a:moveTo>
                  <a:cubicBezTo>
                    <a:pt x="174353" y="15876"/>
                    <a:pt x="173037" y="17146"/>
                    <a:pt x="173037" y="19686"/>
                  </a:cubicBezTo>
                  <a:cubicBezTo>
                    <a:pt x="173037" y="20956"/>
                    <a:pt x="174353" y="22226"/>
                    <a:pt x="175670" y="22226"/>
                  </a:cubicBezTo>
                  <a:cubicBezTo>
                    <a:pt x="175670" y="22226"/>
                    <a:pt x="175670" y="22226"/>
                    <a:pt x="224379" y="22226"/>
                  </a:cubicBezTo>
                  <a:cubicBezTo>
                    <a:pt x="225695" y="22226"/>
                    <a:pt x="227012" y="20956"/>
                    <a:pt x="227012" y="19686"/>
                  </a:cubicBezTo>
                  <a:cubicBezTo>
                    <a:pt x="227012" y="17146"/>
                    <a:pt x="225695" y="15876"/>
                    <a:pt x="224379" y="15876"/>
                  </a:cubicBezTo>
                  <a:cubicBezTo>
                    <a:pt x="224379" y="15876"/>
                    <a:pt x="224379" y="15876"/>
                    <a:pt x="175670" y="15876"/>
                  </a:cubicBezTo>
                  <a:close/>
                  <a:moveTo>
                    <a:pt x="125064" y="0"/>
                  </a:moveTo>
                  <a:cubicBezTo>
                    <a:pt x="125064" y="0"/>
                    <a:pt x="125064" y="0"/>
                    <a:pt x="276458" y="0"/>
                  </a:cubicBezTo>
                  <a:cubicBezTo>
                    <a:pt x="288306" y="0"/>
                    <a:pt x="298837" y="10517"/>
                    <a:pt x="298837" y="22349"/>
                  </a:cubicBezTo>
                  <a:cubicBezTo>
                    <a:pt x="298837" y="22349"/>
                    <a:pt x="298837" y="22349"/>
                    <a:pt x="298837" y="109116"/>
                  </a:cubicBezTo>
                  <a:cubicBezTo>
                    <a:pt x="298837" y="109116"/>
                    <a:pt x="298837" y="109116"/>
                    <a:pt x="306736" y="109116"/>
                  </a:cubicBezTo>
                  <a:cubicBezTo>
                    <a:pt x="315951" y="109116"/>
                    <a:pt x="323850" y="118318"/>
                    <a:pt x="323850" y="127521"/>
                  </a:cubicBezTo>
                  <a:cubicBezTo>
                    <a:pt x="323850" y="127521"/>
                    <a:pt x="323850" y="127521"/>
                    <a:pt x="323850" y="130150"/>
                  </a:cubicBezTo>
                  <a:cubicBezTo>
                    <a:pt x="323850" y="139353"/>
                    <a:pt x="315951" y="147241"/>
                    <a:pt x="306736" y="147241"/>
                  </a:cubicBezTo>
                  <a:cubicBezTo>
                    <a:pt x="306736" y="147241"/>
                    <a:pt x="306736" y="147241"/>
                    <a:pt x="268559" y="147241"/>
                  </a:cubicBezTo>
                  <a:cubicBezTo>
                    <a:pt x="258027" y="147241"/>
                    <a:pt x="250128" y="139353"/>
                    <a:pt x="250128" y="130150"/>
                  </a:cubicBezTo>
                  <a:cubicBezTo>
                    <a:pt x="250128" y="130150"/>
                    <a:pt x="250128" y="130150"/>
                    <a:pt x="250128" y="127521"/>
                  </a:cubicBezTo>
                  <a:cubicBezTo>
                    <a:pt x="250128" y="118318"/>
                    <a:pt x="258027" y="109116"/>
                    <a:pt x="268559" y="109116"/>
                  </a:cubicBezTo>
                  <a:cubicBezTo>
                    <a:pt x="268559" y="109116"/>
                    <a:pt x="268559" y="109116"/>
                    <a:pt x="272508" y="109116"/>
                  </a:cubicBezTo>
                  <a:cubicBezTo>
                    <a:pt x="272508" y="109116"/>
                    <a:pt x="272508" y="109116"/>
                    <a:pt x="283040" y="109116"/>
                  </a:cubicBezTo>
                  <a:cubicBezTo>
                    <a:pt x="283040" y="109116"/>
                    <a:pt x="283040" y="109116"/>
                    <a:pt x="283040" y="35496"/>
                  </a:cubicBezTo>
                  <a:cubicBezTo>
                    <a:pt x="283040" y="35496"/>
                    <a:pt x="283040" y="35496"/>
                    <a:pt x="118481" y="35496"/>
                  </a:cubicBezTo>
                  <a:cubicBezTo>
                    <a:pt x="118481" y="35496"/>
                    <a:pt x="118481" y="35496"/>
                    <a:pt x="118481" y="76250"/>
                  </a:cubicBezTo>
                  <a:cubicBezTo>
                    <a:pt x="134279" y="67047"/>
                    <a:pt x="148760" y="59159"/>
                    <a:pt x="155342" y="56530"/>
                  </a:cubicBezTo>
                  <a:cubicBezTo>
                    <a:pt x="176406" y="44698"/>
                    <a:pt x="188254" y="59159"/>
                    <a:pt x="184305" y="74935"/>
                  </a:cubicBezTo>
                  <a:cubicBezTo>
                    <a:pt x="181672" y="86767"/>
                    <a:pt x="160608" y="99913"/>
                    <a:pt x="139545" y="117004"/>
                  </a:cubicBezTo>
                  <a:cubicBezTo>
                    <a:pt x="134279" y="120948"/>
                    <a:pt x="126380" y="126206"/>
                    <a:pt x="118481" y="131465"/>
                  </a:cubicBezTo>
                  <a:cubicBezTo>
                    <a:pt x="118481" y="131465"/>
                    <a:pt x="118481" y="131465"/>
                    <a:pt x="118481" y="294481"/>
                  </a:cubicBezTo>
                  <a:cubicBezTo>
                    <a:pt x="118481" y="294481"/>
                    <a:pt x="118481" y="294481"/>
                    <a:pt x="283040" y="294481"/>
                  </a:cubicBezTo>
                  <a:cubicBezTo>
                    <a:pt x="283040" y="294481"/>
                    <a:pt x="283040" y="294481"/>
                    <a:pt x="283040" y="282649"/>
                  </a:cubicBezTo>
                  <a:cubicBezTo>
                    <a:pt x="283040" y="282649"/>
                    <a:pt x="283040" y="282649"/>
                    <a:pt x="268559" y="282649"/>
                  </a:cubicBezTo>
                  <a:cubicBezTo>
                    <a:pt x="258027" y="282649"/>
                    <a:pt x="250128" y="274762"/>
                    <a:pt x="250128" y="264244"/>
                  </a:cubicBezTo>
                  <a:cubicBezTo>
                    <a:pt x="250128" y="264244"/>
                    <a:pt x="250128" y="264244"/>
                    <a:pt x="250128" y="262930"/>
                  </a:cubicBezTo>
                  <a:cubicBezTo>
                    <a:pt x="250128" y="252413"/>
                    <a:pt x="258027" y="244525"/>
                    <a:pt x="268559" y="244525"/>
                  </a:cubicBezTo>
                  <a:cubicBezTo>
                    <a:pt x="268559" y="244525"/>
                    <a:pt x="268559" y="244525"/>
                    <a:pt x="306736" y="244525"/>
                  </a:cubicBezTo>
                  <a:cubicBezTo>
                    <a:pt x="315951" y="244525"/>
                    <a:pt x="323850" y="252413"/>
                    <a:pt x="323850" y="262930"/>
                  </a:cubicBezTo>
                  <a:cubicBezTo>
                    <a:pt x="323850" y="262930"/>
                    <a:pt x="323850" y="262930"/>
                    <a:pt x="323850" y="264244"/>
                  </a:cubicBezTo>
                  <a:cubicBezTo>
                    <a:pt x="323850" y="274762"/>
                    <a:pt x="315951" y="282649"/>
                    <a:pt x="306736" y="282649"/>
                  </a:cubicBezTo>
                  <a:cubicBezTo>
                    <a:pt x="306736" y="282649"/>
                    <a:pt x="306736" y="282649"/>
                    <a:pt x="301470" y="282649"/>
                  </a:cubicBezTo>
                  <a:cubicBezTo>
                    <a:pt x="301470" y="282649"/>
                    <a:pt x="301470" y="282649"/>
                    <a:pt x="298837" y="282649"/>
                  </a:cubicBezTo>
                  <a:cubicBezTo>
                    <a:pt x="298837" y="282649"/>
                    <a:pt x="298837" y="282649"/>
                    <a:pt x="298837" y="314201"/>
                  </a:cubicBezTo>
                  <a:cubicBezTo>
                    <a:pt x="298837" y="326033"/>
                    <a:pt x="288306" y="336550"/>
                    <a:pt x="276458" y="336550"/>
                  </a:cubicBezTo>
                  <a:cubicBezTo>
                    <a:pt x="276458" y="336550"/>
                    <a:pt x="276458" y="336550"/>
                    <a:pt x="125064" y="336550"/>
                  </a:cubicBezTo>
                  <a:cubicBezTo>
                    <a:pt x="113216" y="336550"/>
                    <a:pt x="102684" y="326033"/>
                    <a:pt x="102684" y="314201"/>
                  </a:cubicBezTo>
                  <a:cubicBezTo>
                    <a:pt x="102684" y="314201"/>
                    <a:pt x="102684" y="314201"/>
                    <a:pt x="102684" y="287908"/>
                  </a:cubicBezTo>
                  <a:cubicBezTo>
                    <a:pt x="102684" y="287908"/>
                    <a:pt x="102684" y="287908"/>
                    <a:pt x="75038" y="287908"/>
                  </a:cubicBezTo>
                  <a:cubicBezTo>
                    <a:pt x="75038" y="287908"/>
                    <a:pt x="35544" y="287908"/>
                    <a:pt x="13164" y="255042"/>
                  </a:cubicBezTo>
                  <a:cubicBezTo>
                    <a:pt x="13164" y="253727"/>
                    <a:pt x="13164" y="253727"/>
                    <a:pt x="11848" y="253727"/>
                  </a:cubicBezTo>
                  <a:cubicBezTo>
                    <a:pt x="11848" y="252413"/>
                    <a:pt x="10531" y="251098"/>
                    <a:pt x="9215" y="249783"/>
                  </a:cubicBezTo>
                  <a:cubicBezTo>
                    <a:pt x="9215" y="248469"/>
                    <a:pt x="7899" y="245839"/>
                    <a:pt x="7899" y="244525"/>
                  </a:cubicBezTo>
                  <a:cubicBezTo>
                    <a:pt x="6582" y="243210"/>
                    <a:pt x="6582" y="241895"/>
                    <a:pt x="6582" y="240581"/>
                  </a:cubicBezTo>
                  <a:cubicBezTo>
                    <a:pt x="5266" y="237951"/>
                    <a:pt x="3949" y="235322"/>
                    <a:pt x="2633" y="231378"/>
                  </a:cubicBezTo>
                  <a:cubicBezTo>
                    <a:pt x="2633" y="230063"/>
                    <a:pt x="2633" y="230063"/>
                    <a:pt x="2633" y="228749"/>
                  </a:cubicBezTo>
                  <a:cubicBezTo>
                    <a:pt x="1316" y="226120"/>
                    <a:pt x="1316" y="223490"/>
                    <a:pt x="0" y="219546"/>
                  </a:cubicBezTo>
                  <a:cubicBezTo>
                    <a:pt x="0" y="218232"/>
                    <a:pt x="0" y="216917"/>
                    <a:pt x="0" y="215602"/>
                  </a:cubicBezTo>
                  <a:cubicBezTo>
                    <a:pt x="0" y="211658"/>
                    <a:pt x="0" y="207714"/>
                    <a:pt x="0" y="202456"/>
                  </a:cubicBezTo>
                  <a:cubicBezTo>
                    <a:pt x="0" y="149870"/>
                    <a:pt x="23696" y="127521"/>
                    <a:pt x="40810" y="119633"/>
                  </a:cubicBezTo>
                  <a:cubicBezTo>
                    <a:pt x="40810" y="119633"/>
                    <a:pt x="72405" y="102543"/>
                    <a:pt x="102684" y="85452"/>
                  </a:cubicBezTo>
                  <a:cubicBezTo>
                    <a:pt x="102684" y="85452"/>
                    <a:pt x="102684" y="85452"/>
                    <a:pt x="102684" y="22349"/>
                  </a:cubicBezTo>
                  <a:cubicBezTo>
                    <a:pt x="102684" y="10517"/>
                    <a:pt x="113216" y="0"/>
                    <a:pt x="125064" y="0"/>
                  </a:cubicBez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1638720" y="1801206"/>
            <a:ext cx="1285875" cy="1285875"/>
            <a:chOff x="1638720" y="1801206"/>
            <a:chExt cx="1285875" cy="1285875"/>
          </a:xfrm>
        </p:grpSpPr>
        <p:grpSp>
          <p:nvGrpSpPr>
            <p:cNvPr id="46" name="组合 45"/>
            <p:cNvGrpSpPr/>
            <p:nvPr/>
          </p:nvGrpSpPr>
          <p:grpSpPr>
            <a:xfrm>
              <a:off x="1638720" y="1801206"/>
              <a:ext cx="1285875" cy="1285875"/>
              <a:chOff x="1638720" y="1801206"/>
              <a:chExt cx="1285875" cy="1285875"/>
            </a:xfrm>
          </p:grpSpPr>
          <p:sp>
            <p:nvSpPr>
              <p:cNvPr id="9" name="菱形 8"/>
              <p:cNvSpPr/>
              <p:nvPr/>
            </p:nvSpPr>
            <p:spPr>
              <a:xfrm>
                <a:off x="1638720" y="1801206"/>
                <a:ext cx="1285875" cy="1285875"/>
              </a:xfrm>
              <a:prstGeom prst="diamond">
                <a:avLst/>
              </a:prstGeom>
              <a:solidFill>
                <a:schemeClr val="accent2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3" name="菱形 12"/>
              <p:cNvSpPr/>
              <p:nvPr/>
            </p:nvSpPr>
            <p:spPr>
              <a:xfrm>
                <a:off x="1835194" y="2001841"/>
                <a:ext cx="892926" cy="892926"/>
              </a:xfrm>
              <a:prstGeom prst="diamond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25" name="任意多边形: 形状 24"/>
            <p:cNvSpPr/>
            <p:nvPr/>
          </p:nvSpPr>
          <p:spPr>
            <a:xfrm>
              <a:off x="2088308" y="2275818"/>
              <a:ext cx="332930" cy="330117"/>
            </a:xfrm>
            <a:custGeom>
              <a:avLst/>
              <a:gdLst>
                <a:gd name="connsiteX0" fmla="*/ 192254 w 338138"/>
                <a:gd name="connsiteY0" fmla="*/ 135421 h 335282"/>
                <a:gd name="connsiteX1" fmla="*/ 152810 w 338138"/>
                <a:gd name="connsiteY1" fmla="*/ 151158 h 335282"/>
                <a:gd name="connsiteX2" fmla="*/ 152810 w 338138"/>
                <a:gd name="connsiteY2" fmla="*/ 229842 h 335282"/>
                <a:gd name="connsiteX3" fmla="*/ 232697 w 338138"/>
                <a:gd name="connsiteY3" fmla="*/ 229842 h 335282"/>
                <a:gd name="connsiteX4" fmla="*/ 232697 w 338138"/>
                <a:gd name="connsiteY4" fmla="*/ 151158 h 335282"/>
                <a:gd name="connsiteX5" fmla="*/ 192254 w 338138"/>
                <a:gd name="connsiteY5" fmla="*/ 135421 h 335282"/>
                <a:gd name="connsiteX6" fmla="*/ 238125 w 338138"/>
                <a:gd name="connsiteY6" fmla="*/ 69850 h 335282"/>
                <a:gd name="connsiteX7" fmla="*/ 225425 w 338138"/>
                <a:gd name="connsiteY7" fmla="*/ 80963 h 335282"/>
                <a:gd name="connsiteX8" fmla="*/ 238125 w 338138"/>
                <a:gd name="connsiteY8" fmla="*/ 92076 h 335282"/>
                <a:gd name="connsiteX9" fmla="*/ 250825 w 338138"/>
                <a:gd name="connsiteY9" fmla="*/ 80963 h 335282"/>
                <a:gd name="connsiteX10" fmla="*/ 238125 w 338138"/>
                <a:gd name="connsiteY10" fmla="*/ 69850 h 335282"/>
                <a:gd name="connsiteX11" fmla="*/ 214313 w 338138"/>
                <a:gd name="connsiteY11" fmla="*/ 57150 h 335282"/>
                <a:gd name="connsiteX12" fmla="*/ 263526 w 338138"/>
                <a:gd name="connsiteY12" fmla="*/ 57150 h 335282"/>
                <a:gd name="connsiteX13" fmla="*/ 263526 w 338138"/>
                <a:gd name="connsiteY13" fmla="*/ 106363 h 335282"/>
                <a:gd name="connsiteX14" fmla="*/ 214313 w 338138"/>
                <a:gd name="connsiteY14" fmla="*/ 106363 h 335282"/>
                <a:gd name="connsiteX15" fmla="*/ 49213 w 338138"/>
                <a:gd name="connsiteY15" fmla="*/ 57150 h 335282"/>
                <a:gd name="connsiteX16" fmla="*/ 195263 w 338138"/>
                <a:gd name="connsiteY16" fmla="*/ 57150 h 335282"/>
                <a:gd name="connsiteX17" fmla="*/ 195263 w 338138"/>
                <a:gd name="connsiteY17" fmla="*/ 106363 h 335282"/>
                <a:gd name="connsiteX18" fmla="*/ 49213 w 338138"/>
                <a:gd name="connsiteY18" fmla="*/ 106363 h 335282"/>
                <a:gd name="connsiteX19" fmla="*/ 22225 w 338138"/>
                <a:gd name="connsiteY19" fmla="*/ 28575 h 335282"/>
                <a:gd name="connsiteX20" fmla="*/ 22225 w 338138"/>
                <a:gd name="connsiteY20" fmla="*/ 269875 h 335282"/>
                <a:gd name="connsiteX21" fmla="*/ 241853 w 338138"/>
                <a:gd name="connsiteY21" fmla="*/ 269875 h 335282"/>
                <a:gd name="connsiteX22" fmla="*/ 247114 w 338138"/>
                <a:gd name="connsiteY22" fmla="*/ 259384 h 335282"/>
                <a:gd name="connsiteX23" fmla="*/ 233962 w 338138"/>
                <a:gd name="connsiteY23" fmla="*/ 248892 h 335282"/>
                <a:gd name="connsiteX24" fmla="*/ 155054 w 338138"/>
                <a:gd name="connsiteY24" fmla="*/ 251515 h 335282"/>
                <a:gd name="connsiteX25" fmla="*/ 49843 w 338138"/>
                <a:gd name="connsiteY25" fmla="*/ 251515 h 335282"/>
                <a:gd name="connsiteX26" fmla="*/ 49843 w 338138"/>
                <a:gd name="connsiteY26" fmla="*/ 231844 h 335282"/>
                <a:gd name="connsiteX27" fmla="*/ 135327 w 338138"/>
                <a:gd name="connsiteY27" fmla="*/ 231844 h 335282"/>
                <a:gd name="connsiteX28" fmla="*/ 122175 w 338138"/>
                <a:gd name="connsiteY28" fmla="*/ 201682 h 335282"/>
                <a:gd name="connsiteX29" fmla="*/ 49843 w 338138"/>
                <a:gd name="connsiteY29" fmla="*/ 201682 h 335282"/>
                <a:gd name="connsiteX30" fmla="*/ 49843 w 338138"/>
                <a:gd name="connsiteY30" fmla="*/ 183322 h 335282"/>
                <a:gd name="connsiteX31" fmla="*/ 120860 w 338138"/>
                <a:gd name="connsiteY31" fmla="*/ 183322 h 335282"/>
                <a:gd name="connsiteX32" fmla="*/ 131381 w 338138"/>
                <a:gd name="connsiteY32" fmla="*/ 153159 h 335282"/>
                <a:gd name="connsiteX33" fmla="*/ 49843 w 338138"/>
                <a:gd name="connsiteY33" fmla="*/ 153159 h 335282"/>
                <a:gd name="connsiteX34" fmla="*/ 49843 w 338138"/>
                <a:gd name="connsiteY34" fmla="*/ 134800 h 335282"/>
                <a:gd name="connsiteX35" fmla="*/ 147163 w 338138"/>
                <a:gd name="connsiteY35" fmla="*/ 134800 h 335282"/>
                <a:gd name="connsiteX36" fmla="*/ 243168 w 338138"/>
                <a:gd name="connsiteY36" fmla="*/ 138734 h 335282"/>
                <a:gd name="connsiteX37" fmla="*/ 251059 w 338138"/>
                <a:gd name="connsiteY37" fmla="*/ 231844 h 335282"/>
                <a:gd name="connsiteX38" fmla="*/ 264210 w 338138"/>
                <a:gd name="connsiteY38" fmla="*/ 243647 h 335282"/>
                <a:gd name="connsiteX39" fmla="*/ 272101 w 338138"/>
                <a:gd name="connsiteY39" fmla="*/ 238401 h 335282"/>
                <a:gd name="connsiteX40" fmla="*/ 290513 w 338138"/>
                <a:gd name="connsiteY40" fmla="*/ 256761 h 335282"/>
                <a:gd name="connsiteX41" fmla="*/ 290513 w 338138"/>
                <a:gd name="connsiteY41" fmla="*/ 28575 h 335282"/>
                <a:gd name="connsiteX42" fmla="*/ 22225 w 338138"/>
                <a:gd name="connsiteY42" fmla="*/ 28575 h 335282"/>
                <a:gd name="connsiteX43" fmla="*/ 0 w 338138"/>
                <a:gd name="connsiteY43" fmla="*/ 0 h 335282"/>
                <a:gd name="connsiteX44" fmla="*/ 311721 w 338138"/>
                <a:gd name="connsiteY44" fmla="*/ 0 h 335282"/>
                <a:gd name="connsiteX45" fmla="*/ 311721 w 338138"/>
                <a:gd name="connsiteY45" fmla="*/ 278479 h 335282"/>
                <a:gd name="connsiteX46" fmla="*/ 338138 w 338138"/>
                <a:gd name="connsiteY46" fmla="*/ 304875 h 335282"/>
                <a:gd name="connsiteX47" fmla="*/ 330213 w 338138"/>
                <a:gd name="connsiteY47" fmla="*/ 325992 h 335282"/>
                <a:gd name="connsiteX48" fmla="*/ 307759 w 338138"/>
                <a:gd name="connsiteY48" fmla="*/ 335230 h 335282"/>
                <a:gd name="connsiteX49" fmla="*/ 262850 w 338138"/>
                <a:gd name="connsiteY49" fmla="*/ 291677 h 335282"/>
                <a:gd name="connsiteX50" fmla="*/ 0 w 338138"/>
                <a:gd name="connsiteY50" fmla="*/ 291677 h 335282"/>
                <a:gd name="connsiteX51" fmla="*/ 0 w 338138"/>
                <a:gd name="connsiteY51" fmla="*/ 0 h 335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338138" h="335282">
                  <a:moveTo>
                    <a:pt x="192254" y="135421"/>
                  </a:moveTo>
                  <a:cubicBezTo>
                    <a:pt x="177774" y="135421"/>
                    <a:pt x="163461" y="140666"/>
                    <a:pt x="152810" y="151158"/>
                  </a:cubicBezTo>
                  <a:cubicBezTo>
                    <a:pt x="130175" y="173452"/>
                    <a:pt x="130175" y="207548"/>
                    <a:pt x="152810" y="229842"/>
                  </a:cubicBezTo>
                  <a:cubicBezTo>
                    <a:pt x="174113" y="250825"/>
                    <a:pt x="210062" y="250825"/>
                    <a:pt x="232697" y="229842"/>
                  </a:cubicBezTo>
                  <a:cubicBezTo>
                    <a:pt x="254000" y="207548"/>
                    <a:pt x="254000" y="173452"/>
                    <a:pt x="232697" y="151158"/>
                  </a:cubicBezTo>
                  <a:cubicBezTo>
                    <a:pt x="221379" y="140666"/>
                    <a:pt x="206733" y="135421"/>
                    <a:pt x="192254" y="135421"/>
                  </a:cubicBezTo>
                  <a:close/>
                  <a:moveTo>
                    <a:pt x="238125" y="69850"/>
                  </a:moveTo>
                  <a:cubicBezTo>
                    <a:pt x="231111" y="69850"/>
                    <a:pt x="225425" y="74825"/>
                    <a:pt x="225425" y="80963"/>
                  </a:cubicBezTo>
                  <a:cubicBezTo>
                    <a:pt x="225425" y="87101"/>
                    <a:pt x="231111" y="92076"/>
                    <a:pt x="238125" y="92076"/>
                  </a:cubicBezTo>
                  <a:cubicBezTo>
                    <a:pt x="245139" y="92076"/>
                    <a:pt x="250825" y="87101"/>
                    <a:pt x="250825" y="80963"/>
                  </a:cubicBezTo>
                  <a:cubicBezTo>
                    <a:pt x="250825" y="74825"/>
                    <a:pt x="245139" y="69850"/>
                    <a:pt x="238125" y="69850"/>
                  </a:cubicBezTo>
                  <a:close/>
                  <a:moveTo>
                    <a:pt x="214313" y="57150"/>
                  </a:moveTo>
                  <a:lnTo>
                    <a:pt x="263526" y="57150"/>
                  </a:lnTo>
                  <a:lnTo>
                    <a:pt x="263526" y="106363"/>
                  </a:lnTo>
                  <a:lnTo>
                    <a:pt x="214313" y="106363"/>
                  </a:lnTo>
                  <a:close/>
                  <a:moveTo>
                    <a:pt x="49213" y="57150"/>
                  </a:moveTo>
                  <a:lnTo>
                    <a:pt x="195263" y="57150"/>
                  </a:lnTo>
                  <a:lnTo>
                    <a:pt x="195263" y="106363"/>
                  </a:lnTo>
                  <a:lnTo>
                    <a:pt x="49213" y="106363"/>
                  </a:lnTo>
                  <a:close/>
                  <a:moveTo>
                    <a:pt x="22225" y="28575"/>
                  </a:moveTo>
                  <a:cubicBezTo>
                    <a:pt x="22225" y="28575"/>
                    <a:pt x="22225" y="28575"/>
                    <a:pt x="22225" y="269875"/>
                  </a:cubicBezTo>
                  <a:lnTo>
                    <a:pt x="241853" y="269875"/>
                  </a:lnTo>
                  <a:cubicBezTo>
                    <a:pt x="241853" y="269875"/>
                    <a:pt x="241853" y="269875"/>
                    <a:pt x="247114" y="259384"/>
                  </a:cubicBezTo>
                  <a:cubicBezTo>
                    <a:pt x="247114" y="259384"/>
                    <a:pt x="247114" y="259384"/>
                    <a:pt x="233962" y="248892"/>
                  </a:cubicBezTo>
                  <a:cubicBezTo>
                    <a:pt x="210289" y="264629"/>
                    <a:pt x="178726" y="265941"/>
                    <a:pt x="155054" y="251515"/>
                  </a:cubicBezTo>
                  <a:cubicBezTo>
                    <a:pt x="155054" y="251515"/>
                    <a:pt x="155054" y="251515"/>
                    <a:pt x="49843" y="251515"/>
                  </a:cubicBezTo>
                  <a:cubicBezTo>
                    <a:pt x="49843" y="251515"/>
                    <a:pt x="49843" y="251515"/>
                    <a:pt x="49843" y="231844"/>
                  </a:cubicBezTo>
                  <a:cubicBezTo>
                    <a:pt x="49843" y="231844"/>
                    <a:pt x="49843" y="231844"/>
                    <a:pt x="135327" y="231844"/>
                  </a:cubicBezTo>
                  <a:cubicBezTo>
                    <a:pt x="128751" y="222664"/>
                    <a:pt x="123490" y="213484"/>
                    <a:pt x="122175" y="201682"/>
                  </a:cubicBezTo>
                  <a:cubicBezTo>
                    <a:pt x="122175" y="201682"/>
                    <a:pt x="122175" y="201682"/>
                    <a:pt x="49843" y="201682"/>
                  </a:cubicBezTo>
                  <a:cubicBezTo>
                    <a:pt x="49843" y="201682"/>
                    <a:pt x="49843" y="201682"/>
                    <a:pt x="49843" y="183322"/>
                  </a:cubicBezTo>
                  <a:cubicBezTo>
                    <a:pt x="49843" y="183322"/>
                    <a:pt x="49843" y="183322"/>
                    <a:pt x="120860" y="183322"/>
                  </a:cubicBezTo>
                  <a:cubicBezTo>
                    <a:pt x="122175" y="172831"/>
                    <a:pt x="124806" y="162339"/>
                    <a:pt x="131381" y="153159"/>
                  </a:cubicBezTo>
                  <a:cubicBezTo>
                    <a:pt x="131381" y="153159"/>
                    <a:pt x="131381" y="153159"/>
                    <a:pt x="49843" y="153159"/>
                  </a:cubicBezTo>
                  <a:cubicBezTo>
                    <a:pt x="49843" y="153159"/>
                    <a:pt x="49843" y="153159"/>
                    <a:pt x="49843" y="134800"/>
                  </a:cubicBezTo>
                  <a:cubicBezTo>
                    <a:pt x="49843" y="134800"/>
                    <a:pt x="49843" y="134800"/>
                    <a:pt x="147163" y="134800"/>
                  </a:cubicBezTo>
                  <a:cubicBezTo>
                    <a:pt x="174781" y="111194"/>
                    <a:pt x="216865" y="112506"/>
                    <a:pt x="243168" y="138734"/>
                  </a:cubicBezTo>
                  <a:cubicBezTo>
                    <a:pt x="269471" y="164962"/>
                    <a:pt x="270786" y="202993"/>
                    <a:pt x="251059" y="231844"/>
                  </a:cubicBezTo>
                  <a:cubicBezTo>
                    <a:pt x="251059" y="231844"/>
                    <a:pt x="251059" y="231844"/>
                    <a:pt x="264210" y="243647"/>
                  </a:cubicBezTo>
                  <a:cubicBezTo>
                    <a:pt x="264210" y="243647"/>
                    <a:pt x="264210" y="243647"/>
                    <a:pt x="272101" y="238401"/>
                  </a:cubicBezTo>
                  <a:cubicBezTo>
                    <a:pt x="272101" y="238401"/>
                    <a:pt x="272101" y="238401"/>
                    <a:pt x="290513" y="256761"/>
                  </a:cubicBezTo>
                  <a:cubicBezTo>
                    <a:pt x="290513" y="256761"/>
                    <a:pt x="290513" y="256761"/>
                    <a:pt x="290513" y="28575"/>
                  </a:cubicBezTo>
                  <a:cubicBezTo>
                    <a:pt x="290513" y="28575"/>
                    <a:pt x="290513" y="28575"/>
                    <a:pt x="22225" y="28575"/>
                  </a:cubicBezTo>
                  <a:close/>
                  <a:moveTo>
                    <a:pt x="0" y="0"/>
                  </a:moveTo>
                  <a:cubicBezTo>
                    <a:pt x="0" y="0"/>
                    <a:pt x="0" y="0"/>
                    <a:pt x="311721" y="0"/>
                  </a:cubicBezTo>
                  <a:cubicBezTo>
                    <a:pt x="311721" y="0"/>
                    <a:pt x="311721" y="0"/>
                    <a:pt x="311721" y="278479"/>
                  </a:cubicBezTo>
                  <a:cubicBezTo>
                    <a:pt x="311721" y="278479"/>
                    <a:pt x="311721" y="278479"/>
                    <a:pt x="338138" y="304875"/>
                  </a:cubicBezTo>
                  <a:cubicBezTo>
                    <a:pt x="338138" y="304875"/>
                    <a:pt x="338138" y="316753"/>
                    <a:pt x="330213" y="325992"/>
                  </a:cubicBezTo>
                  <a:cubicBezTo>
                    <a:pt x="320967" y="336550"/>
                    <a:pt x="307759" y="335230"/>
                    <a:pt x="307759" y="335230"/>
                  </a:cubicBezTo>
                  <a:cubicBezTo>
                    <a:pt x="307759" y="335230"/>
                    <a:pt x="307759" y="335230"/>
                    <a:pt x="262850" y="291677"/>
                  </a:cubicBezTo>
                  <a:cubicBezTo>
                    <a:pt x="262850" y="291677"/>
                    <a:pt x="262850" y="291677"/>
                    <a:pt x="0" y="291677"/>
                  </a:cubicBezTo>
                  <a:cubicBezTo>
                    <a:pt x="0" y="291677"/>
                    <a:pt x="0" y="29167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955219" y="2487334"/>
            <a:ext cx="1285875" cy="1285875"/>
            <a:chOff x="955219" y="2487334"/>
            <a:chExt cx="1285875" cy="1285875"/>
          </a:xfrm>
        </p:grpSpPr>
        <p:sp>
          <p:nvSpPr>
            <p:cNvPr id="10" name="菱形 9"/>
            <p:cNvSpPr/>
            <p:nvPr/>
          </p:nvSpPr>
          <p:spPr>
            <a:xfrm>
              <a:off x="955219" y="2487334"/>
              <a:ext cx="1285875" cy="1285875"/>
            </a:xfrm>
            <a:prstGeom prst="diamond">
              <a:avLst/>
            </a:prstGeom>
            <a:solidFill>
              <a:schemeClr val="accent3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48" name="组合 47"/>
            <p:cNvGrpSpPr/>
            <p:nvPr/>
          </p:nvGrpSpPr>
          <p:grpSpPr>
            <a:xfrm>
              <a:off x="1149521" y="2688430"/>
              <a:ext cx="892926" cy="892926"/>
              <a:chOff x="1149521" y="2688430"/>
              <a:chExt cx="892926" cy="892926"/>
            </a:xfrm>
          </p:grpSpPr>
          <p:sp>
            <p:nvSpPr>
              <p:cNvPr id="14" name="菱形 13"/>
              <p:cNvSpPr/>
              <p:nvPr/>
            </p:nvSpPr>
            <p:spPr>
              <a:xfrm>
                <a:off x="1149521" y="2688430"/>
                <a:ext cx="892926" cy="892926"/>
              </a:xfrm>
              <a:prstGeom prst="diamond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6" name="任意多边形: 形状 25"/>
              <p:cNvSpPr/>
              <p:nvPr/>
            </p:nvSpPr>
            <p:spPr>
              <a:xfrm>
                <a:off x="1409702" y="2961000"/>
                <a:ext cx="318795" cy="332928"/>
              </a:xfrm>
              <a:custGeom>
                <a:avLst/>
                <a:gdLst>
                  <a:gd name="connsiteX0" fmla="*/ 293688 w 322263"/>
                  <a:gd name="connsiteY0" fmla="*/ 298450 h 336550"/>
                  <a:gd name="connsiteX1" fmla="*/ 293688 w 322263"/>
                  <a:gd name="connsiteY1" fmla="*/ 305019 h 336550"/>
                  <a:gd name="connsiteX2" fmla="*/ 261635 w 322263"/>
                  <a:gd name="connsiteY2" fmla="*/ 336550 h 336550"/>
                  <a:gd name="connsiteX3" fmla="*/ 241603 w 322263"/>
                  <a:gd name="connsiteY3" fmla="*/ 336550 h 336550"/>
                  <a:gd name="connsiteX4" fmla="*/ 209550 w 322263"/>
                  <a:gd name="connsiteY4" fmla="*/ 305019 h 336550"/>
                  <a:gd name="connsiteX5" fmla="*/ 209550 w 322263"/>
                  <a:gd name="connsiteY5" fmla="*/ 301078 h 336550"/>
                  <a:gd name="connsiteX6" fmla="*/ 277662 w 322263"/>
                  <a:gd name="connsiteY6" fmla="*/ 301078 h 336550"/>
                  <a:gd name="connsiteX7" fmla="*/ 293688 w 322263"/>
                  <a:gd name="connsiteY7" fmla="*/ 298450 h 336550"/>
                  <a:gd name="connsiteX8" fmla="*/ 28575 w 322263"/>
                  <a:gd name="connsiteY8" fmla="*/ 298450 h 336550"/>
                  <a:gd name="connsiteX9" fmla="*/ 44601 w 322263"/>
                  <a:gd name="connsiteY9" fmla="*/ 301078 h 336550"/>
                  <a:gd name="connsiteX10" fmla="*/ 112713 w 322263"/>
                  <a:gd name="connsiteY10" fmla="*/ 301078 h 336550"/>
                  <a:gd name="connsiteX11" fmla="*/ 112713 w 322263"/>
                  <a:gd name="connsiteY11" fmla="*/ 305019 h 336550"/>
                  <a:gd name="connsiteX12" fmla="*/ 80660 w 322263"/>
                  <a:gd name="connsiteY12" fmla="*/ 336550 h 336550"/>
                  <a:gd name="connsiteX13" fmla="*/ 60628 w 322263"/>
                  <a:gd name="connsiteY13" fmla="*/ 336550 h 336550"/>
                  <a:gd name="connsiteX14" fmla="*/ 28575 w 322263"/>
                  <a:gd name="connsiteY14" fmla="*/ 305019 h 336550"/>
                  <a:gd name="connsiteX15" fmla="*/ 28575 w 322263"/>
                  <a:gd name="connsiteY15" fmla="*/ 298450 h 336550"/>
                  <a:gd name="connsiteX16" fmla="*/ 233362 w 322263"/>
                  <a:gd name="connsiteY16" fmla="*/ 228600 h 336550"/>
                  <a:gd name="connsiteX17" fmla="*/ 273050 w 322263"/>
                  <a:gd name="connsiteY17" fmla="*/ 228600 h 336550"/>
                  <a:gd name="connsiteX18" fmla="*/ 273050 w 322263"/>
                  <a:gd name="connsiteY18" fmla="*/ 241300 h 336550"/>
                  <a:gd name="connsiteX19" fmla="*/ 233362 w 322263"/>
                  <a:gd name="connsiteY19" fmla="*/ 241300 h 336550"/>
                  <a:gd name="connsiteX20" fmla="*/ 49212 w 322263"/>
                  <a:gd name="connsiteY20" fmla="*/ 228600 h 336550"/>
                  <a:gd name="connsiteX21" fmla="*/ 88900 w 322263"/>
                  <a:gd name="connsiteY21" fmla="*/ 228600 h 336550"/>
                  <a:gd name="connsiteX22" fmla="*/ 88900 w 322263"/>
                  <a:gd name="connsiteY22" fmla="*/ 241300 h 336550"/>
                  <a:gd name="connsiteX23" fmla="*/ 49212 w 322263"/>
                  <a:gd name="connsiteY23" fmla="*/ 241300 h 336550"/>
                  <a:gd name="connsiteX24" fmla="*/ 228109 w 322263"/>
                  <a:gd name="connsiteY24" fmla="*/ 212725 h 336550"/>
                  <a:gd name="connsiteX25" fmla="*/ 217487 w 322263"/>
                  <a:gd name="connsiteY25" fmla="*/ 224912 h 336550"/>
                  <a:gd name="connsiteX26" fmla="*/ 217487 w 322263"/>
                  <a:gd name="connsiteY26" fmla="*/ 246577 h 336550"/>
                  <a:gd name="connsiteX27" fmla="*/ 228109 w 322263"/>
                  <a:gd name="connsiteY27" fmla="*/ 258763 h 336550"/>
                  <a:gd name="connsiteX28" fmla="*/ 278563 w 322263"/>
                  <a:gd name="connsiteY28" fmla="*/ 258763 h 336550"/>
                  <a:gd name="connsiteX29" fmla="*/ 290512 w 322263"/>
                  <a:gd name="connsiteY29" fmla="*/ 246577 h 336550"/>
                  <a:gd name="connsiteX30" fmla="*/ 290512 w 322263"/>
                  <a:gd name="connsiteY30" fmla="*/ 224912 h 336550"/>
                  <a:gd name="connsiteX31" fmla="*/ 278563 w 322263"/>
                  <a:gd name="connsiteY31" fmla="*/ 212725 h 336550"/>
                  <a:gd name="connsiteX32" fmla="*/ 228109 w 322263"/>
                  <a:gd name="connsiteY32" fmla="*/ 212725 h 336550"/>
                  <a:gd name="connsiteX33" fmla="*/ 43699 w 322263"/>
                  <a:gd name="connsiteY33" fmla="*/ 212725 h 336550"/>
                  <a:gd name="connsiteX34" fmla="*/ 31750 w 322263"/>
                  <a:gd name="connsiteY34" fmla="*/ 224912 h 336550"/>
                  <a:gd name="connsiteX35" fmla="*/ 31750 w 322263"/>
                  <a:gd name="connsiteY35" fmla="*/ 246577 h 336550"/>
                  <a:gd name="connsiteX36" fmla="*/ 43699 w 322263"/>
                  <a:gd name="connsiteY36" fmla="*/ 258763 h 336550"/>
                  <a:gd name="connsiteX37" fmla="*/ 94153 w 322263"/>
                  <a:gd name="connsiteY37" fmla="*/ 258763 h 336550"/>
                  <a:gd name="connsiteX38" fmla="*/ 104775 w 322263"/>
                  <a:gd name="connsiteY38" fmla="*/ 246577 h 336550"/>
                  <a:gd name="connsiteX39" fmla="*/ 104775 w 322263"/>
                  <a:gd name="connsiteY39" fmla="*/ 224912 h 336550"/>
                  <a:gd name="connsiteX40" fmla="*/ 94153 w 322263"/>
                  <a:gd name="connsiteY40" fmla="*/ 212725 h 336550"/>
                  <a:gd name="connsiteX41" fmla="*/ 43699 w 322263"/>
                  <a:gd name="connsiteY41" fmla="*/ 212725 h 336550"/>
                  <a:gd name="connsiteX42" fmla="*/ 44905 w 322263"/>
                  <a:gd name="connsiteY42" fmla="*/ 184150 h 336550"/>
                  <a:gd name="connsiteX43" fmla="*/ 277358 w 322263"/>
                  <a:gd name="connsiteY43" fmla="*/ 184150 h 336550"/>
                  <a:gd name="connsiteX44" fmla="*/ 322263 w 322263"/>
                  <a:gd name="connsiteY44" fmla="*/ 228893 h 336550"/>
                  <a:gd name="connsiteX45" fmla="*/ 322263 w 322263"/>
                  <a:gd name="connsiteY45" fmla="*/ 239421 h 336550"/>
                  <a:gd name="connsiteX46" fmla="*/ 277358 w 322263"/>
                  <a:gd name="connsiteY46" fmla="*/ 284163 h 336550"/>
                  <a:gd name="connsiteX47" fmla="*/ 44905 w 322263"/>
                  <a:gd name="connsiteY47" fmla="*/ 284163 h 336550"/>
                  <a:gd name="connsiteX48" fmla="*/ 0 w 322263"/>
                  <a:gd name="connsiteY48" fmla="*/ 239421 h 336550"/>
                  <a:gd name="connsiteX49" fmla="*/ 0 w 322263"/>
                  <a:gd name="connsiteY49" fmla="*/ 228893 h 336550"/>
                  <a:gd name="connsiteX50" fmla="*/ 44905 w 322263"/>
                  <a:gd name="connsiteY50" fmla="*/ 184150 h 336550"/>
                  <a:gd name="connsiteX51" fmla="*/ 100909 w 322263"/>
                  <a:gd name="connsiteY51" fmla="*/ 112712 h 336550"/>
                  <a:gd name="connsiteX52" fmla="*/ 221354 w 322263"/>
                  <a:gd name="connsiteY52" fmla="*/ 112712 h 336550"/>
                  <a:gd name="connsiteX53" fmla="*/ 242300 w 322263"/>
                  <a:gd name="connsiteY53" fmla="*/ 125563 h 336550"/>
                  <a:gd name="connsiteX54" fmla="*/ 259320 w 322263"/>
                  <a:gd name="connsiteY54" fmla="*/ 158977 h 336550"/>
                  <a:gd name="connsiteX55" fmla="*/ 254083 w 322263"/>
                  <a:gd name="connsiteY55" fmla="*/ 166687 h 336550"/>
                  <a:gd name="connsiteX56" fmla="*/ 68180 w 322263"/>
                  <a:gd name="connsiteY56" fmla="*/ 166687 h 336550"/>
                  <a:gd name="connsiteX57" fmla="*/ 62943 w 322263"/>
                  <a:gd name="connsiteY57" fmla="*/ 158977 h 336550"/>
                  <a:gd name="connsiteX58" fmla="*/ 79963 w 322263"/>
                  <a:gd name="connsiteY58" fmla="*/ 125563 h 336550"/>
                  <a:gd name="connsiteX59" fmla="*/ 100909 w 322263"/>
                  <a:gd name="connsiteY59" fmla="*/ 112712 h 336550"/>
                  <a:gd name="connsiteX60" fmla="*/ 209688 w 322263"/>
                  <a:gd name="connsiteY60" fmla="*/ 60325 h 336550"/>
                  <a:gd name="connsiteX61" fmla="*/ 222112 w 322263"/>
                  <a:gd name="connsiteY61" fmla="*/ 60325 h 336550"/>
                  <a:gd name="connsiteX62" fmla="*/ 231775 w 322263"/>
                  <a:gd name="connsiteY62" fmla="*/ 69850 h 336550"/>
                  <a:gd name="connsiteX63" fmla="*/ 222112 w 322263"/>
                  <a:gd name="connsiteY63" fmla="*/ 79375 h 336550"/>
                  <a:gd name="connsiteX64" fmla="*/ 209688 w 322263"/>
                  <a:gd name="connsiteY64" fmla="*/ 79375 h 336550"/>
                  <a:gd name="connsiteX65" fmla="*/ 200025 w 322263"/>
                  <a:gd name="connsiteY65" fmla="*/ 69850 h 336550"/>
                  <a:gd name="connsiteX66" fmla="*/ 209688 w 322263"/>
                  <a:gd name="connsiteY66" fmla="*/ 60325 h 336550"/>
                  <a:gd name="connsiteX67" fmla="*/ 101255 w 322263"/>
                  <a:gd name="connsiteY67" fmla="*/ 60325 h 336550"/>
                  <a:gd name="connsiteX68" fmla="*/ 113058 w 322263"/>
                  <a:gd name="connsiteY68" fmla="*/ 60325 h 336550"/>
                  <a:gd name="connsiteX69" fmla="*/ 122238 w 322263"/>
                  <a:gd name="connsiteY69" fmla="*/ 69850 h 336550"/>
                  <a:gd name="connsiteX70" fmla="*/ 113058 w 322263"/>
                  <a:gd name="connsiteY70" fmla="*/ 79375 h 336550"/>
                  <a:gd name="connsiteX71" fmla="*/ 101255 w 322263"/>
                  <a:gd name="connsiteY71" fmla="*/ 79375 h 336550"/>
                  <a:gd name="connsiteX72" fmla="*/ 92075 w 322263"/>
                  <a:gd name="connsiteY72" fmla="*/ 69850 h 336550"/>
                  <a:gd name="connsiteX73" fmla="*/ 101255 w 322263"/>
                  <a:gd name="connsiteY73" fmla="*/ 60325 h 336550"/>
                  <a:gd name="connsiteX74" fmla="*/ 161132 w 322263"/>
                  <a:gd name="connsiteY74" fmla="*/ 34925 h 336550"/>
                  <a:gd name="connsiteX75" fmla="*/ 195263 w 322263"/>
                  <a:gd name="connsiteY75" fmla="*/ 69920 h 336550"/>
                  <a:gd name="connsiteX76" fmla="*/ 195263 w 322263"/>
                  <a:gd name="connsiteY76" fmla="*/ 86071 h 336550"/>
                  <a:gd name="connsiteX77" fmla="*/ 184761 w 322263"/>
                  <a:gd name="connsiteY77" fmla="*/ 96838 h 336550"/>
                  <a:gd name="connsiteX78" fmla="*/ 137502 w 322263"/>
                  <a:gd name="connsiteY78" fmla="*/ 96838 h 336550"/>
                  <a:gd name="connsiteX79" fmla="*/ 127000 w 322263"/>
                  <a:gd name="connsiteY79" fmla="*/ 86071 h 336550"/>
                  <a:gd name="connsiteX80" fmla="*/ 127000 w 322263"/>
                  <a:gd name="connsiteY80" fmla="*/ 69920 h 336550"/>
                  <a:gd name="connsiteX81" fmla="*/ 161132 w 322263"/>
                  <a:gd name="connsiteY81" fmla="*/ 34925 h 336550"/>
                  <a:gd name="connsiteX82" fmla="*/ 196771 w 322263"/>
                  <a:gd name="connsiteY82" fmla="*/ 21272 h 336550"/>
                  <a:gd name="connsiteX83" fmla="*/ 210265 w 322263"/>
                  <a:gd name="connsiteY83" fmla="*/ 21272 h 336550"/>
                  <a:gd name="connsiteX84" fmla="*/ 210265 w 322263"/>
                  <a:gd name="connsiteY84" fmla="*/ 33972 h 336550"/>
                  <a:gd name="connsiteX85" fmla="*/ 204867 w 322263"/>
                  <a:gd name="connsiteY85" fmla="*/ 39052 h 336550"/>
                  <a:gd name="connsiteX86" fmla="*/ 196771 w 322263"/>
                  <a:gd name="connsiteY86" fmla="*/ 42862 h 336550"/>
                  <a:gd name="connsiteX87" fmla="*/ 190024 w 322263"/>
                  <a:gd name="connsiteY87" fmla="*/ 39052 h 336550"/>
                  <a:gd name="connsiteX88" fmla="*/ 190024 w 322263"/>
                  <a:gd name="connsiteY88" fmla="*/ 26352 h 336550"/>
                  <a:gd name="connsiteX89" fmla="*/ 196771 w 322263"/>
                  <a:gd name="connsiteY89" fmla="*/ 21272 h 336550"/>
                  <a:gd name="connsiteX90" fmla="*/ 111998 w 322263"/>
                  <a:gd name="connsiteY90" fmla="*/ 21272 h 336550"/>
                  <a:gd name="connsiteX91" fmla="*/ 125492 w 322263"/>
                  <a:gd name="connsiteY91" fmla="*/ 21272 h 336550"/>
                  <a:gd name="connsiteX92" fmla="*/ 132239 w 322263"/>
                  <a:gd name="connsiteY92" fmla="*/ 26352 h 336550"/>
                  <a:gd name="connsiteX93" fmla="*/ 132239 w 322263"/>
                  <a:gd name="connsiteY93" fmla="*/ 39052 h 336550"/>
                  <a:gd name="connsiteX94" fmla="*/ 125492 w 322263"/>
                  <a:gd name="connsiteY94" fmla="*/ 42862 h 336550"/>
                  <a:gd name="connsiteX95" fmla="*/ 117396 w 322263"/>
                  <a:gd name="connsiteY95" fmla="*/ 39052 h 336550"/>
                  <a:gd name="connsiteX96" fmla="*/ 111998 w 322263"/>
                  <a:gd name="connsiteY96" fmla="*/ 33972 h 336550"/>
                  <a:gd name="connsiteX97" fmla="*/ 111998 w 322263"/>
                  <a:gd name="connsiteY97" fmla="*/ 21272 h 336550"/>
                  <a:gd name="connsiteX98" fmla="*/ 161132 w 322263"/>
                  <a:gd name="connsiteY98" fmla="*/ 0 h 336550"/>
                  <a:gd name="connsiteX99" fmla="*/ 169863 w 322263"/>
                  <a:gd name="connsiteY99" fmla="*/ 9180 h 336550"/>
                  <a:gd name="connsiteX100" fmla="*/ 169863 w 322263"/>
                  <a:gd name="connsiteY100" fmla="*/ 20983 h 336550"/>
                  <a:gd name="connsiteX101" fmla="*/ 161132 w 322263"/>
                  <a:gd name="connsiteY101" fmla="*/ 30163 h 336550"/>
                  <a:gd name="connsiteX102" fmla="*/ 152400 w 322263"/>
                  <a:gd name="connsiteY102" fmla="*/ 20983 h 336550"/>
                  <a:gd name="connsiteX103" fmla="*/ 152400 w 322263"/>
                  <a:gd name="connsiteY103" fmla="*/ 9180 h 336550"/>
                  <a:gd name="connsiteX104" fmla="*/ 161132 w 322263"/>
                  <a:gd name="connsiteY104" fmla="*/ 0 h 336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</a:cxnLst>
                <a:rect l="l" t="t" r="r" b="b"/>
                <a:pathLst>
                  <a:path w="322263" h="336550">
                    <a:moveTo>
                      <a:pt x="293688" y="298450"/>
                    </a:moveTo>
                    <a:cubicBezTo>
                      <a:pt x="293688" y="298450"/>
                      <a:pt x="293688" y="298450"/>
                      <a:pt x="293688" y="305019"/>
                    </a:cubicBezTo>
                    <a:cubicBezTo>
                      <a:pt x="293688" y="322099"/>
                      <a:pt x="280333" y="336550"/>
                      <a:pt x="261635" y="336550"/>
                    </a:cubicBezTo>
                    <a:cubicBezTo>
                      <a:pt x="261635" y="336550"/>
                      <a:pt x="261635" y="336550"/>
                      <a:pt x="241603" y="336550"/>
                    </a:cubicBezTo>
                    <a:cubicBezTo>
                      <a:pt x="224241" y="336550"/>
                      <a:pt x="209550" y="322099"/>
                      <a:pt x="209550" y="305019"/>
                    </a:cubicBezTo>
                    <a:cubicBezTo>
                      <a:pt x="209550" y="305019"/>
                      <a:pt x="209550" y="305019"/>
                      <a:pt x="209550" y="301078"/>
                    </a:cubicBezTo>
                    <a:lnTo>
                      <a:pt x="277662" y="301078"/>
                    </a:lnTo>
                    <a:cubicBezTo>
                      <a:pt x="283004" y="301078"/>
                      <a:pt x="289681" y="299764"/>
                      <a:pt x="293688" y="298450"/>
                    </a:cubicBezTo>
                    <a:close/>
                    <a:moveTo>
                      <a:pt x="28575" y="298450"/>
                    </a:moveTo>
                    <a:cubicBezTo>
                      <a:pt x="32582" y="299764"/>
                      <a:pt x="39259" y="301078"/>
                      <a:pt x="44601" y="301078"/>
                    </a:cubicBezTo>
                    <a:cubicBezTo>
                      <a:pt x="44601" y="301078"/>
                      <a:pt x="44601" y="301078"/>
                      <a:pt x="112713" y="301078"/>
                    </a:cubicBezTo>
                    <a:cubicBezTo>
                      <a:pt x="112713" y="301078"/>
                      <a:pt x="112713" y="301078"/>
                      <a:pt x="112713" y="305019"/>
                    </a:cubicBezTo>
                    <a:cubicBezTo>
                      <a:pt x="112713" y="322099"/>
                      <a:pt x="98022" y="336550"/>
                      <a:pt x="80660" y="336550"/>
                    </a:cubicBezTo>
                    <a:cubicBezTo>
                      <a:pt x="80660" y="336550"/>
                      <a:pt x="80660" y="336550"/>
                      <a:pt x="60628" y="336550"/>
                    </a:cubicBezTo>
                    <a:cubicBezTo>
                      <a:pt x="41930" y="336550"/>
                      <a:pt x="28575" y="322099"/>
                      <a:pt x="28575" y="305019"/>
                    </a:cubicBezTo>
                    <a:cubicBezTo>
                      <a:pt x="28575" y="305019"/>
                      <a:pt x="28575" y="305019"/>
                      <a:pt x="28575" y="298450"/>
                    </a:cubicBezTo>
                    <a:close/>
                    <a:moveTo>
                      <a:pt x="233362" y="228600"/>
                    </a:moveTo>
                    <a:lnTo>
                      <a:pt x="273050" y="228600"/>
                    </a:lnTo>
                    <a:lnTo>
                      <a:pt x="273050" y="241300"/>
                    </a:lnTo>
                    <a:lnTo>
                      <a:pt x="233362" y="241300"/>
                    </a:lnTo>
                    <a:close/>
                    <a:moveTo>
                      <a:pt x="49212" y="228600"/>
                    </a:moveTo>
                    <a:lnTo>
                      <a:pt x="88900" y="228600"/>
                    </a:lnTo>
                    <a:lnTo>
                      <a:pt x="88900" y="241300"/>
                    </a:lnTo>
                    <a:lnTo>
                      <a:pt x="49212" y="241300"/>
                    </a:lnTo>
                    <a:close/>
                    <a:moveTo>
                      <a:pt x="228109" y="212725"/>
                    </a:moveTo>
                    <a:cubicBezTo>
                      <a:pt x="222798" y="212725"/>
                      <a:pt x="217487" y="218141"/>
                      <a:pt x="217487" y="224912"/>
                    </a:cubicBezTo>
                    <a:cubicBezTo>
                      <a:pt x="217487" y="224912"/>
                      <a:pt x="217487" y="224912"/>
                      <a:pt x="217487" y="246577"/>
                    </a:cubicBezTo>
                    <a:cubicBezTo>
                      <a:pt x="217487" y="253347"/>
                      <a:pt x="222798" y="258763"/>
                      <a:pt x="228109" y="258763"/>
                    </a:cubicBezTo>
                    <a:cubicBezTo>
                      <a:pt x="228109" y="258763"/>
                      <a:pt x="228109" y="258763"/>
                      <a:pt x="278563" y="258763"/>
                    </a:cubicBezTo>
                    <a:cubicBezTo>
                      <a:pt x="285201" y="258763"/>
                      <a:pt x="290512" y="253347"/>
                      <a:pt x="290512" y="246577"/>
                    </a:cubicBezTo>
                    <a:lnTo>
                      <a:pt x="290512" y="224912"/>
                    </a:lnTo>
                    <a:cubicBezTo>
                      <a:pt x="290512" y="218141"/>
                      <a:pt x="285201" y="212725"/>
                      <a:pt x="278563" y="212725"/>
                    </a:cubicBezTo>
                    <a:cubicBezTo>
                      <a:pt x="278563" y="212725"/>
                      <a:pt x="278563" y="212725"/>
                      <a:pt x="228109" y="212725"/>
                    </a:cubicBezTo>
                    <a:close/>
                    <a:moveTo>
                      <a:pt x="43699" y="212725"/>
                    </a:moveTo>
                    <a:cubicBezTo>
                      <a:pt x="37061" y="212725"/>
                      <a:pt x="31750" y="218141"/>
                      <a:pt x="31750" y="224912"/>
                    </a:cubicBezTo>
                    <a:cubicBezTo>
                      <a:pt x="31750" y="224912"/>
                      <a:pt x="31750" y="224912"/>
                      <a:pt x="31750" y="246577"/>
                    </a:cubicBezTo>
                    <a:cubicBezTo>
                      <a:pt x="31750" y="253347"/>
                      <a:pt x="37061" y="258763"/>
                      <a:pt x="43699" y="258763"/>
                    </a:cubicBezTo>
                    <a:cubicBezTo>
                      <a:pt x="43699" y="258763"/>
                      <a:pt x="43699" y="258763"/>
                      <a:pt x="94153" y="258763"/>
                    </a:cubicBezTo>
                    <a:cubicBezTo>
                      <a:pt x="99464" y="258763"/>
                      <a:pt x="104775" y="253347"/>
                      <a:pt x="104775" y="246577"/>
                    </a:cubicBezTo>
                    <a:lnTo>
                      <a:pt x="104775" y="224912"/>
                    </a:lnTo>
                    <a:cubicBezTo>
                      <a:pt x="104775" y="218141"/>
                      <a:pt x="99464" y="212725"/>
                      <a:pt x="94153" y="212725"/>
                    </a:cubicBezTo>
                    <a:cubicBezTo>
                      <a:pt x="94153" y="212725"/>
                      <a:pt x="94153" y="212725"/>
                      <a:pt x="43699" y="212725"/>
                    </a:cubicBezTo>
                    <a:close/>
                    <a:moveTo>
                      <a:pt x="44905" y="184150"/>
                    </a:moveTo>
                    <a:cubicBezTo>
                      <a:pt x="44905" y="184150"/>
                      <a:pt x="44905" y="184150"/>
                      <a:pt x="277358" y="184150"/>
                    </a:cubicBezTo>
                    <a:cubicBezTo>
                      <a:pt x="302452" y="184150"/>
                      <a:pt x="322263" y="203890"/>
                      <a:pt x="322263" y="228893"/>
                    </a:cubicBezTo>
                    <a:cubicBezTo>
                      <a:pt x="322263" y="228893"/>
                      <a:pt x="322263" y="228893"/>
                      <a:pt x="322263" y="239421"/>
                    </a:cubicBezTo>
                    <a:cubicBezTo>
                      <a:pt x="322263" y="264424"/>
                      <a:pt x="302452" y="284163"/>
                      <a:pt x="277358" y="284163"/>
                    </a:cubicBezTo>
                    <a:cubicBezTo>
                      <a:pt x="277358" y="284163"/>
                      <a:pt x="277358" y="284163"/>
                      <a:pt x="44905" y="284163"/>
                    </a:cubicBezTo>
                    <a:cubicBezTo>
                      <a:pt x="19811" y="284163"/>
                      <a:pt x="0" y="264424"/>
                      <a:pt x="0" y="239421"/>
                    </a:cubicBezTo>
                    <a:cubicBezTo>
                      <a:pt x="0" y="239421"/>
                      <a:pt x="0" y="239421"/>
                      <a:pt x="0" y="228893"/>
                    </a:cubicBezTo>
                    <a:cubicBezTo>
                      <a:pt x="0" y="203890"/>
                      <a:pt x="19811" y="184150"/>
                      <a:pt x="44905" y="184150"/>
                    </a:cubicBezTo>
                    <a:close/>
                    <a:moveTo>
                      <a:pt x="100909" y="112712"/>
                    </a:moveTo>
                    <a:cubicBezTo>
                      <a:pt x="100909" y="112712"/>
                      <a:pt x="100909" y="112712"/>
                      <a:pt x="221354" y="112712"/>
                    </a:cubicBezTo>
                    <a:cubicBezTo>
                      <a:pt x="229209" y="112712"/>
                      <a:pt x="239682" y="119138"/>
                      <a:pt x="242300" y="125563"/>
                    </a:cubicBezTo>
                    <a:lnTo>
                      <a:pt x="259320" y="158977"/>
                    </a:lnTo>
                    <a:cubicBezTo>
                      <a:pt x="261938" y="162832"/>
                      <a:pt x="259320" y="166687"/>
                      <a:pt x="254083" y="166687"/>
                    </a:cubicBezTo>
                    <a:cubicBezTo>
                      <a:pt x="254083" y="166687"/>
                      <a:pt x="254083" y="166687"/>
                      <a:pt x="68180" y="166687"/>
                    </a:cubicBezTo>
                    <a:cubicBezTo>
                      <a:pt x="62943" y="166687"/>
                      <a:pt x="60325" y="162832"/>
                      <a:pt x="62943" y="158977"/>
                    </a:cubicBezTo>
                    <a:cubicBezTo>
                      <a:pt x="62943" y="158977"/>
                      <a:pt x="62943" y="158977"/>
                      <a:pt x="79963" y="125563"/>
                    </a:cubicBezTo>
                    <a:cubicBezTo>
                      <a:pt x="82581" y="119138"/>
                      <a:pt x="93054" y="112712"/>
                      <a:pt x="100909" y="112712"/>
                    </a:cubicBezTo>
                    <a:close/>
                    <a:moveTo>
                      <a:pt x="209688" y="60325"/>
                    </a:moveTo>
                    <a:cubicBezTo>
                      <a:pt x="209688" y="60325"/>
                      <a:pt x="209688" y="60325"/>
                      <a:pt x="222112" y="60325"/>
                    </a:cubicBezTo>
                    <a:cubicBezTo>
                      <a:pt x="227634" y="60325"/>
                      <a:pt x="231775" y="64407"/>
                      <a:pt x="231775" y="69850"/>
                    </a:cubicBezTo>
                    <a:cubicBezTo>
                      <a:pt x="231775" y="75293"/>
                      <a:pt x="227634" y="79375"/>
                      <a:pt x="222112" y="79375"/>
                    </a:cubicBezTo>
                    <a:cubicBezTo>
                      <a:pt x="222112" y="79375"/>
                      <a:pt x="222112" y="79375"/>
                      <a:pt x="209688" y="79375"/>
                    </a:cubicBezTo>
                    <a:cubicBezTo>
                      <a:pt x="204166" y="79375"/>
                      <a:pt x="200025" y="75293"/>
                      <a:pt x="200025" y="69850"/>
                    </a:cubicBezTo>
                    <a:cubicBezTo>
                      <a:pt x="200025" y="64407"/>
                      <a:pt x="204166" y="60325"/>
                      <a:pt x="209688" y="60325"/>
                    </a:cubicBezTo>
                    <a:close/>
                    <a:moveTo>
                      <a:pt x="101255" y="60325"/>
                    </a:moveTo>
                    <a:cubicBezTo>
                      <a:pt x="101255" y="60325"/>
                      <a:pt x="101255" y="60325"/>
                      <a:pt x="113058" y="60325"/>
                    </a:cubicBezTo>
                    <a:cubicBezTo>
                      <a:pt x="118304" y="60325"/>
                      <a:pt x="122238" y="64407"/>
                      <a:pt x="122238" y="69850"/>
                    </a:cubicBezTo>
                    <a:cubicBezTo>
                      <a:pt x="122238" y="75293"/>
                      <a:pt x="118304" y="79375"/>
                      <a:pt x="113058" y="79375"/>
                    </a:cubicBezTo>
                    <a:cubicBezTo>
                      <a:pt x="113058" y="79375"/>
                      <a:pt x="113058" y="79375"/>
                      <a:pt x="101255" y="79375"/>
                    </a:cubicBezTo>
                    <a:cubicBezTo>
                      <a:pt x="96009" y="79375"/>
                      <a:pt x="92075" y="75293"/>
                      <a:pt x="92075" y="69850"/>
                    </a:cubicBezTo>
                    <a:cubicBezTo>
                      <a:pt x="92075" y="64407"/>
                      <a:pt x="96009" y="60325"/>
                      <a:pt x="101255" y="60325"/>
                    </a:cubicBezTo>
                    <a:close/>
                    <a:moveTo>
                      <a:pt x="161132" y="34925"/>
                    </a:moveTo>
                    <a:cubicBezTo>
                      <a:pt x="179510" y="34925"/>
                      <a:pt x="195263" y="49731"/>
                      <a:pt x="195263" y="69920"/>
                    </a:cubicBezTo>
                    <a:lnTo>
                      <a:pt x="195263" y="86071"/>
                    </a:lnTo>
                    <a:cubicBezTo>
                      <a:pt x="195263" y="91455"/>
                      <a:pt x="190012" y="96838"/>
                      <a:pt x="184761" y="96838"/>
                    </a:cubicBezTo>
                    <a:cubicBezTo>
                      <a:pt x="184761" y="96838"/>
                      <a:pt x="184761" y="96838"/>
                      <a:pt x="137502" y="96838"/>
                    </a:cubicBezTo>
                    <a:cubicBezTo>
                      <a:pt x="132251" y="96838"/>
                      <a:pt x="127000" y="91455"/>
                      <a:pt x="127000" y="86071"/>
                    </a:cubicBezTo>
                    <a:cubicBezTo>
                      <a:pt x="127000" y="86071"/>
                      <a:pt x="127000" y="86071"/>
                      <a:pt x="127000" y="69920"/>
                    </a:cubicBezTo>
                    <a:cubicBezTo>
                      <a:pt x="127000" y="49731"/>
                      <a:pt x="142753" y="34925"/>
                      <a:pt x="161132" y="34925"/>
                    </a:cubicBezTo>
                    <a:close/>
                    <a:moveTo>
                      <a:pt x="196771" y="21272"/>
                    </a:moveTo>
                    <a:cubicBezTo>
                      <a:pt x="200819" y="17462"/>
                      <a:pt x="206217" y="17462"/>
                      <a:pt x="210265" y="21272"/>
                    </a:cubicBezTo>
                    <a:cubicBezTo>
                      <a:pt x="214313" y="25082"/>
                      <a:pt x="214313" y="30162"/>
                      <a:pt x="210265" y="33972"/>
                    </a:cubicBezTo>
                    <a:cubicBezTo>
                      <a:pt x="210265" y="33972"/>
                      <a:pt x="210265" y="33972"/>
                      <a:pt x="204867" y="39052"/>
                    </a:cubicBezTo>
                    <a:cubicBezTo>
                      <a:pt x="202168" y="41592"/>
                      <a:pt x="199470" y="42862"/>
                      <a:pt x="196771" y="42862"/>
                    </a:cubicBezTo>
                    <a:cubicBezTo>
                      <a:pt x="195421" y="42862"/>
                      <a:pt x="192723" y="41592"/>
                      <a:pt x="190024" y="39052"/>
                    </a:cubicBezTo>
                    <a:cubicBezTo>
                      <a:pt x="187325" y="36512"/>
                      <a:pt x="187325" y="30162"/>
                      <a:pt x="190024" y="26352"/>
                    </a:cubicBezTo>
                    <a:cubicBezTo>
                      <a:pt x="190024" y="26352"/>
                      <a:pt x="190024" y="26352"/>
                      <a:pt x="196771" y="21272"/>
                    </a:cubicBezTo>
                    <a:close/>
                    <a:moveTo>
                      <a:pt x="111998" y="21272"/>
                    </a:moveTo>
                    <a:cubicBezTo>
                      <a:pt x="116046" y="17462"/>
                      <a:pt x="121444" y="17462"/>
                      <a:pt x="125492" y="21272"/>
                    </a:cubicBezTo>
                    <a:cubicBezTo>
                      <a:pt x="125492" y="21272"/>
                      <a:pt x="125492" y="21272"/>
                      <a:pt x="132239" y="26352"/>
                    </a:cubicBezTo>
                    <a:cubicBezTo>
                      <a:pt x="134938" y="30162"/>
                      <a:pt x="134938" y="36512"/>
                      <a:pt x="132239" y="39052"/>
                    </a:cubicBezTo>
                    <a:cubicBezTo>
                      <a:pt x="129540" y="41592"/>
                      <a:pt x="126842" y="42862"/>
                      <a:pt x="125492" y="42862"/>
                    </a:cubicBezTo>
                    <a:cubicBezTo>
                      <a:pt x="122793" y="42862"/>
                      <a:pt x="120095" y="41592"/>
                      <a:pt x="117396" y="39052"/>
                    </a:cubicBezTo>
                    <a:lnTo>
                      <a:pt x="111998" y="33972"/>
                    </a:lnTo>
                    <a:cubicBezTo>
                      <a:pt x="107950" y="30162"/>
                      <a:pt x="107950" y="25082"/>
                      <a:pt x="111998" y="21272"/>
                    </a:cubicBezTo>
                    <a:close/>
                    <a:moveTo>
                      <a:pt x="161132" y="0"/>
                    </a:moveTo>
                    <a:cubicBezTo>
                      <a:pt x="166121" y="0"/>
                      <a:pt x="169863" y="3934"/>
                      <a:pt x="169863" y="9180"/>
                    </a:cubicBezTo>
                    <a:cubicBezTo>
                      <a:pt x="169863" y="9180"/>
                      <a:pt x="169863" y="9180"/>
                      <a:pt x="169863" y="20983"/>
                    </a:cubicBezTo>
                    <a:cubicBezTo>
                      <a:pt x="169863" y="26228"/>
                      <a:pt x="166121" y="30163"/>
                      <a:pt x="161132" y="30163"/>
                    </a:cubicBezTo>
                    <a:cubicBezTo>
                      <a:pt x="156142" y="30163"/>
                      <a:pt x="152400" y="26228"/>
                      <a:pt x="152400" y="20983"/>
                    </a:cubicBezTo>
                    <a:cubicBezTo>
                      <a:pt x="152400" y="20983"/>
                      <a:pt x="152400" y="20983"/>
                      <a:pt x="152400" y="9180"/>
                    </a:cubicBezTo>
                    <a:cubicBezTo>
                      <a:pt x="152400" y="3934"/>
                      <a:pt x="156142" y="0"/>
                      <a:pt x="161132" y="0"/>
                    </a:cubicBezTo>
                    <a:close/>
                  </a:path>
                </a:pathLst>
              </a:custGeom>
              <a:solidFill>
                <a:schemeClr val="accent3">
                  <a:lumMod val="10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0" name="组合 49"/>
          <p:cNvGrpSpPr/>
          <p:nvPr/>
        </p:nvGrpSpPr>
        <p:grpSpPr>
          <a:xfrm>
            <a:off x="1638720" y="3178120"/>
            <a:ext cx="1285875" cy="1285875"/>
            <a:chOff x="1638720" y="3178120"/>
            <a:chExt cx="1285875" cy="1285875"/>
          </a:xfrm>
        </p:grpSpPr>
        <p:sp>
          <p:nvSpPr>
            <p:cNvPr id="11" name="菱形 10"/>
            <p:cNvSpPr/>
            <p:nvPr/>
          </p:nvSpPr>
          <p:spPr>
            <a:xfrm>
              <a:off x="1638720" y="3178120"/>
              <a:ext cx="1285875" cy="1285875"/>
            </a:xfrm>
            <a:prstGeom prst="diamond">
              <a:avLst/>
            </a:prstGeom>
            <a:solidFill>
              <a:schemeClr val="accent4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菱形 14"/>
            <p:cNvSpPr/>
            <p:nvPr/>
          </p:nvSpPr>
          <p:spPr>
            <a:xfrm>
              <a:off x="1835194" y="3370134"/>
              <a:ext cx="892926" cy="892926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" name="任意多边形: 形状 26"/>
            <p:cNvSpPr/>
            <p:nvPr/>
          </p:nvSpPr>
          <p:spPr>
            <a:xfrm>
              <a:off x="2088308" y="3666931"/>
              <a:ext cx="332930" cy="284475"/>
            </a:xfrm>
            <a:custGeom>
              <a:avLst/>
              <a:gdLst>
                <a:gd name="connsiteX0" fmla="*/ 137328 w 338137"/>
                <a:gd name="connsiteY0" fmla="*/ 214312 h 288925"/>
                <a:gd name="connsiteX1" fmla="*/ 133350 w 338137"/>
                <a:gd name="connsiteY1" fmla="*/ 218394 h 288925"/>
                <a:gd name="connsiteX2" fmla="*/ 137328 w 338137"/>
                <a:gd name="connsiteY2" fmla="*/ 223837 h 288925"/>
                <a:gd name="connsiteX3" fmla="*/ 250023 w 338137"/>
                <a:gd name="connsiteY3" fmla="*/ 223837 h 288925"/>
                <a:gd name="connsiteX4" fmla="*/ 254000 w 338137"/>
                <a:gd name="connsiteY4" fmla="*/ 218394 h 288925"/>
                <a:gd name="connsiteX5" fmla="*/ 250023 w 338137"/>
                <a:gd name="connsiteY5" fmla="*/ 214312 h 288925"/>
                <a:gd name="connsiteX6" fmla="*/ 137328 w 338137"/>
                <a:gd name="connsiteY6" fmla="*/ 214312 h 288925"/>
                <a:gd name="connsiteX7" fmla="*/ 137328 w 338137"/>
                <a:gd name="connsiteY7" fmla="*/ 196850 h 288925"/>
                <a:gd name="connsiteX8" fmla="*/ 133350 w 338137"/>
                <a:gd name="connsiteY8" fmla="*/ 200932 h 288925"/>
                <a:gd name="connsiteX9" fmla="*/ 137328 w 338137"/>
                <a:gd name="connsiteY9" fmla="*/ 206375 h 288925"/>
                <a:gd name="connsiteX10" fmla="*/ 250023 w 338137"/>
                <a:gd name="connsiteY10" fmla="*/ 206375 h 288925"/>
                <a:gd name="connsiteX11" fmla="*/ 254000 w 338137"/>
                <a:gd name="connsiteY11" fmla="*/ 200932 h 288925"/>
                <a:gd name="connsiteX12" fmla="*/ 250023 w 338137"/>
                <a:gd name="connsiteY12" fmla="*/ 196850 h 288925"/>
                <a:gd name="connsiteX13" fmla="*/ 137328 w 338137"/>
                <a:gd name="connsiteY13" fmla="*/ 196850 h 288925"/>
                <a:gd name="connsiteX14" fmla="*/ 288925 w 338137"/>
                <a:gd name="connsiteY14" fmla="*/ 187325 h 288925"/>
                <a:gd name="connsiteX15" fmla="*/ 269875 w 338137"/>
                <a:gd name="connsiteY15" fmla="*/ 206375 h 288925"/>
                <a:gd name="connsiteX16" fmla="*/ 288925 w 338137"/>
                <a:gd name="connsiteY16" fmla="*/ 225425 h 288925"/>
                <a:gd name="connsiteX17" fmla="*/ 307975 w 338137"/>
                <a:gd name="connsiteY17" fmla="*/ 206375 h 288925"/>
                <a:gd name="connsiteX18" fmla="*/ 288925 w 338137"/>
                <a:gd name="connsiteY18" fmla="*/ 187325 h 288925"/>
                <a:gd name="connsiteX19" fmla="*/ 98425 w 338137"/>
                <a:gd name="connsiteY19" fmla="*/ 187325 h 288925"/>
                <a:gd name="connsiteX20" fmla="*/ 79375 w 338137"/>
                <a:gd name="connsiteY20" fmla="*/ 206375 h 288925"/>
                <a:gd name="connsiteX21" fmla="*/ 98425 w 338137"/>
                <a:gd name="connsiteY21" fmla="*/ 225425 h 288925"/>
                <a:gd name="connsiteX22" fmla="*/ 117475 w 338137"/>
                <a:gd name="connsiteY22" fmla="*/ 206375 h 288925"/>
                <a:gd name="connsiteX23" fmla="*/ 98425 w 338137"/>
                <a:gd name="connsiteY23" fmla="*/ 187325 h 288925"/>
                <a:gd name="connsiteX24" fmla="*/ 254922 w 338137"/>
                <a:gd name="connsiteY24" fmla="*/ 127000 h 288925"/>
                <a:gd name="connsiteX25" fmla="*/ 234950 w 338137"/>
                <a:gd name="connsiteY25" fmla="*/ 147638 h 288925"/>
                <a:gd name="connsiteX26" fmla="*/ 276225 w 338137"/>
                <a:gd name="connsiteY26" fmla="*/ 147638 h 288925"/>
                <a:gd name="connsiteX27" fmla="*/ 254922 w 338137"/>
                <a:gd name="connsiteY27" fmla="*/ 127000 h 288925"/>
                <a:gd name="connsiteX28" fmla="*/ 130590 w 338137"/>
                <a:gd name="connsiteY28" fmla="*/ 100012 h 288925"/>
                <a:gd name="connsiteX29" fmla="*/ 92075 w 338137"/>
                <a:gd name="connsiteY29" fmla="*/ 147895 h 288925"/>
                <a:gd name="connsiteX30" fmla="*/ 105356 w 338137"/>
                <a:gd name="connsiteY30" fmla="*/ 147895 h 288925"/>
                <a:gd name="connsiteX31" fmla="*/ 226214 w 338137"/>
                <a:gd name="connsiteY31" fmla="*/ 147895 h 288925"/>
                <a:gd name="connsiteX32" fmla="*/ 255432 w 338137"/>
                <a:gd name="connsiteY32" fmla="*/ 117303 h 288925"/>
                <a:gd name="connsiteX33" fmla="*/ 285979 w 338137"/>
                <a:gd name="connsiteY33" fmla="*/ 147895 h 288925"/>
                <a:gd name="connsiteX34" fmla="*/ 295275 w 338137"/>
                <a:gd name="connsiteY34" fmla="*/ 149225 h 288925"/>
                <a:gd name="connsiteX35" fmla="*/ 255432 w 338137"/>
                <a:gd name="connsiteY35" fmla="*/ 100012 h 288925"/>
                <a:gd name="connsiteX36" fmla="*/ 130590 w 338137"/>
                <a:gd name="connsiteY36" fmla="*/ 100012 h 288925"/>
                <a:gd name="connsiteX37" fmla="*/ 131008 w 338137"/>
                <a:gd name="connsiteY37" fmla="*/ 85725 h 288925"/>
                <a:gd name="connsiteX38" fmla="*/ 255022 w 338137"/>
                <a:gd name="connsiteY38" fmla="*/ 85725 h 288925"/>
                <a:gd name="connsiteX39" fmla="*/ 309113 w 338137"/>
                <a:gd name="connsiteY39" fmla="*/ 153019 h 288925"/>
                <a:gd name="connsiteX40" fmla="*/ 338137 w 338137"/>
                <a:gd name="connsiteY40" fmla="*/ 207117 h 288925"/>
                <a:gd name="connsiteX41" fmla="*/ 320986 w 338137"/>
                <a:gd name="connsiteY41" fmla="*/ 251980 h 288925"/>
                <a:gd name="connsiteX42" fmla="*/ 320986 w 338137"/>
                <a:gd name="connsiteY42" fmla="*/ 288925 h 288925"/>
                <a:gd name="connsiteX43" fmla="*/ 274811 w 338137"/>
                <a:gd name="connsiteY43" fmla="*/ 288925 h 288925"/>
                <a:gd name="connsiteX44" fmla="*/ 274811 w 338137"/>
                <a:gd name="connsiteY44" fmla="*/ 266494 h 288925"/>
                <a:gd name="connsiteX45" fmla="*/ 112538 w 338137"/>
                <a:gd name="connsiteY45" fmla="*/ 266494 h 288925"/>
                <a:gd name="connsiteX46" fmla="*/ 112538 w 338137"/>
                <a:gd name="connsiteY46" fmla="*/ 288925 h 288925"/>
                <a:gd name="connsiteX47" fmla="*/ 66363 w 338137"/>
                <a:gd name="connsiteY47" fmla="*/ 288925 h 288925"/>
                <a:gd name="connsiteX48" fmla="*/ 66363 w 338137"/>
                <a:gd name="connsiteY48" fmla="*/ 251980 h 288925"/>
                <a:gd name="connsiteX49" fmla="*/ 49212 w 338137"/>
                <a:gd name="connsiteY49" fmla="*/ 207117 h 288925"/>
                <a:gd name="connsiteX50" fmla="*/ 78237 w 338137"/>
                <a:gd name="connsiteY50" fmla="*/ 153019 h 288925"/>
                <a:gd name="connsiteX51" fmla="*/ 131008 w 338137"/>
                <a:gd name="connsiteY51" fmla="*/ 85725 h 288925"/>
                <a:gd name="connsiteX52" fmla="*/ 65088 w 338137"/>
                <a:gd name="connsiteY52" fmla="*/ 0 h 288925"/>
                <a:gd name="connsiteX53" fmla="*/ 69073 w 338137"/>
                <a:gd name="connsiteY53" fmla="*/ 5220 h 288925"/>
                <a:gd name="connsiteX54" fmla="*/ 69073 w 338137"/>
                <a:gd name="connsiteY54" fmla="*/ 13050 h 288925"/>
                <a:gd name="connsiteX55" fmla="*/ 130175 w 338137"/>
                <a:gd name="connsiteY55" fmla="*/ 67859 h 288925"/>
                <a:gd name="connsiteX56" fmla="*/ 69073 w 338137"/>
                <a:gd name="connsiteY56" fmla="*/ 67859 h 288925"/>
                <a:gd name="connsiteX57" fmla="*/ 69073 w 338137"/>
                <a:gd name="connsiteY57" fmla="*/ 130499 h 288925"/>
                <a:gd name="connsiteX58" fmla="*/ 62431 w 338137"/>
                <a:gd name="connsiteY58" fmla="*/ 147463 h 288925"/>
                <a:gd name="connsiteX59" fmla="*/ 45163 w 338137"/>
                <a:gd name="connsiteY59" fmla="*/ 153988 h 288925"/>
                <a:gd name="connsiteX60" fmla="*/ 43835 w 338137"/>
                <a:gd name="connsiteY60" fmla="*/ 153988 h 288925"/>
                <a:gd name="connsiteX61" fmla="*/ 18597 w 338137"/>
                <a:gd name="connsiteY61" fmla="*/ 130499 h 288925"/>
                <a:gd name="connsiteX62" fmla="*/ 23910 w 338137"/>
                <a:gd name="connsiteY62" fmla="*/ 125279 h 288925"/>
                <a:gd name="connsiteX63" fmla="*/ 27895 w 338137"/>
                <a:gd name="connsiteY63" fmla="*/ 130499 h 288925"/>
                <a:gd name="connsiteX64" fmla="*/ 43835 w 338137"/>
                <a:gd name="connsiteY64" fmla="*/ 144853 h 288925"/>
                <a:gd name="connsiteX65" fmla="*/ 45163 w 338137"/>
                <a:gd name="connsiteY65" fmla="*/ 144853 h 288925"/>
                <a:gd name="connsiteX66" fmla="*/ 55790 w 338137"/>
                <a:gd name="connsiteY66" fmla="*/ 140938 h 288925"/>
                <a:gd name="connsiteX67" fmla="*/ 59774 w 338137"/>
                <a:gd name="connsiteY67" fmla="*/ 130499 h 288925"/>
                <a:gd name="connsiteX68" fmla="*/ 59774 w 338137"/>
                <a:gd name="connsiteY68" fmla="*/ 67859 h 288925"/>
                <a:gd name="connsiteX69" fmla="*/ 0 w 338137"/>
                <a:gd name="connsiteY69" fmla="*/ 67859 h 288925"/>
                <a:gd name="connsiteX70" fmla="*/ 59774 w 338137"/>
                <a:gd name="connsiteY70" fmla="*/ 13050 h 288925"/>
                <a:gd name="connsiteX71" fmla="*/ 59774 w 338137"/>
                <a:gd name="connsiteY71" fmla="*/ 5220 h 288925"/>
                <a:gd name="connsiteX72" fmla="*/ 65088 w 338137"/>
                <a:gd name="connsiteY72" fmla="*/ 0 h 288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338137" h="288925">
                  <a:moveTo>
                    <a:pt x="137328" y="214312"/>
                  </a:moveTo>
                  <a:cubicBezTo>
                    <a:pt x="134676" y="214312"/>
                    <a:pt x="133350" y="215673"/>
                    <a:pt x="133350" y="218394"/>
                  </a:cubicBezTo>
                  <a:cubicBezTo>
                    <a:pt x="133350" y="221116"/>
                    <a:pt x="134676" y="223837"/>
                    <a:pt x="137328" y="223837"/>
                  </a:cubicBezTo>
                  <a:cubicBezTo>
                    <a:pt x="137328" y="223837"/>
                    <a:pt x="137328" y="223837"/>
                    <a:pt x="250023" y="223837"/>
                  </a:cubicBezTo>
                  <a:cubicBezTo>
                    <a:pt x="252674" y="223837"/>
                    <a:pt x="254000" y="221116"/>
                    <a:pt x="254000" y="218394"/>
                  </a:cubicBezTo>
                  <a:cubicBezTo>
                    <a:pt x="254000" y="215673"/>
                    <a:pt x="252674" y="214312"/>
                    <a:pt x="250023" y="214312"/>
                  </a:cubicBezTo>
                  <a:cubicBezTo>
                    <a:pt x="250023" y="214312"/>
                    <a:pt x="250023" y="214312"/>
                    <a:pt x="137328" y="214312"/>
                  </a:cubicBezTo>
                  <a:close/>
                  <a:moveTo>
                    <a:pt x="137328" y="196850"/>
                  </a:moveTo>
                  <a:cubicBezTo>
                    <a:pt x="134676" y="196850"/>
                    <a:pt x="133350" y="198211"/>
                    <a:pt x="133350" y="200932"/>
                  </a:cubicBezTo>
                  <a:cubicBezTo>
                    <a:pt x="133350" y="203654"/>
                    <a:pt x="134676" y="206375"/>
                    <a:pt x="137328" y="206375"/>
                  </a:cubicBezTo>
                  <a:cubicBezTo>
                    <a:pt x="137328" y="206375"/>
                    <a:pt x="137328" y="206375"/>
                    <a:pt x="250023" y="206375"/>
                  </a:cubicBezTo>
                  <a:cubicBezTo>
                    <a:pt x="252674" y="206375"/>
                    <a:pt x="254000" y="203654"/>
                    <a:pt x="254000" y="200932"/>
                  </a:cubicBezTo>
                  <a:cubicBezTo>
                    <a:pt x="254000" y="198211"/>
                    <a:pt x="252674" y="196850"/>
                    <a:pt x="250023" y="196850"/>
                  </a:cubicBezTo>
                  <a:cubicBezTo>
                    <a:pt x="250023" y="196850"/>
                    <a:pt x="250023" y="196850"/>
                    <a:pt x="137328" y="196850"/>
                  </a:cubicBezTo>
                  <a:close/>
                  <a:moveTo>
                    <a:pt x="288925" y="187325"/>
                  </a:moveTo>
                  <a:cubicBezTo>
                    <a:pt x="278404" y="187325"/>
                    <a:pt x="269875" y="195854"/>
                    <a:pt x="269875" y="206375"/>
                  </a:cubicBezTo>
                  <a:cubicBezTo>
                    <a:pt x="269875" y="216896"/>
                    <a:pt x="278404" y="225425"/>
                    <a:pt x="288925" y="225425"/>
                  </a:cubicBezTo>
                  <a:cubicBezTo>
                    <a:pt x="299446" y="225425"/>
                    <a:pt x="307975" y="216896"/>
                    <a:pt x="307975" y="206375"/>
                  </a:cubicBezTo>
                  <a:cubicBezTo>
                    <a:pt x="307975" y="195854"/>
                    <a:pt x="299446" y="187325"/>
                    <a:pt x="288925" y="187325"/>
                  </a:cubicBezTo>
                  <a:close/>
                  <a:moveTo>
                    <a:pt x="98425" y="187325"/>
                  </a:moveTo>
                  <a:cubicBezTo>
                    <a:pt x="87904" y="187325"/>
                    <a:pt x="79375" y="195854"/>
                    <a:pt x="79375" y="206375"/>
                  </a:cubicBezTo>
                  <a:cubicBezTo>
                    <a:pt x="79375" y="216896"/>
                    <a:pt x="87904" y="225425"/>
                    <a:pt x="98425" y="225425"/>
                  </a:cubicBezTo>
                  <a:cubicBezTo>
                    <a:pt x="108946" y="225425"/>
                    <a:pt x="117475" y="216896"/>
                    <a:pt x="117475" y="206375"/>
                  </a:cubicBezTo>
                  <a:cubicBezTo>
                    <a:pt x="117475" y="195854"/>
                    <a:pt x="108946" y="187325"/>
                    <a:pt x="98425" y="187325"/>
                  </a:cubicBezTo>
                  <a:close/>
                  <a:moveTo>
                    <a:pt x="254922" y="127000"/>
                  </a:moveTo>
                  <a:cubicBezTo>
                    <a:pt x="244270" y="127000"/>
                    <a:pt x="234950" y="136029"/>
                    <a:pt x="234950" y="147638"/>
                  </a:cubicBezTo>
                  <a:cubicBezTo>
                    <a:pt x="234950" y="147638"/>
                    <a:pt x="234950" y="147638"/>
                    <a:pt x="276225" y="147638"/>
                  </a:cubicBezTo>
                  <a:cubicBezTo>
                    <a:pt x="276225" y="136029"/>
                    <a:pt x="266905" y="127000"/>
                    <a:pt x="254922" y="127000"/>
                  </a:cubicBezTo>
                  <a:close/>
                  <a:moveTo>
                    <a:pt x="130590" y="100012"/>
                  </a:moveTo>
                  <a:cubicBezTo>
                    <a:pt x="113325" y="100012"/>
                    <a:pt x="98716" y="119963"/>
                    <a:pt x="92075" y="147895"/>
                  </a:cubicBezTo>
                  <a:cubicBezTo>
                    <a:pt x="96060" y="147895"/>
                    <a:pt x="101372" y="147895"/>
                    <a:pt x="105356" y="147895"/>
                  </a:cubicBezTo>
                  <a:cubicBezTo>
                    <a:pt x="105356" y="147895"/>
                    <a:pt x="105356" y="147895"/>
                    <a:pt x="226214" y="147895"/>
                  </a:cubicBezTo>
                  <a:cubicBezTo>
                    <a:pt x="226214" y="130604"/>
                    <a:pt x="239495" y="117303"/>
                    <a:pt x="255432" y="117303"/>
                  </a:cubicBezTo>
                  <a:cubicBezTo>
                    <a:pt x="272697" y="117303"/>
                    <a:pt x="285979" y="130604"/>
                    <a:pt x="285979" y="147895"/>
                  </a:cubicBezTo>
                  <a:cubicBezTo>
                    <a:pt x="288635" y="147895"/>
                    <a:pt x="292619" y="147895"/>
                    <a:pt x="295275" y="149225"/>
                  </a:cubicBezTo>
                  <a:cubicBezTo>
                    <a:pt x="288635" y="119963"/>
                    <a:pt x="274026" y="100012"/>
                    <a:pt x="255432" y="100012"/>
                  </a:cubicBezTo>
                  <a:cubicBezTo>
                    <a:pt x="255432" y="100012"/>
                    <a:pt x="255432" y="100012"/>
                    <a:pt x="130590" y="100012"/>
                  </a:cubicBezTo>
                  <a:close/>
                  <a:moveTo>
                    <a:pt x="131008" y="85725"/>
                  </a:moveTo>
                  <a:cubicBezTo>
                    <a:pt x="131008" y="85725"/>
                    <a:pt x="131008" y="85725"/>
                    <a:pt x="255022" y="85725"/>
                  </a:cubicBezTo>
                  <a:cubicBezTo>
                    <a:pt x="282727" y="85725"/>
                    <a:pt x="303836" y="114754"/>
                    <a:pt x="309113" y="153019"/>
                  </a:cubicBezTo>
                  <a:cubicBezTo>
                    <a:pt x="327583" y="163575"/>
                    <a:pt x="338137" y="183367"/>
                    <a:pt x="338137" y="207117"/>
                  </a:cubicBezTo>
                  <a:cubicBezTo>
                    <a:pt x="338137" y="224271"/>
                    <a:pt x="332860" y="240104"/>
                    <a:pt x="320986" y="251980"/>
                  </a:cubicBezTo>
                  <a:cubicBezTo>
                    <a:pt x="320986" y="251980"/>
                    <a:pt x="320986" y="251980"/>
                    <a:pt x="320986" y="288925"/>
                  </a:cubicBezTo>
                  <a:cubicBezTo>
                    <a:pt x="320986" y="288925"/>
                    <a:pt x="320986" y="288925"/>
                    <a:pt x="274811" y="288925"/>
                  </a:cubicBezTo>
                  <a:cubicBezTo>
                    <a:pt x="274811" y="288925"/>
                    <a:pt x="274811" y="288925"/>
                    <a:pt x="274811" y="266494"/>
                  </a:cubicBezTo>
                  <a:cubicBezTo>
                    <a:pt x="274811" y="266494"/>
                    <a:pt x="274811" y="266494"/>
                    <a:pt x="112538" y="266494"/>
                  </a:cubicBezTo>
                  <a:cubicBezTo>
                    <a:pt x="112538" y="266494"/>
                    <a:pt x="112538" y="266494"/>
                    <a:pt x="112538" y="288925"/>
                  </a:cubicBezTo>
                  <a:cubicBezTo>
                    <a:pt x="112538" y="288925"/>
                    <a:pt x="112538" y="288925"/>
                    <a:pt x="66363" y="288925"/>
                  </a:cubicBezTo>
                  <a:cubicBezTo>
                    <a:pt x="66363" y="288925"/>
                    <a:pt x="66363" y="288925"/>
                    <a:pt x="66363" y="251980"/>
                  </a:cubicBezTo>
                  <a:cubicBezTo>
                    <a:pt x="54489" y="240104"/>
                    <a:pt x="49212" y="224271"/>
                    <a:pt x="49212" y="207117"/>
                  </a:cubicBezTo>
                  <a:cubicBezTo>
                    <a:pt x="49212" y="183367"/>
                    <a:pt x="58447" y="163575"/>
                    <a:pt x="78237" y="153019"/>
                  </a:cubicBezTo>
                  <a:cubicBezTo>
                    <a:pt x="83514" y="114754"/>
                    <a:pt x="104623" y="85725"/>
                    <a:pt x="131008" y="85725"/>
                  </a:cubicBezTo>
                  <a:close/>
                  <a:moveTo>
                    <a:pt x="65088" y="0"/>
                  </a:moveTo>
                  <a:cubicBezTo>
                    <a:pt x="66416" y="0"/>
                    <a:pt x="69073" y="2610"/>
                    <a:pt x="69073" y="5220"/>
                  </a:cubicBezTo>
                  <a:cubicBezTo>
                    <a:pt x="69073" y="5220"/>
                    <a:pt x="69073" y="5220"/>
                    <a:pt x="69073" y="13050"/>
                  </a:cubicBezTo>
                  <a:cubicBezTo>
                    <a:pt x="99624" y="14355"/>
                    <a:pt x="124862" y="37845"/>
                    <a:pt x="130175" y="67859"/>
                  </a:cubicBezTo>
                  <a:lnTo>
                    <a:pt x="69073" y="67859"/>
                  </a:lnTo>
                  <a:cubicBezTo>
                    <a:pt x="69073" y="67859"/>
                    <a:pt x="69073" y="67859"/>
                    <a:pt x="69073" y="130499"/>
                  </a:cubicBezTo>
                  <a:cubicBezTo>
                    <a:pt x="69073" y="135718"/>
                    <a:pt x="66416" y="142243"/>
                    <a:pt x="62431" y="147463"/>
                  </a:cubicBezTo>
                  <a:cubicBezTo>
                    <a:pt x="57118" y="151378"/>
                    <a:pt x="51805" y="153988"/>
                    <a:pt x="45163" y="153988"/>
                  </a:cubicBezTo>
                  <a:cubicBezTo>
                    <a:pt x="45163" y="153988"/>
                    <a:pt x="45163" y="153988"/>
                    <a:pt x="43835" y="153988"/>
                  </a:cubicBezTo>
                  <a:cubicBezTo>
                    <a:pt x="30552" y="153988"/>
                    <a:pt x="18597" y="143548"/>
                    <a:pt x="18597" y="130499"/>
                  </a:cubicBezTo>
                  <a:cubicBezTo>
                    <a:pt x="18597" y="127889"/>
                    <a:pt x="21253" y="125279"/>
                    <a:pt x="23910" y="125279"/>
                  </a:cubicBezTo>
                  <a:cubicBezTo>
                    <a:pt x="26567" y="125279"/>
                    <a:pt x="27895" y="127889"/>
                    <a:pt x="27895" y="130499"/>
                  </a:cubicBezTo>
                  <a:cubicBezTo>
                    <a:pt x="27895" y="138328"/>
                    <a:pt x="35865" y="144853"/>
                    <a:pt x="43835" y="144853"/>
                  </a:cubicBezTo>
                  <a:cubicBezTo>
                    <a:pt x="43835" y="144853"/>
                    <a:pt x="43835" y="144853"/>
                    <a:pt x="45163" y="144853"/>
                  </a:cubicBezTo>
                  <a:cubicBezTo>
                    <a:pt x="49148" y="144853"/>
                    <a:pt x="53133" y="143548"/>
                    <a:pt x="55790" y="140938"/>
                  </a:cubicBezTo>
                  <a:cubicBezTo>
                    <a:pt x="58446" y="138328"/>
                    <a:pt x="59774" y="134413"/>
                    <a:pt x="59774" y="130499"/>
                  </a:cubicBezTo>
                  <a:cubicBezTo>
                    <a:pt x="59774" y="130499"/>
                    <a:pt x="59774" y="130499"/>
                    <a:pt x="59774" y="67859"/>
                  </a:cubicBezTo>
                  <a:cubicBezTo>
                    <a:pt x="59774" y="67859"/>
                    <a:pt x="59774" y="67859"/>
                    <a:pt x="0" y="67859"/>
                  </a:cubicBezTo>
                  <a:cubicBezTo>
                    <a:pt x="3985" y="37845"/>
                    <a:pt x="29223" y="14355"/>
                    <a:pt x="59774" y="13050"/>
                  </a:cubicBezTo>
                  <a:cubicBezTo>
                    <a:pt x="59774" y="13050"/>
                    <a:pt x="59774" y="13050"/>
                    <a:pt x="59774" y="5220"/>
                  </a:cubicBezTo>
                  <a:cubicBezTo>
                    <a:pt x="59774" y="2610"/>
                    <a:pt x="62431" y="0"/>
                    <a:pt x="65088" y="0"/>
                  </a:cubicBezTo>
                  <a:close/>
                </a:path>
              </a:pathLst>
            </a:custGeom>
            <a:solidFill>
              <a:schemeClr val="accent4">
                <a:lumMod val="10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56" name="Title 1"/>
          <p:cNvSpPr txBox="1"/>
          <p:nvPr/>
        </p:nvSpPr>
        <p:spPr>
          <a:xfrm>
            <a:off x="611560" y="39207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明年工作计划</a:t>
            </a:r>
            <a:endParaRPr lang="en-GB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827584" y="1220013"/>
            <a:ext cx="25151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 smtClean="0">
                <a:solidFill>
                  <a:srgbClr val="76A27C"/>
                </a:solidFill>
                <a:latin typeface="Agency FB" panose="020B0503020202020204" pitchFamily="34" charset="0"/>
              </a:rPr>
              <a:t>2030</a:t>
            </a:r>
            <a:endParaRPr lang="zh-CN" altLang="en-US" sz="8000" dirty="0">
              <a:solidFill>
                <a:srgbClr val="76A27C"/>
              </a:solidFill>
              <a:latin typeface="Agency FB" panose="020B0503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27584" y="2315989"/>
            <a:ext cx="37684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ea typeface="微软雅黑" panose="020B0503020204020204" pitchFamily="34" charset="-122"/>
              </a:rPr>
              <a:t>POWERPOINT</a:t>
            </a:r>
            <a:r>
              <a:rPr kumimoji="1"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ea typeface="微软雅黑" panose="020B0503020204020204" pitchFamily="34" charset="-122"/>
              </a:rPr>
              <a:t> </a:t>
            </a:r>
            <a:r>
              <a:rPr kumimoji="1"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ea typeface="微软雅黑" panose="020B0503020204020204" pitchFamily="34" charset="-122"/>
              </a:rPr>
              <a:t>TEMPLATE</a:t>
            </a:r>
            <a:endParaRPr kumimoji="1"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27584" y="2713203"/>
            <a:ext cx="4419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演示完毕  谢谢欣赏</a:t>
            </a:r>
            <a:endParaRPr kumimoji="1"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28440" y="3620717"/>
            <a:ext cx="2828591" cy="246221"/>
          </a:xfrm>
          <a:prstGeom prst="rect">
            <a:avLst/>
          </a:prstGeom>
          <a:solidFill>
            <a:srgbClr val="76A27C"/>
          </a:solidFill>
        </p:spPr>
        <p:txBody>
          <a:bodyPr wrap="square" rtlCol="0">
            <a:spAutoFit/>
          </a:bodyPr>
          <a:lstStyle/>
          <a:p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适用于 创业计划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策划方案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商业规划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市场分析</a:t>
            </a:r>
            <a:endParaRPr kumimoji="1" lang="zh-CN" altLang="en-US" sz="1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27584" y="3174868"/>
            <a:ext cx="42783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Please click here to modify the text for example </a:t>
            </a:r>
            <a:endParaRPr kumimoji="1" lang="en-US" altLang="zh-CN" sz="1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kumimoji="1"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The text here you may post texts</a:t>
            </a:r>
            <a:endParaRPr kumimoji="1" lang="zh-CN" altLang="en-US" sz="1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804248" y="339502"/>
            <a:ext cx="1368152" cy="1280542"/>
          </a:xfrm>
          <a:prstGeom prst="rect">
            <a:avLst/>
          </a:prstGeom>
          <a:solidFill>
            <a:srgbClr val="76A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7038618" y="535923"/>
            <a:ext cx="887700" cy="887700"/>
            <a:chOff x="10797016" y="1720488"/>
            <a:chExt cx="343788" cy="343788"/>
          </a:xfrm>
        </p:grpSpPr>
        <p:sp>
          <p:nvSpPr>
            <p:cNvPr id="10" name="椭圆 9"/>
            <p:cNvSpPr/>
            <p:nvPr/>
          </p:nvSpPr>
          <p:spPr>
            <a:xfrm>
              <a:off x="10797016" y="1720488"/>
              <a:ext cx="343788" cy="343788"/>
            </a:xfrm>
            <a:prstGeom prst="ellipse">
              <a:avLst/>
            </a:prstGeom>
            <a:no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agreement_126444"/>
            <p:cNvSpPr>
              <a:spLocks noChangeAspect="1"/>
            </p:cNvSpPr>
            <p:nvPr/>
          </p:nvSpPr>
          <p:spPr bwMode="auto">
            <a:xfrm>
              <a:off x="10863156" y="1798699"/>
              <a:ext cx="211508" cy="187368"/>
            </a:xfrm>
            <a:custGeom>
              <a:avLst/>
              <a:gdLst>
                <a:gd name="T0" fmla="*/ 5423 w 6499"/>
                <a:gd name="T1" fmla="*/ 940 h 5766"/>
                <a:gd name="T2" fmla="*/ 6499 w 6499"/>
                <a:gd name="T3" fmla="*/ 7 h 5766"/>
                <a:gd name="T4" fmla="*/ 4987 w 6499"/>
                <a:gd name="T5" fmla="*/ 792 h 5766"/>
                <a:gd name="T6" fmla="*/ 3216 w 6499"/>
                <a:gd name="T7" fmla="*/ 716 h 5766"/>
                <a:gd name="T8" fmla="*/ 1453 w 6499"/>
                <a:gd name="T9" fmla="*/ 667 h 5766"/>
                <a:gd name="T10" fmla="*/ 0 w 6499"/>
                <a:gd name="T11" fmla="*/ 2664 h 5766"/>
                <a:gd name="T12" fmla="*/ 661 w 6499"/>
                <a:gd name="T13" fmla="*/ 3284 h 5766"/>
                <a:gd name="T14" fmla="*/ 448 w 6499"/>
                <a:gd name="T15" fmla="*/ 4071 h 5766"/>
                <a:gd name="T16" fmla="*/ 844 w 6499"/>
                <a:gd name="T17" fmla="*/ 4279 h 5766"/>
                <a:gd name="T18" fmla="*/ 1080 w 6499"/>
                <a:gd name="T19" fmla="*/ 4576 h 5766"/>
                <a:gd name="T20" fmla="*/ 1583 w 6499"/>
                <a:gd name="T21" fmla="*/ 4775 h 5766"/>
                <a:gd name="T22" fmla="*/ 2017 w 6499"/>
                <a:gd name="T23" fmla="*/ 5327 h 5766"/>
                <a:gd name="T24" fmla="*/ 2405 w 6499"/>
                <a:gd name="T25" fmla="*/ 5234 h 5766"/>
                <a:gd name="T26" fmla="*/ 2535 w 6499"/>
                <a:gd name="T27" fmla="*/ 5395 h 5766"/>
                <a:gd name="T28" fmla="*/ 2876 w 6499"/>
                <a:gd name="T29" fmla="*/ 5576 h 5766"/>
                <a:gd name="T30" fmla="*/ 3165 w 6499"/>
                <a:gd name="T31" fmla="*/ 5494 h 5766"/>
                <a:gd name="T32" fmla="*/ 3701 w 6499"/>
                <a:gd name="T33" fmla="*/ 5660 h 5766"/>
                <a:gd name="T34" fmla="*/ 3832 w 6499"/>
                <a:gd name="T35" fmla="*/ 5267 h 5766"/>
                <a:gd name="T36" fmla="*/ 4495 w 6499"/>
                <a:gd name="T37" fmla="*/ 4970 h 5766"/>
                <a:gd name="T38" fmla="*/ 4988 w 6499"/>
                <a:gd name="T39" fmla="*/ 5020 h 5766"/>
                <a:gd name="T40" fmla="*/ 5597 w 6499"/>
                <a:gd name="T41" fmla="*/ 4588 h 5766"/>
                <a:gd name="T42" fmla="*/ 5503 w 6499"/>
                <a:gd name="T43" fmla="*/ 3760 h 5766"/>
                <a:gd name="T44" fmla="*/ 6296 w 6499"/>
                <a:gd name="T45" fmla="*/ 2963 h 5766"/>
                <a:gd name="T46" fmla="*/ 6499 w 6499"/>
                <a:gd name="T47" fmla="*/ 2528 h 5766"/>
                <a:gd name="T48" fmla="*/ 5795 w 6499"/>
                <a:gd name="T49" fmla="*/ 3035 h 5766"/>
                <a:gd name="T50" fmla="*/ 4857 w 6499"/>
                <a:gd name="T51" fmla="*/ 3514 h 5766"/>
                <a:gd name="T52" fmla="*/ 4769 w 6499"/>
                <a:gd name="T53" fmla="*/ 4088 h 5766"/>
                <a:gd name="T54" fmla="*/ 4331 w 6499"/>
                <a:gd name="T55" fmla="*/ 4082 h 5766"/>
                <a:gd name="T56" fmla="*/ 4173 w 6499"/>
                <a:gd name="T57" fmla="*/ 4456 h 5766"/>
                <a:gd name="T58" fmla="*/ 3747 w 6499"/>
                <a:gd name="T59" fmla="*/ 4507 h 5766"/>
                <a:gd name="T60" fmla="*/ 3473 w 6499"/>
                <a:gd name="T61" fmla="*/ 4915 h 5766"/>
                <a:gd name="T62" fmla="*/ 3065 w 6499"/>
                <a:gd name="T63" fmla="*/ 5251 h 5766"/>
                <a:gd name="T64" fmla="*/ 2867 w 6499"/>
                <a:gd name="T65" fmla="*/ 5322 h 5766"/>
                <a:gd name="T66" fmla="*/ 2707 w 6499"/>
                <a:gd name="T67" fmla="*/ 5102 h 5766"/>
                <a:gd name="T68" fmla="*/ 3423 w 6499"/>
                <a:gd name="T69" fmla="*/ 4496 h 5766"/>
                <a:gd name="T70" fmla="*/ 3345 w 6499"/>
                <a:gd name="T71" fmla="*/ 4266 h 5766"/>
                <a:gd name="T72" fmla="*/ 2255 w 6499"/>
                <a:gd name="T73" fmla="*/ 5022 h 5766"/>
                <a:gd name="T74" fmla="*/ 1884 w 6499"/>
                <a:gd name="T75" fmla="*/ 4962 h 5766"/>
                <a:gd name="T76" fmla="*/ 3155 w 6499"/>
                <a:gd name="T77" fmla="*/ 3735 h 5766"/>
                <a:gd name="T78" fmla="*/ 3075 w 6499"/>
                <a:gd name="T79" fmla="*/ 3503 h 5766"/>
                <a:gd name="T80" fmla="*/ 1791 w 6499"/>
                <a:gd name="T81" fmla="*/ 4404 h 5766"/>
                <a:gd name="T82" fmla="*/ 1285 w 6499"/>
                <a:gd name="T83" fmla="*/ 4435 h 5766"/>
                <a:gd name="T84" fmla="*/ 1439 w 6499"/>
                <a:gd name="T85" fmla="*/ 4004 h 5766"/>
                <a:gd name="T86" fmla="*/ 2809 w 6499"/>
                <a:gd name="T87" fmla="*/ 3011 h 5766"/>
                <a:gd name="T88" fmla="*/ 2612 w 6499"/>
                <a:gd name="T89" fmla="*/ 2895 h 5766"/>
                <a:gd name="T90" fmla="*/ 1167 w 6499"/>
                <a:gd name="T91" fmla="*/ 3884 h 5766"/>
                <a:gd name="T92" fmla="*/ 668 w 6499"/>
                <a:gd name="T93" fmla="*/ 3923 h 5766"/>
                <a:gd name="T94" fmla="*/ 3388 w 6499"/>
                <a:gd name="T95" fmla="*/ 1602 h 5766"/>
                <a:gd name="T96" fmla="*/ 4543 w 6499"/>
                <a:gd name="T97" fmla="*/ 2706 h 5766"/>
                <a:gd name="T98" fmla="*/ 4492 w 6499"/>
                <a:gd name="T99" fmla="*/ 1496 h 5766"/>
                <a:gd name="T100" fmla="*/ 4777 w 6499"/>
                <a:gd name="T101" fmla="*/ 1048 h 5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499" h="5766">
                  <a:moveTo>
                    <a:pt x="5048" y="1043"/>
                  </a:moveTo>
                  <a:cubicBezTo>
                    <a:pt x="5180" y="1043"/>
                    <a:pt x="5309" y="1008"/>
                    <a:pt x="5423" y="940"/>
                  </a:cubicBezTo>
                  <a:lnTo>
                    <a:pt x="6499" y="304"/>
                  </a:lnTo>
                  <a:lnTo>
                    <a:pt x="6499" y="7"/>
                  </a:lnTo>
                  <a:lnTo>
                    <a:pt x="5288" y="712"/>
                  </a:lnTo>
                  <a:cubicBezTo>
                    <a:pt x="5196" y="766"/>
                    <a:pt x="5092" y="794"/>
                    <a:pt x="4987" y="792"/>
                  </a:cubicBezTo>
                  <a:lnTo>
                    <a:pt x="3384" y="774"/>
                  </a:lnTo>
                  <a:cubicBezTo>
                    <a:pt x="3304" y="744"/>
                    <a:pt x="3240" y="726"/>
                    <a:pt x="3216" y="716"/>
                  </a:cubicBezTo>
                  <a:cubicBezTo>
                    <a:pt x="2715" y="604"/>
                    <a:pt x="2323" y="648"/>
                    <a:pt x="2056" y="720"/>
                  </a:cubicBezTo>
                  <a:cubicBezTo>
                    <a:pt x="1856" y="774"/>
                    <a:pt x="1643" y="754"/>
                    <a:pt x="1453" y="667"/>
                  </a:cubicBezTo>
                  <a:lnTo>
                    <a:pt x="0" y="0"/>
                  </a:lnTo>
                  <a:lnTo>
                    <a:pt x="0" y="2664"/>
                  </a:lnTo>
                  <a:lnTo>
                    <a:pt x="151" y="2747"/>
                  </a:lnTo>
                  <a:cubicBezTo>
                    <a:pt x="373" y="2868"/>
                    <a:pt x="551" y="3056"/>
                    <a:pt x="661" y="3284"/>
                  </a:cubicBezTo>
                  <a:lnTo>
                    <a:pt x="576" y="3354"/>
                  </a:lnTo>
                  <a:cubicBezTo>
                    <a:pt x="347" y="3520"/>
                    <a:pt x="297" y="3843"/>
                    <a:pt x="448" y="4071"/>
                  </a:cubicBezTo>
                  <a:cubicBezTo>
                    <a:pt x="532" y="4182"/>
                    <a:pt x="651" y="4252"/>
                    <a:pt x="787" y="4276"/>
                  </a:cubicBezTo>
                  <a:cubicBezTo>
                    <a:pt x="803" y="4278"/>
                    <a:pt x="827" y="4279"/>
                    <a:pt x="844" y="4279"/>
                  </a:cubicBezTo>
                  <a:cubicBezTo>
                    <a:pt x="893" y="4282"/>
                    <a:pt x="941" y="4276"/>
                    <a:pt x="983" y="4270"/>
                  </a:cubicBezTo>
                  <a:cubicBezTo>
                    <a:pt x="985" y="4384"/>
                    <a:pt x="1012" y="4483"/>
                    <a:pt x="1080" y="4576"/>
                  </a:cubicBezTo>
                  <a:cubicBezTo>
                    <a:pt x="1171" y="4703"/>
                    <a:pt x="1315" y="4760"/>
                    <a:pt x="1469" y="4768"/>
                  </a:cubicBezTo>
                  <a:cubicBezTo>
                    <a:pt x="1509" y="4771"/>
                    <a:pt x="1551" y="4772"/>
                    <a:pt x="1583" y="4775"/>
                  </a:cubicBezTo>
                  <a:cubicBezTo>
                    <a:pt x="1568" y="4896"/>
                    <a:pt x="1603" y="5020"/>
                    <a:pt x="1679" y="5122"/>
                  </a:cubicBezTo>
                  <a:cubicBezTo>
                    <a:pt x="1763" y="5232"/>
                    <a:pt x="1881" y="5303"/>
                    <a:pt x="2017" y="5327"/>
                  </a:cubicBezTo>
                  <a:cubicBezTo>
                    <a:pt x="2033" y="5328"/>
                    <a:pt x="2057" y="5330"/>
                    <a:pt x="2075" y="5330"/>
                  </a:cubicBezTo>
                  <a:cubicBezTo>
                    <a:pt x="2196" y="5336"/>
                    <a:pt x="2312" y="5302"/>
                    <a:pt x="2405" y="5234"/>
                  </a:cubicBezTo>
                  <a:lnTo>
                    <a:pt x="2456" y="5195"/>
                  </a:lnTo>
                  <a:cubicBezTo>
                    <a:pt x="2468" y="5268"/>
                    <a:pt x="2489" y="5335"/>
                    <a:pt x="2535" y="5395"/>
                  </a:cubicBezTo>
                  <a:cubicBezTo>
                    <a:pt x="2603" y="5488"/>
                    <a:pt x="2705" y="5551"/>
                    <a:pt x="2827" y="5574"/>
                  </a:cubicBezTo>
                  <a:cubicBezTo>
                    <a:pt x="2843" y="5575"/>
                    <a:pt x="2859" y="5575"/>
                    <a:pt x="2876" y="5576"/>
                  </a:cubicBezTo>
                  <a:cubicBezTo>
                    <a:pt x="2973" y="5582"/>
                    <a:pt x="3072" y="5554"/>
                    <a:pt x="3157" y="5494"/>
                  </a:cubicBezTo>
                  <a:lnTo>
                    <a:pt x="3165" y="5494"/>
                  </a:lnTo>
                  <a:lnTo>
                    <a:pt x="3225" y="5578"/>
                  </a:lnTo>
                  <a:cubicBezTo>
                    <a:pt x="3331" y="5730"/>
                    <a:pt x="3549" y="5766"/>
                    <a:pt x="3701" y="5660"/>
                  </a:cubicBezTo>
                  <a:cubicBezTo>
                    <a:pt x="3828" y="5570"/>
                    <a:pt x="3879" y="5392"/>
                    <a:pt x="3821" y="5251"/>
                  </a:cubicBezTo>
                  <a:lnTo>
                    <a:pt x="3832" y="5267"/>
                  </a:lnTo>
                  <a:cubicBezTo>
                    <a:pt x="3932" y="5415"/>
                    <a:pt x="4121" y="5479"/>
                    <a:pt x="4287" y="5411"/>
                  </a:cubicBezTo>
                  <a:cubicBezTo>
                    <a:pt x="4469" y="5336"/>
                    <a:pt x="4543" y="5139"/>
                    <a:pt x="4495" y="4970"/>
                  </a:cubicBezTo>
                  <a:cubicBezTo>
                    <a:pt x="4617" y="5107"/>
                    <a:pt x="4828" y="5134"/>
                    <a:pt x="4980" y="5028"/>
                  </a:cubicBezTo>
                  <a:lnTo>
                    <a:pt x="4988" y="5020"/>
                  </a:lnTo>
                  <a:cubicBezTo>
                    <a:pt x="5140" y="4915"/>
                    <a:pt x="5184" y="4714"/>
                    <a:pt x="5103" y="4554"/>
                  </a:cubicBezTo>
                  <a:cubicBezTo>
                    <a:pt x="5235" y="4675"/>
                    <a:pt x="5445" y="4694"/>
                    <a:pt x="5597" y="4588"/>
                  </a:cubicBezTo>
                  <a:cubicBezTo>
                    <a:pt x="5775" y="4459"/>
                    <a:pt x="5821" y="4210"/>
                    <a:pt x="5692" y="4031"/>
                  </a:cubicBezTo>
                  <a:lnTo>
                    <a:pt x="5503" y="3760"/>
                  </a:lnTo>
                  <a:lnTo>
                    <a:pt x="5915" y="3280"/>
                  </a:lnTo>
                  <a:cubicBezTo>
                    <a:pt x="6023" y="3154"/>
                    <a:pt x="6152" y="3047"/>
                    <a:pt x="6296" y="2963"/>
                  </a:cubicBezTo>
                  <a:lnTo>
                    <a:pt x="6499" y="2846"/>
                  </a:lnTo>
                  <a:lnTo>
                    <a:pt x="6499" y="2528"/>
                  </a:lnTo>
                  <a:lnTo>
                    <a:pt x="6219" y="2687"/>
                  </a:lnTo>
                  <a:cubicBezTo>
                    <a:pt x="6059" y="2778"/>
                    <a:pt x="5915" y="2895"/>
                    <a:pt x="5795" y="3035"/>
                  </a:cubicBezTo>
                  <a:lnTo>
                    <a:pt x="5352" y="3548"/>
                  </a:lnTo>
                  <a:cubicBezTo>
                    <a:pt x="5220" y="3427"/>
                    <a:pt x="5009" y="3408"/>
                    <a:pt x="4857" y="3514"/>
                  </a:cubicBezTo>
                  <a:cubicBezTo>
                    <a:pt x="4680" y="3643"/>
                    <a:pt x="4633" y="3892"/>
                    <a:pt x="4763" y="4071"/>
                  </a:cubicBezTo>
                  <a:lnTo>
                    <a:pt x="4769" y="4088"/>
                  </a:lnTo>
                  <a:lnTo>
                    <a:pt x="4761" y="4088"/>
                  </a:lnTo>
                  <a:cubicBezTo>
                    <a:pt x="4636" y="4000"/>
                    <a:pt x="4465" y="3991"/>
                    <a:pt x="4331" y="4082"/>
                  </a:cubicBezTo>
                  <a:lnTo>
                    <a:pt x="4323" y="4090"/>
                  </a:lnTo>
                  <a:cubicBezTo>
                    <a:pt x="4204" y="4172"/>
                    <a:pt x="4148" y="4316"/>
                    <a:pt x="4173" y="4456"/>
                  </a:cubicBezTo>
                  <a:lnTo>
                    <a:pt x="4131" y="4487"/>
                  </a:lnTo>
                  <a:cubicBezTo>
                    <a:pt x="4012" y="4424"/>
                    <a:pt x="3865" y="4424"/>
                    <a:pt x="3747" y="4507"/>
                  </a:cubicBezTo>
                  <a:cubicBezTo>
                    <a:pt x="3637" y="4583"/>
                    <a:pt x="3581" y="4718"/>
                    <a:pt x="3591" y="4840"/>
                  </a:cubicBezTo>
                  <a:lnTo>
                    <a:pt x="3473" y="4915"/>
                  </a:lnTo>
                  <a:cubicBezTo>
                    <a:pt x="3385" y="4894"/>
                    <a:pt x="3287" y="4914"/>
                    <a:pt x="3211" y="4966"/>
                  </a:cubicBezTo>
                  <a:cubicBezTo>
                    <a:pt x="3117" y="5034"/>
                    <a:pt x="3063" y="5146"/>
                    <a:pt x="3065" y="5251"/>
                  </a:cubicBezTo>
                  <a:lnTo>
                    <a:pt x="3007" y="5288"/>
                  </a:lnTo>
                  <a:cubicBezTo>
                    <a:pt x="2972" y="5319"/>
                    <a:pt x="2915" y="5332"/>
                    <a:pt x="2867" y="5322"/>
                  </a:cubicBezTo>
                  <a:cubicBezTo>
                    <a:pt x="2819" y="5311"/>
                    <a:pt x="2771" y="5284"/>
                    <a:pt x="2740" y="5242"/>
                  </a:cubicBezTo>
                  <a:cubicBezTo>
                    <a:pt x="2709" y="5207"/>
                    <a:pt x="2696" y="5150"/>
                    <a:pt x="2707" y="5102"/>
                  </a:cubicBezTo>
                  <a:cubicBezTo>
                    <a:pt x="2717" y="5054"/>
                    <a:pt x="2744" y="5006"/>
                    <a:pt x="2787" y="4975"/>
                  </a:cubicBezTo>
                  <a:lnTo>
                    <a:pt x="3423" y="4496"/>
                  </a:lnTo>
                  <a:cubicBezTo>
                    <a:pt x="3456" y="4474"/>
                    <a:pt x="3475" y="4442"/>
                    <a:pt x="3476" y="4402"/>
                  </a:cubicBezTo>
                  <a:cubicBezTo>
                    <a:pt x="3480" y="4328"/>
                    <a:pt x="3417" y="4266"/>
                    <a:pt x="3345" y="4266"/>
                  </a:cubicBezTo>
                  <a:cubicBezTo>
                    <a:pt x="3317" y="4266"/>
                    <a:pt x="3295" y="4272"/>
                    <a:pt x="3271" y="4286"/>
                  </a:cubicBezTo>
                  <a:lnTo>
                    <a:pt x="2255" y="5022"/>
                  </a:lnTo>
                  <a:cubicBezTo>
                    <a:pt x="2196" y="5059"/>
                    <a:pt x="2129" y="5080"/>
                    <a:pt x="2057" y="5068"/>
                  </a:cubicBezTo>
                  <a:cubicBezTo>
                    <a:pt x="1985" y="5056"/>
                    <a:pt x="1921" y="5020"/>
                    <a:pt x="1884" y="4962"/>
                  </a:cubicBezTo>
                  <a:cubicBezTo>
                    <a:pt x="1800" y="4851"/>
                    <a:pt x="1825" y="4682"/>
                    <a:pt x="1944" y="4599"/>
                  </a:cubicBezTo>
                  <a:lnTo>
                    <a:pt x="3155" y="3735"/>
                  </a:lnTo>
                  <a:cubicBezTo>
                    <a:pt x="3181" y="3711"/>
                    <a:pt x="3200" y="3678"/>
                    <a:pt x="3200" y="3634"/>
                  </a:cubicBezTo>
                  <a:cubicBezTo>
                    <a:pt x="3201" y="3564"/>
                    <a:pt x="3144" y="3506"/>
                    <a:pt x="3075" y="3503"/>
                  </a:cubicBezTo>
                  <a:cubicBezTo>
                    <a:pt x="3035" y="3502"/>
                    <a:pt x="3003" y="3516"/>
                    <a:pt x="2976" y="3547"/>
                  </a:cubicBezTo>
                  <a:lnTo>
                    <a:pt x="1791" y="4404"/>
                  </a:lnTo>
                  <a:cubicBezTo>
                    <a:pt x="1757" y="4419"/>
                    <a:pt x="1740" y="4443"/>
                    <a:pt x="1715" y="4466"/>
                  </a:cubicBezTo>
                  <a:cubicBezTo>
                    <a:pt x="1572" y="4556"/>
                    <a:pt x="1361" y="4536"/>
                    <a:pt x="1285" y="4435"/>
                  </a:cubicBezTo>
                  <a:cubicBezTo>
                    <a:pt x="1209" y="4326"/>
                    <a:pt x="1225" y="4179"/>
                    <a:pt x="1320" y="4087"/>
                  </a:cubicBezTo>
                  <a:lnTo>
                    <a:pt x="1439" y="4004"/>
                  </a:lnTo>
                  <a:lnTo>
                    <a:pt x="2756" y="3106"/>
                  </a:lnTo>
                  <a:cubicBezTo>
                    <a:pt x="2789" y="3083"/>
                    <a:pt x="2808" y="3051"/>
                    <a:pt x="2809" y="3011"/>
                  </a:cubicBezTo>
                  <a:cubicBezTo>
                    <a:pt x="2812" y="2967"/>
                    <a:pt x="2791" y="2926"/>
                    <a:pt x="2755" y="2900"/>
                  </a:cubicBezTo>
                  <a:cubicBezTo>
                    <a:pt x="2708" y="2867"/>
                    <a:pt x="2661" y="2866"/>
                    <a:pt x="2612" y="2895"/>
                  </a:cubicBezTo>
                  <a:lnTo>
                    <a:pt x="1201" y="3854"/>
                  </a:lnTo>
                  <a:cubicBezTo>
                    <a:pt x="1192" y="3870"/>
                    <a:pt x="1176" y="3876"/>
                    <a:pt x="1167" y="3884"/>
                  </a:cubicBezTo>
                  <a:lnTo>
                    <a:pt x="1031" y="3983"/>
                  </a:lnTo>
                  <a:cubicBezTo>
                    <a:pt x="920" y="4067"/>
                    <a:pt x="751" y="4042"/>
                    <a:pt x="668" y="3923"/>
                  </a:cubicBezTo>
                  <a:cubicBezTo>
                    <a:pt x="584" y="3812"/>
                    <a:pt x="609" y="3643"/>
                    <a:pt x="728" y="3560"/>
                  </a:cubicBezTo>
                  <a:lnTo>
                    <a:pt x="3388" y="1602"/>
                  </a:lnTo>
                  <a:cubicBezTo>
                    <a:pt x="3601" y="1727"/>
                    <a:pt x="3759" y="1979"/>
                    <a:pt x="3759" y="1979"/>
                  </a:cubicBezTo>
                  <a:cubicBezTo>
                    <a:pt x="4020" y="2798"/>
                    <a:pt x="4345" y="2804"/>
                    <a:pt x="4543" y="2706"/>
                  </a:cubicBezTo>
                  <a:cubicBezTo>
                    <a:pt x="4645" y="2655"/>
                    <a:pt x="4692" y="2534"/>
                    <a:pt x="4656" y="2424"/>
                  </a:cubicBezTo>
                  <a:cubicBezTo>
                    <a:pt x="4552" y="2108"/>
                    <a:pt x="4492" y="1496"/>
                    <a:pt x="4492" y="1496"/>
                  </a:cubicBezTo>
                  <a:cubicBezTo>
                    <a:pt x="4419" y="1338"/>
                    <a:pt x="4184" y="1171"/>
                    <a:pt x="3923" y="1035"/>
                  </a:cubicBezTo>
                  <a:lnTo>
                    <a:pt x="4777" y="1048"/>
                  </a:lnTo>
                  <a:lnTo>
                    <a:pt x="5048" y="104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7"/>
          <p:cNvSpPr>
            <a:spLocks noChangeArrowheads="1"/>
          </p:cNvSpPr>
          <p:nvPr/>
        </p:nvSpPr>
        <p:spPr bwMode="auto">
          <a:xfrm>
            <a:off x="1763688" y="2516291"/>
            <a:ext cx="562271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zh-CN" altLang="en-US" sz="3600" b="1" dirty="0">
                <a:solidFill>
                  <a:srgbClr val="76A27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年度工作概述</a:t>
            </a:r>
            <a:endParaRPr lang="zh-CN" altLang="en-US" sz="3600" b="1" dirty="0">
              <a:solidFill>
                <a:srgbClr val="76A27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211960" y="1779662"/>
            <a:ext cx="1152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800" spc="300" dirty="0">
                <a:solidFill>
                  <a:srgbClr val="76A27C"/>
                </a:solidFill>
                <a:latin typeface="Agency FB" panose="020B0503020202020204" pitchFamily="34" charset="0"/>
                <a:cs typeface="+mn-ea"/>
                <a:sym typeface="+mn-lt"/>
              </a:rPr>
              <a:t>01</a:t>
            </a:r>
            <a:endParaRPr lang="zh-CN" altLang="en-US" sz="4800" spc="300" dirty="0">
              <a:solidFill>
                <a:srgbClr val="76A27C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组合 27"/>
          <p:cNvGrpSpPr/>
          <p:nvPr/>
        </p:nvGrpSpPr>
        <p:grpSpPr>
          <a:xfrm>
            <a:off x="2051720" y="1626645"/>
            <a:ext cx="1620989" cy="2684632"/>
            <a:chOff x="3619886" y="1626645"/>
            <a:chExt cx="1620989" cy="2684632"/>
          </a:xfrm>
        </p:grpSpPr>
        <p:sp>
          <p:nvSpPr>
            <p:cNvPr id="13" name="矩形 12"/>
            <p:cNvSpPr/>
            <p:nvPr/>
          </p:nvSpPr>
          <p:spPr>
            <a:xfrm>
              <a:off x="3660059" y="2000712"/>
              <a:ext cx="1546534" cy="95401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3619886" y="3129097"/>
              <a:ext cx="1620989" cy="49859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1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100" noProof="1">
                <a:cs typeface="+mn-ea"/>
                <a:sym typeface="+mn-lt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3660058" y="1626645"/>
              <a:ext cx="1537732" cy="305853"/>
            </a:xfrm>
            <a:prstGeom prst="rect">
              <a:avLst/>
            </a:prstGeom>
          </p:spPr>
          <p:txBody>
            <a:bodyPr vert="horz" lIns="91440" tIns="45720" rIns="91440" bIns="45720" anchor="ctr">
              <a:noAutofit/>
            </a:bodyPr>
            <a:lstStyle/>
            <a:p>
              <a:pPr algn="ctr">
                <a:spcBef>
                  <a:spcPct val="0"/>
                </a:spcBef>
              </a:pPr>
              <a:r>
                <a:rPr lang="zh-CN" altLang="en-US" sz="2000" b="1" spc="-151" noProof="1">
                  <a:cs typeface="+mn-ea"/>
                  <a:sym typeface="+mn-lt"/>
                </a:rPr>
                <a:t>关键词</a:t>
              </a:r>
              <a:endParaRPr lang="zh-CN" altLang="en-US" sz="2000" b="1" spc="-151" noProof="1">
                <a:cs typeface="+mn-ea"/>
                <a:sym typeface="+mn-lt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3700224" y="2598597"/>
              <a:ext cx="1497568" cy="275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zh-CN" altLang="en-US" sz="1600" b="1" noProof="1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  <a:endParaRPr lang="zh-CN" altLang="en-US" sz="1600" b="1" noProof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3619886" y="3812679"/>
              <a:ext cx="1620989" cy="49859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1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100" noProof="1">
                <a:cs typeface="+mn-ea"/>
                <a:sym typeface="+mn-lt"/>
              </a:endParaRPr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4270294" y="2165259"/>
              <a:ext cx="342900" cy="325171"/>
            </a:xfrm>
            <a:custGeom>
              <a:avLst/>
              <a:gdLst>
                <a:gd name="connsiteX0" fmla="*/ 17139 w 331464"/>
                <a:gd name="connsiteY0" fmla="*/ 274638 h 314326"/>
                <a:gd name="connsiteX1" fmla="*/ 312414 w 331464"/>
                <a:gd name="connsiteY1" fmla="*/ 274638 h 314326"/>
                <a:gd name="connsiteX2" fmla="*/ 312414 w 331464"/>
                <a:gd name="connsiteY2" fmla="*/ 302420 h 314326"/>
                <a:gd name="connsiteX3" fmla="*/ 300758 w 331464"/>
                <a:gd name="connsiteY3" fmla="*/ 314326 h 314326"/>
                <a:gd name="connsiteX4" fmla="*/ 28795 w 331464"/>
                <a:gd name="connsiteY4" fmla="*/ 314326 h 314326"/>
                <a:gd name="connsiteX5" fmla="*/ 17139 w 331464"/>
                <a:gd name="connsiteY5" fmla="*/ 302420 h 314326"/>
                <a:gd name="connsiteX6" fmla="*/ 220339 w 331464"/>
                <a:gd name="connsiteY6" fmla="*/ 168275 h 314326"/>
                <a:gd name="connsiteX7" fmla="*/ 312414 w 331464"/>
                <a:gd name="connsiteY7" fmla="*/ 168275 h 314326"/>
                <a:gd name="connsiteX8" fmla="*/ 312414 w 331464"/>
                <a:gd name="connsiteY8" fmla="*/ 258763 h 314326"/>
                <a:gd name="connsiteX9" fmla="*/ 220339 w 331464"/>
                <a:gd name="connsiteY9" fmla="*/ 258763 h 314326"/>
                <a:gd name="connsiteX10" fmla="*/ 128264 w 331464"/>
                <a:gd name="connsiteY10" fmla="*/ 168275 h 314326"/>
                <a:gd name="connsiteX11" fmla="*/ 201289 w 331464"/>
                <a:gd name="connsiteY11" fmla="*/ 168275 h 314326"/>
                <a:gd name="connsiteX12" fmla="*/ 201289 w 331464"/>
                <a:gd name="connsiteY12" fmla="*/ 258763 h 314326"/>
                <a:gd name="connsiteX13" fmla="*/ 128264 w 331464"/>
                <a:gd name="connsiteY13" fmla="*/ 258763 h 314326"/>
                <a:gd name="connsiteX14" fmla="*/ 17139 w 331464"/>
                <a:gd name="connsiteY14" fmla="*/ 168275 h 314326"/>
                <a:gd name="connsiteX15" fmla="*/ 110802 w 331464"/>
                <a:gd name="connsiteY15" fmla="*/ 168275 h 314326"/>
                <a:gd name="connsiteX16" fmla="*/ 110802 w 331464"/>
                <a:gd name="connsiteY16" fmla="*/ 258763 h 314326"/>
                <a:gd name="connsiteX17" fmla="*/ 17139 w 331464"/>
                <a:gd name="connsiteY17" fmla="*/ 258763 h 314326"/>
                <a:gd name="connsiteX18" fmla="*/ 28189 w 331464"/>
                <a:gd name="connsiteY18" fmla="*/ 93663 h 314326"/>
                <a:gd name="connsiteX19" fmla="*/ 302951 w 331464"/>
                <a:gd name="connsiteY19" fmla="*/ 93663 h 314326"/>
                <a:gd name="connsiteX20" fmla="*/ 328872 w 331464"/>
                <a:gd name="connsiteY20" fmla="*/ 132428 h 314326"/>
                <a:gd name="connsiteX21" fmla="*/ 331464 w 331464"/>
                <a:gd name="connsiteY21" fmla="*/ 138888 h 314326"/>
                <a:gd name="connsiteX22" fmla="*/ 322392 w 331464"/>
                <a:gd name="connsiteY22" fmla="*/ 149226 h 314326"/>
                <a:gd name="connsiteX23" fmla="*/ 7452 w 331464"/>
                <a:gd name="connsiteY23" fmla="*/ 149226 h 314326"/>
                <a:gd name="connsiteX24" fmla="*/ 972 w 331464"/>
                <a:gd name="connsiteY24" fmla="*/ 144057 h 314326"/>
                <a:gd name="connsiteX25" fmla="*/ 972 w 331464"/>
                <a:gd name="connsiteY25" fmla="*/ 132428 h 314326"/>
                <a:gd name="connsiteX26" fmla="*/ 28189 w 331464"/>
                <a:gd name="connsiteY26" fmla="*/ 93663 h 314326"/>
                <a:gd name="connsiteX27" fmla="*/ 47833 w 331464"/>
                <a:gd name="connsiteY27" fmla="*/ 0 h 314326"/>
                <a:gd name="connsiteX28" fmla="*/ 283308 w 331464"/>
                <a:gd name="connsiteY28" fmla="*/ 0 h 314326"/>
                <a:gd name="connsiteX29" fmla="*/ 294952 w 331464"/>
                <a:gd name="connsiteY29" fmla="*/ 11824 h 314326"/>
                <a:gd name="connsiteX30" fmla="*/ 294952 w 331464"/>
                <a:gd name="connsiteY30" fmla="*/ 76200 h 314326"/>
                <a:gd name="connsiteX31" fmla="*/ 36189 w 331464"/>
                <a:gd name="connsiteY31" fmla="*/ 76200 h 314326"/>
                <a:gd name="connsiteX32" fmla="*/ 36189 w 331464"/>
                <a:gd name="connsiteY32" fmla="*/ 11824 h 314326"/>
                <a:gd name="connsiteX33" fmla="*/ 47833 w 331464"/>
                <a:gd name="connsiteY33" fmla="*/ 0 h 314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31464" h="314326">
                  <a:moveTo>
                    <a:pt x="17139" y="274638"/>
                  </a:moveTo>
                  <a:cubicBezTo>
                    <a:pt x="17139" y="274638"/>
                    <a:pt x="17139" y="274638"/>
                    <a:pt x="312414" y="274638"/>
                  </a:cubicBezTo>
                  <a:cubicBezTo>
                    <a:pt x="312414" y="274638"/>
                    <a:pt x="312414" y="274638"/>
                    <a:pt x="312414" y="302420"/>
                  </a:cubicBezTo>
                  <a:cubicBezTo>
                    <a:pt x="312414" y="309035"/>
                    <a:pt x="307234" y="314326"/>
                    <a:pt x="300758" y="314326"/>
                  </a:cubicBezTo>
                  <a:cubicBezTo>
                    <a:pt x="300758" y="314326"/>
                    <a:pt x="300758" y="314326"/>
                    <a:pt x="28795" y="314326"/>
                  </a:cubicBezTo>
                  <a:cubicBezTo>
                    <a:pt x="22319" y="314326"/>
                    <a:pt x="17139" y="309035"/>
                    <a:pt x="17139" y="302420"/>
                  </a:cubicBezTo>
                  <a:close/>
                  <a:moveTo>
                    <a:pt x="220339" y="168275"/>
                  </a:moveTo>
                  <a:lnTo>
                    <a:pt x="312414" y="168275"/>
                  </a:lnTo>
                  <a:lnTo>
                    <a:pt x="312414" y="258763"/>
                  </a:lnTo>
                  <a:lnTo>
                    <a:pt x="220339" y="258763"/>
                  </a:lnTo>
                  <a:close/>
                  <a:moveTo>
                    <a:pt x="128264" y="168275"/>
                  </a:moveTo>
                  <a:lnTo>
                    <a:pt x="201289" y="168275"/>
                  </a:lnTo>
                  <a:lnTo>
                    <a:pt x="201289" y="258763"/>
                  </a:lnTo>
                  <a:lnTo>
                    <a:pt x="128264" y="258763"/>
                  </a:lnTo>
                  <a:close/>
                  <a:moveTo>
                    <a:pt x="17139" y="168275"/>
                  </a:moveTo>
                  <a:lnTo>
                    <a:pt x="110802" y="168275"/>
                  </a:lnTo>
                  <a:lnTo>
                    <a:pt x="110802" y="258763"/>
                  </a:lnTo>
                  <a:lnTo>
                    <a:pt x="17139" y="258763"/>
                  </a:lnTo>
                  <a:close/>
                  <a:moveTo>
                    <a:pt x="28189" y="93663"/>
                  </a:moveTo>
                  <a:cubicBezTo>
                    <a:pt x="28189" y="93663"/>
                    <a:pt x="28189" y="93663"/>
                    <a:pt x="302951" y="93663"/>
                  </a:cubicBezTo>
                  <a:cubicBezTo>
                    <a:pt x="302951" y="93663"/>
                    <a:pt x="302951" y="93663"/>
                    <a:pt x="328872" y="132428"/>
                  </a:cubicBezTo>
                  <a:cubicBezTo>
                    <a:pt x="330168" y="133720"/>
                    <a:pt x="331464" y="136304"/>
                    <a:pt x="331464" y="138888"/>
                  </a:cubicBezTo>
                  <a:cubicBezTo>
                    <a:pt x="331464" y="144057"/>
                    <a:pt x="327576" y="147934"/>
                    <a:pt x="322392" y="149226"/>
                  </a:cubicBezTo>
                  <a:cubicBezTo>
                    <a:pt x="322392" y="149226"/>
                    <a:pt x="322392" y="149226"/>
                    <a:pt x="7452" y="149226"/>
                  </a:cubicBezTo>
                  <a:cubicBezTo>
                    <a:pt x="4860" y="147934"/>
                    <a:pt x="2268" y="146641"/>
                    <a:pt x="972" y="144057"/>
                  </a:cubicBezTo>
                  <a:cubicBezTo>
                    <a:pt x="-324" y="140181"/>
                    <a:pt x="-324" y="136304"/>
                    <a:pt x="972" y="132428"/>
                  </a:cubicBezTo>
                  <a:cubicBezTo>
                    <a:pt x="972" y="132428"/>
                    <a:pt x="972" y="132428"/>
                    <a:pt x="28189" y="93663"/>
                  </a:cubicBezTo>
                  <a:close/>
                  <a:moveTo>
                    <a:pt x="47833" y="0"/>
                  </a:moveTo>
                  <a:cubicBezTo>
                    <a:pt x="47833" y="0"/>
                    <a:pt x="47833" y="0"/>
                    <a:pt x="283308" y="0"/>
                  </a:cubicBezTo>
                  <a:cubicBezTo>
                    <a:pt x="289777" y="0"/>
                    <a:pt x="294952" y="5255"/>
                    <a:pt x="294952" y="11824"/>
                  </a:cubicBezTo>
                  <a:lnTo>
                    <a:pt x="294952" y="76200"/>
                  </a:lnTo>
                  <a:cubicBezTo>
                    <a:pt x="294952" y="76200"/>
                    <a:pt x="294952" y="76200"/>
                    <a:pt x="36189" y="76200"/>
                  </a:cubicBezTo>
                  <a:cubicBezTo>
                    <a:pt x="36189" y="76200"/>
                    <a:pt x="36189" y="76200"/>
                    <a:pt x="36189" y="11824"/>
                  </a:cubicBezTo>
                  <a:cubicBezTo>
                    <a:pt x="36189" y="5255"/>
                    <a:pt x="41364" y="0"/>
                    <a:pt x="4783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3755634" y="1626645"/>
            <a:ext cx="1968494" cy="2684632"/>
            <a:chOff x="5323800" y="1626645"/>
            <a:chExt cx="1968494" cy="2684632"/>
          </a:xfrm>
        </p:grpSpPr>
        <p:sp>
          <p:nvSpPr>
            <p:cNvPr id="17" name="矩形 16"/>
            <p:cNvSpPr/>
            <p:nvPr/>
          </p:nvSpPr>
          <p:spPr>
            <a:xfrm>
              <a:off x="5363972" y="2000712"/>
              <a:ext cx="1546534" cy="95401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5323800" y="3129097"/>
              <a:ext cx="1968494" cy="49859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1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100" noProof="1">
                <a:cs typeface="+mn-ea"/>
                <a:sym typeface="+mn-lt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5363972" y="1626645"/>
              <a:ext cx="1537732" cy="305853"/>
            </a:xfrm>
            <a:prstGeom prst="rect">
              <a:avLst/>
            </a:prstGeom>
          </p:spPr>
          <p:txBody>
            <a:bodyPr vert="horz" lIns="91440" tIns="45720" rIns="91440" bIns="45720" anchor="ctr">
              <a:noAutofit/>
            </a:bodyPr>
            <a:lstStyle/>
            <a:p>
              <a:pPr algn="ctr">
                <a:spcBef>
                  <a:spcPct val="0"/>
                </a:spcBef>
              </a:pPr>
              <a:r>
                <a:rPr lang="zh-CN" altLang="en-US" sz="2000" b="1" spc="-151" noProof="1">
                  <a:cs typeface="+mn-ea"/>
                  <a:sym typeface="+mn-lt"/>
                </a:rPr>
                <a:t>关键词</a:t>
              </a:r>
              <a:endParaRPr lang="zh-CN" altLang="en-US" sz="2000" b="1" spc="-151" noProof="1">
                <a:cs typeface="+mn-ea"/>
                <a:sym typeface="+mn-lt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5404136" y="2598597"/>
              <a:ext cx="1497568" cy="275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zh-CN" altLang="en-US" sz="1600" b="1" noProof="1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  <a:endParaRPr lang="zh-CN" altLang="en-US" sz="1600" b="1" noProof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5323800" y="3812679"/>
              <a:ext cx="1968494" cy="49859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1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100" noProof="1">
                <a:cs typeface="+mn-ea"/>
                <a:sym typeface="+mn-lt"/>
              </a:endParaRPr>
            </a:p>
          </p:txBody>
        </p:sp>
        <p:sp>
          <p:nvSpPr>
            <p:cNvPr id="8" name="任意多边形: 形状 7"/>
            <p:cNvSpPr/>
            <p:nvPr/>
          </p:nvSpPr>
          <p:spPr>
            <a:xfrm>
              <a:off x="5959280" y="2165259"/>
              <a:ext cx="342900" cy="325171"/>
            </a:xfrm>
            <a:custGeom>
              <a:avLst/>
              <a:gdLst>
                <a:gd name="connsiteX0" fmla="*/ 17139 w 331464"/>
                <a:gd name="connsiteY0" fmla="*/ 274638 h 314326"/>
                <a:gd name="connsiteX1" fmla="*/ 312414 w 331464"/>
                <a:gd name="connsiteY1" fmla="*/ 274638 h 314326"/>
                <a:gd name="connsiteX2" fmla="*/ 312414 w 331464"/>
                <a:gd name="connsiteY2" fmla="*/ 302420 h 314326"/>
                <a:gd name="connsiteX3" fmla="*/ 300758 w 331464"/>
                <a:gd name="connsiteY3" fmla="*/ 314326 h 314326"/>
                <a:gd name="connsiteX4" fmla="*/ 28795 w 331464"/>
                <a:gd name="connsiteY4" fmla="*/ 314326 h 314326"/>
                <a:gd name="connsiteX5" fmla="*/ 17139 w 331464"/>
                <a:gd name="connsiteY5" fmla="*/ 302420 h 314326"/>
                <a:gd name="connsiteX6" fmla="*/ 220339 w 331464"/>
                <a:gd name="connsiteY6" fmla="*/ 168275 h 314326"/>
                <a:gd name="connsiteX7" fmla="*/ 312414 w 331464"/>
                <a:gd name="connsiteY7" fmla="*/ 168275 h 314326"/>
                <a:gd name="connsiteX8" fmla="*/ 312414 w 331464"/>
                <a:gd name="connsiteY8" fmla="*/ 258763 h 314326"/>
                <a:gd name="connsiteX9" fmla="*/ 220339 w 331464"/>
                <a:gd name="connsiteY9" fmla="*/ 258763 h 314326"/>
                <a:gd name="connsiteX10" fmla="*/ 128264 w 331464"/>
                <a:gd name="connsiteY10" fmla="*/ 168275 h 314326"/>
                <a:gd name="connsiteX11" fmla="*/ 201289 w 331464"/>
                <a:gd name="connsiteY11" fmla="*/ 168275 h 314326"/>
                <a:gd name="connsiteX12" fmla="*/ 201289 w 331464"/>
                <a:gd name="connsiteY12" fmla="*/ 258763 h 314326"/>
                <a:gd name="connsiteX13" fmla="*/ 128264 w 331464"/>
                <a:gd name="connsiteY13" fmla="*/ 258763 h 314326"/>
                <a:gd name="connsiteX14" fmla="*/ 17139 w 331464"/>
                <a:gd name="connsiteY14" fmla="*/ 168275 h 314326"/>
                <a:gd name="connsiteX15" fmla="*/ 110802 w 331464"/>
                <a:gd name="connsiteY15" fmla="*/ 168275 h 314326"/>
                <a:gd name="connsiteX16" fmla="*/ 110802 w 331464"/>
                <a:gd name="connsiteY16" fmla="*/ 258763 h 314326"/>
                <a:gd name="connsiteX17" fmla="*/ 17139 w 331464"/>
                <a:gd name="connsiteY17" fmla="*/ 258763 h 314326"/>
                <a:gd name="connsiteX18" fmla="*/ 28189 w 331464"/>
                <a:gd name="connsiteY18" fmla="*/ 93663 h 314326"/>
                <a:gd name="connsiteX19" fmla="*/ 302951 w 331464"/>
                <a:gd name="connsiteY19" fmla="*/ 93663 h 314326"/>
                <a:gd name="connsiteX20" fmla="*/ 328872 w 331464"/>
                <a:gd name="connsiteY20" fmla="*/ 132428 h 314326"/>
                <a:gd name="connsiteX21" fmla="*/ 331464 w 331464"/>
                <a:gd name="connsiteY21" fmla="*/ 138888 h 314326"/>
                <a:gd name="connsiteX22" fmla="*/ 322392 w 331464"/>
                <a:gd name="connsiteY22" fmla="*/ 149226 h 314326"/>
                <a:gd name="connsiteX23" fmla="*/ 7452 w 331464"/>
                <a:gd name="connsiteY23" fmla="*/ 149226 h 314326"/>
                <a:gd name="connsiteX24" fmla="*/ 972 w 331464"/>
                <a:gd name="connsiteY24" fmla="*/ 144057 h 314326"/>
                <a:gd name="connsiteX25" fmla="*/ 972 w 331464"/>
                <a:gd name="connsiteY25" fmla="*/ 132428 h 314326"/>
                <a:gd name="connsiteX26" fmla="*/ 28189 w 331464"/>
                <a:gd name="connsiteY26" fmla="*/ 93663 h 314326"/>
                <a:gd name="connsiteX27" fmla="*/ 47833 w 331464"/>
                <a:gd name="connsiteY27" fmla="*/ 0 h 314326"/>
                <a:gd name="connsiteX28" fmla="*/ 283308 w 331464"/>
                <a:gd name="connsiteY28" fmla="*/ 0 h 314326"/>
                <a:gd name="connsiteX29" fmla="*/ 294952 w 331464"/>
                <a:gd name="connsiteY29" fmla="*/ 11824 h 314326"/>
                <a:gd name="connsiteX30" fmla="*/ 294952 w 331464"/>
                <a:gd name="connsiteY30" fmla="*/ 76200 h 314326"/>
                <a:gd name="connsiteX31" fmla="*/ 36189 w 331464"/>
                <a:gd name="connsiteY31" fmla="*/ 76200 h 314326"/>
                <a:gd name="connsiteX32" fmla="*/ 36189 w 331464"/>
                <a:gd name="connsiteY32" fmla="*/ 11824 h 314326"/>
                <a:gd name="connsiteX33" fmla="*/ 47833 w 331464"/>
                <a:gd name="connsiteY33" fmla="*/ 0 h 314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31464" h="314326">
                  <a:moveTo>
                    <a:pt x="17139" y="274638"/>
                  </a:moveTo>
                  <a:cubicBezTo>
                    <a:pt x="17139" y="274638"/>
                    <a:pt x="17139" y="274638"/>
                    <a:pt x="312414" y="274638"/>
                  </a:cubicBezTo>
                  <a:cubicBezTo>
                    <a:pt x="312414" y="274638"/>
                    <a:pt x="312414" y="274638"/>
                    <a:pt x="312414" y="302420"/>
                  </a:cubicBezTo>
                  <a:cubicBezTo>
                    <a:pt x="312414" y="309035"/>
                    <a:pt x="307234" y="314326"/>
                    <a:pt x="300758" y="314326"/>
                  </a:cubicBezTo>
                  <a:cubicBezTo>
                    <a:pt x="300758" y="314326"/>
                    <a:pt x="300758" y="314326"/>
                    <a:pt x="28795" y="314326"/>
                  </a:cubicBezTo>
                  <a:cubicBezTo>
                    <a:pt x="22319" y="314326"/>
                    <a:pt x="17139" y="309035"/>
                    <a:pt x="17139" y="302420"/>
                  </a:cubicBezTo>
                  <a:close/>
                  <a:moveTo>
                    <a:pt x="220339" y="168275"/>
                  </a:moveTo>
                  <a:lnTo>
                    <a:pt x="312414" y="168275"/>
                  </a:lnTo>
                  <a:lnTo>
                    <a:pt x="312414" y="258763"/>
                  </a:lnTo>
                  <a:lnTo>
                    <a:pt x="220339" y="258763"/>
                  </a:lnTo>
                  <a:close/>
                  <a:moveTo>
                    <a:pt x="128264" y="168275"/>
                  </a:moveTo>
                  <a:lnTo>
                    <a:pt x="201289" y="168275"/>
                  </a:lnTo>
                  <a:lnTo>
                    <a:pt x="201289" y="258763"/>
                  </a:lnTo>
                  <a:lnTo>
                    <a:pt x="128264" y="258763"/>
                  </a:lnTo>
                  <a:close/>
                  <a:moveTo>
                    <a:pt x="17139" y="168275"/>
                  </a:moveTo>
                  <a:lnTo>
                    <a:pt x="110802" y="168275"/>
                  </a:lnTo>
                  <a:lnTo>
                    <a:pt x="110802" y="258763"/>
                  </a:lnTo>
                  <a:lnTo>
                    <a:pt x="17139" y="258763"/>
                  </a:lnTo>
                  <a:close/>
                  <a:moveTo>
                    <a:pt x="28189" y="93663"/>
                  </a:moveTo>
                  <a:cubicBezTo>
                    <a:pt x="28189" y="93663"/>
                    <a:pt x="28189" y="93663"/>
                    <a:pt x="302951" y="93663"/>
                  </a:cubicBezTo>
                  <a:cubicBezTo>
                    <a:pt x="302951" y="93663"/>
                    <a:pt x="302951" y="93663"/>
                    <a:pt x="328872" y="132428"/>
                  </a:cubicBezTo>
                  <a:cubicBezTo>
                    <a:pt x="330168" y="133720"/>
                    <a:pt x="331464" y="136304"/>
                    <a:pt x="331464" y="138888"/>
                  </a:cubicBezTo>
                  <a:cubicBezTo>
                    <a:pt x="331464" y="144057"/>
                    <a:pt x="327576" y="147934"/>
                    <a:pt x="322392" y="149226"/>
                  </a:cubicBezTo>
                  <a:cubicBezTo>
                    <a:pt x="322392" y="149226"/>
                    <a:pt x="322392" y="149226"/>
                    <a:pt x="7452" y="149226"/>
                  </a:cubicBezTo>
                  <a:cubicBezTo>
                    <a:pt x="4860" y="147934"/>
                    <a:pt x="2268" y="146641"/>
                    <a:pt x="972" y="144057"/>
                  </a:cubicBezTo>
                  <a:cubicBezTo>
                    <a:pt x="-324" y="140181"/>
                    <a:pt x="-324" y="136304"/>
                    <a:pt x="972" y="132428"/>
                  </a:cubicBezTo>
                  <a:cubicBezTo>
                    <a:pt x="972" y="132428"/>
                    <a:pt x="972" y="132428"/>
                    <a:pt x="28189" y="93663"/>
                  </a:cubicBezTo>
                  <a:close/>
                  <a:moveTo>
                    <a:pt x="47833" y="0"/>
                  </a:moveTo>
                  <a:cubicBezTo>
                    <a:pt x="47833" y="0"/>
                    <a:pt x="47833" y="0"/>
                    <a:pt x="283308" y="0"/>
                  </a:cubicBezTo>
                  <a:cubicBezTo>
                    <a:pt x="289777" y="0"/>
                    <a:pt x="294952" y="5255"/>
                    <a:pt x="294952" y="11824"/>
                  </a:cubicBezTo>
                  <a:lnTo>
                    <a:pt x="294952" y="76200"/>
                  </a:lnTo>
                  <a:cubicBezTo>
                    <a:pt x="294952" y="76200"/>
                    <a:pt x="294952" y="76200"/>
                    <a:pt x="36189" y="76200"/>
                  </a:cubicBezTo>
                  <a:cubicBezTo>
                    <a:pt x="36189" y="76200"/>
                    <a:pt x="36189" y="76200"/>
                    <a:pt x="36189" y="11824"/>
                  </a:cubicBezTo>
                  <a:cubicBezTo>
                    <a:pt x="36189" y="5255"/>
                    <a:pt x="41364" y="0"/>
                    <a:pt x="4783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5459546" y="1626645"/>
            <a:ext cx="1620989" cy="2684632"/>
            <a:chOff x="7027712" y="1626645"/>
            <a:chExt cx="1620989" cy="2684632"/>
          </a:xfrm>
        </p:grpSpPr>
        <p:sp>
          <p:nvSpPr>
            <p:cNvPr id="21" name="矩形 20"/>
            <p:cNvSpPr/>
            <p:nvPr/>
          </p:nvSpPr>
          <p:spPr>
            <a:xfrm>
              <a:off x="7067885" y="2000712"/>
              <a:ext cx="1546534" cy="95401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7027712" y="3129097"/>
              <a:ext cx="1620989" cy="49859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1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100" noProof="1"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7067885" y="1626645"/>
              <a:ext cx="1537732" cy="305853"/>
            </a:xfrm>
            <a:prstGeom prst="rect">
              <a:avLst/>
            </a:prstGeom>
          </p:spPr>
          <p:txBody>
            <a:bodyPr vert="horz" lIns="91440" tIns="45720" rIns="91440" bIns="45720" anchor="ctr">
              <a:noAutofit/>
            </a:bodyPr>
            <a:lstStyle/>
            <a:p>
              <a:pPr algn="ctr">
                <a:spcBef>
                  <a:spcPct val="0"/>
                </a:spcBef>
              </a:pPr>
              <a:r>
                <a:rPr lang="zh-CN" altLang="en-US" sz="2000" b="1" spc="-151" noProof="1">
                  <a:cs typeface="+mn-ea"/>
                  <a:sym typeface="+mn-lt"/>
                </a:rPr>
                <a:t>关键词</a:t>
              </a:r>
              <a:endParaRPr lang="zh-CN" altLang="en-US" sz="2000" b="1" spc="-151" noProof="1">
                <a:cs typeface="+mn-ea"/>
                <a:sym typeface="+mn-lt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7108050" y="2598597"/>
              <a:ext cx="1497568" cy="275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zh-CN" altLang="en-US" sz="1600" b="1" noProof="1">
                  <a:solidFill>
                    <a:schemeClr val="bg1"/>
                  </a:solidFill>
                  <a:cs typeface="+mn-ea"/>
                  <a:sym typeface="+mn-lt"/>
                </a:rPr>
                <a:t>标题文本预设</a:t>
              </a:r>
              <a:endParaRPr lang="zh-CN" altLang="en-US" sz="1600" b="1" noProof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7027712" y="3812679"/>
              <a:ext cx="1620989" cy="49859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1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100" noProof="1"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7648265" y="2165259"/>
              <a:ext cx="342900" cy="325171"/>
            </a:xfrm>
            <a:custGeom>
              <a:avLst/>
              <a:gdLst>
                <a:gd name="connsiteX0" fmla="*/ 17139 w 331464"/>
                <a:gd name="connsiteY0" fmla="*/ 274638 h 314326"/>
                <a:gd name="connsiteX1" fmla="*/ 312414 w 331464"/>
                <a:gd name="connsiteY1" fmla="*/ 274638 h 314326"/>
                <a:gd name="connsiteX2" fmla="*/ 312414 w 331464"/>
                <a:gd name="connsiteY2" fmla="*/ 302420 h 314326"/>
                <a:gd name="connsiteX3" fmla="*/ 300758 w 331464"/>
                <a:gd name="connsiteY3" fmla="*/ 314326 h 314326"/>
                <a:gd name="connsiteX4" fmla="*/ 28795 w 331464"/>
                <a:gd name="connsiteY4" fmla="*/ 314326 h 314326"/>
                <a:gd name="connsiteX5" fmla="*/ 17139 w 331464"/>
                <a:gd name="connsiteY5" fmla="*/ 302420 h 314326"/>
                <a:gd name="connsiteX6" fmla="*/ 220339 w 331464"/>
                <a:gd name="connsiteY6" fmla="*/ 168275 h 314326"/>
                <a:gd name="connsiteX7" fmla="*/ 312414 w 331464"/>
                <a:gd name="connsiteY7" fmla="*/ 168275 h 314326"/>
                <a:gd name="connsiteX8" fmla="*/ 312414 w 331464"/>
                <a:gd name="connsiteY8" fmla="*/ 258763 h 314326"/>
                <a:gd name="connsiteX9" fmla="*/ 220339 w 331464"/>
                <a:gd name="connsiteY9" fmla="*/ 258763 h 314326"/>
                <a:gd name="connsiteX10" fmla="*/ 128264 w 331464"/>
                <a:gd name="connsiteY10" fmla="*/ 168275 h 314326"/>
                <a:gd name="connsiteX11" fmla="*/ 201289 w 331464"/>
                <a:gd name="connsiteY11" fmla="*/ 168275 h 314326"/>
                <a:gd name="connsiteX12" fmla="*/ 201289 w 331464"/>
                <a:gd name="connsiteY12" fmla="*/ 258763 h 314326"/>
                <a:gd name="connsiteX13" fmla="*/ 128264 w 331464"/>
                <a:gd name="connsiteY13" fmla="*/ 258763 h 314326"/>
                <a:gd name="connsiteX14" fmla="*/ 17139 w 331464"/>
                <a:gd name="connsiteY14" fmla="*/ 168275 h 314326"/>
                <a:gd name="connsiteX15" fmla="*/ 110802 w 331464"/>
                <a:gd name="connsiteY15" fmla="*/ 168275 h 314326"/>
                <a:gd name="connsiteX16" fmla="*/ 110802 w 331464"/>
                <a:gd name="connsiteY16" fmla="*/ 258763 h 314326"/>
                <a:gd name="connsiteX17" fmla="*/ 17139 w 331464"/>
                <a:gd name="connsiteY17" fmla="*/ 258763 h 314326"/>
                <a:gd name="connsiteX18" fmla="*/ 28189 w 331464"/>
                <a:gd name="connsiteY18" fmla="*/ 93663 h 314326"/>
                <a:gd name="connsiteX19" fmla="*/ 302951 w 331464"/>
                <a:gd name="connsiteY19" fmla="*/ 93663 h 314326"/>
                <a:gd name="connsiteX20" fmla="*/ 328872 w 331464"/>
                <a:gd name="connsiteY20" fmla="*/ 132428 h 314326"/>
                <a:gd name="connsiteX21" fmla="*/ 331464 w 331464"/>
                <a:gd name="connsiteY21" fmla="*/ 138888 h 314326"/>
                <a:gd name="connsiteX22" fmla="*/ 322392 w 331464"/>
                <a:gd name="connsiteY22" fmla="*/ 149226 h 314326"/>
                <a:gd name="connsiteX23" fmla="*/ 7452 w 331464"/>
                <a:gd name="connsiteY23" fmla="*/ 149226 h 314326"/>
                <a:gd name="connsiteX24" fmla="*/ 972 w 331464"/>
                <a:gd name="connsiteY24" fmla="*/ 144057 h 314326"/>
                <a:gd name="connsiteX25" fmla="*/ 972 w 331464"/>
                <a:gd name="connsiteY25" fmla="*/ 132428 h 314326"/>
                <a:gd name="connsiteX26" fmla="*/ 28189 w 331464"/>
                <a:gd name="connsiteY26" fmla="*/ 93663 h 314326"/>
                <a:gd name="connsiteX27" fmla="*/ 47833 w 331464"/>
                <a:gd name="connsiteY27" fmla="*/ 0 h 314326"/>
                <a:gd name="connsiteX28" fmla="*/ 283308 w 331464"/>
                <a:gd name="connsiteY28" fmla="*/ 0 h 314326"/>
                <a:gd name="connsiteX29" fmla="*/ 294952 w 331464"/>
                <a:gd name="connsiteY29" fmla="*/ 11824 h 314326"/>
                <a:gd name="connsiteX30" fmla="*/ 294952 w 331464"/>
                <a:gd name="connsiteY30" fmla="*/ 76200 h 314326"/>
                <a:gd name="connsiteX31" fmla="*/ 36189 w 331464"/>
                <a:gd name="connsiteY31" fmla="*/ 76200 h 314326"/>
                <a:gd name="connsiteX32" fmla="*/ 36189 w 331464"/>
                <a:gd name="connsiteY32" fmla="*/ 11824 h 314326"/>
                <a:gd name="connsiteX33" fmla="*/ 47833 w 331464"/>
                <a:gd name="connsiteY33" fmla="*/ 0 h 314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31464" h="314326">
                  <a:moveTo>
                    <a:pt x="17139" y="274638"/>
                  </a:moveTo>
                  <a:cubicBezTo>
                    <a:pt x="17139" y="274638"/>
                    <a:pt x="17139" y="274638"/>
                    <a:pt x="312414" y="274638"/>
                  </a:cubicBezTo>
                  <a:cubicBezTo>
                    <a:pt x="312414" y="274638"/>
                    <a:pt x="312414" y="274638"/>
                    <a:pt x="312414" y="302420"/>
                  </a:cubicBezTo>
                  <a:cubicBezTo>
                    <a:pt x="312414" y="309035"/>
                    <a:pt x="307234" y="314326"/>
                    <a:pt x="300758" y="314326"/>
                  </a:cubicBezTo>
                  <a:cubicBezTo>
                    <a:pt x="300758" y="314326"/>
                    <a:pt x="300758" y="314326"/>
                    <a:pt x="28795" y="314326"/>
                  </a:cubicBezTo>
                  <a:cubicBezTo>
                    <a:pt x="22319" y="314326"/>
                    <a:pt x="17139" y="309035"/>
                    <a:pt x="17139" y="302420"/>
                  </a:cubicBezTo>
                  <a:close/>
                  <a:moveTo>
                    <a:pt x="220339" y="168275"/>
                  </a:moveTo>
                  <a:lnTo>
                    <a:pt x="312414" y="168275"/>
                  </a:lnTo>
                  <a:lnTo>
                    <a:pt x="312414" y="258763"/>
                  </a:lnTo>
                  <a:lnTo>
                    <a:pt x="220339" y="258763"/>
                  </a:lnTo>
                  <a:close/>
                  <a:moveTo>
                    <a:pt x="128264" y="168275"/>
                  </a:moveTo>
                  <a:lnTo>
                    <a:pt x="201289" y="168275"/>
                  </a:lnTo>
                  <a:lnTo>
                    <a:pt x="201289" y="258763"/>
                  </a:lnTo>
                  <a:lnTo>
                    <a:pt x="128264" y="258763"/>
                  </a:lnTo>
                  <a:close/>
                  <a:moveTo>
                    <a:pt x="17139" y="168275"/>
                  </a:moveTo>
                  <a:lnTo>
                    <a:pt x="110802" y="168275"/>
                  </a:lnTo>
                  <a:lnTo>
                    <a:pt x="110802" y="258763"/>
                  </a:lnTo>
                  <a:lnTo>
                    <a:pt x="17139" y="258763"/>
                  </a:lnTo>
                  <a:close/>
                  <a:moveTo>
                    <a:pt x="28189" y="93663"/>
                  </a:moveTo>
                  <a:cubicBezTo>
                    <a:pt x="28189" y="93663"/>
                    <a:pt x="28189" y="93663"/>
                    <a:pt x="302951" y="93663"/>
                  </a:cubicBezTo>
                  <a:cubicBezTo>
                    <a:pt x="302951" y="93663"/>
                    <a:pt x="302951" y="93663"/>
                    <a:pt x="328872" y="132428"/>
                  </a:cubicBezTo>
                  <a:cubicBezTo>
                    <a:pt x="330168" y="133720"/>
                    <a:pt x="331464" y="136304"/>
                    <a:pt x="331464" y="138888"/>
                  </a:cubicBezTo>
                  <a:cubicBezTo>
                    <a:pt x="331464" y="144057"/>
                    <a:pt x="327576" y="147934"/>
                    <a:pt x="322392" y="149226"/>
                  </a:cubicBezTo>
                  <a:cubicBezTo>
                    <a:pt x="322392" y="149226"/>
                    <a:pt x="322392" y="149226"/>
                    <a:pt x="7452" y="149226"/>
                  </a:cubicBezTo>
                  <a:cubicBezTo>
                    <a:pt x="4860" y="147934"/>
                    <a:pt x="2268" y="146641"/>
                    <a:pt x="972" y="144057"/>
                  </a:cubicBezTo>
                  <a:cubicBezTo>
                    <a:pt x="-324" y="140181"/>
                    <a:pt x="-324" y="136304"/>
                    <a:pt x="972" y="132428"/>
                  </a:cubicBezTo>
                  <a:cubicBezTo>
                    <a:pt x="972" y="132428"/>
                    <a:pt x="972" y="132428"/>
                    <a:pt x="28189" y="93663"/>
                  </a:cubicBezTo>
                  <a:close/>
                  <a:moveTo>
                    <a:pt x="47833" y="0"/>
                  </a:moveTo>
                  <a:cubicBezTo>
                    <a:pt x="47833" y="0"/>
                    <a:pt x="47833" y="0"/>
                    <a:pt x="283308" y="0"/>
                  </a:cubicBezTo>
                  <a:cubicBezTo>
                    <a:pt x="289777" y="0"/>
                    <a:pt x="294952" y="5255"/>
                    <a:pt x="294952" y="11824"/>
                  </a:cubicBezTo>
                  <a:lnTo>
                    <a:pt x="294952" y="76200"/>
                  </a:lnTo>
                  <a:cubicBezTo>
                    <a:pt x="294952" y="76200"/>
                    <a:pt x="294952" y="76200"/>
                    <a:pt x="36189" y="76200"/>
                  </a:cubicBezTo>
                  <a:cubicBezTo>
                    <a:pt x="36189" y="76200"/>
                    <a:pt x="36189" y="76200"/>
                    <a:pt x="36189" y="11824"/>
                  </a:cubicBezTo>
                  <a:cubicBezTo>
                    <a:pt x="36189" y="5255"/>
                    <a:pt x="41364" y="0"/>
                    <a:pt x="4783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32" name="Title 1"/>
          <p:cNvSpPr txBox="1"/>
          <p:nvPr/>
        </p:nvSpPr>
        <p:spPr>
          <a:xfrm>
            <a:off x="611560" y="39207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年度工作概述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3654858" y="1568314"/>
            <a:ext cx="1312193" cy="2534202"/>
            <a:chOff x="-3768725" y="1125538"/>
            <a:chExt cx="2517775" cy="4862513"/>
          </a:xfrm>
        </p:grpSpPr>
        <p:sp>
          <p:nvSpPr>
            <p:cNvPr id="36" name="ïşḻïďê-Freeform 35"/>
            <p:cNvSpPr/>
            <p:nvPr/>
          </p:nvSpPr>
          <p:spPr bwMode="auto">
            <a:xfrm>
              <a:off x="-3741738" y="1125538"/>
              <a:ext cx="2478087" cy="4862513"/>
            </a:xfrm>
            <a:custGeom>
              <a:avLst/>
              <a:gdLst>
                <a:gd name="T0" fmla="*/ 1393 w 1393"/>
                <a:gd name="T1" fmla="*/ 2559 h 2739"/>
                <a:gd name="T2" fmla="*/ 1213 w 1393"/>
                <a:gd name="T3" fmla="*/ 2739 h 2739"/>
                <a:gd name="T4" fmla="*/ 180 w 1393"/>
                <a:gd name="T5" fmla="*/ 2739 h 2739"/>
                <a:gd name="T6" fmla="*/ 0 w 1393"/>
                <a:gd name="T7" fmla="*/ 2559 h 2739"/>
                <a:gd name="T8" fmla="*/ 0 w 1393"/>
                <a:gd name="T9" fmla="*/ 180 h 2739"/>
                <a:gd name="T10" fmla="*/ 180 w 1393"/>
                <a:gd name="T11" fmla="*/ 0 h 2739"/>
                <a:gd name="T12" fmla="*/ 1213 w 1393"/>
                <a:gd name="T13" fmla="*/ 0 h 2739"/>
                <a:gd name="T14" fmla="*/ 1393 w 1393"/>
                <a:gd name="T15" fmla="*/ 180 h 2739"/>
                <a:gd name="T16" fmla="*/ 1393 w 1393"/>
                <a:gd name="T17" fmla="*/ 2559 h 2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93" h="2739">
                  <a:moveTo>
                    <a:pt x="1393" y="2559"/>
                  </a:moveTo>
                  <a:cubicBezTo>
                    <a:pt x="1393" y="2658"/>
                    <a:pt x="1312" y="2739"/>
                    <a:pt x="1213" y="2739"/>
                  </a:cubicBezTo>
                  <a:cubicBezTo>
                    <a:pt x="180" y="2739"/>
                    <a:pt x="180" y="2739"/>
                    <a:pt x="180" y="2739"/>
                  </a:cubicBezTo>
                  <a:cubicBezTo>
                    <a:pt x="81" y="2739"/>
                    <a:pt x="0" y="2658"/>
                    <a:pt x="0" y="2559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0" y="81"/>
                    <a:pt x="81" y="0"/>
                    <a:pt x="180" y="0"/>
                  </a:cubicBezTo>
                  <a:cubicBezTo>
                    <a:pt x="1213" y="0"/>
                    <a:pt x="1213" y="0"/>
                    <a:pt x="1213" y="0"/>
                  </a:cubicBezTo>
                  <a:cubicBezTo>
                    <a:pt x="1312" y="0"/>
                    <a:pt x="1393" y="81"/>
                    <a:pt x="1393" y="180"/>
                  </a:cubicBezTo>
                  <a:cubicBezTo>
                    <a:pt x="1393" y="2559"/>
                    <a:pt x="1393" y="2559"/>
                    <a:pt x="1393" y="2559"/>
                  </a:cubicBez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37" name="ïşḻïďê-Freeform 36"/>
            <p:cNvSpPr/>
            <p:nvPr/>
          </p:nvSpPr>
          <p:spPr bwMode="auto">
            <a:xfrm>
              <a:off x="-3713163" y="1141413"/>
              <a:ext cx="2430462" cy="4830763"/>
            </a:xfrm>
            <a:custGeom>
              <a:avLst/>
              <a:gdLst>
                <a:gd name="T0" fmla="*/ 1366 w 1366"/>
                <a:gd name="T1" fmla="*/ 2542 h 2721"/>
                <a:gd name="T2" fmla="*/ 1189 w 1366"/>
                <a:gd name="T3" fmla="*/ 2721 h 2721"/>
                <a:gd name="T4" fmla="*/ 176 w 1366"/>
                <a:gd name="T5" fmla="*/ 2721 h 2721"/>
                <a:gd name="T6" fmla="*/ 0 w 1366"/>
                <a:gd name="T7" fmla="*/ 2542 h 2721"/>
                <a:gd name="T8" fmla="*/ 0 w 1366"/>
                <a:gd name="T9" fmla="*/ 179 h 2721"/>
                <a:gd name="T10" fmla="*/ 176 w 1366"/>
                <a:gd name="T11" fmla="*/ 0 h 2721"/>
                <a:gd name="T12" fmla="*/ 1189 w 1366"/>
                <a:gd name="T13" fmla="*/ 0 h 2721"/>
                <a:gd name="T14" fmla="*/ 1366 w 1366"/>
                <a:gd name="T15" fmla="*/ 179 h 2721"/>
                <a:gd name="T16" fmla="*/ 1366 w 1366"/>
                <a:gd name="T17" fmla="*/ 2542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66" h="2721">
                  <a:moveTo>
                    <a:pt x="1366" y="2542"/>
                  </a:moveTo>
                  <a:cubicBezTo>
                    <a:pt x="1366" y="2641"/>
                    <a:pt x="1287" y="2721"/>
                    <a:pt x="1189" y="2721"/>
                  </a:cubicBezTo>
                  <a:cubicBezTo>
                    <a:pt x="176" y="2721"/>
                    <a:pt x="176" y="2721"/>
                    <a:pt x="176" y="2721"/>
                  </a:cubicBezTo>
                  <a:cubicBezTo>
                    <a:pt x="79" y="2721"/>
                    <a:pt x="0" y="2641"/>
                    <a:pt x="0" y="2542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80"/>
                    <a:pt x="79" y="0"/>
                    <a:pt x="176" y="0"/>
                  </a:cubicBezTo>
                  <a:cubicBezTo>
                    <a:pt x="1189" y="0"/>
                    <a:pt x="1189" y="0"/>
                    <a:pt x="1189" y="0"/>
                  </a:cubicBezTo>
                  <a:cubicBezTo>
                    <a:pt x="1287" y="0"/>
                    <a:pt x="1366" y="80"/>
                    <a:pt x="1366" y="179"/>
                  </a:cubicBezTo>
                  <a:cubicBezTo>
                    <a:pt x="1366" y="2542"/>
                    <a:pt x="1366" y="2542"/>
                    <a:pt x="1366" y="2542"/>
                  </a:cubicBezTo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38" name="ïşḻïďê-Oval 37"/>
            <p:cNvSpPr/>
            <p:nvPr/>
          </p:nvSpPr>
          <p:spPr bwMode="auto">
            <a:xfrm>
              <a:off x="-2693988" y="5486400"/>
              <a:ext cx="403225" cy="40163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39" name="ïşḻïďê-Oval 38"/>
            <p:cNvSpPr/>
            <p:nvPr/>
          </p:nvSpPr>
          <p:spPr bwMode="auto">
            <a:xfrm>
              <a:off x="-2673350" y="5507038"/>
              <a:ext cx="361950" cy="3603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40" name="ïşḻïďê-Freeform 39"/>
            <p:cNvSpPr/>
            <p:nvPr/>
          </p:nvSpPr>
          <p:spPr bwMode="auto">
            <a:xfrm>
              <a:off x="-2520950" y="1254125"/>
              <a:ext cx="47625" cy="46038"/>
            </a:xfrm>
            <a:custGeom>
              <a:avLst/>
              <a:gdLst>
                <a:gd name="T0" fmla="*/ 13 w 27"/>
                <a:gd name="T1" fmla="*/ 0 h 26"/>
                <a:gd name="T2" fmla="*/ 0 w 27"/>
                <a:gd name="T3" fmla="*/ 13 h 26"/>
                <a:gd name="T4" fmla="*/ 13 w 27"/>
                <a:gd name="T5" fmla="*/ 26 h 26"/>
                <a:gd name="T6" fmla="*/ 25 w 27"/>
                <a:gd name="T7" fmla="*/ 13 h 26"/>
                <a:gd name="T8" fmla="*/ 27 w 27"/>
                <a:gd name="T9" fmla="*/ 13 h 26"/>
                <a:gd name="T10" fmla="*/ 27 w 27"/>
                <a:gd name="T11" fmla="*/ 13 h 26"/>
                <a:gd name="T12" fmla="*/ 25 w 27"/>
                <a:gd name="T13" fmla="*/ 13 h 26"/>
                <a:gd name="T14" fmla="*/ 13 w 27"/>
                <a:gd name="T1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26">
                  <a:moveTo>
                    <a:pt x="13" y="0"/>
                  </a:move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20" y="26"/>
                    <a:pt x="25" y="20"/>
                    <a:pt x="25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6"/>
                    <a:pt x="20" y="0"/>
                    <a:pt x="13" y="0"/>
                  </a:cubicBezTo>
                </a:path>
              </a:pathLst>
            </a:custGeom>
            <a:solidFill>
              <a:srgbClr val="9F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41" name="ïşḻïďê-Freeform 40"/>
            <p:cNvSpPr/>
            <p:nvPr/>
          </p:nvSpPr>
          <p:spPr bwMode="auto">
            <a:xfrm>
              <a:off x="-2528888" y="1246188"/>
              <a:ext cx="58737" cy="60325"/>
            </a:xfrm>
            <a:custGeom>
              <a:avLst/>
              <a:gdLst>
                <a:gd name="T0" fmla="*/ 33 w 33"/>
                <a:gd name="T1" fmla="*/ 17 h 34"/>
                <a:gd name="T2" fmla="*/ 33 w 33"/>
                <a:gd name="T3" fmla="*/ 17 h 34"/>
                <a:gd name="T4" fmla="*/ 33 w 33"/>
                <a:gd name="T5" fmla="*/ 17 h 34"/>
                <a:gd name="T6" fmla="*/ 17 w 33"/>
                <a:gd name="T7" fmla="*/ 0 h 34"/>
                <a:gd name="T8" fmla="*/ 0 w 33"/>
                <a:gd name="T9" fmla="*/ 17 h 34"/>
                <a:gd name="T10" fmla="*/ 17 w 33"/>
                <a:gd name="T11" fmla="*/ 34 h 34"/>
                <a:gd name="T12" fmla="*/ 33 w 33"/>
                <a:gd name="T13" fmla="*/ 17 h 34"/>
                <a:gd name="T14" fmla="*/ 31 w 33"/>
                <a:gd name="T15" fmla="*/ 17 h 34"/>
                <a:gd name="T16" fmla="*/ 29 w 33"/>
                <a:gd name="T17" fmla="*/ 17 h 34"/>
                <a:gd name="T18" fmla="*/ 17 w 33"/>
                <a:gd name="T19" fmla="*/ 30 h 34"/>
                <a:gd name="T20" fmla="*/ 4 w 33"/>
                <a:gd name="T21" fmla="*/ 17 h 34"/>
                <a:gd name="T22" fmla="*/ 17 w 33"/>
                <a:gd name="T23" fmla="*/ 4 h 34"/>
                <a:gd name="T24" fmla="*/ 29 w 33"/>
                <a:gd name="T25" fmla="*/ 17 h 34"/>
                <a:gd name="T26" fmla="*/ 31 w 33"/>
                <a:gd name="T27" fmla="*/ 17 h 34"/>
                <a:gd name="T28" fmla="*/ 33 w 33"/>
                <a:gd name="T29" fmla="*/ 17 h 34"/>
                <a:gd name="T30" fmla="*/ 33 w 33"/>
                <a:gd name="T31" fmla="*/ 17 h 34"/>
                <a:gd name="T32" fmla="*/ 17 w 33"/>
                <a:gd name="T3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" h="34">
                  <a:moveTo>
                    <a:pt x="33" y="17"/>
                  </a:moveTo>
                  <a:cubicBezTo>
                    <a:pt x="33" y="17"/>
                    <a:pt x="33" y="17"/>
                    <a:pt x="33" y="17"/>
                  </a:cubicBezTo>
                  <a:cubicBezTo>
                    <a:pt x="33" y="17"/>
                    <a:pt x="33" y="17"/>
                    <a:pt x="33" y="17"/>
                  </a:cubicBezTo>
                  <a:moveTo>
                    <a:pt x="17" y="0"/>
                  </a:moveTo>
                  <a:cubicBezTo>
                    <a:pt x="7" y="0"/>
                    <a:pt x="0" y="8"/>
                    <a:pt x="0" y="17"/>
                  </a:cubicBezTo>
                  <a:cubicBezTo>
                    <a:pt x="0" y="26"/>
                    <a:pt x="7" y="34"/>
                    <a:pt x="17" y="34"/>
                  </a:cubicBezTo>
                  <a:cubicBezTo>
                    <a:pt x="26" y="34"/>
                    <a:pt x="33" y="26"/>
                    <a:pt x="33" y="17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24"/>
                    <a:pt x="24" y="30"/>
                    <a:pt x="17" y="30"/>
                  </a:cubicBezTo>
                  <a:cubicBezTo>
                    <a:pt x="10" y="30"/>
                    <a:pt x="4" y="24"/>
                    <a:pt x="4" y="17"/>
                  </a:cubicBezTo>
                  <a:cubicBezTo>
                    <a:pt x="4" y="10"/>
                    <a:pt x="10" y="4"/>
                    <a:pt x="17" y="4"/>
                  </a:cubicBezTo>
                  <a:cubicBezTo>
                    <a:pt x="24" y="4"/>
                    <a:pt x="29" y="10"/>
                    <a:pt x="29" y="17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3" y="8"/>
                    <a:pt x="26" y="0"/>
                    <a:pt x="1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42" name="ïşḻïďê-Freeform 41"/>
            <p:cNvSpPr/>
            <p:nvPr/>
          </p:nvSpPr>
          <p:spPr bwMode="auto">
            <a:xfrm>
              <a:off x="-2930525" y="1395413"/>
              <a:ext cx="77787" cy="74613"/>
            </a:xfrm>
            <a:custGeom>
              <a:avLst/>
              <a:gdLst>
                <a:gd name="T0" fmla="*/ 21 w 44"/>
                <a:gd name="T1" fmla="*/ 0 h 42"/>
                <a:gd name="T2" fmla="*/ 6 w 44"/>
                <a:gd name="T3" fmla="*/ 6 h 42"/>
                <a:gd name="T4" fmla="*/ 0 w 44"/>
                <a:gd name="T5" fmla="*/ 21 h 42"/>
                <a:gd name="T6" fmla="*/ 6 w 44"/>
                <a:gd name="T7" fmla="*/ 36 h 42"/>
                <a:gd name="T8" fmla="*/ 21 w 44"/>
                <a:gd name="T9" fmla="*/ 42 h 42"/>
                <a:gd name="T10" fmla="*/ 36 w 44"/>
                <a:gd name="T11" fmla="*/ 36 h 42"/>
                <a:gd name="T12" fmla="*/ 42 w 44"/>
                <a:gd name="T13" fmla="*/ 21 h 42"/>
                <a:gd name="T14" fmla="*/ 44 w 44"/>
                <a:gd name="T15" fmla="*/ 21 h 42"/>
                <a:gd name="T16" fmla="*/ 44 w 44"/>
                <a:gd name="T17" fmla="*/ 21 h 42"/>
                <a:gd name="T18" fmla="*/ 42 w 44"/>
                <a:gd name="T19" fmla="*/ 21 h 42"/>
                <a:gd name="T20" fmla="*/ 36 w 44"/>
                <a:gd name="T21" fmla="*/ 6 h 42"/>
                <a:gd name="T22" fmla="*/ 21 w 44"/>
                <a:gd name="T2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" h="42">
                  <a:moveTo>
                    <a:pt x="21" y="0"/>
                  </a:moveTo>
                  <a:cubicBezTo>
                    <a:pt x="15" y="0"/>
                    <a:pt x="10" y="3"/>
                    <a:pt x="6" y="6"/>
                  </a:cubicBezTo>
                  <a:cubicBezTo>
                    <a:pt x="3" y="10"/>
                    <a:pt x="0" y="15"/>
                    <a:pt x="0" y="21"/>
                  </a:cubicBezTo>
                  <a:cubicBezTo>
                    <a:pt x="0" y="27"/>
                    <a:pt x="3" y="32"/>
                    <a:pt x="6" y="36"/>
                  </a:cubicBezTo>
                  <a:cubicBezTo>
                    <a:pt x="10" y="39"/>
                    <a:pt x="15" y="42"/>
                    <a:pt x="21" y="42"/>
                  </a:cubicBezTo>
                  <a:cubicBezTo>
                    <a:pt x="27" y="42"/>
                    <a:pt x="32" y="39"/>
                    <a:pt x="36" y="36"/>
                  </a:cubicBezTo>
                  <a:cubicBezTo>
                    <a:pt x="39" y="32"/>
                    <a:pt x="42" y="27"/>
                    <a:pt x="42" y="21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42" y="21"/>
                    <a:pt x="42" y="21"/>
                    <a:pt x="42" y="21"/>
                  </a:cubicBezTo>
                  <a:cubicBezTo>
                    <a:pt x="42" y="15"/>
                    <a:pt x="39" y="10"/>
                    <a:pt x="36" y="6"/>
                  </a:cubicBezTo>
                  <a:cubicBezTo>
                    <a:pt x="32" y="3"/>
                    <a:pt x="27" y="0"/>
                    <a:pt x="21" y="0"/>
                  </a:cubicBezTo>
                </a:path>
              </a:pathLst>
            </a:custGeom>
            <a:solidFill>
              <a:srgbClr val="9F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43" name="ïşḻïďê-Freeform 42"/>
            <p:cNvSpPr/>
            <p:nvPr/>
          </p:nvSpPr>
          <p:spPr bwMode="auto">
            <a:xfrm>
              <a:off x="-2938463" y="1389063"/>
              <a:ext cx="88900" cy="88900"/>
            </a:xfrm>
            <a:custGeom>
              <a:avLst/>
              <a:gdLst>
                <a:gd name="T0" fmla="*/ 50 w 50"/>
                <a:gd name="T1" fmla="*/ 25 h 50"/>
                <a:gd name="T2" fmla="*/ 50 w 50"/>
                <a:gd name="T3" fmla="*/ 25 h 50"/>
                <a:gd name="T4" fmla="*/ 50 w 50"/>
                <a:gd name="T5" fmla="*/ 25 h 50"/>
                <a:gd name="T6" fmla="*/ 25 w 50"/>
                <a:gd name="T7" fmla="*/ 0 h 50"/>
                <a:gd name="T8" fmla="*/ 0 w 50"/>
                <a:gd name="T9" fmla="*/ 25 h 50"/>
                <a:gd name="T10" fmla="*/ 25 w 50"/>
                <a:gd name="T11" fmla="*/ 50 h 50"/>
                <a:gd name="T12" fmla="*/ 50 w 50"/>
                <a:gd name="T13" fmla="*/ 25 h 50"/>
                <a:gd name="T14" fmla="*/ 48 w 50"/>
                <a:gd name="T15" fmla="*/ 25 h 50"/>
                <a:gd name="T16" fmla="*/ 46 w 50"/>
                <a:gd name="T17" fmla="*/ 25 h 50"/>
                <a:gd name="T18" fmla="*/ 40 w 50"/>
                <a:gd name="T19" fmla="*/ 40 h 50"/>
                <a:gd name="T20" fmla="*/ 25 w 50"/>
                <a:gd name="T21" fmla="*/ 46 h 50"/>
                <a:gd name="T22" fmla="*/ 10 w 50"/>
                <a:gd name="T23" fmla="*/ 40 h 50"/>
                <a:gd name="T24" fmla="*/ 4 w 50"/>
                <a:gd name="T25" fmla="*/ 25 h 50"/>
                <a:gd name="T26" fmla="*/ 10 w 50"/>
                <a:gd name="T27" fmla="*/ 10 h 50"/>
                <a:gd name="T28" fmla="*/ 25 w 50"/>
                <a:gd name="T29" fmla="*/ 4 h 50"/>
                <a:gd name="T30" fmla="*/ 40 w 50"/>
                <a:gd name="T31" fmla="*/ 10 h 50"/>
                <a:gd name="T32" fmla="*/ 46 w 50"/>
                <a:gd name="T33" fmla="*/ 25 h 50"/>
                <a:gd name="T34" fmla="*/ 48 w 50"/>
                <a:gd name="T35" fmla="*/ 25 h 50"/>
                <a:gd name="T36" fmla="*/ 50 w 50"/>
                <a:gd name="T37" fmla="*/ 25 h 50"/>
                <a:gd name="T38" fmla="*/ 50 w 50"/>
                <a:gd name="T39" fmla="*/ 25 h 50"/>
                <a:gd name="T40" fmla="*/ 25 w 50"/>
                <a:gd name="T41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0" h="50">
                  <a:moveTo>
                    <a:pt x="50" y="25"/>
                  </a:moveTo>
                  <a:cubicBezTo>
                    <a:pt x="50" y="25"/>
                    <a:pt x="50" y="25"/>
                    <a:pt x="50" y="25"/>
                  </a:cubicBezTo>
                  <a:cubicBezTo>
                    <a:pt x="50" y="25"/>
                    <a:pt x="50" y="25"/>
                    <a:pt x="50" y="25"/>
                  </a:cubicBezTo>
                  <a:moveTo>
                    <a:pt x="25" y="0"/>
                  </a:moveTo>
                  <a:cubicBezTo>
                    <a:pt x="11" y="0"/>
                    <a:pt x="0" y="11"/>
                    <a:pt x="0" y="25"/>
                  </a:cubicBezTo>
                  <a:cubicBezTo>
                    <a:pt x="0" y="39"/>
                    <a:pt x="11" y="50"/>
                    <a:pt x="25" y="50"/>
                  </a:cubicBezTo>
                  <a:cubicBezTo>
                    <a:pt x="39" y="50"/>
                    <a:pt x="50" y="39"/>
                    <a:pt x="50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6" y="31"/>
                    <a:pt x="43" y="36"/>
                    <a:pt x="40" y="40"/>
                  </a:cubicBezTo>
                  <a:cubicBezTo>
                    <a:pt x="36" y="43"/>
                    <a:pt x="31" y="46"/>
                    <a:pt x="25" y="46"/>
                  </a:cubicBezTo>
                  <a:cubicBezTo>
                    <a:pt x="19" y="46"/>
                    <a:pt x="14" y="43"/>
                    <a:pt x="10" y="40"/>
                  </a:cubicBezTo>
                  <a:cubicBezTo>
                    <a:pt x="7" y="36"/>
                    <a:pt x="4" y="31"/>
                    <a:pt x="4" y="25"/>
                  </a:cubicBezTo>
                  <a:cubicBezTo>
                    <a:pt x="4" y="19"/>
                    <a:pt x="7" y="14"/>
                    <a:pt x="10" y="10"/>
                  </a:cubicBezTo>
                  <a:cubicBezTo>
                    <a:pt x="14" y="7"/>
                    <a:pt x="19" y="4"/>
                    <a:pt x="25" y="4"/>
                  </a:cubicBezTo>
                  <a:cubicBezTo>
                    <a:pt x="31" y="4"/>
                    <a:pt x="36" y="7"/>
                    <a:pt x="40" y="10"/>
                  </a:cubicBezTo>
                  <a:cubicBezTo>
                    <a:pt x="43" y="14"/>
                    <a:pt x="46" y="19"/>
                    <a:pt x="46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50" y="11"/>
                    <a:pt x="39" y="0"/>
                    <a:pt x="25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44" name="ïşḻïďê-Freeform 43"/>
            <p:cNvSpPr/>
            <p:nvPr/>
          </p:nvSpPr>
          <p:spPr bwMode="auto">
            <a:xfrm>
              <a:off x="-2695575" y="1419225"/>
              <a:ext cx="393700" cy="39688"/>
            </a:xfrm>
            <a:custGeom>
              <a:avLst/>
              <a:gdLst>
                <a:gd name="T0" fmla="*/ 210 w 221"/>
                <a:gd name="T1" fmla="*/ 0 h 23"/>
                <a:gd name="T2" fmla="*/ 11 w 221"/>
                <a:gd name="T3" fmla="*/ 0 h 23"/>
                <a:gd name="T4" fmla="*/ 0 w 221"/>
                <a:gd name="T5" fmla="*/ 11 h 23"/>
                <a:gd name="T6" fmla="*/ 11 w 221"/>
                <a:gd name="T7" fmla="*/ 23 h 23"/>
                <a:gd name="T8" fmla="*/ 210 w 221"/>
                <a:gd name="T9" fmla="*/ 23 h 23"/>
                <a:gd name="T10" fmla="*/ 221 w 221"/>
                <a:gd name="T11" fmla="*/ 11 h 23"/>
                <a:gd name="T12" fmla="*/ 210 w 221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1" h="23">
                  <a:moveTo>
                    <a:pt x="21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8"/>
                    <a:pt x="5" y="23"/>
                    <a:pt x="11" y="23"/>
                  </a:cubicBezTo>
                  <a:cubicBezTo>
                    <a:pt x="210" y="23"/>
                    <a:pt x="210" y="23"/>
                    <a:pt x="210" y="23"/>
                  </a:cubicBezTo>
                  <a:cubicBezTo>
                    <a:pt x="216" y="23"/>
                    <a:pt x="221" y="18"/>
                    <a:pt x="221" y="11"/>
                  </a:cubicBezTo>
                  <a:cubicBezTo>
                    <a:pt x="221" y="5"/>
                    <a:pt x="216" y="0"/>
                    <a:pt x="210" y="0"/>
                  </a:cubicBezTo>
                </a:path>
              </a:pathLst>
            </a:custGeom>
            <a:solidFill>
              <a:srgbClr val="9F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45" name="ïşḻïďê-Rectangle 44"/>
            <p:cNvSpPr/>
            <p:nvPr/>
          </p:nvSpPr>
          <p:spPr bwMode="auto">
            <a:xfrm>
              <a:off x="-3605213" y="1709738"/>
              <a:ext cx="2209800" cy="3695700"/>
            </a:xfrm>
            <a:prstGeom prst="rect">
              <a:avLst/>
            </a:prstGeom>
            <a:blipFill dpi="0" rotWithShape="1">
              <a:blip r:embed="rId1" cstate="screen"/>
              <a:srcRect/>
              <a:stretch>
                <a:fillRect/>
              </a:stretch>
            </a:blipFill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46" name="ïṧḷïḓê-Freeform 45"/>
            <p:cNvSpPr/>
            <p:nvPr/>
          </p:nvSpPr>
          <p:spPr bwMode="auto">
            <a:xfrm>
              <a:off x="-3611563" y="1703388"/>
              <a:ext cx="2224087" cy="3709988"/>
            </a:xfrm>
            <a:custGeom>
              <a:avLst/>
              <a:gdLst>
                <a:gd name="T0" fmla="*/ 1396 w 1401"/>
                <a:gd name="T1" fmla="*/ 2332 h 2337"/>
                <a:gd name="T2" fmla="*/ 1396 w 1401"/>
                <a:gd name="T3" fmla="*/ 2328 h 2337"/>
                <a:gd name="T4" fmla="*/ 9 w 1401"/>
                <a:gd name="T5" fmla="*/ 2328 h 2337"/>
                <a:gd name="T6" fmla="*/ 9 w 1401"/>
                <a:gd name="T7" fmla="*/ 8 h 2337"/>
                <a:gd name="T8" fmla="*/ 1392 w 1401"/>
                <a:gd name="T9" fmla="*/ 8 h 2337"/>
                <a:gd name="T10" fmla="*/ 1392 w 1401"/>
                <a:gd name="T11" fmla="*/ 2332 h 2337"/>
                <a:gd name="T12" fmla="*/ 1396 w 1401"/>
                <a:gd name="T13" fmla="*/ 2332 h 2337"/>
                <a:gd name="T14" fmla="*/ 1396 w 1401"/>
                <a:gd name="T15" fmla="*/ 2328 h 2337"/>
                <a:gd name="T16" fmla="*/ 1396 w 1401"/>
                <a:gd name="T17" fmla="*/ 2332 h 2337"/>
                <a:gd name="T18" fmla="*/ 1401 w 1401"/>
                <a:gd name="T19" fmla="*/ 2332 h 2337"/>
                <a:gd name="T20" fmla="*/ 1401 w 1401"/>
                <a:gd name="T21" fmla="*/ 0 h 2337"/>
                <a:gd name="T22" fmla="*/ 0 w 1401"/>
                <a:gd name="T23" fmla="*/ 0 h 2337"/>
                <a:gd name="T24" fmla="*/ 0 w 1401"/>
                <a:gd name="T25" fmla="*/ 2337 h 2337"/>
                <a:gd name="T26" fmla="*/ 1401 w 1401"/>
                <a:gd name="T27" fmla="*/ 2337 h 2337"/>
                <a:gd name="T28" fmla="*/ 1401 w 1401"/>
                <a:gd name="T29" fmla="*/ 2332 h 2337"/>
                <a:gd name="T30" fmla="*/ 1396 w 1401"/>
                <a:gd name="T31" fmla="*/ 2332 h 2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01" h="2337">
                  <a:moveTo>
                    <a:pt x="1396" y="2332"/>
                  </a:moveTo>
                  <a:lnTo>
                    <a:pt x="1396" y="2328"/>
                  </a:lnTo>
                  <a:lnTo>
                    <a:pt x="9" y="2328"/>
                  </a:lnTo>
                  <a:lnTo>
                    <a:pt x="9" y="8"/>
                  </a:lnTo>
                  <a:lnTo>
                    <a:pt x="1392" y="8"/>
                  </a:lnTo>
                  <a:lnTo>
                    <a:pt x="1392" y="2332"/>
                  </a:lnTo>
                  <a:lnTo>
                    <a:pt x="1396" y="2332"/>
                  </a:lnTo>
                  <a:lnTo>
                    <a:pt x="1396" y="2328"/>
                  </a:lnTo>
                  <a:lnTo>
                    <a:pt x="1396" y="2332"/>
                  </a:lnTo>
                  <a:lnTo>
                    <a:pt x="1401" y="2332"/>
                  </a:lnTo>
                  <a:lnTo>
                    <a:pt x="1401" y="0"/>
                  </a:lnTo>
                  <a:lnTo>
                    <a:pt x="0" y="0"/>
                  </a:lnTo>
                  <a:lnTo>
                    <a:pt x="0" y="2337"/>
                  </a:lnTo>
                  <a:lnTo>
                    <a:pt x="1401" y="2337"/>
                  </a:lnTo>
                  <a:lnTo>
                    <a:pt x="1401" y="2332"/>
                  </a:lnTo>
                  <a:lnTo>
                    <a:pt x="1396" y="23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47" name="ïṧḷïḓê-Freeform 46"/>
            <p:cNvSpPr/>
            <p:nvPr/>
          </p:nvSpPr>
          <p:spPr bwMode="auto">
            <a:xfrm>
              <a:off x="-3768725" y="1736725"/>
              <a:ext cx="31750" cy="215900"/>
            </a:xfrm>
            <a:custGeom>
              <a:avLst/>
              <a:gdLst>
                <a:gd name="T0" fmla="*/ 18 w 18"/>
                <a:gd name="T1" fmla="*/ 113 h 122"/>
                <a:gd name="T2" fmla="*/ 9 w 18"/>
                <a:gd name="T3" fmla="*/ 122 h 122"/>
                <a:gd name="T4" fmla="*/ 0 w 18"/>
                <a:gd name="T5" fmla="*/ 113 h 122"/>
                <a:gd name="T6" fmla="*/ 0 w 18"/>
                <a:gd name="T7" fmla="*/ 9 h 122"/>
                <a:gd name="T8" fmla="*/ 9 w 18"/>
                <a:gd name="T9" fmla="*/ 0 h 122"/>
                <a:gd name="T10" fmla="*/ 18 w 18"/>
                <a:gd name="T11" fmla="*/ 9 h 122"/>
                <a:gd name="T12" fmla="*/ 18 w 18"/>
                <a:gd name="T13" fmla="*/ 11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22">
                  <a:moveTo>
                    <a:pt x="18" y="113"/>
                  </a:moveTo>
                  <a:cubicBezTo>
                    <a:pt x="18" y="118"/>
                    <a:pt x="14" y="122"/>
                    <a:pt x="9" y="122"/>
                  </a:cubicBezTo>
                  <a:cubicBezTo>
                    <a:pt x="4" y="122"/>
                    <a:pt x="0" y="118"/>
                    <a:pt x="0" y="11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8" y="4"/>
                    <a:pt x="18" y="9"/>
                  </a:cubicBezTo>
                  <a:lnTo>
                    <a:pt x="18" y="11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48" name="ïṧḷïḓê-Freeform 47"/>
            <p:cNvSpPr/>
            <p:nvPr/>
          </p:nvSpPr>
          <p:spPr bwMode="auto">
            <a:xfrm>
              <a:off x="-3768725" y="2147888"/>
              <a:ext cx="31750" cy="363538"/>
            </a:xfrm>
            <a:custGeom>
              <a:avLst/>
              <a:gdLst>
                <a:gd name="T0" fmla="*/ 18 w 18"/>
                <a:gd name="T1" fmla="*/ 190 h 205"/>
                <a:gd name="T2" fmla="*/ 9 w 18"/>
                <a:gd name="T3" fmla="*/ 205 h 205"/>
                <a:gd name="T4" fmla="*/ 0 w 18"/>
                <a:gd name="T5" fmla="*/ 190 h 205"/>
                <a:gd name="T6" fmla="*/ 0 w 18"/>
                <a:gd name="T7" fmla="*/ 15 h 205"/>
                <a:gd name="T8" fmla="*/ 9 w 18"/>
                <a:gd name="T9" fmla="*/ 0 h 205"/>
                <a:gd name="T10" fmla="*/ 18 w 18"/>
                <a:gd name="T11" fmla="*/ 15 h 205"/>
                <a:gd name="T12" fmla="*/ 18 w 18"/>
                <a:gd name="T13" fmla="*/ 19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205">
                  <a:moveTo>
                    <a:pt x="18" y="190"/>
                  </a:moveTo>
                  <a:cubicBezTo>
                    <a:pt x="18" y="198"/>
                    <a:pt x="14" y="205"/>
                    <a:pt x="9" y="205"/>
                  </a:cubicBezTo>
                  <a:cubicBezTo>
                    <a:pt x="4" y="205"/>
                    <a:pt x="0" y="198"/>
                    <a:pt x="0" y="19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4" y="0"/>
                    <a:pt x="9" y="0"/>
                  </a:cubicBezTo>
                  <a:cubicBezTo>
                    <a:pt x="14" y="0"/>
                    <a:pt x="18" y="7"/>
                    <a:pt x="18" y="15"/>
                  </a:cubicBezTo>
                  <a:lnTo>
                    <a:pt x="18" y="1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49" name="ïṧḷïḓê-Freeform 48"/>
            <p:cNvSpPr/>
            <p:nvPr/>
          </p:nvSpPr>
          <p:spPr bwMode="auto">
            <a:xfrm>
              <a:off x="-3768725" y="2609850"/>
              <a:ext cx="31750" cy="363538"/>
            </a:xfrm>
            <a:custGeom>
              <a:avLst/>
              <a:gdLst>
                <a:gd name="T0" fmla="*/ 18 w 18"/>
                <a:gd name="T1" fmla="*/ 190 h 205"/>
                <a:gd name="T2" fmla="*/ 9 w 18"/>
                <a:gd name="T3" fmla="*/ 205 h 205"/>
                <a:gd name="T4" fmla="*/ 0 w 18"/>
                <a:gd name="T5" fmla="*/ 190 h 205"/>
                <a:gd name="T6" fmla="*/ 0 w 18"/>
                <a:gd name="T7" fmla="*/ 15 h 205"/>
                <a:gd name="T8" fmla="*/ 9 w 18"/>
                <a:gd name="T9" fmla="*/ 0 h 205"/>
                <a:gd name="T10" fmla="*/ 18 w 18"/>
                <a:gd name="T11" fmla="*/ 15 h 205"/>
                <a:gd name="T12" fmla="*/ 18 w 18"/>
                <a:gd name="T13" fmla="*/ 19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205">
                  <a:moveTo>
                    <a:pt x="18" y="190"/>
                  </a:moveTo>
                  <a:cubicBezTo>
                    <a:pt x="18" y="198"/>
                    <a:pt x="14" y="205"/>
                    <a:pt x="9" y="205"/>
                  </a:cubicBezTo>
                  <a:cubicBezTo>
                    <a:pt x="4" y="205"/>
                    <a:pt x="0" y="198"/>
                    <a:pt x="0" y="19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4" y="0"/>
                    <a:pt x="9" y="0"/>
                  </a:cubicBezTo>
                  <a:cubicBezTo>
                    <a:pt x="14" y="0"/>
                    <a:pt x="18" y="7"/>
                    <a:pt x="18" y="15"/>
                  </a:cubicBezTo>
                  <a:lnTo>
                    <a:pt x="18" y="1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50" name="ïṧḷïḓê-Freeform 49"/>
            <p:cNvSpPr/>
            <p:nvPr/>
          </p:nvSpPr>
          <p:spPr bwMode="auto">
            <a:xfrm>
              <a:off x="-1282700" y="2147888"/>
              <a:ext cx="31750" cy="363538"/>
            </a:xfrm>
            <a:custGeom>
              <a:avLst/>
              <a:gdLst>
                <a:gd name="T0" fmla="*/ 18 w 18"/>
                <a:gd name="T1" fmla="*/ 190 h 205"/>
                <a:gd name="T2" fmla="*/ 9 w 18"/>
                <a:gd name="T3" fmla="*/ 205 h 205"/>
                <a:gd name="T4" fmla="*/ 0 w 18"/>
                <a:gd name="T5" fmla="*/ 190 h 205"/>
                <a:gd name="T6" fmla="*/ 0 w 18"/>
                <a:gd name="T7" fmla="*/ 15 h 205"/>
                <a:gd name="T8" fmla="*/ 9 w 18"/>
                <a:gd name="T9" fmla="*/ 0 h 205"/>
                <a:gd name="T10" fmla="*/ 18 w 18"/>
                <a:gd name="T11" fmla="*/ 15 h 205"/>
                <a:gd name="T12" fmla="*/ 18 w 18"/>
                <a:gd name="T13" fmla="*/ 19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205">
                  <a:moveTo>
                    <a:pt x="18" y="190"/>
                  </a:moveTo>
                  <a:cubicBezTo>
                    <a:pt x="18" y="198"/>
                    <a:pt x="14" y="205"/>
                    <a:pt x="9" y="205"/>
                  </a:cubicBezTo>
                  <a:cubicBezTo>
                    <a:pt x="4" y="205"/>
                    <a:pt x="0" y="198"/>
                    <a:pt x="0" y="19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4" y="0"/>
                    <a:pt x="9" y="0"/>
                  </a:cubicBezTo>
                  <a:cubicBezTo>
                    <a:pt x="14" y="0"/>
                    <a:pt x="18" y="7"/>
                    <a:pt x="18" y="15"/>
                  </a:cubicBezTo>
                  <a:lnTo>
                    <a:pt x="18" y="1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lIns="0" tIns="0" rIns="0" bIns="0" anchor="ctr"/>
            <a:lstStyle/>
            <a:p>
              <a:pPr algn="ctr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2411760" y="915566"/>
            <a:ext cx="1869723" cy="3610953"/>
            <a:chOff x="-3768725" y="1125538"/>
            <a:chExt cx="2517775" cy="4862513"/>
          </a:xfrm>
        </p:grpSpPr>
        <p:sp>
          <p:nvSpPr>
            <p:cNvPr id="21" name="ïṧḷïḓê-Freeform 20"/>
            <p:cNvSpPr/>
            <p:nvPr/>
          </p:nvSpPr>
          <p:spPr bwMode="auto">
            <a:xfrm>
              <a:off x="-3741738" y="1125538"/>
              <a:ext cx="2478087" cy="4862513"/>
            </a:xfrm>
            <a:custGeom>
              <a:avLst/>
              <a:gdLst>
                <a:gd name="T0" fmla="*/ 1393 w 1393"/>
                <a:gd name="T1" fmla="*/ 2559 h 2739"/>
                <a:gd name="T2" fmla="*/ 1213 w 1393"/>
                <a:gd name="T3" fmla="*/ 2739 h 2739"/>
                <a:gd name="T4" fmla="*/ 180 w 1393"/>
                <a:gd name="T5" fmla="*/ 2739 h 2739"/>
                <a:gd name="T6" fmla="*/ 0 w 1393"/>
                <a:gd name="T7" fmla="*/ 2559 h 2739"/>
                <a:gd name="T8" fmla="*/ 0 w 1393"/>
                <a:gd name="T9" fmla="*/ 180 h 2739"/>
                <a:gd name="T10" fmla="*/ 180 w 1393"/>
                <a:gd name="T11" fmla="*/ 0 h 2739"/>
                <a:gd name="T12" fmla="*/ 1213 w 1393"/>
                <a:gd name="T13" fmla="*/ 0 h 2739"/>
                <a:gd name="T14" fmla="*/ 1393 w 1393"/>
                <a:gd name="T15" fmla="*/ 180 h 2739"/>
                <a:gd name="T16" fmla="*/ 1393 w 1393"/>
                <a:gd name="T17" fmla="*/ 2559 h 2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93" h="2739">
                  <a:moveTo>
                    <a:pt x="1393" y="2559"/>
                  </a:moveTo>
                  <a:cubicBezTo>
                    <a:pt x="1393" y="2658"/>
                    <a:pt x="1312" y="2739"/>
                    <a:pt x="1213" y="2739"/>
                  </a:cubicBezTo>
                  <a:cubicBezTo>
                    <a:pt x="180" y="2739"/>
                    <a:pt x="180" y="2739"/>
                    <a:pt x="180" y="2739"/>
                  </a:cubicBezTo>
                  <a:cubicBezTo>
                    <a:pt x="81" y="2739"/>
                    <a:pt x="0" y="2658"/>
                    <a:pt x="0" y="2559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0" y="81"/>
                    <a:pt x="81" y="0"/>
                    <a:pt x="180" y="0"/>
                  </a:cubicBezTo>
                  <a:cubicBezTo>
                    <a:pt x="1213" y="0"/>
                    <a:pt x="1213" y="0"/>
                    <a:pt x="1213" y="0"/>
                  </a:cubicBezTo>
                  <a:cubicBezTo>
                    <a:pt x="1312" y="0"/>
                    <a:pt x="1393" y="81"/>
                    <a:pt x="1393" y="180"/>
                  </a:cubicBezTo>
                  <a:cubicBezTo>
                    <a:pt x="1393" y="2559"/>
                    <a:pt x="1393" y="2559"/>
                    <a:pt x="1393" y="2559"/>
                  </a:cubicBez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22" name="ïṧḷïḓê-Freeform 21"/>
            <p:cNvSpPr/>
            <p:nvPr/>
          </p:nvSpPr>
          <p:spPr bwMode="auto">
            <a:xfrm>
              <a:off x="-3713163" y="1141413"/>
              <a:ext cx="2430462" cy="4830763"/>
            </a:xfrm>
            <a:custGeom>
              <a:avLst/>
              <a:gdLst>
                <a:gd name="T0" fmla="*/ 1366 w 1366"/>
                <a:gd name="T1" fmla="*/ 2542 h 2721"/>
                <a:gd name="T2" fmla="*/ 1189 w 1366"/>
                <a:gd name="T3" fmla="*/ 2721 h 2721"/>
                <a:gd name="T4" fmla="*/ 176 w 1366"/>
                <a:gd name="T5" fmla="*/ 2721 h 2721"/>
                <a:gd name="T6" fmla="*/ 0 w 1366"/>
                <a:gd name="T7" fmla="*/ 2542 h 2721"/>
                <a:gd name="T8" fmla="*/ 0 w 1366"/>
                <a:gd name="T9" fmla="*/ 179 h 2721"/>
                <a:gd name="T10" fmla="*/ 176 w 1366"/>
                <a:gd name="T11" fmla="*/ 0 h 2721"/>
                <a:gd name="T12" fmla="*/ 1189 w 1366"/>
                <a:gd name="T13" fmla="*/ 0 h 2721"/>
                <a:gd name="T14" fmla="*/ 1366 w 1366"/>
                <a:gd name="T15" fmla="*/ 179 h 2721"/>
                <a:gd name="T16" fmla="*/ 1366 w 1366"/>
                <a:gd name="T17" fmla="*/ 2542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66" h="2721">
                  <a:moveTo>
                    <a:pt x="1366" y="2542"/>
                  </a:moveTo>
                  <a:cubicBezTo>
                    <a:pt x="1366" y="2641"/>
                    <a:pt x="1287" y="2721"/>
                    <a:pt x="1189" y="2721"/>
                  </a:cubicBezTo>
                  <a:cubicBezTo>
                    <a:pt x="176" y="2721"/>
                    <a:pt x="176" y="2721"/>
                    <a:pt x="176" y="2721"/>
                  </a:cubicBezTo>
                  <a:cubicBezTo>
                    <a:pt x="79" y="2721"/>
                    <a:pt x="0" y="2641"/>
                    <a:pt x="0" y="2542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80"/>
                    <a:pt x="79" y="0"/>
                    <a:pt x="176" y="0"/>
                  </a:cubicBezTo>
                  <a:cubicBezTo>
                    <a:pt x="1189" y="0"/>
                    <a:pt x="1189" y="0"/>
                    <a:pt x="1189" y="0"/>
                  </a:cubicBezTo>
                  <a:cubicBezTo>
                    <a:pt x="1287" y="0"/>
                    <a:pt x="1366" y="80"/>
                    <a:pt x="1366" y="179"/>
                  </a:cubicBezTo>
                  <a:cubicBezTo>
                    <a:pt x="1366" y="2542"/>
                    <a:pt x="1366" y="2542"/>
                    <a:pt x="1366" y="2542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23" name="ïṧḷïḓê-Oval 22"/>
            <p:cNvSpPr/>
            <p:nvPr/>
          </p:nvSpPr>
          <p:spPr bwMode="auto">
            <a:xfrm>
              <a:off x="-2693988" y="5486400"/>
              <a:ext cx="403225" cy="40163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24" name="ïṧḷïḓê-Oval 23"/>
            <p:cNvSpPr/>
            <p:nvPr/>
          </p:nvSpPr>
          <p:spPr bwMode="auto">
            <a:xfrm>
              <a:off x="-2673350" y="5507038"/>
              <a:ext cx="361950" cy="3603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25" name="ïṧḷïḓê-Freeform 24"/>
            <p:cNvSpPr/>
            <p:nvPr/>
          </p:nvSpPr>
          <p:spPr bwMode="auto">
            <a:xfrm>
              <a:off x="-2520950" y="1254125"/>
              <a:ext cx="47625" cy="46038"/>
            </a:xfrm>
            <a:custGeom>
              <a:avLst/>
              <a:gdLst>
                <a:gd name="T0" fmla="*/ 13 w 27"/>
                <a:gd name="T1" fmla="*/ 0 h 26"/>
                <a:gd name="T2" fmla="*/ 0 w 27"/>
                <a:gd name="T3" fmla="*/ 13 h 26"/>
                <a:gd name="T4" fmla="*/ 13 w 27"/>
                <a:gd name="T5" fmla="*/ 26 h 26"/>
                <a:gd name="T6" fmla="*/ 25 w 27"/>
                <a:gd name="T7" fmla="*/ 13 h 26"/>
                <a:gd name="T8" fmla="*/ 27 w 27"/>
                <a:gd name="T9" fmla="*/ 13 h 26"/>
                <a:gd name="T10" fmla="*/ 27 w 27"/>
                <a:gd name="T11" fmla="*/ 13 h 26"/>
                <a:gd name="T12" fmla="*/ 25 w 27"/>
                <a:gd name="T13" fmla="*/ 13 h 26"/>
                <a:gd name="T14" fmla="*/ 13 w 27"/>
                <a:gd name="T1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26">
                  <a:moveTo>
                    <a:pt x="13" y="0"/>
                  </a:move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20" y="26"/>
                    <a:pt x="25" y="20"/>
                    <a:pt x="25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6"/>
                    <a:pt x="20" y="0"/>
                    <a:pt x="13" y="0"/>
                  </a:cubicBezTo>
                </a:path>
              </a:pathLst>
            </a:custGeom>
            <a:solidFill>
              <a:srgbClr val="9F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26" name="ïṧḷïḓê-Freeform 25"/>
            <p:cNvSpPr/>
            <p:nvPr/>
          </p:nvSpPr>
          <p:spPr bwMode="auto">
            <a:xfrm>
              <a:off x="-2528888" y="1246188"/>
              <a:ext cx="58737" cy="60325"/>
            </a:xfrm>
            <a:custGeom>
              <a:avLst/>
              <a:gdLst>
                <a:gd name="T0" fmla="*/ 33 w 33"/>
                <a:gd name="T1" fmla="*/ 17 h 34"/>
                <a:gd name="T2" fmla="*/ 33 w 33"/>
                <a:gd name="T3" fmla="*/ 17 h 34"/>
                <a:gd name="T4" fmla="*/ 33 w 33"/>
                <a:gd name="T5" fmla="*/ 17 h 34"/>
                <a:gd name="T6" fmla="*/ 17 w 33"/>
                <a:gd name="T7" fmla="*/ 0 h 34"/>
                <a:gd name="T8" fmla="*/ 0 w 33"/>
                <a:gd name="T9" fmla="*/ 17 h 34"/>
                <a:gd name="T10" fmla="*/ 17 w 33"/>
                <a:gd name="T11" fmla="*/ 34 h 34"/>
                <a:gd name="T12" fmla="*/ 33 w 33"/>
                <a:gd name="T13" fmla="*/ 17 h 34"/>
                <a:gd name="T14" fmla="*/ 31 w 33"/>
                <a:gd name="T15" fmla="*/ 17 h 34"/>
                <a:gd name="T16" fmla="*/ 29 w 33"/>
                <a:gd name="T17" fmla="*/ 17 h 34"/>
                <a:gd name="T18" fmla="*/ 17 w 33"/>
                <a:gd name="T19" fmla="*/ 30 h 34"/>
                <a:gd name="T20" fmla="*/ 4 w 33"/>
                <a:gd name="T21" fmla="*/ 17 h 34"/>
                <a:gd name="T22" fmla="*/ 17 w 33"/>
                <a:gd name="T23" fmla="*/ 4 h 34"/>
                <a:gd name="T24" fmla="*/ 29 w 33"/>
                <a:gd name="T25" fmla="*/ 17 h 34"/>
                <a:gd name="T26" fmla="*/ 31 w 33"/>
                <a:gd name="T27" fmla="*/ 17 h 34"/>
                <a:gd name="T28" fmla="*/ 33 w 33"/>
                <a:gd name="T29" fmla="*/ 17 h 34"/>
                <a:gd name="T30" fmla="*/ 33 w 33"/>
                <a:gd name="T31" fmla="*/ 17 h 34"/>
                <a:gd name="T32" fmla="*/ 17 w 33"/>
                <a:gd name="T3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" h="34">
                  <a:moveTo>
                    <a:pt x="33" y="17"/>
                  </a:moveTo>
                  <a:cubicBezTo>
                    <a:pt x="33" y="17"/>
                    <a:pt x="33" y="17"/>
                    <a:pt x="33" y="17"/>
                  </a:cubicBezTo>
                  <a:cubicBezTo>
                    <a:pt x="33" y="17"/>
                    <a:pt x="33" y="17"/>
                    <a:pt x="33" y="17"/>
                  </a:cubicBezTo>
                  <a:moveTo>
                    <a:pt x="17" y="0"/>
                  </a:moveTo>
                  <a:cubicBezTo>
                    <a:pt x="7" y="0"/>
                    <a:pt x="0" y="8"/>
                    <a:pt x="0" y="17"/>
                  </a:cubicBezTo>
                  <a:cubicBezTo>
                    <a:pt x="0" y="26"/>
                    <a:pt x="7" y="34"/>
                    <a:pt x="17" y="34"/>
                  </a:cubicBezTo>
                  <a:cubicBezTo>
                    <a:pt x="26" y="34"/>
                    <a:pt x="33" y="26"/>
                    <a:pt x="33" y="17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24"/>
                    <a:pt x="24" y="30"/>
                    <a:pt x="17" y="30"/>
                  </a:cubicBezTo>
                  <a:cubicBezTo>
                    <a:pt x="10" y="30"/>
                    <a:pt x="4" y="24"/>
                    <a:pt x="4" y="17"/>
                  </a:cubicBezTo>
                  <a:cubicBezTo>
                    <a:pt x="4" y="10"/>
                    <a:pt x="10" y="4"/>
                    <a:pt x="17" y="4"/>
                  </a:cubicBezTo>
                  <a:cubicBezTo>
                    <a:pt x="24" y="4"/>
                    <a:pt x="29" y="10"/>
                    <a:pt x="29" y="17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3" y="8"/>
                    <a:pt x="26" y="0"/>
                    <a:pt x="1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27" name="ïṧḷïḓê-Freeform 26"/>
            <p:cNvSpPr/>
            <p:nvPr/>
          </p:nvSpPr>
          <p:spPr bwMode="auto">
            <a:xfrm>
              <a:off x="-2930525" y="1395413"/>
              <a:ext cx="77787" cy="74613"/>
            </a:xfrm>
            <a:custGeom>
              <a:avLst/>
              <a:gdLst>
                <a:gd name="T0" fmla="*/ 21 w 44"/>
                <a:gd name="T1" fmla="*/ 0 h 42"/>
                <a:gd name="T2" fmla="*/ 6 w 44"/>
                <a:gd name="T3" fmla="*/ 6 h 42"/>
                <a:gd name="T4" fmla="*/ 0 w 44"/>
                <a:gd name="T5" fmla="*/ 21 h 42"/>
                <a:gd name="T6" fmla="*/ 6 w 44"/>
                <a:gd name="T7" fmla="*/ 36 h 42"/>
                <a:gd name="T8" fmla="*/ 21 w 44"/>
                <a:gd name="T9" fmla="*/ 42 h 42"/>
                <a:gd name="T10" fmla="*/ 36 w 44"/>
                <a:gd name="T11" fmla="*/ 36 h 42"/>
                <a:gd name="T12" fmla="*/ 42 w 44"/>
                <a:gd name="T13" fmla="*/ 21 h 42"/>
                <a:gd name="T14" fmla="*/ 44 w 44"/>
                <a:gd name="T15" fmla="*/ 21 h 42"/>
                <a:gd name="T16" fmla="*/ 44 w 44"/>
                <a:gd name="T17" fmla="*/ 21 h 42"/>
                <a:gd name="T18" fmla="*/ 42 w 44"/>
                <a:gd name="T19" fmla="*/ 21 h 42"/>
                <a:gd name="T20" fmla="*/ 36 w 44"/>
                <a:gd name="T21" fmla="*/ 6 h 42"/>
                <a:gd name="T22" fmla="*/ 21 w 44"/>
                <a:gd name="T2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" h="42">
                  <a:moveTo>
                    <a:pt x="21" y="0"/>
                  </a:moveTo>
                  <a:cubicBezTo>
                    <a:pt x="15" y="0"/>
                    <a:pt x="10" y="3"/>
                    <a:pt x="6" y="6"/>
                  </a:cubicBezTo>
                  <a:cubicBezTo>
                    <a:pt x="3" y="10"/>
                    <a:pt x="0" y="15"/>
                    <a:pt x="0" y="21"/>
                  </a:cubicBezTo>
                  <a:cubicBezTo>
                    <a:pt x="0" y="27"/>
                    <a:pt x="3" y="32"/>
                    <a:pt x="6" y="36"/>
                  </a:cubicBezTo>
                  <a:cubicBezTo>
                    <a:pt x="10" y="39"/>
                    <a:pt x="15" y="42"/>
                    <a:pt x="21" y="42"/>
                  </a:cubicBezTo>
                  <a:cubicBezTo>
                    <a:pt x="27" y="42"/>
                    <a:pt x="32" y="39"/>
                    <a:pt x="36" y="36"/>
                  </a:cubicBezTo>
                  <a:cubicBezTo>
                    <a:pt x="39" y="32"/>
                    <a:pt x="42" y="27"/>
                    <a:pt x="42" y="21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42" y="21"/>
                    <a:pt x="42" y="21"/>
                    <a:pt x="42" y="21"/>
                  </a:cubicBezTo>
                  <a:cubicBezTo>
                    <a:pt x="42" y="15"/>
                    <a:pt x="39" y="10"/>
                    <a:pt x="36" y="6"/>
                  </a:cubicBezTo>
                  <a:cubicBezTo>
                    <a:pt x="32" y="3"/>
                    <a:pt x="27" y="0"/>
                    <a:pt x="21" y="0"/>
                  </a:cubicBezTo>
                </a:path>
              </a:pathLst>
            </a:custGeom>
            <a:solidFill>
              <a:srgbClr val="9F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28" name="ïṧḷïḓê-Freeform 27"/>
            <p:cNvSpPr/>
            <p:nvPr/>
          </p:nvSpPr>
          <p:spPr bwMode="auto">
            <a:xfrm>
              <a:off x="-2938463" y="1389063"/>
              <a:ext cx="88900" cy="88900"/>
            </a:xfrm>
            <a:custGeom>
              <a:avLst/>
              <a:gdLst>
                <a:gd name="T0" fmla="*/ 50 w 50"/>
                <a:gd name="T1" fmla="*/ 25 h 50"/>
                <a:gd name="T2" fmla="*/ 50 w 50"/>
                <a:gd name="T3" fmla="*/ 25 h 50"/>
                <a:gd name="T4" fmla="*/ 50 w 50"/>
                <a:gd name="T5" fmla="*/ 25 h 50"/>
                <a:gd name="T6" fmla="*/ 25 w 50"/>
                <a:gd name="T7" fmla="*/ 0 h 50"/>
                <a:gd name="T8" fmla="*/ 0 w 50"/>
                <a:gd name="T9" fmla="*/ 25 h 50"/>
                <a:gd name="T10" fmla="*/ 25 w 50"/>
                <a:gd name="T11" fmla="*/ 50 h 50"/>
                <a:gd name="T12" fmla="*/ 50 w 50"/>
                <a:gd name="T13" fmla="*/ 25 h 50"/>
                <a:gd name="T14" fmla="*/ 48 w 50"/>
                <a:gd name="T15" fmla="*/ 25 h 50"/>
                <a:gd name="T16" fmla="*/ 46 w 50"/>
                <a:gd name="T17" fmla="*/ 25 h 50"/>
                <a:gd name="T18" fmla="*/ 40 w 50"/>
                <a:gd name="T19" fmla="*/ 40 h 50"/>
                <a:gd name="T20" fmla="*/ 25 w 50"/>
                <a:gd name="T21" fmla="*/ 46 h 50"/>
                <a:gd name="T22" fmla="*/ 10 w 50"/>
                <a:gd name="T23" fmla="*/ 40 h 50"/>
                <a:gd name="T24" fmla="*/ 4 w 50"/>
                <a:gd name="T25" fmla="*/ 25 h 50"/>
                <a:gd name="T26" fmla="*/ 10 w 50"/>
                <a:gd name="T27" fmla="*/ 10 h 50"/>
                <a:gd name="T28" fmla="*/ 25 w 50"/>
                <a:gd name="T29" fmla="*/ 4 h 50"/>
                <a:gd name="T30" fmla="*/ 40 w 50"/>
                <a:gd name="T31" fmla="*/ 10 h 50"/>
                <a:gd name="T32" fmla="*/ 46 w 50"/>
                <a:gd name="T33" fmla="*/ 25 h 50"/>
                <a:gd name="T34" fmla="*/ 48 w 50"/>
                <a:gd name="T35" fmla="*/ 25 h 50"/>
                <a:gd name="T36" fmla="*/ 50 w 50"/>
                <a:gd name="T37" fmla="*/ 25 h 50"/>
                <a:gd name="T38" fmla="*/ 50 w 50"/>
                <a:gd name="T39" fmla="*/ 25 h 50"/>
                <a:gd name="T40" fmla="*/ 25 w 50"/>
                <a:gd name="T41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0" h="50">
                  <a:moveTo>
                    <a:pt x="50" y="25"/>
                  </a:moveTo>
                  <a:cubicBezTo>
                    <a:pt x="50" y="25"/>
                    <a:pt x="50" y="25"/>
                    <a:pt x="50" y="25"/>
                  </a:cubicBezTo>
                  <a:cubicBezTo>
                    <a:pt x="50" y="25"/>
                    <a:pt x="50" y="25"/>
                    <a:pt x="50" y="25"/>
                  </a:cubicBezTo>
                  <a:moveTo>
                    <a:pt x="25" y="0"/>
                  </a:moveTo>
                  <a:cubicBezTo>
                    <a:pt x="11" y="0"/>
                    <a:pt x="0" y="11"/>
                    <a:pt x="0" y="25"/>
                  </a:cubicBezTo>
                  <a:cubicBezTo>
                    <a:pt x="0" y="39"/>
                    <a:pt x="11" y="50"/>
                    <a:pt x="25" y="50"/>
                  </a:cubicBezTo>
                  <a:cubicBezTo>
                    <a:pt x="39" y="50"/>
                    <a:pt x="50" y="39"/>
                    <a:pt x="50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6" y="31"/>
                    <a:pt x="43" y="36"/>
                    <a:pt x="40" y="40"/>
                  </a:cubicBezTo>
                  <a:cubicBezTo>
                    <a:pt x="36" y="43"/>
                    <a:pt x="31" y="46"/>
                    <a:pt x="25" y="46"/>
                  </a:cubicBezTo>
                  <a:cubicBezTo>
                    <a:pt x="19" y="46"/>
                    <a:pt x="14" y="43"/>
                    <a:pt x="10" y="40"/>
                  </a:cubicBezTo>
                  <a:cubicBezTo>
                    <a:pt x="7" y="36"/>
                    <a:pt x="4" y="31"/>
                    <a:pt x="4" y="25"/>
                  </a:cubicBezTo>
                  <a:cubicBezTo>
                    <a:pt x="4" y="19"/>
                    <a:pt x="7" y="14"/>
                    <a:pt x="10" y="10"/>
                  </a:cubicBezTo>
                  <a:cubicBezTo>
                    <a:pt x="14" y="7"/>
                    <a:pt x="19" y="4"/>
                    <a:pt x="25" y="4"/>
                  </a:cubicBezTo>
                  <a:cubicBezTo>
                    <a:pt x="31" y="4"/>
                    <a:pt x="36" y="7"/>
                    <a:pt x="40" y="10"/>
                  </a:cubicBezTo>
                  <a:cubicBezTo>
                    <a:pt x="43" y="14"/>
                    <a:pt x="46" y="19"/>
                    <a:pt x="46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50" y="11"/>
                    <a:pt x="39" y="0"/>
                    <a:pt x="25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29" name="ïṧḷïḓê-Freeform 28"/>
            <p:cNvSpPr/>
            <p:nvPr/>
          </p:nvSpPr>
          <p:spPr bwMode="auto">
            <a:xfrm>
              <a:off x="-2695575" y="1419225"/>
              <a:ext cx="393700" cy="39688"/>
            </a:xfrm>
            <a:custGeom>
              <a:avLst/>
              <a:gdLst>
                <a:gd name="T0" fmla="*/ 210 w 221"/>
                <a:gd name="T1" fmla="*/ 0 h 23"/>
                <a:gd name="T2" fmla="*/ 11 w 221"/>
                <a:gd name="T3" fmla="*/ 0 h 23"/>
                <a:gd name="T4" fmla="*/ 0 w 221"/>
                <a:gd name="T5" fmla="*/ 11 h 23"/>
                <a:gd name="T6" fmla="*/ 11 w 221"/>
                <a:gd name="T7" fmla="*/ 23 h 23"/>
                <a:gd name="T8" fmla="*/ 210 w 221"/>
                <a:gd name="T9" fmla="*/ 23 h 23"/>
                <a:gd name="T10" fmla="*/ 221 w 221"/>
                <a:gd name="T11" fmla="*/ 11 h 23"/>
                <a:gd name="T12" fmla="*/ 210 w 221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1" h="23">
                  <a:moveTo>
                    <a:pt x="21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8"/>
                    <a:pt x="5" y="23"/>
                    <a:pt x="11" y="23"/>
                  </a:cubicBezTo>
                  <a:cubicBezTo>
                    <a:pt x="210" y="23"/>
                    <a:pt x="210" y="23"/>
                    <a:pt x="210" y="23"/>
                  </a:cubicBezTo>
                  <a:cubicBezTo>
                    <a:pt x="216" y="23"/>
                    <a:pt x="221" y="18"/>
                    <a:pt x="221" y="11"/>
                  </a:cubicBezTo>
                  <a:cubicBezTo>
                    <a:pt x="221" y="5"/>
                    <a:pt x="216" y="0"/>
                    <a:pt x="210" y="0"/>
                  </a:cubicBezTo>
                </a:path>
              </a:pathLst>
            </a:custGeom>
            <a:solidFill>
              <a:srgbClr val="9F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30" name="ïṧḷïḓê-Rectangle 29"/>
            <p:cNvSpPr/>
            <p:nvPr/>
          </p:nvSpPr>
          <p:spPr bwMode="auto">
            <a:xfrm>
              <a:off x="-3605212" y="1709738"/>
              <a:ext cx="2209800" cy="3695699"/>
            </a:xfrm>
            <a:prstGeom prst="rect">
              <a:avLst/>
            </a:prstGeom>
            <a:blipFill dpi="0" rotWithShape="1">
              <a:blip r:embed="rId2" cstate="screen"/>
              <a:srcRect/>
              <a:stretch>
                <a:fillRect/>
              </a:stretch>
            </a:blipFill>
            <a:ln w="635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31" name="ïṧḷïḓê-Freeform 30"/>
            <p:cNvSpPr/>
            <p:nvPr/>
          </p:nvSpPr>
          <p:spPr bwMode="auto">
            <a:xfrm>
              <a:off x="-3611563" y="1703388"/>
              <a:ext cx="2224087" cy="3709988"/>
            </a:xfrm>
            <a:custGeom>
              <a:avLst/>
              <a:gdLst>
                <a:gd name="T0" fmla="*/ 1396 w 1401"/>
                <a:gd name="T1" fmla="*/ 2332 h 2337"/>
                <a:gd name="T2" fmla="*/ 1396 w 1401"/>
                <a:gd name="T3" fmla="*/ 2328 h 2337"/>
                <a:gd name="T4" fmla="*/ 9 w 1401"/>
                <a:gd name="T5" fmla="*/ 2328 h 2337"/>
                <a:gd name="T6" fmla="*/ 9 w 1401"/>
                <a:gd name="T7" fmla="*/ 8 h 2337"/>
                <a:gd name="T8" fmla="*/ 1392 w 1401"/>
                <a:gd name="T9" fmla="*/ 8 h 2337"/>
                <a:gd name="T10" fmla="*/ 1392 w 1401"/>
                <a:gd name="T11" fmla="*/ 2332 h 2337"/>
                <a:gd name="T12" fmla="*/ 1396 w 1401"/>
                <a:gd name="T13" fmla="*/ 2332 h 2337"/>
                <a:gd name="T14" fmla="*/ 1396 w 1401"/>
                <a:gd name="T15" fmla="*/ 2328 h 2337"/>
                <a:gd name="T16" fmla="*/ 1396 w 1401"/>
                <a:gd name="T17" fmla="*/ 2332 h 2337"/>
                <a:gd name="T18" fmla="*/ 1401 w 1401"/>
                <a:gd name="T19" fmla="*/ 2332 h 2337"/>
                <a:gd name="T20" fmla="*/ 1401 w 1401"/>
                <a:gd name="T21" fmla="*/ 0 h 2337"/>
                <a:gd name="T22" fmla="*/ 0 w 1401"/>
                <a:gd name="T23" fmla="*/ 0 h 2337"/>
                <a:gd name="T24" fmla="*/ 0 w 1401"/>
                <a:gd name="T25" fmla="*/ 2337 h 2337"/>
                <a:gd name="T26" fmla="*/ 1401 w 1401"/>
                <a:gd name="T27" fmla="*/ 2337 h 2337"/>
                <a:gd name="T28" fmla="*/ 1401 w 1401"/>
                <a:gd name="T29" fmla="*/ 2332 h 2337"/>
                <a:gd name="T30" fmla="*/ 1396 w 1401"/>
                <a:gd name="T31" fmla="*/ 2332 h 2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01" h="2337">
                  <a:moveTo>
                    <a:pt x="1396" y="2332"/>
                  </a:moveTo>
                  <a:lnTo>
                    <a:pt x="1396" y="2328"/>
                  </a:lnTo>
                  <a:lnTo>
                    <a:pt x="9" y="2328"/>
                  </a:lnTo>
                  <a:lnTo>
                    <a:pt x="9" y="8"/>
                  </a:lnTo>
                  <a:lnTo>
                    <a:pt x="1392" y="8"/>
                  </a:lnTo>
                  <a:lnTo>
                    <a:pt x="1392" y="2332"/>
                  </a:lnTo>
                  <a:lnTo>
                    <a:pt x="1396" y="2332"/>
                  </a:lnTo>
                  <a:lnTo>
                    <a:pt x="1396" y="2328"/>
                  </a:lnTo>
                  <a:lnTo>
                    <a:pt x="1396" y="2332"/>
                  </a:lnTo>
                  <a:lnTo>
                    <a:pt x="1401" y="2332"/>
                  </a:lnTo>
                  <a:lnTo>
                    <a:pt x="1401" y="0"/>
                  </a:lnTo>
                  <a:lnTo>
                    <a:pt x="0" y="0"/>
                  </a:lnTo>
                  <a:lnTo>
                    <a:pt x="0" y="2337"/>
                  </a:lnTo>
                  <a:lnTo>
                    <a:pt x="1401" y="2337"/>
                  </a:lnTo>
                  <a:lnTo>
                    <a:pt x="1401" y="2332"/>
                  </a:lnTo>
                  <a:lnTo>
                    <a:pt x="1396" y="23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32" name="ïṧḷïḓê-Freeform 31"/>
            <p:cNvSpPr/>
            <p:nvPr/>
          </p:nvSpPr>
          <p:spPr bwMode="auto">
            <a:xfrm>
              <a:off x="-3768725" y="1736725"/>
              <a:ext cx="31750" cy="215900"/>
            </a:xfrm>
            <a:custGeom>
              <a:avLst/>
              <a:gdLst>
                <a:gd name="T0" fmla="*/ 18 w 18"/>
                <a:gd name="T1" fmla="*/ 113 h 122"/>
                <a:gd name="T2" fmla="*/ 9 w 18"/>
                <a:gd name="T3" fmla="*/ 122 h 122"/>
                <a:gd name="T4" fmla="*/ 0 w 18"/>
                <a:gd name="T5" fmla="*/ 113 h 122"/>
                <a:gd name="T6" fmla="*/ 0 w 18"/>
                <a:gd name="T7" fmla="*/ 9 h 122"/>
                <a:gd name="T8" fmla="*/ 9 w 18"/>
                <a:gd name="T9" fmla="*/ 0 h 122"/>
                <a:gd name="T10" fmla="*/ 18 w 18"/>
                <a:gd name="T11" fmla="*/ 9 h 122"/>
                <a:gd name="T12" fmla="*/ 18 w 18"/>
                <a:gd name="T13" fmla="*/ 11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22">
                  <a:moveTo>
                    <a:pt x="18" y="113"/>
                  </a:moveTo>
                  <a:cubicBezTo>
                    <a:pt x="18" y="118"/>
                    <a:pt x="14" y="122"/>
                    <a:pt x="9" y="122"/>
                  </a:cubicBezTo>
                  <a:cubicBezTo>
                    <a:pt x="4" y="122"/>
                    <a:pt x="0" y="118"/>
                    <a:pt x="0" y="11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8" y="4"/>
                    <a:pt x="18" y="9"/>
                  </a:cubicBezTo>
                  <a:lnTo>
                    <a:pt x="18" y="11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33" name="ïṧḷïḓê-Freeform 32"/>
            <p:cNvSpPr/>
            <p:nvPr/>
          </p:nvSpPr>
          <p:spPr bwMode="auto">
            <a:xfrm>
              <a:off x="-3768725" y="2147888"/>
              <a:ext cx="31750" cy="363538"/>
            </a:xfrm>
            <a:custGeom>
              <a:avLst/>
              <a:gdLst>
                <a:gd name="T0" fmla="*/ 18 w 18"/>
                <a:gd name="T1" fmla="*/ 190 h 205"/>
                <a:gd name="T2" fmla="*/ 9 w 18"/>
                <a:gd name="T3" fmla="*/ 205 h 205"/>
                <a:gd name="T4" fmla="*/ 0 w 18"/>
                <a:gd name="T5" fmla="*/ 190 h 205"/>
                <a:gd name="T6" fmla="*/ 0 w 18"/>
                <a:gd name="T7" fmla="*/ 15 h 205"/>
                <a:gd name="T8" fmla="*/ 9 w 18"/>
                <a:gd name="T9" fmla="*/ 0 h 205"/>
                <a:gd name="T10" fmla="*/ 18 w 18"/>
                <a:gd name="T11" fmla="*/ 15 h 205"/>
                <a:gd name="T12" fmla="*/ 18 w 18"/>
                <a:gd name="T13" fmla="*/ 19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205">
                  <a:moveTo>
                    <a:pt x="18" y="190"/>
                  </a:moveTo>
                  <a:cubicBezTo>
                    <a:pt x="18" y="198"/>
                    <a:pt x="14" y="205"/>
                    <a:pt x="9" y="205"/>
                  </a:cubicBezTo>
                  <a:cubicBezTo>
                    <a:pt x="4" y="205"/>
                    <a:pt x="0" y="198"/>
                    <a:pt x="0" y="19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4" y="0"/>
                    <a:pt x="9" y="0"/>
                  </a:cubicBezTo>
                  <a:cubicBezTo>
                    <a:pt x="14" y="0"/>
                    <a:pt x="18" y="7"/>
                    <a:pt x="18" y="15"/>
                  </a:cubicBezTo>
                  <a:lnTo>
                    <a:pt x="18" y="1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34" name="ïṧḷïḓê-Freeform 33"/>
            <p:cNvSpPr/>
            <p:nvPr/>
          </p:nvSpPr>
          <p:spPr bwMode="auto">
            <a:xfrm>
              <a:off x="-3768725" y="2609850"/>
              <a:ext cx="31750" cy="363538"/>
            </a:xfrm>
            <a:custGeom>
              <a:avLst/>
              <a:gdLst>
                <a:gd name="T0" fmla="*/ 18 w 18"/>
                <a:gd name="T1" fmla="*/ 190 h 205"/>
                <a:gd name="T2" fmla="*/ 9 w 18"/>
                <a:gd name="T3" fmla="*/ 205 h 205"/>
                <a:gd name="T4" fmla="*/ 0 w 18"/>
                <a:gd name="T5" fmla="*/ 190 h 205"/>
                <a:gd name="T6" fmla="*/ 0 w 18"/>
                <a:gd name="T7" fmla="*/ 15 h 205"/>
                <a:gd name="T8" fmla="*/ 9 w 18"/>
                <a:gd name="T9" fmla="*/ 0 h 205"/>
                <a:gd name="T10" fmla="*/ 18 w 18"/>
                <a:gd name="T11" fmla="*/ 15 h 205"/>
                <a:gd name="T12" fmla="*/ 18 w 18"/>
                <a:gd name="T13" fmla="*/ 19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205">
                  <a:moveTo>
                    <a:pt x="18" y="190"/>
                  </a:moveTo>
                  <a:cubicBezTo>
                    <a:pt x="18" y="198"/>
                    <a:pt x="14" y="205"/>
                    <a:pt x="9" y="205"/>
                  </a:cubicBezTo>
                  <a:cubicBezTo>
                    <a:pt x="4" y="205"/>
                    <a:pt x="0" y="198"/>
                    <a:pt x="0" y="19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4" y="0"/>
                    <a:pt x="9" y="0"/>
                  </a:cubicBezTo>
                  <a:cubicBezTo>
                    <a:pt x="14" y="0"/>
                    <a:pt x="18" y="7"/>
                    <a:pt x="18" y="15"/>
                  </a:cubicBezTo>
                  <a:lnTo>
                    <a:pt x="18" y="1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lIns="0" tIns="0" rIns="0" bIns="0" anchor="ctr"/>
            <a:lstStyle/>
            <a:p>
              <a:pPr algn="ctr"/>
            </a:p>
          </p:txBody>
        </p:sp>
        <p:sp>
          <p:nvSpPr>
            <p:cNvPr id="35" name="ïṧḷïḓê-Freeform 34"/>
            <p:cNvSpPr/>
            <p:nvPr/>
          </p:nvSpPr>
          <p:spPr bwMode="auto">
            <a:xfrm>
              <a:off x="-1282700" y="2147888"/>
              <a:ext cx="31750" cy="363538"/>
            </a:xfrm>
            <a:custGeom>
              <a:avLst/>
              <a:gdLst>
                <a:gd name="T0" fmla="*/ 18 w 18"/>
                <a:gd name="T1" fmla="*/ 190 h 205"/>
                <a:gd name="T2" fmla="*/ 9 w 18"/>
                <a:gd name="T3" fmla="*/ 205 h 205"/>
                <a:gd name="T4" fmla="*/ 0 w 18"/>
                <a:gd name="T5" fmla="*/ 190 h 205"/>
                <a:gd name="T6" fmla="*/ 0 w 18"/>
                <a:gd name="T7" fmla="*/ 15 h 205"/>
                <a:gd name="T8" fmla="*/ 9 w 18"/>
                <a:gd name="T9" fmla="*/ 0 h 205"/>
                <a:gd name="T10" fmla="*/ 18 w 18"/>
                <a:gd name="T11" fmla="*/ 15 h 205"/>
                <a:gd name="T12" fmla="*/ 18 w 18"/>
                <a:gd name="T13" fmla="*/ 19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205">
                  <a:moveTo>
                    <a:pt x="18" y="190"/>
                  </a:moveTo>
                  <a:cubicBezTo>
                    <a:pt x="18" y="198"/>
                    <a:pt x="14" y="205"/>
                    <a:pt x="9" y="205"/>
                  </a:cubicBezTo>
                  <a:cubicBezTo>
                    <a:pt x="4" y="205"/>
                    <a:pt x="0" y="198"/>
                    <a:pt x="0" y="19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4" y="0"/>
                    <a:pt x="9" y="0"/>
                  </a:cubicBezTo>
                  <a:cubicBezTo>
                    <a:pt x="14" y="0"/>
                    <a:pt x="18" y="7"/>
                    <a:pt x="18" y="15"/>
                  </a:cubicBezTo>
                  <a:lnTo>
                    <a:pt x="18" y="1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lIns="0" tIns="0" rIns="0" bIns="0" anchor="ctr"/>
            <a:lstStyle/>
            <a:p>
              <a:pPr algn="ctr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411571" y="1181860"/>
            <a:ext cx="1809312" cy="620559"/>
            <a:chOff x="8172534" y="1948892"/>
            <a:chExt cx="2412416" cy="827412"/>
          </a:xfrm>
        </p:grpSpPr>
        <p:sp>
          <p:nvSpPr>
            <p:cNvPr id="16" name="ïṧḷïḓê-Rectangle 15"/>
            <p:cNvSpPr/>
            <p:nvPr/>
          </p:nvSpPr>
          <p:spPr bwMode="auto">
            <a:xfrm>
              <a:off x="8172534" y="2288358"/>
              <a:ext cx="2412416" cy="487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norm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0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000" dirty="0"/>
            </a:p>
          </p:txBody>
        </p:sp>
        <p:sp>
          <p:nvSpPr>
            <p:cNvPr id="17" name="ïṧḷïḓê-文本框 59"/>
            <p:cNvSpPr txBox="1"/>
            <p:nvPr/>
          </p:nvSpPr>
          <p:spPr bwMode="auto">
            <a:xfrm>
              <a:off x="8172534" y="1948892"/>
              <a:ext cx="2412416" cy="339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normAutofit fontScale="92500" lnSpcReduction="20000"/>
            </a:bodyPr>
            <a:lstStyle/>
            <a:p>
              <a:pPr>
                <a:lnSpc>
                  <a:spcPct val="110000"/>
                </a:lnSpc>
                <a:spcBef>
                  <a:spcPct val="0"/>
                </a:spcBef>
                <a:buNone/>
              </a:pPr>
              <a:r>
                <a:rPr lang="zh-CN" altLang="en-US" sz="1800" b="1">
                  <a:solidFill>
                    <a:schemeClr val="accent1"/>
                  </a:solidFill>
                </a:rPr>
                <a:t>标题文本预设</a:t>
              </a:r>
              <a:endParaRPr lang="zh-CN" altLang="en-US" sz="1800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403260" y="1999368"/>
            <a:ext cx="1809312" cy="620559"/>
            <a:chOff x="8172534" y="1948892"/>
            <a:chExt cx="2412416" cy="827412"/>
          </a:xfrm>
        </p:grpSpPr>
        <p:sp>
          <p:nvSpPr>
            <p:cNvPr id="14" name="ïṧḷïḓê-Rectangle 13"/>
            <p:cNvSpPr/>
            <p:nvPr/>
          </p:nvSpPr>
          <p:spPr bwMode="auto">
            <a:xfrm>
              <a:off x="8172534" y="2288358"/>
              <a:ext cx="2412416" cy="487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norm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0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000" dirty="0"/>
            </a:p>
          </p:txBody>
        </p:sp>
        <p:sp>
          <p:nvSpPr>
            <p:cNvPr id="15" name="ïṧḷïḓê-文本框 62"/>
            <p:cNvSpPr txBox="1"/>
            <p:nvPr/>
          </p:nvSpPr>
          <p:spPr bwMode="auto">
            <a:xfrm>
              <a:off x="8172534" y="1948892"/>
              <a:ext cx="2412416" cy="339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normAutofit fontScale="92500" lnSpcReduction="20000"/>
            </a:bodyPr>
            <a:lstStyle/>
            <a:p>
              <a:pPr>
                <a:lnSpc>
                  <a:spcPct val="110000"/>
                </a:lnSpc>
                <a:spcBef>
                  <a:spcPct val="0"/>
                </a:spcBef>
                <a:buNone/>
              </a:pPr>
              <a:r>
                <a:rPr lang="zh-CN" altLang="en-US" sz="1800" b="1">
                  <a:solidFill>
                    <a:schemeClr val="accent2"/>
                  </a:solidFill>
                </a:rPr>
                <a:t>标题文本预设</a:t>
              </a:r>
              <a:endParaRPr lang="zh-CN" altLang="en-US" sz="1800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5411571" y="2816875"/>
            <a:ext cx="1809312" cy="620559"/>
            <a:chOff x="8172534" y="1948892"/>
            <a:chExt cx="2412416" cy="827412"/>
          </a:xfrm>
        </p:grpSpPr>
        <p:sp>
          <p:nvSpPr>
            <p:cNvPr id="12" name="ïṧḷïḓê-Rectangle 11"/>
            <p:cNvSpPr/>
            <p:nvPr/>
          </p:nvSpPr>
          <p:spPr bwMode="auto">
            <a:xfrm>
              <a:off x="8172534" y="2288358"/>
              <a:ext cx="2412416" cy="487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norm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0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000" dirty="0"/>
            </a:p>
          </p:txBody>
        </p:sp>
        <p:sp>
          <p:nvSpPr>
            <p:cNvPr id="13" name="ïṧḷïḓê-文本框 65"/>
            <p:cNvSpPr txBox="1"/>
            <p:nvPr/>
          </p:nvSpPr>
          <p:spPr bwMode="auto">
            <a:xfrm>
              <a:off x="8172534" y="1948892"/>
              <a:ext cx="2412416" cy="339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normAutofit fontScale="92500" lnSpcReduction="20000"/>
            </a:bodyPr>
            <a:lstStyle/>
            <a:p>
              <a:pPr>
                <a:lnSpc>
                  <a:spcPct val="110000"/>
                </a:lnSpc>
                <a:spcBef>
                  <a:spcPct val="0"/>
                </a:spcBef>
                <a:buNone/>
              </a:pPr>
              <a:r>
                <a:rPr lang="zh-CN" altLang="en-US" sz="1800" b="1">
                  <a:solidFill>
                    <a:schemeClr val="accent3"/>
                  </a:solidFill>
                </a:rPr>
                <a:t>标题文本预设</a:t>
              </a:r>
              <a:endParaRPr lang="zh-CN" altLang="en-US" sz="1800" b="1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403260" y="3634384"/>
            <a:ext cx="1809312" cy="620559"/>
            <a:chOff x="8172534" y="1948892"/>
            <a:chExt cx="2412416" cy="827412"/>
          </a:xfrm>
        </p:grpSpPr>
        <p:sp>
          <p:nvSpPr>
            <p:cNvPr id="10" name="ïṧḷïḓê-Rectangle 9"/>
            <p:cNvSpPr/>
            <p:nvPr/>
          </p:nvSpPr>
          <p:spPr bwMode="auto">
            <a:xfrm>
              <a:off x="8172534" y="2288358"/>
              <a:ext cx="2412416" cy="487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norm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en-US" altLang="zh-CN" sz="1000" dirty="0">
                <a:solidFill>
                  <a:schemeClr val="dk1">
                    <a:lumMod val="100000"/>
                  </a:schemeClr>
                </a:solidFill>
              </a:endParaRPr>
            </a:p>
            <a:p>
              <a:pPr lvl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</a:rPr>
                <a:t>点击输入替换内容</a:t>
              </a:r>
              <a:endParaRPr lang="zh-CN" altLang="en-US" sz="1000" dirty="0"/>
            </a:p>
          </p:txBody>
        </p:sp>
        <p:sp>
          <p:nvSpPr>
            <p:cNvPr id="11" name="ïṧḷïḓê-文本框 68"/>
            <p:cNvSpPr txBox="1"/>
            <p:nvPr/>
          </p:nvSpPr>
          <p:spPr bwMode="auto">
            <a:xfrm>
              <a:off x="8172534" y="1948892"/>
              <a:ext cx="2412416" cy="339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normAutofit fontScale="92500" lnSpcReduction="20000"/>
            </a:bodyPr>
            <a:lstStyle/>
            <a:p>
              <a:pPr>
                <a:lnSpc>
                  <a:spcPct val="110000"/>
                </a:lnSpc>
                <a:spcBef>
                  <a:spcPct val="0"/>
                </a:spcBef>
                <a:buNone/>
              </a:pPr>
              <a:r>
                <a:rPr lang="zh-CN" altLang="en-US" sz="1800" b="1">
                  <a:solidFill>
                    <a:schemeClr val="accent4"/>
                  </a:solidFill>
                </a:rPr>
                <a:t>标题文本预设</a:t>
              </a:r>
              <a:endParaRPr lang="zh-CN" altLang="en-US" sz="1800" b="1" dirty="0">
                <a:solidFill>
                  <a:schemeClr val="accent4"/>
                </a:solidFill>
              </a:endParaRPr>
            </a:p>
          </p:txBody>
        </p:sp>
      </p:grpSp>
      <p:sp>
        <p:nvSpPr>
          <p:cNvPr id="51" name="Title 1"/>
          <p:cNvSpPr txBox="1"/>
          <p:nvPr/>
        </p:nvSpPr>
        <p:spPr>
          <a:xfrm>
            <a:off x="611560" y="39207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年度工作概述</a:t>
            </a:r>
            <a:endParaRPr lang="en-GB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1401116" y="1086584"/>
            <a:ext cx="5042754" cy="829358"/>
            <a:chOff x="1401116" y="1086584"/>
            <a:chExt cx="5042754" cy="829358"/>
          </a:xfrm>
        </p:grpSpPr>
        <p:sp>
          <p:nvSpPr>
            <p:cNvPr id="4" name="箭头: V 形 3"/>
            <p:cNvSpPr/>
            <p:nvPr/>
          </p:nvSpPr>
          <p:spPr>
            <a:xfrm>
              <a:off x="4571718" y="1086584"/>
              <a:ext cx="1872152" cy="829358"/>
            </a:xfrm>
            <a:prstGeom prst="chevron">
              <a:avLst>
                <a:gd name="adj" fmla="val 41391"/>
              </a:avLst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箭头: V 形 9"/>
            <p:cNvSpPr/>
            <p:nvPr/>
          </p:nvSpPr>
          <p:spPr>
            <a:xfrm>
              <a:off x="1401116" y="1086584"/>
              <a:ext cx="3519607" cy="829358"/>
            </a:xfrm>
            <a:prstGeom prst="chevron">
              <a:avLst>
                <a:gd name="adj" fmla="val 41391"/>
              </a:avLst>
            </a:prstGeom>
            <a:solidFill>
              <a:schemeClr val="bg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六边形 11"/>
            <p:cNvSpPr/>
            <p:nvPr/>
          </p:nvSpPr>
          <p:spPr>
            <a:xfrm>
              <a:off x="4312778" y="1278039"/>
              <a:ext cx="517879" cy="446448"/>
            </a:xfrm>
            <a:prstGeom prst="hexagon">
              <a:avLst>
                <a:gd name="adj" fmla="val 41111"/>
                <a:gd name="vf" fmla="val 115470"/>
              </a:avLst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62500" lnSpcReduction="20000"/>
            </a:bodyPr>
            <a:lstStyle/>
            <a:p>
              <a:pPr algn="ctr"/>
              <a:r>
                <a:rPr lang="en-US" altLang="zh-CN" sz="2000" b="1">
                  <a:cs typeface="+mn-ea"/>
                  <a:sym typeface="+mn-lt"/>
                </a:rPr>
                <a:t>1</a:t>
              </a:r>
              <a:endParaRPr lang="en-US" altLang="zh-CN" sz="2000" b="1">
                <a:cs typeface="+mn-ea"/>
                <a:sym typeface="+mn-lt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2595200" y="1215905"/>
              <a:ext cx="1541433" cy="535092"/>
              <a:chOff x="609599" y="3139323"/>
              <a:chExt cx="2407615" cy="835777"/>
            </a:xfrm>
          </p:grpSpPr>
          <p:sp>
            <p:nvSpPr>
              <p:cNvPr id="26" name="文本框 53"/>
              <p:cNvSpPr txBox="1"/>
              <p:nvPr/>
            </p:nvSpPr>
            <p:spPr>
              <a:xfrm>
                <a:off x="609599" y="3385544"/>
                <a:ext cx="2407615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en-US" altLang="zh-CN" sz="1000" dirty="0">
                  <a:solidFill>
                    <a:schemeClr val="dk1">
                      <a:lumMod val="100000"/>
                    </a:schemeClr>
                  </a:solidFill>
                </a:endParaRPr>
              </a:p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zh-CN" altLang="en-US" sz="1000" dirty="0">
                  <a:cs typeface="+mn-ea"/>
                  <a:sym typeface="+mn-lt"/>
                </a:endParaRPr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609599" y="3139323"/>
                <a:ext cx="2407615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 fontScale="77500" lnSpcReduction="20000"/>
              </a:bodyPr>
              <a:lstStyle/>
              <a:p>
                <a:pPr lvl="0" algn="r" defTabSz="914400">
                  <a:defRPr/>
                </a:pPr>
                <a:r>
                  <a:rPr lang="zh-CN" altLang="en-US" sz="1600" b="1">
                    <a:solidFill>
                      <a:schemeClr val="accent1"/>
                    </a:solidFill>
                    <a:cs typeface="+mn-ea"/>
                    <a:sym typeface="+mn-lt"/>
                  </a:rPr>
                  <a:t>标题文本预设</a:t>
                </a:r>
                <a:endParaRPr lang="zh-CN" altLang="en-US" sz="1600" b="1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0" name="任意多边形: 形状 19"/>
            <p:cNvSpPr/>
            <p:nvPr/>
          </p:nvSpPr>
          <p:spPr bwMode="auto">
            <a:xfrm>
              <a:off x="5345966" y="1270182"/>
              <a:ext cx="241003" cy="378463"/>
            </a:xfrm>
            <a:custGeom>
              <a:avLst/>
              <a:gdLst>
                <a:gd name="connsiteX0" fmla="*/ 107157 w 214313"/>
                <a:gd name="connsiteY0" fmla="*/ 288925 h 336550"/>
                <a:gd name="connsiteX1" fmla="*/ 92075 w 214313"/>
                <a:gd name="connsiteY1" fmla="*/ 303213 h 336550"/>
                <a:gd name="connsiteX2" fmla="*/ 107157 w 214313"/>
                <a:gd name="connsiteY2" fmla="*/ 317501 h 336550"/>
                <a:gd name="connsiteX3" fmla="*/ 122239 w 214313"/>
                <a:gd name="connsiteY3" fmla="*/ 303213 h 336550"/>
                <a:gd name="connsiteX4" fmla="*/ 107157 w 214313"/>
                <a:gd name="connsiteY4" fmla="*/ 288925 h 336550"/>
                <a:gd name="connsiteX5" fmla="*/ 30187 w 214313"/>
                <a:gd name="connsiteY5" fmla="*/ 41275 h 336550"/>
                <a:gd name="connsiteX6" fmla="*/ 22225 w 214313"/>
                <a:gd name="connsiteY6" fmla="*/ 50461 h 336550"/>
                <a:gd name="connsiteX7" fmla="*/ 22225 w 214313"/>
                <a:gd name="connsiteY7" fmla="*/ 259103 h 336550"/>
                <a:gd name="connsiteX8" fmla="*/ 30187 w 214313"/>
                <a:gd name="connsiteY8" fmla="*/ 268288 h 336550"/>
                <a:gd name="connsiteX9" fmla="*/ 184126 w 214313"/>
                <a:gd name="connsiteY9" fmla="*/ 268288 h 336550"/>
                <a:gd name="connsiteX10" fmla="*/ 192088 w 214313"/>
                <a:gd name="connsiteY10" fmla="*/ 259103 h 336550"/>
                <a:gd name="connsiteX11" fmla="*/ 192088 w 214313"/>
                <a:gd name="connsiteY11" fmla="*/ 50461 h 336550"/>
                <a:gd name="connsiteX12" fmla="*/ 184126 w 214313"/>
                <a:gd name="connsiteY12" fmla="*/ 41275 h 336550"/>
                <a:gd name="connsiteX13" fmla="*/ 30187 w 214313"/>
                <a:gd name="connsiteY13" fmla="*/ 41275 h 336550"/>
                <a:gd name="connsiteX14" fmla="*/ 92812 w 214313"/>
                <a:gd name="connsiteY14" fmla="*/ 15875 h 336550"/>
                <a:gd name="connsiteX15" fmla="*/ 88900 w 214313"/>
                <a:gd name="connsiteY15" fmla="*/ 21318 h 336550"/>
                <a:gd name="connsiteX16" fmla="*/ 92812 w 214313"/>
                <a:gd name="connsiteY16" fmla="*/ 25400 h 336550"/>
                <a:gd name="connsiteX17" fmla="*/ 121501 w 214313"/>
                <a:gd name="connsiteY17" fmla="*/ 25400 h 336550"/>
                <a:gd name="connsiteX18" fmla="*/ 125413 w 214313"/>
                <a:gd name="connsiteY18" fmla="*/ 21318 h 336550"/>
                <a:gd name="connsiteX19" fmla="*/ 121501 w 214313"/>
                <a:gd name="connsiteY19" fmla="*/ 15875 h 336550"/>
                <a:gd name="connsiteX20" fmla="*/ 92812 w 214313"/>
                <a:gd name="connsiteY20" fmla="*/ 15875 h 336550"/>
                <a:gd name="connsiteX21" fmla="*/ 48948 w 214313"/>
                <a:gd name="connsiteY21" fmla="*/ 0 h 336550"/>
                <a:gd name="connsiteX22" fmla="*/ 165365 w 214313"/>
                <a:gd name="connsiteY22" fmla="*/ 0 h 336550"/>
                <a:gd name="connsiteX23" fmla="*/ 214313 w 214313"/>
                <a:gd name="connsiteY23" fmla="*/ 48642 h 336550"/>
                <a:gd name="connsiteX24" fmla="*/ 214313 w 214313"/>
                <a:gd name="connsiteY24" fmla="*/ 287908 h 336550"/>
                <a:gd name="connsiteX25" fmla="*/ 165365 w 214313"/>
                <a:gd name="connsiteY25" fmla="*/ 336550 h 336550"/>
                <a:gd name="connsiteX26" fmla="*/ 48948 w 214313"/>
                <a:gd name="connsiteY26" fmla="*/ 336550 h 336550"/>
                <a:gd name="connsiteX27" fmla="*/ 0 w 214313"/>
                <a:gd name="connsiteY27" fmla="*/ 287908 h 336550"/>
                <a:gd name="connsiteX28" fmla="*/ 0 w 214313"/>
                <a:gd name="connsiteY28" fmla="*/ 48642 h 336550"/>
                <a:gd name="connsiteX29" fmla="*/ 48948 w 214313"/>
                <a:gd name="connsiteY29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14313" h="336550">
                  <a:moveTo>
                    <a:pt x="107157" y="288925"/>
                  </a:moveTo>
                  <a:cubicBezTo>
                    <a:pt x="98827" y="288925"/>
                    <a:pt x="92075" y="295322"/>
                    <a:pt x="92075" y="303213"/>
                  </a:cubicBezTo>
                  <a:cubicBezTo>
                    <a:pt x="92075" y="311104"/>
                    <a:pt x="98827" y="317501"/>
                    <a:pt x="107157" y="317501"/>
                  </a:cubicBezTo>
                  <a:cubicBezTo>
                    <a:pt x="115487" y="317501"/>
                    <a:pt x="122239" y="311104"/>
                    <a:pt x="122239" y="303213"/>
                  </a:cubicBezTo>
                  <a:cubicBezTo>
                    <a:pt x="122239" y="295322"/>
                    <a:pt x="115487" y="288925"/>
                    <a:pt x="107157" y="288925"/>
                  </a:cubicBezTo>
                  <a:close/>
                  <a:moveTo>
                    <a:pt x="30187" y="41275"/>
                  </a:moveTo>
                  <a:cubicBezTo>
                    <a:pt x="26206" y="41275"/>
                    <a:pt x="22225" y="45212"/>
                    <a:pt x="22225" y="50461"/>
                  </a:cubicBezTo>
                  <a:cubicBezTo>
                    <a:pt x="22225" y="50461"/>
                    <a:pt x="22225" y="50461"/>
                    <a:pt x="22225" y="259103"/>
                  </a:cubicBezTo>
                  <a:cubicBezTo>
                    <a:pt x="22225" y="264352"/>
                    <a:pt x="26206" y="268288"/>
                    <a:pt x="30187" y="268288"/>
                  </a:cubicBezTo>
                  <a:cubicBezTo>
                    <a:pt x="30187" y="268288"/>
                    <a:pt x="30187" y="268288"/>
                    <a:pt x="184126" y="268288"/>
                  </a:cubicBezTo>
                  <a:cubicBezTo>
                    <a:pt x="188107" y="268288"/>
                    <a:pt x="192088" y="264352"/>
                    <a:pt x="192088" y="259103"/>
                  </a:cubicBezTo>
                  <a:lnTo>
                    <a:pt x="192088" y="50461"/>
                  </a:lnTo>
                  <a:cubicBezTo>
                    <a:pt x="192088" y="45212"/>
                    <a:pt x="188107" y="41275"/>
                    <a:pt x="184126" y="41275"/>
                  </a:cubicBezTo>
                  <a:cubicBezTo>
                    <a:pt x="184126" y="41275"/>
                    <a:pt x="184126" y="41275"/>
                    <a:pt x="30187" y="41275"/>
                  </a:cubicBezTo>
                  <a:close/>
                  <a:moveTo>
                    <a:pt x="92812" y="15875"/>
                  </a:moveTo>
                  <a:cubicBezTo>
                    <a:pt x="90204" y="15875"/>
                    <a:pt x="88900" y="18596"/>
                    <a:pt x="88900" y="21318"/>
                  </a:cubicBezTo>
                  <a:cubicBezTo>
                    <a:pt x="88900" y="24039"/>
                    <a:pt x="90204" y="25400"/>
                    <a:pt x="92812" y="25400"/>
                  </a:cubicBezTo>
                  <a:cubicBezTo>
                    <a:pt x="92812" y="25400"/>
                    <a:pt x="92812" y="25400"/>
                    <a:pt x="121501" y="25400"/>
                  </a:cubicBezTo>
                  <a:cubicBezTo>
                    <a:pt x="124109" y="25400"/>
                    <a:pt x="125413" y="24039"/>
                    <a:pt x="125413" y="21318"/>
                  </a:cubicBezTo>
                  <a:cubicBezTo>
                    <a:pt x="125413" y="18596"/>
                    <a:pt x="124109" y="15875"/>
                    <a:pt x="121501" y="15875"/>
                  </a:cubicBezTo>
                  <a:cubicBezTo>
                    <a:pt x="121501" y="15875"/>
                    <a:pt x="121501" y="15875"/>
                    <a:pt x="92812" y="15875"/>
                  </a:cubicBezTo>
                  <a:close/>
                  <a:moveTo>
                    <a:pt x="48948" y="0"/>
                  </a:moveTo>
                  <a:cubicBezTo>
                    <a:pt x="48948" y="0"/>
                    <a:pt x="48948" y="0"/>
                    <a:pt x="165365" y="0"/>
                  </a:cubicBezTo>
                  <a:cubicBezTo>
                    <a:pt x="193146" y="0"/>
                    <a:pt x="214313" y="22349"/>
                    <a:pt x="214313" y="48642"/>
                  </a:cubicBezTo>
                  <a:cubicBezTo>
                    <a:pt x="214313" y="48642"/>
                    <a:pt x="214313" y="48642"/>
                    <a:pt x="214313" y="287908"/>
                  </a:cubicBezTo>
                  <a:cubicBezTo>
                    <a:pt x="214313" y="314201"/>
                    <a:pt x="193146" y="336550"/>
                    <a:pt x="165365" y="336550"/>
                  </a:cubicBezTo>
                  <a:cubicBezTo>
                    <a:pt x="165365" y="336550"/>
                    <a:pt x="165365" y="336550"/>
                    <a:pt x="48948" y="336550"/>
                  </a:cubicBezTo>
                  <a:cubicBezTo>
                    <a:pt x="21167" y="336550"/>
                    <a:pt x="0" y="314201"/>
                    <a:pt x="0" y="287908"/>
                  </a:cubicBezTo>
                  <a:cubicBezTo>
                    <a:pt x="0" y="287908"/>
                    <a:pt x="0" y="287908"/>
                    <a:pt x="0" y="48642"/>
                  </a:cubicBezTo>
                  <a:cubicBezTo>
                    <a:pt x="0" y="22349"/>
                    <a:pt x="21167" y="0"/>
                    <a:pt x="4894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2699566" y="3574657"/>
            <a:ext cx="5039469" cy="829358"/>
            <a:chOff x="2699566" y="3574657"/>
            <a:chExt cx="5039469" cy="829358"/>
          </a:xfrm>
        </p:grpSpPr>
        <p:sp>
          <p:nvSpPr>
            <p:cNvPr id="7" name="箭头: V 形 6"/>
            <p:cNvSpPr/>
            <p:nvPr/>
          </p:nvSpPr>
          <p:spPr>
            <a:xfrm flipH="1">
              <a:off x="2699566" y="3574657"/>
              <a:ext cx="1872152" cy="829358"/>
            </a:xfrm>
            <a:prstGeom prst="chevron">
              <a:avLst>
                <a:gd name="adj" fmla="val 41391"/>
              </a:avLst>
            </a:prstGeom>
            <a:solidFill>
              <a:schemeClr val="accent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箭头: V 形 8"/>
            <p:cNvSpPr/>
            <p:nvPr/>
          </p:nvSpPr>
          <p:spPr>
            <a:xfrm flipH="1">
              <a:off x="4219428" y="3574657"/>
              <a:ext cx="3519607" cy="829358"/>
            </a:xfrm>
            <a:prstGeom prst="chevron">
              <a:avLst>
                <a:gd name="adj" fmla="val 41391"/>
              </a:avLst>
            </a:prstGeom>
            <a:solidFill>
              <a:schemeClr val="bg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六边形 13"/>
            <p:cNvSpPr/>
            <p:nvPr/>
          </p:nvSpPr>
          <p:spPr>
            <a:xfrm>
              <a:off x="4312778" y="3766111"/>
              <a:ext cx="517879" cy="446448"/>
            </a:xfrm>
            <a:prstGeom prst="hexagon">
              <a:avLst>
                <a:gd name="adj" fmla="val 41111"/>
                <a:gd name="vf" fmla="val 115470"/>
              </a:avLst>
            </a:prstGeom>
            <a:solidFill>
              <a:schemeClr val="accent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62500" lnSpcReduction="20000"/>
            </a:bodyPr>
            <a:lstStyle/>
            <a:p>
              <a:pPr algn="ctr"/>
              <a:r>
                <a:rPr lang="en-US" altLang="zh-CN" sz="2000" b="1">
                  <a:cs typeface="+mn-ea"/>
                  <a:sym typeface="+mn-lt"/>
                </a:rPr>
                <a:t>4</a:t>
              </a:r>
              <a:endParaRPr lang="en-US" altLang="zh-CN" sz="2000" b="1">
                <a:cs typeface="+mn-ea"/>
                <a:sym typeface="+mn-lt"/>
              </a:endParaRP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5039039" y="3721789"/>
              <a:ext cx="1573262" cy="535092"/>
              <a:chOff x="9029821" y="3139323"/>
              <a:chExt cx="2457329" cy="835777"/>
            </a:xfrm>
          </p:grpSpPr>
          <p:sp>
            <p:nvSpPr>
              <p:cNvPr id="28" name="文本框 55"/>
              <p:cNvSpPr txBox="1"/>
              <p:nvPr/>
            </p:nvSpPr>
            <p:spPr>
              <a:xfrm>
                <a:off x="9029821" y="3385544"/>
                <a:ext cx="2457329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en-US" altLang="zh-CN" sz="1000" dirty="0">
                  <a:solidFill>
                    <a:schemeClr val="dk1">
                      <a:lumMod val="100000"/>
                    </a:schemeClr>
                  </a:solidFill>
                </a:endParaRPr>
              </a:p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zh-CN" altLang="en-US" sz="1000" dirty="0">
                  <a:cs typeface="+mn-ea"/>
                  <a:sym typeface="+mn-lt"/>
                </a:endParaRPr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9029821" y="3139323"/>
                <a:ext cx="2457329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 fontScale="77500" lnSpcReduction="20000"/>
              </a:bodyPr>
              <a:lstStyle/>
              <a:p>
                <a:pPr lvl="0" defTabSz="914400">
                  <a:defRPr/>
                </a:pPr>
                <a:r>
                  <a:rPr lang="zh-CN" altLang="en-US" sz="1600" b="1">
                    <a:solidFill>
                      <a:schemeClr val="accent6"/>
                    </a:solidFill>
                    <a:cs typeface="+mn-ea"/>
                    <a:sym typeface="+mn-lt"/>
                  </a:rPr>
                  <a:t>标题文本预设</a:t>
                </a:r>
                <a:endParaRPr lang="zh-CN" altLang="en-US" sz="1600" b="1">
                  <a:solidFill>
                    <a:schemeClr val="accent6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1" name="任意多边形: 形状 20"/>
            <p:cNvSpPr/>
            <p:nvPr/>
          </p:nvSpPr>
          <p:spPr bwMode="auto">
            <a:xfrm>
              <a:off x="3571327" y="3777801"/>
              <a:ext cx="243314" cy="382092"/>
            </a:xfrm>
            <a:custGeom>
              <a:avLst/>
              <a:gdLst>
                <a:gd name="connsiteX0" fmla="*/ 107157 w 214313"/>
                <a:gd name="connsiteY0" fmla="*/ 288925 h 336550"/>
                <a:gd name="connsiteX1" fmla="*/ 92075 w 214313"/>
                <a:gd name="connsiteY1" fmla="*/ 303213 h 336550"/>
                <a:gd name="connsiteX2" fmla="*/ 107157 w 214313"/>
                <a:gd name="connsiteY2" fmla="*/ 317501 h 336550"/>
                <a:gd name="connsiteX3" fmla="*/ 122239 w 214313"/>
                <a:gd name="connsiteY3" fmla="*/ 303213 h 336550"/>
                <a:gd name="connsiteX4" fmla="*/ 107157 w 214313"/>
                <a:gd name="connsiteY4" fmla="*/ 288925 h 336550"/>
                <a:gd name="connsiteX5" fmla="*/ 30187 w 214313"/>
                <a:gd name="connsiteY5" fmla="*/ 41275 h 336550"/>
                <a:gd name="connsiteX6" fmla="*/ 22225 w 214313"/>
                <a:gd name="connsiteY6" fmla="*/ 50461 h 336550"/>
                <a:gd name="connsiteX7" fmla="*/ 22225 w 214313"/>
                <a:gd name="connsiteY7" fmla="*/ 259103 h 336550"/>
                <a:gd name="connsiteX8" fmla="*/ 30187 w 214313"/>
                <a:gd name="connsiteY8" fmla="*/ 268288 h 336550"/>
                <a:gd name="connsiteX9" fmla="*/ 184126 w 214313"/>
                <a:gd name="connsiteY9" fmla="*/ 268288 h 336550"/>
                <a:gd name="connsiteX10" fmla="*/ 192088 w 214313"/>
                <a:gd name="connsiteY10" fmla="*/ 259103 h 336550"/>
                <a:gd name="connsiteX11" fmla="*/ 192088 w 214313"/>
                <a:gd name="connsiteY11" fmla="*/ 50461 h 336550"/>
                <a:gd name="connsiteX12" fmla="*/ 184126 w 214313"/>
                <a:gd name="connsiteY12" fmla="*/ 41275 h 336550"/>
                <a:gd name="connsiteX13" fmla="*/ 30187 w 214313"/>
                <a:gd name="connsiteY13" fmla="*/ 41275 h 336550"/>
                <a:gd name="connsiteX14" fmla="*/ 92812 w 214313"/>
                <a:gd name="connsiteY14" fmla="*/ 15875 h 336550"/>
                <a:gd name="connsiteX15" fmla="*/ 88900 w 214313"/>
                <a:gd name="connsiteY15" fmla="*/ 21318 h 336550"/>
                <a:gd name="connsiteX16" fmla="*/ 92812 w 214313"/>
                <a:gd name="connsiteY16" fmla="*/ 25400 h 336550"/>
                <a:gd name="connsiteX17" fmla="*/ 121501 w 214313"/>
                <a:gd name="connsiteY17" fmla="*/ 25400 h 336550"/>
                <a:gd name="connsiteX18" fmla="*/ 125413 w 214313"/>
                <a:gd name="connsiteY18" fmla="*/ 21318 h 336550"/>
                <a:gd name="connsiteX19" fmla="*/ 121501 w 214313"/>
                <a:gd name="connsiteY19" fmla="*/ 15875 h 336550"/>
                <a:gd name="connsiteX20" fmla="*/ 92812 w 214313"/>
                <a:gd name="connsiteY20" fmla="*/ 15875 h 336550"/>
                <a:gd name="connsiteX21" fmla="*/ 48948 w 214313"/>
                <a:gd name="connsiteY21" fmla="*/ 0 h 336550"/>
                <a:gd name="connsiteX22" fmla="*/ 165365 w 214313"/>
                <a:gd name="connsiteY22" fmla="*/ 0 h 336550"/>
                <a:gd name="connsiteX23" fmla="*/ 214313 w 214313"/>
                <a:gd name="connsiteY23" fmla="*/ 48642 h 336550"/>
                <a:gd name="connsiteX24" fmla="*/ 214313 w 214313"/>
                <a:gd name="connsiteY24" fmla="*/ 287908 h 336550"/>
                <a:gd name="connsiteX25" fmla="*/ 165365 w 214313"/>
                <a:gd name="connsiteY25" fmla="*/ 336550 h 336550"/>
                <a:gd name="connsiteX26" fmla="*/ 48948 w 214313"/>
                <a:gd name="connsiteY26" fmla="*/ 336550 h 336550"/>
                <a:gd name="connsiteX27" fmla="*/ 0 w 214313"/>
                <a:gd name="connsiteY27" fmla="*/ 287908 h 336550"/>
                <a:gd name="connsiteX28" fmla="*/ 0 w 214313"/>
                <a:gd name="connsiteY28" fmla="*/ 48642 h 336550"/>
                <a:gd name="connsiteX29" fmla="*/ 48948 w 214313"/>
                <a:gd name="connsiteY29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14313" h="336550">
                  <a:moveTo>
                    <a:pt x="107157" y="288925"/>
                  </a:moveTo>
                  <a:cubicBezTo>
                    <a:pt x="98827" y="288925"/>
                    <a:pt x="92075" y="295322"/>
                    <a:pt x="92075" y="303213"/>
                  </a:cubicBezTo>
                  <a:cubicBezTo>
                    <a:pt x="92075" y="311104"/>
                    <a:pt x="98827" y="317501"/>
                    <a:pt x="107157" y="317501"/>
                  </a:cubicBezTo>
                  <a:cubicBezTo>
                    <a:pt x="115487" y="317501"/>
                    <a:pt x="122239" y="311104"/>
                    <a:pt x="122239" y="303213"/>
                  </a:cubicBezTo>
                  <a:cubicBezTo>
                    <a:pt x="122239" y="295322"/>
                    <a:pt x="115487" y="288925"/>
                    <a:pt x="107157" y="288925"/>
                  </a:cubicBezTo>
                  <a:close/>
                  <a:moveTo>
                    <a:pt x="30187" y="41275"/>
                  </a:moveTo>
                  <a:cubicBezTo>
                    <a:pt x="26206" y="41275"/>
                    <a:pt x="22225" y="45212"/>
                    <a:pt x="22225" y="50461"/>
                  </a:cubicBezTo>
                  <a:cubicBezTo>
                    <a:pt x="22225" y="50461"/>
                    <a:pt x="22225" y="50461"/>
                    <a:pt x="22225" y="259103"/>
                  </a:cubicBezTo>
                  <a:cubicBezTo>
                    <a:pt x="22225" y="264352"/>
                    <a:pt x="26206" y="268288"/>
                    <a:pt x="30187" y="268288"/>
                  </a:cubicBezTo>
                  <a:cubicBezTo>
                    <a:pt x="30187" y="268288"/>
                    <a:pt x="30187" y="268288"/>
                    <a:pt x="184126" y="268288"/>
                  </a:cubicBezTo>
                  <a:cubicBezTo>
                    <a:pt x="188107" y="268288"/>
                    <a:pt x="192088" y="264352"/>
                    <a:pt x="192088" y="259103"/>
                  </a:cubicBezTo>
                  <a:lnTo>
                    <a:pt x="192088" y="50461"/>
                  </a:lnTo>
                  <a:cubicBezTo>
                    <a:pt x="192088" y="45212"/>
                    <a:pt x="188107" y="41275"/>
                    <a:pt x="184126" y="41275"/>
                  </a:cubicBezTo>
                  <a:cubicBezTo>
                    <a:pt x="184126" y="41275"/>
                    <a:pt x="184126" y="41275"/>
                    <a:pt x="30187" y="41275"/>
                  </a:cubicBezTo>
                  <a:close/>
                  <a:moveTo>
                    <a:pt x="92812" y="15875"/>
                  </a:moveTo>
                  <a:cubicBezTo>
                    <a:pt x="90204" y="15875"/>
                    <a:pt x="88900" y="18596"/>
                    <a:pt x="88900" y="21318"/>
                  </a:cubicBezTo>
                  <a:cubicBezTo>
                    <a:pt x="88900" y="24039"/>
                    <a:pt x="90204" y="25400"/>
                    <a:pt x="92812" y="25400"/>
                  </a:cubicBezTo>
                  <a:cubicBezTo>
                    <a:pt x="92812" y="25400"/>
                    <a:pt x="92812" y="25400"/>
                    <a:pt x="121501" y="25400"/>
                  </a:cubicBezTo>
                  <a:cubicBezTo>
                    <a:pt x="124109" y="25400"/>
                    <a:pt x="125413" y="24039"/>
                    <a:pt x="125413" y="21318"/>
                  </a:cubicBezTo>
                  <a:cubicBezTo>
                    <a:pt x="125413" y="18596"/>
                    <a:pt x="124109" y="15875"/>
                    <a:pt x="121501" y="15875"/>
                  </a:cubicBezTo>
                  <a:cubicBezTo>
                    <a:pt x="121501" y="15875"/>
                    <a:pt x="121501" y="15875"/>
                    <a:pt x="92812" y="15875"/>
                  </a:cubicBezTo>
                  <a:close/>
                  <a:moveTo>
                    <a:pt x="48948" y="0"/>
                  </a:moveTo>
                  <a:cubicBezTo>
                    <a:pt x="48948" y="0"/>
                    <a:pt x="48948" y="0"/>
                    <a:pt x="165365" y="0"/>
                  </a:cubicBezTo>
                  <a:cubicBezTo>
                    <a:pt x="193146" y="0"/>
                    <a:pt x="214313" y="22349"/>
                    <a:pt x="214313" y="48642"/>
                  </a:cubicBezTo>
                  <a:cubicBezTo>
                    <a:pt x="214313" y="48642"/>
                    <a:pt x="214313" y="48642"/>
                    <a:pt x="214313" y="287908"/>
                  </a:cubicBezTo>
                  <a:cubicBezTo>
                    <a:pt x="214313" y="314201"/>
                    <a:pt x="193146" y="336550"/>
                    <a:pt x="165365" y="336550"/>
                  </a:cubicBezTo>
                  <a:cubicBezTo>
                    <a:pt x="165365" y="336550"/>
                    <a:pt x="165365" y="336550"/>
                    <a:pt x="48948" y="336550"/>
                  </a:cubicBezTo>
                  <a:cubicBezTo>
                    <a:pt x="21167" y="336550"/>
                    <a:pt x="0" y="314201"/>
                    <a:pt x="0" y="287908"/>
                  </a:cubicBezTo>
                  <a:cubicBezTo>
                    <a:pt x="0" y="287908"/>
                    <a:pt x="0" y="287908"/>
                    <a:pt x="0" y="48642"/>
                  </a:cubicBezTo>
                  <a:cubicBezTo>
                    <a:pt x="0" y="22349"/>
                    <a:pt x="21167" y="0"/>
                    <a:pt x="4894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1401116" y="2745299"/>
            <a:ext cx="5042754" cy="829358"/>
            <a:chOff x="1401116" y="2745299"/>
            <a:chExt cx="5042754" cy="829358"/>
          </a:xfrm>
        </p:grpSpPr>
        <p:sp>
          <p:nvSpPr>
            <p:cNvPr id="6" name="箭头: V 形 5"/>
            <p:cNvSpPr/>
            <p:nvPr/>
          </p:nvSpPr>
          <p:spPr>
            <a:xfrm>
              <a:off x="4571718" y="2745299"/>
              <a:ext cx="1872152" cy="829358"/>
            </a:xfrm>
            <a:prstGeom prst="chevron">
              <a:avLst>
                <a:gd name="adj" fmla="val 41391"/>
              </a:avLst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箭头: V 形 10"/>
            <p:cNvSpPr/>
            <p:nvPr/>
          </p:nvSpPr>
          <p:spPr>
            <a:xfrm>
              <a:off x="1401116" y="2745299"/>
              <a:ext cx="3519607" cy="829358"/>
            </a:xfrm>
            <a:prstGeom prst="chevron">
              <a:avLst>
                <a:gd name="adj" fmla="val 41391"/>
              </a:avLst>
            </a:prstGeom>
            <a:solidFill>
              <a:schemeClr val="bg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六边形 14"/>
            <p:cNvSpPr/>
            <p:nvPr/>
          </p:nvSpPr>
          <p:spPr>
            <a:xfrm>
              <a:off x="4312778" y="2936754"/>
              <a:ext cx="517879" cy="446448"/>
            </a:xfrm>
            <a:prstGeom prst="hexagon">
              <a:avLst>
                <a:gd name="adj" fmla="val 41111"/>
                <a:gd name="vf" fmla="val 115470"/>
              </a:avLst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62500" lnSpcReduction="20000"/>
            </a:bodyPr>
            <a:lstStyle/>
            <a:p>
              <a:pPr algn="ctr"/>
              <a:r>
                <a:rPr lang="en-US" altLang="zh-CN" sz="2000" b="1">
                  <a:cs typeface="+mn-ea"/>
                  <a:sym typeface="+mn-lt"/>
                </a:rPr>
                <a:t>3</a:t>
              </a:r>
              <a:endParaRPr lang="en-US" altLang="zh-CN" sz="2000" b="1">
                <a:cs typeface="+mn-ea"/>
                <a:sym typeface="+mn-lt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2595200" y="2892432"/>
              <a:ext cx="1541433" cy="535092"/>
              <a:chOff x="609599" y="3139323"/>
              <a:chExt cx="2407615" cy="835777"/>
            </a:xfrm>
          </p:grpSpPr>
          <p:sp>
            <p:nvSpPr>
              <p:cNvPr id="24" name="文本框 51"/>
              <p:cNvSpPr txBox="1"/>
              <p:nvPr/>
            </p:nvSpPr>
            <p:spPr>
              <a:xfrm>
                <a:off x="609599" y="3385544"/>
                <a:ext cx="2407615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en-US" altLang="zh-CN" sz="1000" dirty="0">
                  <a:solidFill>
                    <a:schemeClr val="dk1">
                      <a:lumMod val="100000"/>
                    </a:schemeClr>
                  </a:solidFill>
                </a:endParaRPr>
              </a:p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zh-CN" altLang="en-US" sz="1000" dirty="0">
                  <a:cs typeface="+mn-ea"/>
                  <a:sym typeface="+mn-lt"/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609599" y="3139323"/>
                <a:ext cx="2407615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 fontScale="77500" lnSpcReduction="20000"/>
              </a:bodyPr>
              <a:lstStyle/>
              <a:p>
                <a:pPr lvl="0" algn="r" defTabSz="914400">
                  <a:defRPr/>
                </a:pPr>
                <a:r>
                  <a:rPr lang="zh-CN" altLang="en-US" sz="1600" b="1">
                    <a:solidFill>
                      <a:schemeClr val="accent4"/>
                    </a:solidFill>
                    <a:cs typeface="+mn-ea"/>
                    <a:sym typeface="+mn-lt"/>
                  </a:rPr>
                  <a:t>标题文本预设</a:t>
                </a:r>
                <a:endParaRPr lang="zh-CN" altLang="en-US" sz="1600" b="1">
                  <a:solidFill>
                    <a:schemeClr val="accent4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2" name="任意多边形: 形状 21"/>
            <p:cNvSpPr/>
            <p:nvPr/>
          </p:nvSpPr>
          <p:spPr bwMode="auto">
            <a:xfrm>
              <a:off x="5336725" y="2916507"/>
              <a:ext cx="308740" cy="484835"/>
            </a:xfrm>
            <a:custGeom>
              <a:avLst/>
              <a:gdLst>
                <a:gd name="connsiteX0" fmla="*/ 107157 w 214313"/>
                <a:gd name="connsiteY0" fmla="*/ 288925 h 336550"/>
                <a:gd name="connsiteX1" fmla="*/ 92075 w 214313"/>
                <a:gd name="connsiteY1" fmla="*/ 303213 h 336550"/>
                <a:gd name="connsiteX2" fmla="*/ 107157 w 214313"/>
                <a:gd name="connsiteY2" fmla="*/ 317501 h 336550"/>
                <a:gd name="connsiteX3" fmla="*/ 122239 w 214313"/>
                <a:gd name="connsiteY3" fmla="*/ 303213 h 336550"/>
                <a:gd name="connsiteX4" fmla="*/ 107157 w 214313"/>
                <a:gd name="connsiteY4" fmla="*/ 288925 h 336550"/>
                <a:gd name="connsiteX5" fmla="*/ 30187 w 214313"/>
                <a:gd name="connsiteY5" fmla="*/ 41275 h 336550"/>
                <a:gd name="connsiteX6" fmla="*/ 22225 w 214313"/>
                <a:gd name="connsiteY6" fmla="*/ 50461 h 336550"/>
                <a:gd name="connsiteX7" fmla="*/ 22225 w 214313"/>
                <a:gd name="connsiteY7" fmla="*/ 259103 h 336550"/>
                <a:gd name="connsiteX8" fmla="*/ 30187 w 214313"/>
                <a:gd name="connsiteY8" fmla="*/ 268288 h 336550"/>
                <a:gd name="connsiteX9" fmla="*/ 184126 w 214313"/>
                <a:gd name="connsiteY9" fmla="*/ 268288 h 336550"/>
                <a:gd name="connsiteX10" fmla="*/ 192088 w 214313"/>
                <a:gd name="connsiteY10" fmla="*/ 259103 h 336550"/>
                <a:gd name="connsiteX11" fmla="*/ 192088 w 214313"/>
                <a:gd name="connsiteY11" fmla="*/ 50461 h 336550"/>
                <a:gd name="connsiteX12" fmla="*/ 184126 w 214313"/>
                <a:gd name="connsiteY12" fmla="*/ 41275 h 336550"/>
                <a:gd name="connsiteX13" fmla="*/ 30187 w 214313"/>
                <a:gd name="connsiteY13" fmla="*/ 41275 h 336550"/>
                <a:gd name="connsiteX14" fmla="*/ 92812 w 214313"/>
                <a:gd name="connsiteY14" fmla="*/ 15875 h 336550"/>
                <a:gd name="connsiteX15" fmla="*/ 88900 w 214313"/>
                <a:gd name="connsiteY15" fmla="*/ 21318 h 336550"/>
                <a:gd name="connsiteX16" fmla="*/ 92812 w 214313"/>
                <a:gd name="connsiteY16" fmla="*/ 25400 h 336550"/>
                <a:gd name="connsiteX17" fmla="*/ 121501 w 214313"/>
                <a:gd name="connsiteY17" fmla="*/ 25400 h 336550"/>
                <a:gd name="connsiteX18" fmla="*/ 125413 w 214313"/>
                <a:gd name="connsiteY18" fmla="*/ 21318 h 336550"/>
                <a:gd name="connsiteX19" fmla="*/ 121501 w 214313"/>
                <a:gd name="connsiteY19" fmla="*/ 15875 h 336550"/>
                <a:gd name="connsiteX20" fmla="*/ 92812 w 214313"/>
                <a:gd name="connsiteY20" fmla="*/ 15875 h 336550"/>
                <a:gd name="connsiteX21" fmla="*/ 48948 w 214313"/>
                <a:gd name="connsiteY21" fmla="*/ 0 h 336550"/>
                <a:gd name="connsiteX22" fmla="*/ 165365 w 214313"/>
                <a:gd name="connsiteY22" fmla="*/ 0 h 336550"/>
                <a:gd name="connsiteX23" fmla="*/ 214313 w 214313"/>
                <a:gd name="connsiteY23" fmla="*/ 48642 h 336550"/>
                <a:gd name="connsiteX24" fmla="*/ 214313 w 214313"/>
                <a:gd name="connsiteY24" fmla="*/ 287908 h 336550"/>
                <a:gd name="connsiteX25" fmla="*/ 165365 w 214313"/>
                <a:gd name="connsiteY25" fmla="*/ 336550 h 336550"/>
                <a:gd name="connsiteX26" fmla="*/ 48948 w 214313"/>
                <a:gd name="connsiteY26" fmla="*/ 336550 h 336550"/>
                <a:gd name="connsiteX27" fmla="*/ 0 w 214313"/>
                <a:gd name="connsiteY27" fmla="*/ 287908 h 336550"/>
                <a:gd name="connsiteX28" fmla="*/ 0 w 214313"/>
                <a:gd name="connsiteY28" fmla="*/ 48642 h 336550"/>
                <a:gd name="connsiteX29" fmla="*/ 48948 w 214313"/>
                <a:gd name="connsiteY29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14313" h="336550">
                  <a:moveTo>
                    <a:pt x="107157" y="288925"/>
                  </a:moveTo>
                  <a:cubicBezTo>
                    <a:pt x="98827" y="288925"/>
                    <a:pt x="92075" y="295322"/>
                    <a:pt x="92075" y="303213"/>
                  </a:cubicBezTo>
                  <a:cubicBezTo>
                    <a:pt x="92075" y="311104"/>
                    <a:pt x="98827" y="317501"/>
                    <a:pt x="107157" y="317501"/>
                  </a:cubicBezTo>
                  <a:cubicBezTo>
                    <a:pt x="115487" y="317501"/>
                    <a:pt x="122239" y="311104"/>
                    <a:pt x="122239" y="303213"/>
                  </a:cubicBezTo>
                  <a:cubicBezTo>
                    <a:pt x="122239" y="295322"/>
                    <a:pt x="115487" y="288925"/>
                    <a:pt x="107157" y="288925"/>
                  </a:cubicBezTo>
                  <a:close/>
                  <a:moveTo>
                    <a:pt x="30187" y="41275"/>
                  </a:moveTo>
                  <a:cubicBezTo>
                    <a:pt x="26206" y="41275"/>
                    <a:pt x="22225" y="45212"/>
                    <a:pt x="22225" y="50461"/>
                  </a:cubicBezTo>
                  <a:cubicBezTo>
                    <a:pt x="22225" y="50461"/>
                    <a:pt x="22225" y="50461"/>
                    <a:pt x="22225" y="259103"/>
                  </a:cubicBezTo>
                  <a:cubicBezTo>
                    <a:pt x="22225" y="264352"/>
                    <a:pt x="26206" y="268288"/>
                    <a:pt x="30187" y="268288"/>
                  </a:cubicBezTo>
                  <a:cubicBezTo>
                    <a:pt x="30187" y="268288"/>
                    <a:pt x="30187" y="268288"/>
                    <a:pt x="184126" y="268288"/>
                  </a:cubicBezTo>
                  <a:cubicBezTo>
                    <a:pt x="188107" y="268288"/>
                    <a:pt x="192088" y="264352"/>
                    <a:pt x="192088" y="259103"/>
                  </a:cubicBezTo>
                  <a:lnTo>
                    <a:pt x="192088" y="50461"/>
                  </a:lnTo>
                  <a:cubicBezTo>
                    <a:pt x="192088" y="45212"/>
                    <a:pt x="188107" y="41275"/>
                    <a:pt x="184126" y="41275"/>
                  </a:cubicBezTo>
                  <a:cubicBezTo>
                    <a:pt x="184126" y="41275"/>
                    <a:pt x="184126" y="41275"/>
                    <a:pt x="30187" y="41275"/>
                  </a:cubicBezTo>
                  <a:close/>
                  <a:moveTo>
                    <a:pt x="92812" y="15875"/>
                  </a:moveTo>
                  <a:cubicBezTo>
                    <a:pt x="90204" y="15875"/>
                    <a:pt x="88900" y="18596"/>
                    <a:pt x="88900" y="21318"/>
                  </a:cubicBezTo>
                  <a:cubicBezTo>
                    <a:pt x="88900" y="24039"/>
                    <a:pt x="90204" y="25400"/>
                    <a:pt x="92812" y="25400"/>
                  </a:cubicBezTo>
                  <a:cubicBezTo>
                    <a:pt x="92812" y="25400"/>
                    <a:pt x="92812" y="25400"/>
                    <a:pt x="121501" y="25400"/>
                  </a:cubicBezTo>
                  <a:cubicBezTo>
                    <a:pt x="124109" y="25400"/>
                    <a:pt x="125413" y="24039"/>
                    <a:pt x="125413" y="21318"/>
                  </a:cubicBezTo>
                  <a:cubicBezTo>
                    <a:pt x="125413" y="18596"/>
                    <a:pt x="124109" y="15875"/>
                    <a:pt x="121501" y="15875"/>
                  </a:cubicBezTo>
                  <a:cubicBezTo>
                    <a:pt x="121501" y="15875"/>
                    <a:pt x="121501" y="15875"/>
                    <a:pt x="92812" y="15875"/>
                  </a:cubicBezTo>
                  <a:close/>
                  <a:moveTo>
                    <a:pt x="48948" y="0"/>
                  </a:moveTo>
                  <a:cubicBezTo>
                    <a:pt x="48948" y="0"/>
                    <a:pt x="48948" y="0"/>
                    <a:pt x="165365" y="0"/>
                  </a:cubicBezTo>
                  <a:cubicBezTo>
                    <a:pt x="193146" y="0"/>
                    <a:pt x="214313" y="22349"/>
                    <a:pt x="214313" y="48642"/>
                  </a:cubicBezTo>
                  <a:cubicBezTo>
                    <a:pt x="214313" y="48642"/>
                    <a:pt x="214313" y="48642"/>
                    <a:pt x="214313" y="287908"/>
                  </a:cubicBezTo>
                  <a:cubicBezTo>
                    <a:pt x="214313" y="314201"/>
                    <a:pt x="193146" y="336550"/>
                    <a:pt x="165365" y="336550"/>
                  </a:cubicBezTo>
                  <a:cubicBezTo>
                    <a:pt x="165365" y="336550"/>
                    <a:pt x="165365" y="336550"/>
                    <a:pt x="48948" y="336550"/>
                  </a:cubicBezTo>
                  <a:cubicBezTo>
                    <a:pt x="21167" y="336550"/>
                    <a:pt x="0" y="314201"/>
                    <a:pt x="0" y="287908"/>
                  </a:cubicBezTo>
                  <a:cubicBezTo>
                    <a:pt x="0" y="287908"/>
                    <a:pt x="0" y="287908"/>
                    <a:pt x="0" y="48642"/>
                  </a:cubicBezTo>
                  <a:cubicBezTo>
                    <a:pt x="0" y="22349"/>
                    <a:pt x="21167" y="0"/>
                    <a:pt x="48948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2699566" y="1915942"/>
            <a:ext cx="5039469" cy="829358"/>
            <a:chOff x="2699566" y="1915942"/>
            <a:chExt cx="5039469" cy="829358"/>
          </a:xfrm>
        </p:grpSpPr>
        <p:sp>
          <p:nvSpPr>
            <p:cNvPr id="5" name="箭头: V 形 4"/>
            <p:cNvSpPr/>
            <p:nvPr/>
          </p:nvSpPr>
          <p:spPr>
            <a:xfrm flipH="1">
              <a:off x="2699566" y="1915942"/>
              <a:ext cx="1872152" cy="829358"/>
            </a:xfrm>
            <a:prstGeom prst="chevron">
              <a:avLst>
                <a:gd name="adj" fmla="val 41391"/>
              </a:avLst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箭头: V 形 7"/>
            <p:cNvSpPr/>
            <p:nvPr/>
          </p:nvSpPr>
          <p:spPr>
            <a:xfrm flipH="1">
              <a:off x="4219428" y="1915942"/>
              <a:ext cx="3519607" cy="829358"/>
            </a:xfrm>
            <a:prstGeom prst="chevron">
              <a:avLst>
                <a:gd name="adj" fmla="val 41391"/>
              </a:avLst>
            </a:prstGeom>
            <a:solidFill>
              <a:schemeClr val="bg1">
                <a:lumMod val="95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六边形 12"/>
            <p:cNvSpPr/>
            <p:nvPr/>
          </p:nvSpPr>
          <p:spPr>
            <a:xfrm>
              <a:off x="4312778" y="2107397"/>
              <a:ext cx="517879" cy="446448"/>
            </a:xfrm>
            <a:prstGeom prst="hexagon">
              <a:avLst>
                <a:gd name="adj" fmla="val 41111"/>
                <a:gd name="vf" fmla="val 115470"/>
              </a:avLst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62500" lnSpcReduction="20000"/>
            </a:bodyPr>
            <a:lstStyle/>
            <a:p>
              <a:pPr algn="ctr"/>
              <a:r>
                <a:rPr lang="en-US" altLang="zh-CN" sz="2000" b="1">
                  <a:cs typeface="+mn-ea"/>
                  <a:sym typeface="+mn-lt"/>
                </a:rPr>
                <a:t>2</a:t>
              </a:r>
              <a:endParaRPr lang="en-US" altLang="zh-CN" sz="2000" b="1">
                <a:cs typeface="+mn-ea"/>
                <a:sym typeface="+mn-lt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5039039" y="2063074"/>
              <a:ext cx="1573262" cy="535092"/>
              <a:chOff x="9029821" y="3139323"/>
              <a:chExt cx="2457329" cy="835777"/>
            </a:xfrm>
          </p:grpSpPr>
          <p:sp>
            <p:nvSpPr>
              <p:cNvPr id="30" name="文本框 57"/>
              <p:cNvSpPr txBox="1"/>
              <p:nvPr/>
            </p:nvSpPr>
            <p:spPr>
              <a:xfrm>
                <a:off x="9029821" y="3385544"/>
                <a:ext cx="2457329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/>
              </a:bodyPr>
              <a:lstStyle/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en-US" altLang="zh-CN" sz="1000" dirty="0">
                  <a:solidFill>
                    <a:schemeClr val="dk1">
                      <a:lumMod val="100000"/>
                    </a:schemeClr>
                  </a:solidFill>
                </a:endParaRPr>
              </a:p>
              <a:p>
                <a:pPr lvl="0">
                  <a:lnSpc>
                    <a:spcPct val="120000"/>
                  </a:lnSpc>
                </a:pP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</a:rPr>
                  <a:t>点击输入替换内容</a:t>
                </a:r>
                <a:endParaRPr lang="zh-CN" altLang="en-US" sz="1000" dirty="0">
                  <a:cs typeface="+mn-ea"/>
                  <a:sym typeface="+mn-lt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9029821" y="3139323"/>
                <a:ext cx="2457329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 fontScale="77500" lnSpcReduction="20000"/>
              </a:bodyPr>
              <a:lstStyle/>
              <a:p>
                <a:pPr lvl="0" defTabSz="914400">
                  <a:defRPr/>
                </a:pPr>
                <a:r>
                  <a:rPr lang="zh-CN" altLang="en-US" sz="1600" b="1">
                    <a:solidFill>
                      <a:schemeClr val="accent2"/>
                    </a:solidFill>
                    <a:cs typeface="+mn-ea"/>
                    <a:sym typeface="+mn-lt"/>
                  </a:rPr>
                  <a:t>标题文本预设</a:t>
                </a:r>
                <a:endParaRPr lang="zh-CN" altLang="en-US" sz="1600" b="1">
                  <a:solidFill>
                    <a:schemeClr val="accent2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3" name="任意多边形: 形状 22"/>
            <p:cNvSpPr/>
            <p:nvPr/>
          </p:nvSpPr>
          <p:spPr bwMode="auto">
            <a:xfrm>
              <a:off x="3510445" y="2134016"/>
              <a:ext cx="250392" cy="393208"/>
            </a:xfrm>
            <a:custGeom>
              <a:avLst/>
              <a:gdLst>
                <a:gd name="connsiteX0" fmla="*/ 107157 w 214313"/>
                <a:gd name="connsiteY0" fmla="*/ 288925 h 336550"/>
                <a:gd name="connsiteX1" fmla="*/ 92075 w 214313"/>
                <a:gd name="connsiteY1" fmla="*/ 303213 h 336550"/>
                <a:gd name="connsiteX2" fmla="*/ 107157 w 214313"/>
                <a:gd name="connsiteY2" fmla="*/ 317501 h 336550"/>
                <a:gd name="connsiteX3" fmla="*/ 122239 w 214313"/>
                <a:gd name="connsiteY3" fmla="*/ 303213 h 336550"/>
                <a:gd name="connsiteX4" fmla="*/ 107157 w 214313"/>
                <a:gd name="connsiteY4" fmla="*/ 288925 h 336550"/>
                <a:gd name="connsiteX5" fmla="*/ 30187 w 214313"/>
                <a:gd name="connsiteY5" fmla="*/ 41275 h 336550"/>
                <a:gd name="connsiteX6" fmla="*/ 22225 w 214313"/>
                <a:gd name="connsiteY6" fmla="*/ 50461 h 336550"/>
                <a:gd name="connsiteX7" fmla="*/ 22225 w 214313"/>
                <a:gd name="connsiteY7" fmla="*/ 259103 h 336550"/>
                <a:gd name="connsiteX8" fmla="*/ 30187 w 214313"/>
                <a:gd name="connsiteY8" fmla="*/ 268288 h 336550"/>
                <a:gd name="connsiteX9" fmla="*/ 184126 w 214313"/>
                <a:gd name="connsiteY9" fmla="*/ 268288 h 336550"/>
                <a:gd name="connsiteX10" fmla="*/ 192088 w 214313"/>
                <a:gd name="connsiteY10" fmla="*/ 259103 h 336550"/>
                <a:gd name="connsiteX11" fmla="*/ 192088 w 214313"/>
                <a:gd name="connsiteY11" fmla="*/ 50461 h 336550"/>
                <a:gd name="connsiteX12" fmla="*/ 184126 w 214313"/>
                <a:gd name="connsiteY12" fmla="*/ 41275 h 336550"/>
                <a:gd name="connsiteX13" fmla="*/ 30187 w 214313"/>
                <a:gd name="connsiteY13" fmla="*/ 41275 h 336550"/>
                <a:gd name="connsiteX14" fmla="*/ 92812 w 214313"/>
                <a:gd name="connsiteY14" fmla="*/ 15875 h 336550"/>
                <a:gd name="connsiteX15" fmla="*/ 88900 w 214313"/>
                <a:gd name="connsiteY15" fmla="*/ 21318 h 336550"/>
                <a:gd name="connsiteX16" fmla="*/ 92812 w 214313"/>
                <a:gd name="connsiteY16" fmla="*/ 25400 h 336550"/>
                <a:gd name="connsiteX17" fmla="*/ 121501 w 214313"/>
                <a:gd name="connsiteY17" fmla="*/ 25400 h 336550"/>
                <a:gd name="connsiteX18" fmla="*/ 125413 w 214313"/>
                <a:gd name="connsiteY18" fmla="*/ 21318 h 336550"/>
                <a:gd name="connsiteX19" fmla="*/ 121501 w 214313"/>
                <a:gd name="connsiteY19" fmla="*/ 15875 h 336550"/>
                <a:gd name="connsiteX20" fmla="*/ 92812 w 214313"/>
                <a:gd name="connsiteY20" fmla="*/ 15875 h 336550"/>
                <a:gd name="connsiteX21" fmla="*/ 48948 w 214313"/>
                <a:gd name="connsiteY21" fmla="*/ 0 h 336550"/>
                <a:gd name="connsiteX22" fmla="*/ 165365 w 214313"/>
                <a:gd name="connsiteY22" fmla="*/ 0 h 336550"/>
                <a:gd name="connsiteX23" fmla="*/ 214313 w 214313"/>
                <a:gd name="connsiteY23" fmla="*/ 48642 h 336550"/>
                <a:gd name="connsiteX24" fmla="*/ 214313 w 214313"/>
                <a:gd name="connsiteY24" fmla="*/ 287908 h 336550"/>
                <a:gd name="connsiteX25" fmla="*/ 165365 w 214313"/>
                <a:gd name="connsiteY25" fmla="*/ 336550 h 336550"/>
                <a:gd name="connsiteX26" fmla="*/ 48948 w 214313"/>
                <a:gd name="connsiteY26" fmla="*/ 336550 h 336550"/>
                <a:gd name="connsiteX27" fmla="*/ 0 w 214313"/>
                <a:gd name="connsiteY27" fmla="*/ 287908 h 336550"/>
                <a:gd name="connsiteX28" fmla="*/ 0 w 214313"/>
                <a:gd name="connsiteY28" fmla="*/ 48642 h 336550"/>
                <a:gd name="connsiteX29" fmla="*/ 48948 w 214313"/>
                <a:gd name="connsiteY29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14313" h="336550">
                  <a:moveTo>
                    <a:pt x="107157" y="288925"/>
                  </a:moveTo>
                  <a:cubicBezTo>
                    <a:pt x="98827" y="288925"/>
                    <a:pt x="92075" y="295322"/>
                    <a:pt x="92075" y="303213"/>
                  </a:cubicBezTo>
                  <a:cubicBezTo>
                    <a:pt x="92075" y="311104"/>
                    <a:pt x="98827" y="317501"/>
                    <a:pt x="107157" y="317501"/>
                  </a:cubicBezTo>
                  <a:cubicBezTo>
                    <a:pt x="115487" y="317501"/>
                    <a:pt x="122239" y="311104"/>
                    <a:pt x="122239" y="303213"/>
                  </a:cubicBezTo>
                  <a:cubicBezTo>
                    <a:pt x="122239" y="295322"/>
                    <a:pt x="115487" y="288925"/>
                    <a:pt x="107157" y="288925"/>
                  </a:cubicBezTo>
                  <a:close/>
                  <a:moveTo>
                    <a:pt x="30187" y="41275"/>
                  </a:moveTo>
                  <a:cubicBezTo>
                    <a:pt x="26206" y="41275"/>
                    <a:pt x="22225" y="45212"/>
                    <a:pt x="22225" y="50461"/>
                  </a:cubicBezTo>
                  <a:cubicBezTo>
                    <a:pt x="22225" y="50461"/>
                    <a:pt x="22225" y="50461"/>
                    <a:pt x="22225" y="259103"/>
                  </a:cubicBezTo>
                  <a:cubicBezTo>
                    <a:pt x="22225" y="264352"/>
                    <a:pt x="26206" y="268288"/>
                    <a:pt x="30187" y="268288"/>
                  </a:cubicBezTo>
                  <a:cubicBezTo>
                    <a:pt x="30187" y="268288"/>
                    <a:pt x="30187" y="268288"/>
                    <a:pt x="184126" y="268288"/>
                  </a:cubicBezTo>
                  <a:cubicBezTo>
                    <a:pt x="188107" y="268288"/>
                    <a:pt x="192088" y="264352"/>
                    <a:pt x="192088" y="259103"/>
                  </a:cubicBezTo>
                  <a:lnTo>
                    <a:pt x="192088" y="50461"/>
                  </a:lnTo>
                  <a:cubicBezTo>
                    <a:pt x="192088" y="45212"/>
                    <a:pt x="188107" y="41275"/>
                    <a:pt x="184126" y="41275"/>
                  </a:cubicBezTo>
                  <a:cubicBezTo>
                    <a:pt x="184126" y="41275"/>
                    <a:pt x="184126" y="41275"/>
                    <a:pt x="30187" y="41275"/>
                  </a:cubicBezTo>
                  <a:close/>
                  <a:moveTo>
                    <a:pt x="92812" y="15875"/>
                  </a:moveTo>
                  <a:cubicBezTo>
                    <a:pt x="90204" y="15875"/>
                    <a:pt x="88900" y="18596"/>
                    <a:pt x="88900" y="21318"/>
                  </a:cubicBezTo>
                  <a:cubicBezTo>
                    <a:pt x="88900" y="24039"/>
                    <a:pt x="90204" y="25400"/>
                    <a:pt x="92812" y="25400"/>
                  </a:cubicBezTo>
                  <a:cubicBezTo>
                    <a:pt x="92812" y="25400"/>
                    <a:pt x="92812" y="25400"/>
                    <a:pt x="121501" y="25400"/>
                  </a:cubicBezTo>
                  <a:cubicBezTo>
                    <a:pt x="124109" y="25400"/>
                    <a:pt x="125413" y="24039"/>
                    <a:pt x="125413" y="21318"/>
                  </a:cubicBezTo>
                  <a:cubicBezTo>
                    <a:pt x="125413" y="18596"/>
                    <a:pt x="124109" y="15875"/>
                    <a:pt x="121501" y="15875"/>
                  </a:cubicBezTo>
                  <a:cubicBezTo>
                    <a:pt x="121501" y="15875"/>
                    <a:pt x="121501" y="15875"/>
                    <a:pt x="92812" y="15875"/>
                  </a:cubicBezTo>
                  <a:close/>
                  <a:moveTo>
                    <a:pt x="48948" y="0"/>
                  </a:moveTo>
                  <a:cubicBezTo>
                    <a:pt x="48948" y="0"/>
                    <a:pt x="48948" y="0"/>
                    <a:pt x="165365" y="0"/>
                  </a:cubicBezTo>
                  <a:cubicBezTo>
                    <a:pt x="193146" y="0"/>
                    <a:pt x="214313" y="22349"/>
                    <a:pt x="214313" y="48642"/>
                  </a:cubicBezTo>
                  <a:cubicBezTo>
                    <a:pt x="214313" y="48642"/>
                    <a:pt x="214313" y="48642"/>
                    <a:pt x="214313" y="287908"/>
                  </a:cubicBezTo>
                  <a:cubicBezTo>
                    <a:pt x="214313" y="314201"/>
                    <a:pt x="193146" y="336550"/>
                    <a:pt x="165365" y="336550"/>
                  </a:cubicBezTo>
                  <a:cubicBezTo>
                    <a:pt x="165365" y="336550"/>
                    <a:pt x="165365" y="336550"/>
                    <a:pt x="48948" y="336550"/>
                  </a:cubicBezTo>
                  <a:cubicBezTo>
                    <a:pt x="21167" y="336550"/>
                    <a:pt x="0" y="314201"/>
                    <a:pt x="0" y="287908"/>
                  </a:cubicBezTo>
                  <a:cubicBezTo>
                    <a:pt x="0" y="287908"/>
                    <a:pt x="0" y="287908"/>
                    <a:pt x="0" y="48642"/>
                  </a:cubicBezTo>
                  <a:cubicBezTo>
                    <a:pt x="0" y="22349"/>
                    <a:pt x="21167" y="0"/>
                    <a:pt x="4894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37" name="Title 1"/>
          <p:cNvSpPr txBox="1"/>
          <p:nvPr/>
        </p:nvSpPr>
        <p:spPr>
          <a:xfrm>
            <a:off x="611560" y="39207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年度工作概述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7"/>
          <p:cNvSpPr>
            <a:spLocks noChangeArrowheads="1"/>
          </p:cNvSpPr>
          <p:nvPr/>
        </p:nvSpPr>
        <p:spPr bwMode="auto">
          <a:xfrm>
            <a:off x="1691680" y="2516291"/>
            <a:ext cx="562271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zh-CN" altLang="en-US" sz="3600" b="1" dirty="0">
                <a:solidFill>
                  <a:srgbClr val="76A27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工作完成情况</a:t>
            </a:r>
            <a:endParaRPr lang="zh-CN" altLang="en-US" sz="3600" b="1" dirty="0">
              <a:solidFill>
                <a:srgbClr val="76A27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139952" y="1779662"/>
            <a:ext cx="1152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800" spc="300" dirty="0">
                <a:solidFill>
                  <a:srgbClr val="76A27C"/>
                </a:solidFill>
                <a:latin typeface="Agency FB" panose="020B0503020202020204" pitchFamily="34" charset="0"/>
                <a:cs typeface="+mn-ea"/>
                <a:sym typeface="+mn-lt"/>
              </a:rPr>
              <a:t>02</a:t>
            </a:r>
            <a:endParaRPr lang="zh-CN" altLang="en-US" sz="4800" spc="300" dirty="0">
              <a:solidFill>
                <a:srgbClr val="76A27C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>
          <a:xfrm>
            <a:off x="2505689" y="1298048"/>
            <a:ext cx="4104243" cy="2462010"/>
            <a:chOff x="2170465" y="1319262"/>
            <a:chExt cx="8206576" cy="4922870"/>
          </a:xfrm>
        </p:grpSpPr>
        <p:grpSp>
          <p:nvGrpSpPr>
            <p:cNvPr id="23" name="Group 40"/>
            <p:cNvGrpSpPr/>
            <p:nvPr/>
          </p:nvGrpSpPr>
          <p:grpSpPr>
            <a:xfrm>
              <a:off x="3196482" y="1319262"/>
              <a:ext cx="6211290" cy="4922870"/>
              <a:chOff x="3855904" y="1473299"/>
              <a:chExt cx="4835388" cy="3832371"/>
            </a:xfrm>
          </p:grpSpPr>
          <p:sp>
            <p:nvSpPr>
              <p:cNvPr id="36" name="Rectangle: Top Corners Rounded 34"/>
              <p:cNvSpPr/>
              <p:nvPr/>
            </p:nvSpPr>
            <p:spPr>
              <a:xfrm rot="16200000" flipH="1">
                <a:off x="4888349" y="1819303"/>
                <a:ext cx="198120" cy="1207721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7" name="Rectangle: Top Corners Rounded 35"/>
              <p:cNvSpPr/>
              <p:nvPr/>
            </p:nvSpPr>
            <p:spPr>
              <a:xfrm rot="16200000" flipH="1">
                <a:off x="5066827" y="2549532"/>
                <a:ext cx="198120" cy="751405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8" name="Rectangle: Top Corners Rounded 36"/>
              <p:cNvSpPr/>
              <p:nvPr/>
            </p:nvSpPr>
            <p:spPr>
              <a:xfrm rot="16200000" flipH="1">
                <a:off x="4599688" y="2584459"/>
                <a:ext cx="198120" cy="1685687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9" name="Rectangle: Top Corners Rounded 37"/>
              <p:cNvSpPr/>
              <p:nvPr/>
            </p:nvSpPr>
            <p:spPr>
              <a:xfrm rot="16200000" flipH="1">
                <a:off x="5030337" y="3264762"/>
                <a:ext cx="198120" cy="132921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0" name="Rectangle: Top Corners Rounded 38"/>
              <p:cNvSpPr/>
              <p:nvPr/>
            </p:nvSpPr>
            <p:spPr>
              <a:xfrm rot="16200000" flipH="1">
                <a:off x="5081713" y="3864015"/>
                <a:ext cx="198120" cy="113484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1" name="Rectangle: Top Corners Rounded 39"/>
              <p:cNvSpPr/>
              <p:nvPr/>
            </p:nvSpPr>
            <p:spPr>
              <a:xfrm rot="16200000" flipH="1">
                <a:off x="5000269" y="4238832"/>
                <a:ext cx="198120" cy="138935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2" name="Rectangle: Top Corners Rounded 28"/>
              <p:cNvSpPr/>
              <p:nvPr/>
            </p:nvSpPr>
            <p:spPr>
              <a:xfrm rot="5400000">
                <a:off x="7409388" y="1404413"/>
                <a:ext cx="198120" cy="2037495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3" name="Rectangle: Top Corners Rounded 29"/>
              <p:cNvSpPr/>
              <p:nvPr/>
            </p:nvSpPr>
            <p:spPr>
              <a:xfrm rot="5400000">
                <a:off x="7213035" y="2325085"/>
                <a:ext cx="198120" cy="1200291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4" name="Rectangle: Top Corners Rounded 30"/>
              <p:cNvSpPr/>
              <p:nvPr/>
            </p:nvSpPr>
            <p:spPr>
              <a:xfrm rot="5400000">
                <a:off x="7318604" y="2799372"/>
                <a:ext cx="198120" cy="125585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5" name="Rectangle: Top Corners Rounded 31"/>
              <p:cNvSpPr/>
              <p:nvPr/>
            </p:nvSpPr>
            <p:spPr>
              <a:xfrm rot="5400000">
                <a:off x="7571792" y="2908926"/>
                <a:ext cx="198120" cy="2040881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6" name="Rectangle: Top Corners Rounded 32"/>
              <p:cNvSpPr/>
              <p:nvPr/>
            </p:nvSpPr>
            <p:spPr>
              <a:xfrm rot="5400000">
                <a:off x="7113018" y="3597921"/>
                <a:ext cx="198120" cy="1667026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7" name="Rectangle: Top Corners Rounded 33"/>
              <p:cNvSpPr/>
              <p:nvPr/>
            </p:nvSpPr>
            <p:spPr>
              <a:xfrm rot="5400000">
                <a:off x="7345231" y="3913062"/>
                <a:ext cx="198120" cy="2040881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48" name="Group 26"/>
              <p:cNvGrpSpPr/>
              <p:nvPr/>
            </p:nvGrpSpPr>
            <p:grpSpPr>
              <a:xfrm>
                <a:off x="6096000" y="1473299"/>
                <a:ext cx="850883" cy="3832370"/>
                <a:chOff x="6096000" y="1473299"/>
                <a:chExt cx="850883" cy="3832370"/>
              </a:xfrm>
            </p:grpSpPr>
            <p:sp>
              <p:nvSpPr>
                <p:cNvPr id="52" name="Freeform: Shape 21"/>
                <p:cNvSpPr/>
                <p:nvPr/>
              </p:nvSpPr>
              <p:spPr>
                <a:xfrm flipH="1">
                  <a:off x="6096000" y="1473299"/>
                  <a:ext cx="334201" cy="672532"/>
                </a:xfrm>
                <a:custGeom>
                  <a:avLst/>
                  <a:gdLst>
                    <a:gd name="connsiteX0" fmla="*/ 332140 w 334201"/>
                    <a:gd name="connsiteY0" fmla="*/ 0 h 672532"/>
                    <a:gd name="connsiteX1" fmla="*/ 334201 w 334201"/>
                    <a:gd name="connsiteY1" fmla="*/ 210 h 672532"/>
                    <a:gd name="connsiteX2" fmla="*/ 334201 w 334201"/>
                    <a:gd name="connsiteY2" fmla="*/ 672322 h 672532"/>
                    <a:gd name="connsiteX3" fmla="*/ 332140 w 334201"/>
                    <a:gd name="connsiteY3" fmla="*/ 672532 h 672532"/>
                    <a:gd name="connsiteX4" fmla="*/ 0 w 334201"/>
                    <a:gd name="connsiteY4" fmla="*/ 336266 h 672532"/>
                    <a:gd name="connsiteX5" fmla="*/ 332140 w 334201"/>
                    <a:gd name="connsiteY5" fmla="*/ 0 h 6725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34201" h="672532">
                      <a:moveTo>
                        <a:pt x="332140" y="0"/>
                      </a:moveTo>
                      <a:lnTo>
                        <a:pt x="334201" y="210"/>
                      </a:lnTo>
                      <a:lnTo>
                        <a:pt x="334201" y="672322"/>
                      </a:lnTo>
                      <a:lnTo>
                        <a:pt x="332140" y="672532"/>
                      </a:lnTo>
                      <a:cubicBezTo>
                        <a:pt x="148704" y="672532"/>
                        <a:pt x="0" y="521981"/>
                        <a:pt x="0" y="336266"/>
                      </a:cubicBezTo>
                      <a:cubicBezTo>
                        <a:pt x="0" y="150551"/>
                        <a:pt x="148704" y="0"/>
                        <a:pt x="33214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762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Freeform: Shape 18"/>
                <p:cNvSpPr/>
                <p:nvPr/>
              </p:nvSpPr>
              <p:spPr>
                <a:xfrm flipH="1">
                  <a:off x="6096000" y="2219460"/>
                  <a:ext cx="850883" cy="3086209"/>
                </a:xfrm>
                <a:custGeom>
                  <a:avLst/>
                  <a:gdLst>
                    <a:gd name="connsiteX0" fmla="*/ 656819 w 850883"/>
                    <a:gd name="connsiteY0" fmla="*/ 0 h 3086209"/>
                    <a:gd name="connsiteX1" fmla="*/ 820561 w 850883"/>
                    <a:gd name="connsiteY1" fmla="*/ 0 h 3086209"/>
                    <a:gd name="connsiteX2" fmla="*/ 850883 w 850883"/>
                    <a:gd name="connsiteY2" fmla="*/ 0 h 3086209"/>
                    <a:gd name="connsiteX3" fmla="*/ 850883 w 850883"/>
                    <a:gd name="connsiteY3" fmla="*/ 1874077 h 3086209"/>
                    <a:gd name="connsiteX4" fmla="*/ 831830 w 850883"/>
                    <a:gd name="connsiteY4" fmla="*/ 1874077 h 3086209"/>
                    <a:gd name="connsiteX5" fmla="*/ 794820 w 850883"/>
                    <a:gd name="connsiteY5" fmla="*/ 1874077 h 3086209"/>
                    <a:gd name="connsiteX6" fmla="*/ 794820 w 850883"/>
                    <a:gd name="connsiteY6" fmla="*/ 2948662 h 3086209"/>
                    <a:gd name="connsiteX7" fmla="*/ 656819 w 850883"/>
                    <a:gd name="connsiteY7" fmla="*/ 3086209 h 3086209"/>
                    <a:gd name="connsiteX8" fmla="*/ 518817 w 850883"/>
                    <a:gd name="connsiteY8" fmla="*/ 2948662 h 3086209"/>
                    <a:gd name="connsiteX9" fmla="*/ 518817 w 850883"/>
                    <a:gd name="connsiteY9" fmla="*/ 1874077 h 3086209"/>
                    <a:gd name="connsiteX10" fmla="*/ 165188 w 850883"/>
                    <a:gd name="connsiteY10" fmla="*/ 1874077 h 3086209"/>
                    <a:gd name="connsiteX11" fmla="*/ 570568 w 850883"/>
                    <a:gd name="connsiteY11" fmla="*/ 429834 h 3086209"/>
                    <a:gd name="connsiteX12" fmla="*/ 492942 w 850883"/>
                    <a:gd name="connsiteY12" fmla="*/ 429834 h 3086209"/>
                    <a:gd name="connsiteX13" fmla="*/ 225564 w 850883"/>
                    <a:gd name="connsiteY13" fmla="*/ 1375469 h 3086209"/>
                    <a:gd name="connsiteX14" fmla="*/ 87562 w 850883"/>
                    <a:gd name="connsiteY14" fmla="*/ 1461436 h 3086209"/>
                    <a:gd name="connsiteX15" fmla="*/ 1311 w 850883"/>
                    <a:gd name="connsiteY15" fmla="*/ 1323889 h 3086209"/>
                    <a:gd name="connsiteX16" fmla="*/ 285939 w 850883"/>
                    <a:gd name="connsiteY16" fmla="*/ 266497 h 3086209"/>
                    <a:gd name="connsiteX17" fmla="*/ 656819 w 850883"/>
                    <a:gd name="connsiteY17" fmla="*/ 0 h 30862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850883" h="3086209">
                      <a:moveTo>
                        <a:pt x="656819" y="0"/>
                      </a:moveTo>
                      <a:cubicBezTo>
                        <a:pt x="656819" y="0"/>
                        <a:pt x="656819" y="0"/>
                        <a:pt x="820561" y="0"/>
                      </a:cubicBezTo>
                      <a:lnTo>
                        <a:pt x="850883" y="0"/>
                      </a:lnTo>
                      <a:lnTo>
                        <a:pt x="850883" y="1874077"/>
                      </a:lnTo>
                      <a:lnTo>
                        <a:pt x="831830" y="1874077"/>
                      </a:lnTo>
                      <a:cubicBezTo>
                        <a:pt x="821099" y="1874077"/>
                        <a:pt x="808836" y="1874077"/>
                        <a:pt x="794820" y="1874077"/>
                      </a:cubicBezTo>
                      <a:cubicBezTo>
                        <a:pt x="794820" y="1874077"/>
                        <a:pt x="794820" y="1874077"/>
                        <a:pt x="794820" y="2948662"/>
                      </a:cubicBezTo>
                      <a:cubicBezTo>
                        <a:pt x="794820" y="3026032"/>
                        <a:pt x="734444" y="3086209"/>
                        <a:pt x="656819" y="3086209"/>
                      </a:cubicBezTo>
                      <a:cubicBezTo>
                        <a:pt x="579193" y="3086209"/>
                        <a:pt x="518817" y="3026032"/>
                        <a:pt x="518817" y="2948662"/>
                      </a:cubicBezTo>
                      <a:cubicBezTo>
                        <a:pt x="518817" y="2948662"/>
                        <a:pt x="518817" y="2948662"/>
                        <a:pt x="518817" y="1874077"/>
                      </a:cubicBezTo>
                      <a:cubicBezTo>
                        <a:pt x="518817" y="1874077"/>
                        <a:pt x="518817" y="1874077"/>
                        <a:pt x="165188" y="1874077"/>
                      </a:cubicBezTo>
                      <a:cubicBezTo>
                        <a:pt x="165188" y="1874077"/>
                        <a:pt x="165188" y="1874077"/>
                        <a:pt x="570568" y="429834"/>
                      </a:cubicBezTo>
                      <a:cubicBezTo>
                        <a:pt x="570568" y="429834"/>
                        <a:pt x="570568" y="429834"/>
                        <a:pt x="492942" y="429834"/>
                      </a:cubicBezTo>
                      <a:cubicBezTo>
                        <a:pt x="492942" y="429834"/>
                        <a:pt x="492942" y="429834"/>
                        <a:pt x="225564" y="1375469"/>
                      </a:cubicBezTo>
                      <a:cubicBezTo>
                        <a:pt x="208314" y="1435646"/>
                        <a:pt x="147938" y="1478630"/>
                        <a:pt x="87562" y="1461436"/>
                      </a:cubicBezTo>
                      <a:cubicBezTo>
                        <a:pt x="27187" y="1444243"/>
                        <a:pt x="-7314" y="1384066"/>
                        <a:pt x="1311" y="1323889"/>
                      </a:cubicBezTo>
                      <a:cubicBezTo>
                        <a:pt x="1311" y="1323889"/>
                        <a:pt x="1311" y="1323889"/>
                        <a:pt x="285939" y="266497"/>
                      </a:cubicBezTo>
                      <a:cubicBezTo>
                        <a:pt x="337690" y="85967"/>
                        <a:pt x="467066" y="0"/>
                        <a:pt x="65681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762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49" name="Group 27"/>
              <p:cNvGrpSpPr/>
              <p:nvPr/>
            </p:nvGrpSpPr>
            <p:grpSpPr>
              <a:xfrm>
                <a:off x="5414116" y="1473299"/>
                <a:ext cx="681884" cy="3832371"/>
                <a:chOff x="5414116" y="1473299"/>
                <a:chExt cx="681884" cy="3832371"/>
              </a:xfrm>
            </p:grpSpPr>
            <p:sp>
              <p:nvSpPr>
                <p:cNvPr id="50" name="Freeform: Shape 14"/>
                <p:cNvSpPr/>
                <p:nvPr/>
              </p:nvSpPr>
              <p:spPr bwMode="auto">
                <a:xfrm>
                  <a:off x="5414116" y="2220098"/>
                  <a:ext cx="681884" cy="3085572"/>
                </a:xfrm>
                <a:custGeom>
                  <a:avLst/>
                  <a:gdLst>
                    <a:gd name="connsiteX0" fmla="*/ 310822 w 699349"/>
                    <a:gd name="connsiteY0" fmla="*/ 0 h 3164603"/>
                    <a:gd name="connsiteX1" fmla="*/ 634999 w 699349"/>
                    <a:gd name="connsiteY1" fmla="*/ 0 h 3164603"/>
                    <a:gd name="connsiteX2" fmla="*/ 699349 w 699349"/>
                    <a:gd name="connsiteY2" fmla="*/ 0 h 3164603"/>
                    <a:gd name="connsiteX3" fmla="*/ 699349 w 699349"/>
                    <a:gd name="connsiteY3" fmla="*/ 1539304 h 3164603"/>
                    <a:gd name="connsiteX4" fmla="*/ 678809 w 699349"/>
                    <a:gd name="connsiteY4" fmla="*/ 1539304 h 3164603"/>
                    <a:gd name="connsiteX5" fmla="*/ 638911 w 699349"/>
                    <a:gd name="connsiteY5" fmla="*/ 1539304 h 3164603"/>
                    <a:gd name="connsiteX6" fmla="*/ 638911 w 699349"/>
                    <a:gd name="connsiteY6" fmla="*/ 3001213 h 3164603"/>
                    <a:gd name="connsiteX7" fmla="*/ 474866 w 699349"/>
                    <a:gd name="connsiteY7" fmla="*/ 3164603 h 3164603"/>
                    <a:gd name="connsiteX8" fmla="*/ 310822 w 699349"/>
                    <a:gd name="connsiteY8" fmla="*/ 3001213 h 3164603"/>
                    <a:gd name="connsiteX9" fmla="*/ 310822 w 699349"/>
                    <a:gd name="connsiteY9" fmla="*/ 498769 h 3164603"/>
                    <a:gd name="connsiteX10" fmla="*/ 233116 w 699349"/>
                    <a:gd name="connsiteY10" fmla="*/ 498769 h 3164603"/>
                    <a:gd name="connsiteX11" fmla="*/ 233116 w 699349"/>
                    <a:gd name="connsiteY11" fmla="*/ 1410312 h 3164603"/>
                    <a:gd name="connsiteX12" fmla="*/ 112241 w 699349"/>
                    <a:gd name="connsiteY12" fmla="*/ 1530705 h 3164603"/>
                    <a:gd name="connsiteX13" fmla="*/ 0 w 699349"/>
                    <a:gd name="connsiteY13" fmla="*/ 1410312 h 3164603"/>
                    <a:gd name="connsiteX14" fmla="*/ 0 w 699349"/>
                    <a:gd name="connsiteY14" fmla="*/ 292382 h 3164603"/>
                    <a:gd name="connsiteX15" fmla="*/ 310822 w 699349"/>
                    <a:gd name="connsiteY15" fmla="*/ 0 h 31646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699349" h="3164603">
                      <a:moveTo>
                        <a:pt x="310822" y="0"/>
                      </a:moveTo>
                      <a:cubicBezTo>
                        <a:pt x="310822" y="0"/>
                        <a:pt x="310822" y="0"/>
                        <a:pt x="634999" y="0"/>
                      </a:cubicBezTo>
                      <a:lnTo>
                        <a:pt x="699349" y="0"/>
                      </a:lnTo>
                      <a:lnTo>
                        <a:pt x="699349" y="1539304"/>
                      </a:lnTo>
                      <a:lnTo>
                        <a:pt x="678809" y="1539304"/>
                      </a:lnTo>
                      <a:cubicBezTo>
                        <a:pt x="667241" y="1539304"/>
                        <a:pt x="654021" y="1539304"/>
                        <a:pt x="638911" y="1539304"/>
                      </a:cubicBezTo>
                      <a:cubicBezTo>
                        <a:pt x="638911" y="1539304"/>
                        <a:pt x="638911" y="1539304"/>
                        <a:pt x="638911" y="3001213"/>
                      </a:cubicBezTo>
                      <a:cubicBezTo>
                        <a:pt x="638911" y="3087208"/>
                        <a:pt x="561206" y="3164603"/>
                        <a:pt x="474866" y="3164603"/>
                      </a:cubicBezTo>
                      <a:cubicBezTo>
                        <a:pt x="379893" y="3164603"/>
                        <a:pt x="310822" y="3087208"/>
                        <a:pt x="310822" y="3001213"/>
                      </a:cubicBezTo>
                      <a:cubicBezTo>
                        <a:pt x="310822" y="3001213"/>
                        <a:pt x="310822" y="3001213"/>
                        <a:pt x="310822" y="498769"/>
                      </a:cubicBezTo>
                      <a:cubicBezTo>
                        <a:pt x="310822" y="498769"/>
                        <a:pt x="310822" y="498769"/>
                        <a:pt x="233116" y="498769"/>
                      </a:cubicBezTo>
                      <a:cubicBezTo>
                        <a:pt x="233116" y="498769"/>
                        <a:pt x="233116" y="498769"/>
                        <a:pt x="233116" y="1410312"/>
                      </a:cubicBezTo>
                      <a:cubicBezTo>
                        <a:pt x="233116" y="1479108"/>
                        <a:pt x="181313" y="1530705"/>
                        <a:pt x="112241" y="1530705"/>
                      </a:cubicBezTo>
                      <a:cubicBezTo>
                        <a:pt x="51804" y="1530705"/>
                        <a:pt x="0" y="1479108"/>
                        <a:pt x="0" y="1410312"/>
                      </a:cubicBezTo>
                      <a:cubicBezTo>
                        <a:pt x="0" y="1410312"/>
                        <a:pt x="0" y="1410312"/>
                        <a:pt x="0" y="292382"/>
                      </a:cubicBezTo>
                      <a:cubicBezTo>
                        <a:pt x="0" y="103194"/>
                        <a:pt x="112241" y="0"/>
                        <a:pt x="310822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bg1"/>
                  </a:solidFill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1" name="Freeform: Shape 25"/>
                <p:cNvSpPr/>
                <p:nvPr/>
              </p:nvSpPr>
              <p:spPr>
                <a:xfrm>
                  <a:off x="5761799" y="1473299"/>
                  <a:ext cx="334201" cy="672532"/>
                </a:xfrm>
                <a:custGeom>
                  <a:avLst/>
                  <a:gdLst>
                    <a:gd name="connsiteX0" fmla="*/ 332140 w 334201"/>
                    <a:gd name="connsiteY0" fmla="*/ 0 h 672532"/>
                    <a:gd name="connsiteX1" fmla="*/ 334201 w 334201"/>
                    <a:gd name="connsiteY1" fmla="*/ 210 h 672532"/>
                    <a:gd name="connsiteX2" fmla="*/ 334201 w 334201"/>
                    <a:gd name="connsiteY2" fmla="*/ 672322 h 672532"/>
                    <a:gd name="connsiteX3" fmla="*/ 332140 w 334201"/>
                    <a:gd name="connsiteY3" fmla="*/ 672532 h 672532"/>
                    <a:gd name="connsiteX4" fmla="*/ 0 w 334201"/>
                    <a:gd name="connsiteY4" fmla="*/ 336266 h 672532"/>
                    <a:gd name="connsiteX5" fmla="*/ 332140 w 334201"/>
                    <a:gd name="connsiteY5" fmla="*/ 0 h 6725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34201" h="672532">
                      <a:moveTo>
                        <a:pt x="332140" y="0"/>
                      </a:moveTo>
                      <a:lnTo>
                        <a:pt x="334201" y="210"/>
                      </a:lnTo>
                      <a:lnTo>
                        <a:pt x="334201" y="672322"/>
                      </a:lnTo>
                      <a:lnTo>
                        <a:pt x="332140" y="672532"/>
                      </a:lnTo>
                      <a:cubicBezTo>
                        <a:pt x="148704" y="672532"/>
                        <a:pt x="0" y="521981"/>
                        <a:pt x="0" y="336266"/>
                      </a:cubicBezTo>
                      <a:cubicBezTo>
                        <a:pt x="0" y="150551"/>
                        <a:pt x="148704" y="0"/>
                        <a:pt x="33214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762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24" name="Rectangle 1"/>
            <p:cNvSpPr/>
            <p:nvPr/>
          </p:nvSpPr>
          <p:spPr>
            <a:xfrm>
              <a:off x="9196980" y="2354737"/>
              <a:ext cx="969271" cy="553869"/>
            </a:xfrm>
            <a:prstGeom prst="rect">
              <a:avLst/>
            </a:prstGeom>
          </p:spPr>
          <p:txBody>
            <a:bodyPr wrap="none">
              <a:normAutofit fontScale="85000" lnSpcReduction="20000"/>
            </a:bodyPr>
            <a:lstStyle/>
            <a:p>
              <a:r>
                <a:rPr lang="en-US" altLang="zh-CN" b="1">
                  <a:solidFill>
                    <a:schemeClr val="accent2">
                      <a:lumMod val="75000"/>
                    </a:schemeClr>
                  </a:solidFill>
                  <a:cs typeface="+mn-ea"/>
                  <a:sym typeface="+mn-lt"/>
                </a:rPr>
                <a:t>80%</a:t>
              </a:r>
              <a:endParaRPr lang="en-US" altLang="zh-CN" b="1">
                <a:solidFill>
                  <a:schemeClr val="accent2">
                    <a:lumMod val="7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5" name="Rectangle 22"/>
            <p:cNvSpPr/>
            <p:nvPr/>
          </p:nvSpPr>
          <p:spPr>
            <a:xfrm>
              <a:off x="8407039" y="3003488"/>
              <a:ext cx="969271" cy="553869"/>
            </a:xfrm>
            <a:prstGeom prst="rect">
              <a:avLst/>
            </a:prstGeom>
          </p:spPr>
          <p:txBody>
            <a:bodyPr wrap="none">
              <a:normAutofit fontScale="85000" lnSpcReduction="20000"/>
            </a:bodyPr>
            <a:lstStyle/>
            <a:p>
              <a:r>
                <a:rPr lang="en-US" altLang="zh-CN" b="1">
                  <a:solidFill>
                    <a:schemeClr val="accent2">
                      <a:lumMod val="75000"/>
                    </a:schemeClr>
                  </a:solidFill>
                  <a:cs typeface="+mn-ea"/>
                  <a:sym typeface="+mn-lt"/>
                </a:rPr>
                <a:t>60%</a:t>
              </a:r>
              <a:endParaRPr lang="en-US" altLang="zh-CN" b="1">
                <a:solidFill>
                  <a:schemeClr val="accent2">
                    <a:lumMod val="7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Rectangle 23"/>
            <p:cNvSpPr/>
            <p:nvPr/>
          </p:nvSpPr>
          <p:spPr>
            <a:xfrm>
              <a:off x="8641055" y="3619603"/>
              <a:ext cx="969271" cy="553869"/>
            </a:xfrm>
            <a:prstGeom prst="rect">
              <a:avLst/>
            </a:prstGeom>
          </p:spPr>
          <p:txBody>
            <a:bodyPr wrap="none">
              <a:normAutofit fontScale="85000" lnSpcReduction="20000"/>
            </a:bodyPr>
            <a:lstStyle/>
            <a:p>
              <a:r>
                <a:rPr lang="en-US" altLang="zh-CN" b="1">
                  <a:solidFill>
                    <a:schemeClr val="accent2">
                      <a:lumMod val="75000"/>
                    </a:schemeClr>
                  </a:solidFill>
                  <a:cs typeface="+mn-ea"/>
                  <a:sym typeface="+mn-lt"/>
                </a:rPr>
                <a:t>65%</a:t>
              </a:r>
              <a:endParaRPr lang="en-US" altLang="zh-CN" b="1">
                <a:solidFill>
                  <a:schemeClr val="accent2">
                    <a:lumMod val="7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7" name="Rectangle 24"/>
            <p:cNvSpPr/>
            <p:nvPr/>
          </p:nvSpPr>
          <p:spPr>
            <a:xfrm>
              <a:off x="9407770" y="4289531"/>
              <a:ext cx="969271" cy="553869"/>
            </a:xfrm>
            <a:prstGeom prst="rect">
              <a:avLst/>
            </a:prstGeom>
          </p:spPr>
          <p:txBody>
            <a:bodyPr wrap="none">
              <a:normAutofit fontScale="85000" lnSpcReduction="20000"/>
            </a:bodyPr>
            <a:lstStyle/>
            <a:p>
              <a:r>
                <a:rPr lang="en-US" altLang="zh-CN" b="1">
                  <a:solidFill>
                    <a:schemeClr val="accent2">
                      <a:lumMod val="75000"/>
                    </a:schemeClr>
                  </a:solidFill>
                  <a:cs typeface="+mn-ea"/>
                  <a:sym typeface="+mn-lt"/>
                </a:rPr>
                <a:t>83%</a:t>
              </a:r>
              <a:endParaRPr lang="en-US" altLang="zh-CN" b="1">
                <a:solidFill>
                  <a:schemeClr val="accent2">
                    <a:lumMod val="7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8" name="Rectangle 41"/>
            <p:cNvSpPr/>
            <p:nvPr/>
          </p:nvSpPr>
          <p:spPr>
            <a:xfrm>
              <a:off x="8568384" y="4934460"/>
              <a:ext cx="969271" cy="553869"/>
            </a:xfrm>
            <a:prstGeom prst="rect">
              <a:avLst/>
            </a:prstGeom>
          </p:spPr>
          <p:txBody>
            <a:bodyPr wrap="none">
              <a:normAutofit fontScale="85000" lnSpcReduction="20000"/>
            </a:bodyPr>
            <a:lstStyle/>
            <a:p>
              <a:r>
                <a:rPr lang="en-US" altLang="zh-CN" b="1">
                  <a:solidFill>
                    <a:schemeClr val="accent2">
                      <a:lumMod val="75000"/>
                    </a:schemeClr>
                  </a:solidFill>
                  <a:cs typeface="+mn-ea"/>
                  <a:sym typeface="+mn-lt"/>
                </a:rPr>
                <a:t>65%</a:t>
              </a:r>
              <a:endParaRPr lang="en-US" altLang="zh-CN" b="1">
                <a:solidFill>
                  <a:schemeClr val="accent2">
                    <a:lumMod val="7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9" name="Rectangle 42"/>
            <p:cNvSpPr/>
            <p:nvPr/>
          </p:nvSpPr>
          <p:spPr>
            <a:xfrm>
              <a:off x="9116742" y="5579392"/>
              <a:ext cx="969271" cy="553869"/>
            </a:xfrm>
            <a:prstGeom prst="rect">
              <a:avLst/>
            </a:prstGeom>
          </p:spPr>
          <p:txBody>
            <a:bodyPr wrap="none">
              <a:normAutofit fontScale="85000" lnSpcReduction="20000"/>
            </a:bodyPr>
            <a:lstStyle/>
            <a:p>
              <a:r>
                <a:rPr lang="en-US" altLang="zh-CN" b="1">
                  <a:solidFill>
                    <a:schemeClr val="accent2">
                      <a:lumMod val="75000"/>
                    </a:schemeClr>
                  </a:solidFill>
                  <a:cs typeface="+mn-ea"/>
                  <a:sym typeface="+mn-lt"/>
                </a:rPr>
                <a:t>76%</a:t>
              </a:r>
              <a:endParaRPr lang="en-US" altLang="zh-CN" b="1">
                <a:solidFill>
                  <a:schemeClr val="accent2">
                    <a:lumMod val="7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Rectangle 43"/>
            <p:cNvSpPr/>
            <p:nvPr/>
          </p:nvSpPr>
          <p:spPr>
            <a:xfrm>
              <a:off x="2834058" y="2263674"/>
              <a:ext cx="969271" cy="553869"/>
            </a:xfrm>
            <a:prstGeom prst="rect">
              <a:avLst/>
            </a:prstGeom>
          </p:spPr>
          <p:txBody>
            <a:bodyPr wrap="none">
              <a:normAutofit fontScale="85000" lnSpcReduction="20000"/>
            </a:bodyPr>
            <a:lstStyle/>
            <a:p>
              <a:r>
                <a:rPr lang="en-US" altLang="zh-CN" b="1">
                  <a:solidFill>
                    <a:schemeClr val="accent1">
                      <a:lumMod val="75000"/>
                    </a:schemeClr>
                  </a:solidFill>
                  <a:cs typeface="+mn-ea"/>
                  <a:sym typeface="+mn-lt"/>
                </a:rPr>
                <a:t>40%</a:t>
              </a:r>
              <a:endParaRPr lang="en-US" altLang="zh-CN" b="1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1" name="Rectangle 44"/>
            <p:cNvSpPr/>
            <p:nvPr/>
          </p:nvSpPr>
          <p:spPr>
            <a:xfrm>
              <a:off x="3352588" y="2912425"/>
              <a:ext cx="969271" cy="553869"/>
            </a:xfrm>
            <a:prstGeom prst="rect">
              <a:avLst/>
            </a:prstGeom>
          </p:spPr>
          <p:txBody>
            <a:bodyPr wrap="none">
              <a:normAutofit fontScale="85000" lnSpcReduction="20000"/>
            </a:bodyPr>
            <a:lstStyle/>
            <a:p>
              <a:r>
                <a:rPr lang="en-US" altLang="zh-CN" b="1">
                  <a:solidFill>
                    <a:schemeClr val="accent1">
                      <a:lumMod val="75000"/>
                    </a:schemeClr>
                  </a:solidFill>
                  <a:cs typeface="+mn-ea"/>
                  <a:sym typeface="+mn-lt"/>
                </a:rPr>
                <a:t>15%</a:t>
              </a:r>
              <a:endParaRPr lang="en-US" altLang="zh-CN" b="1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Rectangle 45"/>
            <p:cNvSpPr/>
            <p:nvPr/>
          </p:nvSpPr>
          <p:spPr>
            <a:xfrm>
              <a:off x="2170465" y="3553536"/>
              <a:ext cx="969271" cy="553869"/>
            </a:xfrm>
            <a:prstGeom prst="rect">
              <a:avLst/>
            </a:prstGeom>
          </p:spPr>
          <p:txBody>
            <a:bodyPr wrap="none">
              <a:normAutofit fontScale="85000" lnSpcReduction="20000"/>
            </a:bodyPr>
            <a:lstStyle/>
            <a:p>
              <a:r>
                <a:rPr lang="en-US" altLang="zh-CN" b="1">
                  <a:solidFill>
                    <a:schemeClr val="accent1">
                      <a:lumMod val="75000"/>
                    </a:schemeClr>
                  </a:solidFill>
                  <a:cs typeface="+mn-ea"/>
                  <a:sym typeface="+mn-lt"/>
                </a:rPr>
                <a:t>65%</a:t>
              </a:r>
              <a:endParaRPr lang="en-US" altLang="zh-CN" b="1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Rectangle 46"/>
            <p:cNvSpPr/>
            <p:nvPr/>
          </p:nvSpPr>
          <p:spPr>
            <a:xfrm>
              <a:off x="2919690" y="4194660"/>
              <a:ext cx="969271" cy="553869"/>
            </a:xfrm>
            <a:prstGeom prst="rect">
              <a:avLst/>
            </a:prstGeom>
          </p:spPr>
          <p:txBody>
            <a:bodyPr wrap="none">
              <a:normAutofit fontScale="85000" lnSpcReduction="20000"/>
            </a:bodyPr>
            <a:lstStyle/>
            <a:p>
              <a:r>
                <a:rPr lang="en-US" altLang="zh-CN" b="1">
                  <a:solidFill>
                    <a:schemeClr val="accent1">
                      <a:lumMod val="75000"/>
                    </a:schemeClr>
                  </a:solidFill>
                  <a:cs typeface="+mn-ea"/>
                  <a:sym typeface="+mn-lt"/>
                </a:rPr>
                <a:t>45%</a:t>
              </a:r>
              <a:endParaRPr lang="en-US" altLang="zh-CN" b="1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4" name="Rectangle 47"/>
            <p:cNvSpPr/>
            <p:nvPr/>
          </p:nvSpPr>
          <p:spPr>
            <a:xfrm>
              <a:off x="3109036" y="4843397"/>
              <a:ext cx="969271" cy="553869"/>
            </a:xfrm>
            <a:prstGeom prst="rect">
              <a:avLst/>
            </a:prstGeom>
          </p:spPr>
          <p:txBody>
            <a:bodyPr wrap="none">
              <a:normAutofit fontScale="85000" lnSpcReduction="20000"/>
            </a:bodyPr>
            <a:lstStyle/>
            <a:p>
              <a:r>
                <a:rPr lang="en-US" altLang="zh-CN" b="1">
                  <a:solidFill>
                    <a:schemeClr val="accent1">
                      <a:lumMod val="75000"/>
                    </a:schemeClr>
                  </a:solidFill>
                  <a:cs typeface="+mn-ea"/>
                  <a:sym typeface="+mn-lt"/>
                </a:rPr>
                <a:t>30%</a:t>
              </a:r>
              <a:endParaRPr lang="en-US" altLang="zh-CN" b="1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5" name="Rectangle 48"/>
            <p:cNvSpPr/>
            <p:nvPr/>
          </p:nvSpPr>
          <p:spPr>
            <a:xfrm>
              <a:off x="2868644" y="5488329"/>
              <a:ext cx="969271" cy="553869"/>
            </a:xfrm>
            <a:prstGeom prst="rect">
              <a:avLst/>
            </a:prstGeom>
          </p:spPr>
          <p:txBody>
            <a:bodyPr wrap="none">
              <a:normAutofit fontScale="85000" lnSpcReduction="20000"/>
            </a:bodyPr>
            <a:lstStyle/>
            <a:p>
              <a:r>
                <a:rPr lang="en-US" altLang="zh-CN" b="1">
                  <a:solidFill>
                    <a:schemeClr val="accent1">
                      <a:lumMod val="75000"/>
                    </a:schemeClr>
                  </a:solidFill>
                  <a:cs typeface="+mn-ea"/>
                  <a:sym typeface="+mn-lt"/>
                </a:rPr>
                <a:t>38%</a:t>
              </a:r>
              <a:endParaRPr lang="en-US" altLang="zh-CN" b="1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Group 70"/>
          <p:cNvGrpSpPr/>
          <p:nvPr/>
        </p:nvGrpSpPr>
        <p:grpSpPr>
          <a:xfrm>
            <a:off x="6114609" y="1769430"/>
            <a:ext cx="2062292" cy="1604637"/>
            <a:chOff x="8170814" y="1912116"/>
            <a:chExt cx="2749722" cy="2139516"/>
          </a:xfrm>
        </p:grpSpPr>
        <p:grpSp>
          <p:nvGrpSpPr>
            <p:cNvPr id="15" name="Group 80"/>
            <p:cNvGrpSpPr/>
            <p:nvPr/>
          </p:nvGrpSpPr>
          <p:grpSpPr>
            <a:xfrm>
              <a:off x="8170814" y="1912116"/>
              <a:ext cx="2611177" cy="2139516"/>
              <a:chOff x="1193500" y="1491637"/>
              <a:chExt cx="3761195" cy="2139516"/>
            </a:xfrm>
          </p:grpSpPr>
          <p:grpSp>
            <p:nvGrpSpPr>
              <p:cNvPr id="17" name="Group 82"/>
              <p:cNvGrpSpPr/>
              <p:nvPr/>
            </p:nvGrpSpPr>
            <p:grpSpPr>
              <a:xfrm>
                <a:off x="1193500" y="1491637"/>
                <a:ext cx="3761195" cy="815608"/>
                <a:chOff x="1317257" y="1824875"/>
                <a:chExt cx="3761195" cy="815608"/>
              </a:xfrm>
            </p:grpSpPr>
            <p:sp>
              <p:nvSpPr>
                <p:cNvPr id="21" name="TextBox 86"/>
                <p:cNvSpPr txBox="1"/>
                <p:nvPr/>
              </p:nvSpPr>
              <p:spPr>
                <a:xfrm>
                  <a:off x="1815307" y="2132652"/>
                  <a:ext cx="326314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/>
                </a:bodyPr>
                <a:lstStyle/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en-US" altLang="zh-CN" sz="1000" dirty="0">
                    <a:solidFill>
                      <a:schemeClr val="dk1">
                        <a:lumMod val="100000"/>
                      </a:schemeClr>
                    </a:solidFill>
                  </a:endParaRPr>
                </a:p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Rectangle 87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pPr algn="r"/>
                  <a:r>
                    <a:rPr lang="zh-CN" altLang="en-US" sz="1600" b="1">
                      <a:solidFill>
                        <a:schemeClr val="accent1"/>
                      </a:solidFill>
                      <a:cs typeface="+mn-ea"/>
                      <a:sym typeface="+mn-lt"/>
                    </a:rPr>
                    <a:t>标题文本预设</a:t>
                  </a:r>
                  <a:endParaRPr lang="zh-CN" altLang="en-US" sz="1600" b="1">
                    <a:solidFill>
                      <a:schemeClr val="accent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8" name="Group 83"/>
              <p:cNvGrpSpPr/>
              <p:nvPr/>
            </p:nvGrpSpPr>
            <p:grpSpPr>
              <a:xfrm>
                <a:off x="1193500" y="2815545"/>
                <a:ext cx="3761195" cy="815608"/>
                <a:chOff x="1317257" y="1824875"/>
                <a:chExt cx="3761195" cy="815608"/>
              </a:xfrm>
            </p:grpSpPr>
            <p:sp>
              <p:nvSpPr>
                <p:cNvPr id="19" name="TextBox 84"/>
                <p:cNvSpPr txBox="1"/>
                <p:nvPr/>
              </p:nvSpPr>
              <p:spPr>
                <a:xfrm>
                  <a:off x="1886934" y="2132652"/>
                  <a:ext cx="3191518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/>
                </a:bodyPr>
                <a:lstStyle/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en-US" altLang="zh-CN" sz="1000" dirty="0">
                    <a:solidFill>
                      <a:schemeClr val="dk1">
                        <a:lumMod val="100000"/>
                      </a:schemeClr>
                    </a:solidFill>
                  </a:endParaRPr>
                </a:p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0" name="Rectangle 85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pPr algn="r"/>
                  <a:r>
                    <a:rPr lang="zh-CN" altLang="en-US" sz="1600" b="1">
                      <a:solidFill>
                        <a:schemeClr val="accent2"/>
                      </a:solidFill>
                      <a:cs typeface="+mn-ea"/>
                      <a:sym typeface="+mn-lt"/>
                    </a:rPr>
                    <a:t>标题文本预设</a:t>
                  </a:r>
                  <a:endParaRPr lang="zh-CN" altLang="en-US" sz="1600" b="1">
                    <a:solidFill>
                      <a:schemeClr val="accent2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cxnSp>
          <p:nvCxnSpPr>
            <p:cNvPr id="16" name="Straight Connector 81"/>
            <p:cNvCxnSpPr/>
            <p:nvPr/>
          </p:nvCxnSpPr>
          <p:spPr>
            <a:xfrm>
              <a:off x="8472264" y="2924944"/>
              <a:ext cx="2448272" cy="0"/>
            </a:xfrm>
            <a:prstGeom prst="line">
              <a:avLst/>
            </a:prstGeom>
            <a:ln>
              <a:solidFill>
                <a:schemeClr val="tx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71"/>
          <p:cNvGrpSpPr/>
          <p:nvPr/>
        </p:nvGrpSpPr>
        <p:grpSpPr>
          <a:xfrm>
            <a:off x="967099" y="1769430"/>
            <a:ext cx="2035289" cy="1604637"/>
            <a:chOff x="1307468" y="1697288"/>
            <a:chExt cx="2713719" cy="2139516"/>
          </a:xfrm>
        </p:grpSpPr>
        <p:grpSp>
          <p:nvGrpSpPr>
            <p:cNvPr id="7" name="Group 72"/>
            <p:cNvGrpSpPr/>
            <p:nvPr/>
          </p:nvGrpSpPr>
          <p:grpSpPr>
            <a:xfrm>
              <a:off x="1410010" y="1697288"/>
              <a:ext cx="2611177" cy="2139516"/>
              <a:chOff x="1193500" y="1491637"/>
              <a:chExt cx="3761195" cy="2139516"/>
            </a:xfrm>
          </p:grpSpPr>
          <p:grpSp>
            <p:nvGrpSpPr>
              <p:cNvPr id="9" name="Group 74"/>
              <p:cNvGrpSpPr/>
              <p:nvPr/>
            </p:nvGrpSpPr>
            <p:grpSpPr>
              <a:xfrm>
                <a:off x="1193500" y="1491637"/>
                <a:ext cx="3761195" cy="815608"/>
                <a:chOff x="1317257" y="1824875"/>
                <a:chExt cx="3761195" cy="815608"/>
              </a:xfrm>
            </p:grpSpPr>
            <p:sp>
              <p:nvSpPr>
                <p:cNvPr id="13" name="TextBox 78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/>
                </a:bodyPr>
                <a:lstStyle/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en-US" altLang="zh-CN" sz="1000" dirty="0">
                    <a:solidFill>
                      <a:schemeClr val="dk1">
                        <a:lumMod val="100000"/>
                      </a:schemeClr>
                    </a:solidFill>
                  </a:endParaRPr>
                </a:p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4" name="Rectangle 79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r>
                    <a:rPr lang="zh-CN" altLang="en-US" sz="1600" b="1">
                      <a:solidFill>
                        <a:schemeClr val="accent1"/>
                      </a:solidFill>
                      <a:cs typeface="+mn-ea"/>
                      <a:sym typeface="+mn-lt"/>
                    </a:rPr>
                    <a:t>标题文本预设</a:t>
                  </a:r>
                  <a:endParaRPr lang="zh-CN" altLang="en-US" sz="1600" b="1">
                    <a:solidFill>
                      <a:schemeClr val="accent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0" name="Group 75"/>
              <p:cNvGrpSpPr/>
              <p:nvPr/>
            </p:nvGrpSpPr>
            <p:grpSpPr>
              <a:xfrm>
                <a:off x="1193500" y="2815545"/>
                <a:ext cx="3761195" cy="815608"/>
                <a:chOff x="1317257" y="1824875"/>
                <a:chExt cx="3761195" cy="815608"/>
              </a:xfrm>
            </p:grpSpPr>
            <p:sp>
              <p:nvSpPr>
                <p:cNvPr id="11" name="TextBox 76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/>
                </a:bodyPr>
                <a:lstStyle/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en-US" altLang="zh-CN" sz="1000" dirty="0">
                    <a:solidFill>
                      <a:schemeClr val="dk1">
                        <a:lumMod val="100000"/>
                      </a:schemeClr>
                    </a:solidFill>
                  </a:endParaRPr>
                </a:p>
                <a:p>
                  <a:pPr lvl="0">
                    <a:lnSpc>
                      <a:spcPct val="120000"/>
                    </a:lnSpc>
                  </a:pPr>
                  <a:r>
                    <a:rPr lang="zh-CN" altLang="en-US" sz="1000" dirty="0">
                      <a:solidFill>
                        <a:schemeClr val="dk1">
                          <a:lumMod val="100000"/>
                        </a:schemeClr>
                      </a:solidFill>
                    </a:rPr>
                    <a:t>点击输入替换内容</a:t>
                  </a: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2" name="Rectangle 77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 lnSpcReduction="10000"/>
                </a:bodyPr>
                <a:lstStyle/>
                <a:p>
                  <a:r>
                    <a:rPr lang="zh-CN" altLang="en-US" sz="1600" b="1">
                      <a:solidFill>
                        <a:schemeClr val="accent2"/>
                      </a:solidFill>
                      <a:cs typeface="+mn-ea"/>
                      <a:sym typeface="+mn-lt"/>
                    </a:rPr>
                    <a:t>标题文本预设</a:t>
                  </a:r>
                  <a:endParaRPr lang="zh-CN" altLang="en-US" sz="1600" b="1">
                    <a:solidFill>
                      <a:schemeClr val="accent2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cxnSp>
          <p:nvCxnSpPr>
            <p:cNvPr id="8" name="Straight Connector 73"/>
            <p:cNvCxnSpPr/>
            <p:nvPr/>
          </p:nvCxnSpPr>
          <p:spPr>
            <a:xfrm>
              <a:off x="1307468" y="2710116"/>
              <a:ext cx="1898234" cy="0"/>
            </a:xfrm>
            <a:prstGeom prst="line">
              <a:avLst/>
            </a:prstGeom>
            <a:ln>
              <a:solidFill>
                <a:schemeClr val="tx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itle 1"/>
          <p:cNvSpPr txBox="1"/>
          <p:nvPr/>
        </p:nvSpPr>
        <p:spPr>
          <a:xfrm>
            <a:off x="611560" y="39207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工作完成情况</a:t>
            </a:r>
            <a:endParaRPr lang="en-GB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67"/>
          <p:cNvSpPr txBox="1"/>
          <p:nvPr/>
        </p:nvSpPr>
        <p:spPr>
          <a:xfrm>
            <a:off x="827585" y="1639488"/>
            <a:ext cx="1755718" cy="6232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rmAutofit fontScale="92500"/>
          </a:bodyPr>
          <a:lstStyle/>
          <a:p>
            <a:pPr lvl="0">
              <a:lnSpc>
                <a:spcPct val="120000"/>
              </a:lnSpc>
            </a:pPr>
            <a:r>
              <a:rPr lang="zh-CN" altLang="en-US" dirty="0">
                <a:solidFill>
                  <a:schemeClr val="dk1">
                    <a:lumMod val="100000"/>
                  </a:schemeClr>
                </a:solidFill>
              </a:rPr>
              <a:t>点击输入替换内容</a:t>
            </a:r>
            <a:endParaRPr lang="en-US" altLang="zh-CN" dirty="0">
              <a:solidFill>
                <a:schemeClr val="dk1">
                  <a:lumMod val="100000"/>
                </a:schemeClr>
              </a:solidFill>
            </a:endParaRPr>
          </a:p>
          <a:p>
            <a:pPr lvl="0">
              <a:lnSpc>
                <a:spcPct val="120000"/>
              </a:lnSpc>
            </a:pPr>
            <a:r>
              <a:rPr lang="zh-CN" altLang="en-US" dirty="0">
                <a:solidFill>
                  <a:schemeClr val="dk1">
                    <a:lumMod val="100000"/>
                  </a:schemeClr>
                </a:solidFill>
              </a:rPr>
              <a:t>点击输入替换内容</a:t>
            </a:r>
            <a:endParaRPr lang="zh-CN" altLang="en-US" dirty="0">
              <a:solidFill>
                <a:schemeClr val="dk1">
                  <a:lumMod val="10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文本框 68"/>
          <p:cNvSpPr txBox="1"/>
          <p:nvPr/>
        </p:nvSpPr>
        <p:spPr>
          <a:xfrm>
            <a:off x="6532960" y="1389234"/>
            <a:ext cx="1639440" cy="6232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rmAutofit fontScale="85000" lnSpcReduction="10000"/>
          </a:bodyPr>
          <a:lstStyle/>
          <a:p>
            <a:pPr lvl="0">
              <a:lnSpc>
                <a:spcPct val="120000"/>
              </a:lnSpc>
            </a:pPr>
            <a:r>
              <a:rPr lang="zh-CN" altLang="en-US" dirty="0">
                <a:solidFill>
                  <a:schemeClr val="dk1">
                    <a:lumMod val="100000"/>
                  </a:schemeClr>
                </a:solidFill>
              </a:rPr>
              <a:t>点击输入替换内容</a:t>
            </a:r>
            <a:endParaRPr lang="en-US" altLang="zh-CN" dirty="0">
              <a:solidFill>
                <a:schemeClr val="dk1">
                  <a:lumMod val="100000"/>
                </a:schemeClr>
              </a:solidFill>
            </a:endParaRPr>
          </a:p>
          <a:p>
            <a:pPr lvl="0">
              <a:lnSpc>
                <a:spcPct val="120000"/>
              </a:lnSpc>
            </a:pPr>
            <a:r>
              <a:rPr lang="zh-CN" altLang="en-US" dirty="0">
                <a:solidFill>
                  <a:schemeClr val="dk1">
                    <a:lumMod val="100000"/>
                  </a:schemeClr>
                </a:solidFill>
              </a:rPr>
              <a:t>点击输入替换内容</a:t>
            </a:r>
            <a:endParaRPr lang="zh-CN" altLang="en-US" dirty="0">
              <a:solidFill>
                <a:schemeClr val="dk1">
                  <a:lumMod val="10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文本框 69"/>
          <p:cNvSpPr txBox="1"/>
          <p:nvPr/>
        </p:nvSpPr>
        <p:spPr>
          <a:xfrm>
            <a:off x="5929677" y="3527244"/>
            <a:ext cx="1903859" cy="6232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rmAutofit lnSpcReduction="10000"/>
          </a:bodyPr>
          <a:lstStyle/>
          <a:p>
            <a:pPr lvl="0">
              <a:lnSpc>
                <a:spcPct val="120000"/>
              </a:lnSpc>
            </a:pPr>
            <a:r>
              <a:rPr lang="zh-CN" altLang="en-US" dirty="0">
                <a:solidFill>
                  <a:schemeClr val="dk1">
                    <a:lumMod val="100000"/>
                  </a:schemeClr>
                </a:solidFill>
              </a:rPr>
              <a:t>点击输入替换内容</a:t>
            </a:r>
            <a:endParaRPr lang="en-US" altLang="zh-CN" dirty="0">
              <a:solidFill>
                <a:schemeClr val="dk1">
                  <a:lumMod val="100000"/>
                </a:schemeClr>
              </a:solidFill>
            </a:endParaRPr>
          </a:p>
          <a:p>
            <a:pPr lvl="0">
              <a:lnSpc>
                <a:spcPct val="120000"/>
              </a:lnSpc>
            </a:pPr>
            <a:r>
              <a:rPr lang="zh-CN" altLang="en-US" dirty="0">
                <a:solidFill>
                  <a:schemeClr val="dk1">
                    <a:lumMod val="100000"/>
                  </a:schemeClr>
                </a:solidFill>
              </a:rPr>
              <a:t>点击输入替换内容</a:t>
            </a:r>
            <a:endParaRPr lang="zh-CN" altLang="en-US" dirty="0">
              <a:solidFill>
                <a:schemeClr val="dk1">
                  <a:lumMod val="10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2428014" y="1380417"/>
            <a:ext cx="4161130" cy="2770075"/>
            <a:chOff x="2428014" y="1380417"/>
            <a:chExt cx="4161130" cy="2770075"/>
          </a:xfrm>
        </p:grpSpPr>
        <p:sp>
          <p:nvSpPr>
            <p:cNvPr id="9" name="文本框 55"/>
            <p:cNvSpPr txBox="1"/>
            <p:nvPr/>
          </p:nvSpPr>
          <p:spPr>
            <a:xfrm>
              <a:off x="5672227" y="1380417"/>
              <a:ext cx="916917" cy="242374"/>
            </a:xfrm>
            <a:prstGeom prst="rect">
              <a:avLst/>
            </a:prstGeom>
            <a:noFill/>
          </p:spPr>
          <p:txBody>
            <a:bodyPr wrap="square">
              <a:normAutofit fontScale="55000" lnSpcReduction="20000"/>
            </a:bodyPr>
            <a:lstStyle/>
            <a:p>
              <a:r>
                <a:rPr lang="de-DE" sz="1500" dirty="0">
                  <a:solidFill>
                    <a:schemeClr val="accent2">
                      <a:lumMod val="100000"/>
                    </a:schemeClr>
                  </a:solidFill>
                  <a:cs typeface="+mn-ea"/>
                  <a:sym typeface="+mn-lt"/>
                </a:rPr>
                <a:t>Europe </a:t>
              </a:r>
              <a:r>
                <a:rPr lang="de-DE" sz="1500" dirty="0" smtClean="0">
                  <a:solidFill>
                    <a:schemeClr val="accent2">
                      <a:lumMod val="100000"/>
                    </a:schemeClr>
                  </a:solidFill>
                  <a:cs typeface="+mn-ea"/>
                  <a:sym typeface="+mn-lt"/>
                </a:rPr>
                <a:t>(2030)</a:t>
              </a:r>
              <a:endParaRPr lang="de-DE" sz="1500" dirty="0">
                <a:solidFill>
                  <a:schemeClr val="accent2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2428014" y="1462582"/>
              <a:ext cx="3703845" cy="2687910"/>
              <a:chOff x="2428014" y="1462582"/>
              <a:chExt cx="3703845" cy="2687910"/>
            </a:xfrm>
          </p:grpSpPr>
          <p:grpSp>
            <p:nvGrpSpPr>
              <p:cNvPr id="4" name="组合 3"/>
              <p:cNvGrpSpPr/>
              <p:nvPr/>
            </p:nvGrpSpPr>
            <p:grpSpPr>
              <a:xfrm>
                <a:off x="4180736" y="1574257"/>
                <a:ext cx="1824153" cy="1824153"/>
                <a:chOff x="14382607" y="3858443"/>
                <a:chExt cx="4864408" cy="4864408"/>
              </a:xfrm>
            </p:grpSpPr>
            <p:sp>
              <p:nvSpPr>
                <p:cNvPr id="26" name="椭圆 25"/>
                <p:cNvSpPr/>
                <p:nvPr/>
              </p:nvSpPr>
              <p:spPr>
                <a:xfrm>
                  <a:off x="14791898" y="4248047"/>
                  <a:ext cx="4144194" cy="4144194"/>
                </a:xfrm>
                <a:prstGeom prst="ellipse">
                  <a:avLst/>
                </a:prstGeom>
                <a:solidFill>
                  <a:schemeClr val="accent2">
                    <a:alpha val="80000"/>
                  </a:schemeClr>
                </a:solidFill>
                <a:ln>
                  <a:noFill/>
                </a:ln>
                <a:effectLst>
                  <a:outerShdw blurRad="38100" dist="38100" algn="ctr" rotWithShape="0">
                    <a:srgbClr val="000000">
                      <a:alpha val="2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椭圆 26"/>
                <p:cNvSpPr/>
                <p:nvPr/>
              </p:nvSpPr>
              <p:spPr>
                <a:xfrm>
                  <a:off x="14382607" y="3858443"/>
                  <a:ext cx="4864408" cy="4864408"/>
                </a:xfrm>
                <a:prstGeom prst="ellipse">
                  <a:avLst/>
                </a:prstGeom>
                <a:noFill/>
                <a:ln>
                  <a:solidFill>
                    <a:schemeClr val="accent1">
                      <a:alpha val="50000"/>
                    </a:schemeClr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5" name="组合 4"/>
              <p:cNvGrpSpPr/>
              <p:nvPr/>
            </p:nvGrpSpPr>
            <p:grpSpPr>
              <a:xfrm>
                <a:off x="3962521" y="2614803"/>
                <a:ext cx="1106364" cy="1106364"/>
                <a:chOff x="13800701" y="6633228"/>
                <a:chExt cx="2950304" cy="2950304"/>
              </a:xfrm>
            </p:grpSpPr>
            <p:sp>
              <p:nvSpPr>
                <p:cNvPr id="24" name="椭圆 23"/>
                <p:cNvSpPr/>
                <p:nvPr/>
              </p:nvSpPr>
              <p:spPr>
                <a:xfrm>
                  <a:off x="14047153" y="6850109"/>
                  <a:ext cx="2513488" cy="2513488"/>
                </a:xfrm>
                <a:prstGeom prst="ellipse">
                  <a:avLst/>
                </a:prstGeom>
                <a:solidFill>
                  <a:schemeClr val="accent3">
                    <a:alpha val="80000"/>
                  </a:schemeClr>
                </a:solidFill>
                <a:ln>
                  <a:noFill/>
                </a:ln>
                <a:effectLst>
                  <a:outerShdw blurRad="38100" dist="38100" algn="ctr" rotWithShape="0">
                    <a:srgbClr val="000000">
                      <a:alpha val="2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椭圆 24"/>
                <p:cNvSpPr/>
                <p:nvPr/>
              </p:nvSpPr>
              <p:spPr>
                <a:xfrm>
                  <a:off x="13800701" y="6633228"/>
                  <a:ext cx="2950304" cy="2950304"/>
                </a:xfrm>
                <a:prstGeom prst="ellipse">
                  <a:avLst/>
                </a:prstGeom>
                <a:noFill/>
                <a:ln>
                  <a:solidFill>
                    <a:schemeClr val="accent1">
                      <a:alpha val="50000"/>
                    </a:schemeClr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6" name="组合 5"/>
              <p:cNvGrpSpPr/>
              <p:nvPr/>
            </p:nvGrpSpPr>
            <p:grpSpPr>
              <a:xfrm>
                <a:off x="3303051" y="1886192"/>
                <a:ext cx="1534102" cy="1534102"/>
                <a:chOff x="12042112" y="4690267"/>
                <a:chExt cx="4090937" cy="4090937"/>
              </a:xfrm>
            </p:grpSpPr>
            <p:sp>
              <p:nvSpPr>
                <p:cNvPr id="22" name="椭圆 21"/>
                <p:cNvSpPr/>
                <p:nvPr/>
              </p:nvSpPr>
              <p:spPr>
                <a:xfrm>
                  <a:off x="12384220" y="4995355"/>
                  <a:ext cx="3485242" cy="3485242"/>
                </a:xfrm>
                <a:prstGeom prst="ellipse">
                  <a:avLst/>
                </a:prstGeom>
                <a:solidFill>
                  <a:schemeClr val="accent1">
                    <a:alpha val="80000"/>
                  </a:schemeClr>
                </a:solidFill>
                <a:ln>
                  <a:noFill/>
                </a:ln>
                <a:effectLst>
                  <a:outerShdw blurRad="38100" dist="38100" algn="ctr" rotWithShape="0">
                    <a:srgbClr val="000000">
                      <a:alpha val="2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椭圆 22"/>
                <p:cNvSpPr/>
                <p:nvPr/>
              </p:nvSpPr>
              <p:spPr>
                <a:xfrm>
                  <a:off x="12042112" y="4690267"/>
                  <a:ext cx="4090937" cy="4090937"/>
                </a:xfrm>
                <a:prstGeom prst="ellipse">
                  <a:avLst/>
                </a:prstGeom>
                <a:noFill/>
                <a:ln>
                  <a:solidFill>
                    <a:schemeClr val="accent1">
                      <a:alpha val="50000"/>
                    </a:schemeClr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cxnSp>
            <p:nvCxnSpPr>
              <p:cNvPr id="7" name="直接连接符 6"/>
              <p:cNvCxnSpPr/>
              <p:nvPr/>
            </p:nvCxnSpPr>
            <p:spPr>
              <a:xfrm flipH="1">
                <a:off x="5178321" y="1480079"/>
                <a:ext cx="437672" cy="878860"/>
              </a:xfrm>
              <a:prstGeom prst="line">
                <a:avLst/>
              </a:prstGeom>
              <a:ln w="12700" cap="flat" cmpd="sng" algn="ctr">
                <a:solidFill>
                  <a:schemeClr val="accent2">
                    <a:lumMod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椭圆 7"/>
              <p:cNvSpPr/>
              <p:nvPr/>
            </p:nvSpPr>
            <p:spPr>
              <a:xfrm>
                <a:off x="5580017" y="1462582"/>
                <a:ext cx="71951" cy="71951"/>
              </a:xfrm>
              <a:prstGeom prst="ellipse">
                <a:avLst/>
              </a:prstGeom>
              <a:solidFill>
                <a:schemeClr val="accent2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cxnSp>
            <p:nvCxnSpPr>
              <p:cNvPr id="10" name="直接连接符 9"/>
              <p:cNvCxnSpPr/>
              <p:nvPr/>
            </p:nvCxnSpPr>
            <p:spPr>
              <a:xfrm>
                <a:off x="3432259" y="1785704"/>
                <a:ext cx="553660" cy="723214"/>
              </a:xfrm>
              <a:prstGeom prst="lin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椭圆 10"/>
              <p:cNvSpPr/>
              <p:nvPr/>
            </p:nvSpPr>
            <p:spPr>
              <a:xfrm>
                <a:off x="3390311" y="1733867"/>
                <a:ext cx="71951" cy="7195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2" name="文本框 61"/>
              <p:cNvSpPr txBox="1"/>
              <p:nvPr/>
            </p:nvSpPr>
            <p:spPr>
              <a:xfrm>
                <a:off x="2428014" y="1639488"/>
                <a:ext cx="916917" cy="242374"/>
              </a:xfrm>
              <a:prstGeom prst="rect">
                <a:avLst/>
              </a:prstGeom>
              <a:noFill/>
            </p:spPr>
            <p:txBody>
              <a:bodyPr wrap="square">
                <a:normAutofit fontScale="62500" lnSpcReduction="20000"/>
              </a:bodyPr>
              <a:lstStyle/>
              <a:p>
                <a:pPr algn="r"/>
                <a:r>
                  <a:rPr lang="de-DE" sz="1500" dirty="0">
                    <a:solidFill>
                      <a:schemeClr val="accent1"/>
                    </a:solidFill>
                    <a:cs typeface="+mn-ea"/>
                    <a:sym typeface="+mn-lt"/>
                  </a:rPr>
                  <a:t>U.S.A. </a:t>
                </a:r>
                <a:r>
                  <a:rPr lang="de-DE" sz="1500" dirty="0" smtClean="0">
                    <a:solidFill>
                      <a:schemeClr val="accent1"/>
                    </a:solidFill>
                    <a:cs typeface="+mn-ea"/>
                    <a:sym typeface="+mn-lt"/>
                  </a:rPr>
                  <a:t>(2030)</a:t>
                </a:r>
                <a:endParaRPr lang="de-DE" sz="1500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13" name="直接连接符 12"/>
              <p:cNvCxnSpPr/>
              <p:nvPr/>
            </p:nvCxnSpPr>
            <p:spPr>
              <a:xfrm>
                <a:off x="4584392" y="3292500"/>
                <a:ext cx="553660" cy="723214"/>
              </a:xfrm>
              <a:prstGeom prst="line">
                <a:avLst/>
              </a:prstGeom>
              <a:ln w="12700" cap="flat" cmpd="sng" algn="ctr">
                <a:solidFill>
                  <a:schemeClr val="accent3">
                    <a:lumMod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椭圆 13"/>
              <p:cNvSpPr/>
              <p:nvPr/>
            </p:nvSpPr>
            <p:spPr>
              <a:xfrm>
                <a:off x="5106271" y="3979740"/>
                <a:ext cx="71951" cy="71951"/>
              </a:xfrm>
              <a:prstGeom prst="ellipse">
                <a:avLst/>
              </a:prstGeom>
              <a:solidFill>
                <a:schemeClr val="accent3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5" name="文本框 66"/>
              <p:cNvSpPr txBox="1"/>
              <p:nvPr/>
            </p:nvSpPr>
            <p:spPr>
              <a:xfrm>
                <a:off x="5214942" y="3908118"/>
                <a:ext cx="916917" cy="242374"/>
              </a:xfrm>
              <a:prstGeom prst="rect">
                <a:avLst/>
              </a:prstGeom>
              <a:noFill/>
            </p:spPr>
            <p:txBody>
              <a:bodyPr wrap="square">
                <a:normAutofit fontScale="62500" lnSpcReduction="20000"/>
              </a:bodyPr>
              <a:lstStyle/>
              <a:p>
                <a:r>
                  <a:rPr lang="de-DE" sz="1500" dirty="0">
                    <a:solidFill>
                      <a:schemeClr val="accent3">
                        <a:lumMod val="100000"/>
                      </a:schemeClr>
                    </a:solidFill>
                    <a:cs typeface="+mn-ea"/>
                    <a:sym typeface="+mn-lt"/>
                  </a:rPr>
                  <a:t>Asia </a:t>
                </a:r>
                <a:r>
                  <a:rPr lang="de-DE" sz="1500" dirty="0" smtClean="0">
                    <a:solidFill>
                      <a:schemeClr val="accent3">
                        <a:lumMod val="100000"/>
                      </a:schemeClr>
                    </a:solidFill>
                    <a:cs typeface="+mn-ea"/>
                    <a:sym typeface="+mn-lt"/>
                  </a:rPr>
                  <a:t>(2030)</a:t>
                </a:r>
                <a:endParaRPr lang="de-DE" sz="1500" dirty="0">
                  <a:solidFill>
                    <a:schemeClr val="accent3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4868694" y="2228651"/>
                <a:ext cx="517346" cy="51734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 fontScale="77500" lnSpcReduction="20000"/>
              </a:bodyPr>
              <a:lstStyle/>
              <a:p>
                <a:pPr algn="ctr"/>
                <a:r>
                  <a:rPr lang="de-DE" sz="1500">
                    <a:solidFill>
                      <a:schemeClr val="accent1">
                        <a:lumMod val="100000"/>
                      </a:schemeClr>
                    </a:solidFill>
                    <a:cs typeface="+mn-ea"/>
                    <a:sym typeface="+mn-lt"/>
                  </a:rPr>
                  <a:t>86</a:t>
                </a:r>
                <a:endParaRPr lang="de-DE" sz="1500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3798637" y="2360618"/>
                <a:ext cx="517346" cy="51734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 fontScale="77500" lnSpcReduction="20000"/>
              </a:bodyPr>
              <a:lstStyle/>
              <a:p>
                <a:pPr algn="ctr"/>
                <a:r>
                  <a:rPr lang="de-DE" sz="1500">
                    <a:solidFill>
                      <a:schemeClr val="accent1">
                        <a:lumMod val="100000"/>
                      </a:schemeClr>
                    </a:solidFill>
                    <a:cs typeface="+mn-ea"/>
                    <a:sym typeface="+mn-lt"/>
                  </a:rPr>
                  <a:t>64</a:t>
                </a:r>
                <a:endParaRPr lang="de-DE" sz="1500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4274229" y="2949922"/>
                <a:ext cx="517346" cy="51734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 fontScale="77500" lnSpcReduction="20000"/>
              </a:bodyPr>
              <a:lstStyle/>
              <a:p>
                <a:pPr algn="ctr"/>
                <a:r>
                  <a:rPr lang="de-DE" sz="1500">
                    <a:solidFill>
                      <a:schemeClr val="accent1">
                        <a:lumMod val="100000"/>
                      </a:schemeClr>
                    </a:solidFill>
                    <a:cs typeface="+mn-ea"/>
                    <a:sym typeface="+mn-lt"/>
                  </a:rPr>
                  <a:t>49</a:t>
                </a:r>
                <a:endParaRPr lang="de-DE" sz="1500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1" name="Title 1"/>
          <p:cNvSpPr txBox="1"/>
          <p:nvPr/>
        </p:nvSpPr>
        <p:spPr>
          <a:xfrm>
            <a:off x="611560" y="39207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工作完成情况</a:t>
            </a:r>
            <a:endParaRPr lang="en-GB" altLang="zh-CN" sz="18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">
        <p:fade/>
      </p:transition>
    </mc:Choice>
    <mc:Fallback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tags/tag1.xml><?xml version="1.0" encoding="utf-8"?>
<p:tagLst xmlns:p="http://schemas.openxmlformats.org/presentationml/2006/main">
  <p:tag name="PA" val="v4.1.3"/>
</p:tagLst>
</file>

<file path=ppt/tags/tag10.xml><?xml version="1.0" encoding="utf-8"?>
<p:tagLst xmlns:p="http://schemas.openxmlformats.org/presentationml/2006/main">
  <p:tag name="ISLIDE.DIAGRAM" val="62994c34-c365-4662-af2a-bcaecb2fa4c7"/>
</p:tagLst>
</file>

<file path=ppt/tags/tag11.xml><?xml version="1.0" encoding="utf-8"?>
<p:tagLst xmlns:p="http://schemas.openxmlformats.org/presentationml/2006/main">
  <p:tag name="ISLIDE.DIAGRAM" val="3a01a928-e975-4e93-93d2-b8f2b70c7247"/>
</p:tagLst>
</file>

<file path=ppt/tags/tag12.xml><?xml version="1.0" encoding="utf-8"?>
<p:tagLst xmlns:p="http://schemas.openxmlformats.org/presentationml/2006/main">
  <p:tag name="ISLIDE.DIAGRAM" val="ab05736e-c6df-4b23-a84f-66f301845785"/>
</p:tagLst>
</file>

<file path=ppt/tags/tag13.xml><?xml version="1.0" encoding="utf-8"?>
<p:tagLst xmlns:p="http://schemas.openxmlformats.org/presentationml/2006/main">
  <p:tag name="ISLIDE.DIAGRAM" val="66f7308e-5dc0-413d-a5b4-053eb8e13c15"/>
</p:tagLst>
</file>

<file path=ppt/tags/tag14.xml><?xml version="1.0" encoding="utf-8"?>
<p:tagLst xmlns:p="http://schemas.openxmlformats.org/presentationml/2006/main">
  <p:tag name="ISLIDE.DIAGRAM" val="90752399-222e-44fb-b973-dd0969f2a812"/>
</p:tagLst>
</file>

<file path=ppt/tags/tag15.xml><?xml version="1.0" encoding="utf-8"?>
<p:tagLst xmlns:p="http://schemas.openxmlformats.org/presentationml/2006/main">
  <p:tag name="ISPRING_PRESENTATION_TITLE" val="16"/>
</p:tagLst>
</file>

<file path=ppt/tags/tag2.xml><?xml version="1.0" encoding="utf-8"?>
<p:tagLst xmlns:p="http://schemas.openxmlformats.org/presentationml/2006/main">
  <p:tag name="PA" val="v4.1.3"/>
</p:tagLst>
</file>

<file path=ppt/tags/tag3.xml><?xml version="1.0" encoding="utf-8"?>
<p:tagLst xmlns:p="http://schemas.openxmlformats.org/presentationml/2006/main">
  <p:tag name="PA" val="v4.1.3"/>
</p:tagLst>
</file>

<file path=ppt/tags/tag4.xml><?xml version="1.0" encoding="utf-8"?>
<p:tagLst xmlns:p="http://schemas.openxmlformats.org/presentationml/2006/main">
  <p:tag name="PA" val="v4.1.3"/>
</p:tagLst>
</file>

<file path=ppt/tags/tag5.xml><?xml version="1.0" encoding="utf-8"?>
<p:tagLst xmlns:p="http://schemas.openxmlformats.org/presentationml/2006/main">
  <p:tag name="PA" val="v4.1.3"/>
</p:tagLst>
</file>

<file path=ppt/tags/tag6.xml><?xml version="1.0" encoding="utf-8"?>
<p:tagLst xmlns:p="http://schemas.openxmlformats.org/presentationml/2006/main">
  <p:tag name="PA" val="v4.1.3"/>
</p:tagLst>
</file>

<file path=ppt/tags/tag7.xml><?xml version="1.0" encoding="utf-8"?>
<p:tagLst xmlns:p="http://schemas.openxmlformats.org/presentationml/2006/main">
  <p:tag name="PA" val="v4.1.3"/>
</p:tagLst>
</file>

<file path=ppt/tags/tag8.xml><?xml version="1.0" encoding="utf-8"?>
<p:tagLst xmlns:p="http://schemas.openxmlformats.org/presentationml/2006/main">
  <p:tag name="PA" val="v4.1.3"/>
</p:tagLst>
</file>

<file path=ppt/tags/tag9.xml><?xml version="1.0" encoding="utf-8"?>
<p:tagLst xmlns:p="http://schemas.openxmlformats.org/presentationml/2006/main">
  <p:tag name="PA" val="v4.1.3"/>
</p:tagLst>
</file>

<file path=ppt/theme/theme1.xml><?xml version="1.0" encoding="utf-8"?>
<a:theme xmlns:a="http://schemas.openxmlformats.org/drawingml/2006/main" name="第一PPT，www.1ppt.com">
  <a:themeElements>
    <a:clrScheme name="自定义 23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76A27C"/>
      </a:accent1>
      <a:accent2>
        <a:srgbClr val="76A27C"/>
      </a:accent2>
      <a:accent3>
        <a:srgbClr val="76A27C"/>
      </a:accent3>
      <a:accent4>
        <a:srgbClr val="76A27C"/>
      </a:accent4>
      <a:accent5>
        <a:srgbClr val="76A27C"/>
      </a:accent5>
      <a:accent6>
        <a:srgbClr val="76A27C"/>
      </a:accent6>
      <a:hlink>
        <a:srgbClr val="F01306"/>
      </a:hlink>
      <a:folHlink>
        <a:srgbClr val="FF6F0F"/>
      </a:folHlink>
    </a:clrScheme>
    <a:fontScheme name="vik4ir32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10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11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12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13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14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15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16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17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18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19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2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20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21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22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23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3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4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5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6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7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8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ppt/theme/themeOverride9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76A27C"/>
    </a:accent1>
    <a:accent2>
      <a:srgbClr val="76A27C"/>
    </a:accent2>
    <a:accent3>
      <a:srgbClr val="76A27C"/>
    </a:accent3>
    <a:accent4>
      <a:srgbClr val="76A27C"/>
    </a:accent4>
    <a:accent5>
      <a:srgbClr val="76A27C"/>
    </a:accent5>
    <a:accent6>
      <a:srgbClr val="76A27C"/>
    </a:accent6>
    <a:hlink>
      <a:srgbClr val="F01306"/>
    </a:hlink>
    <a:folHlink>
      <a:srgbClr val="FF6F0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2053</Words>
  <Application>WPS 演示</Application>
  <PresentationFormat>全屏显示(16:9)</PresentationFormat>
  <Paragraphs>530</Paragraphs>
  <Slides>23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8" baseType="lpstr">
      <vt:lpstr>Arial</vt:lpstr>
      <vt:lpstr>宋体</vt:lpstr>
      <vt:lpstr>Wingdings</vt:lpstr>
      <vt:lpstr>微软雅黑</vt:lpstr>
      <vt:lpstr>Calibri</vt:lpstr>
      <vt:lpstr>Agency FB</vt:lpstr>
      <vt:lpstr>Oswald</vt:lpstr>
      <vt:lpstr>Impact</vt:lpstr>
      <vt:lpstr>U.S. 101</vt:lpstr>
      <vt:lpstr>Roboto</vt:lpstr>
      <vt:lpstr>Open Sans Light</vt:lpstr>
      <vt:lpstr>Arial Unicode MS</vt:lpstr>
      <vt:lpstr>Arial</vt:lpstr>
      <vt:lpstr>td-sb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绿色办公桌面</dc:title>
  <dc:creator>第一PPT</dc:creator>
  <cp:keywords>www.1ppt.com</cp:keywords>
  <cp:lastModifiedBy>Administrator</cp:lastModifiedBy>
  <cp:revision>267</cp:revision>
  <dcterms:created xsi:type="dcterms:W3CDTF">2015-12-11T17:46:00Z</dcterms:created>
  <dcterms:modified xsi:type="dcterms:W3CDTF">2020-04-23T08:49:15Z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2052-11.1.0.9329</vt:lpwstr>
  </property>
</Properties>
</file>