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C395"/>
    <a:srgbClr val="C69D89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53F5BC7-A2D3-403B-9198-FEFF8985167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7E3B60C-69E8-4BEF-8BF6-EB483D242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81ED-1EEE-4972-AA0A-E1DE39A6CE1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86B40-E33C-41BC-A20A-8044281E9B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00C78-547D-47CC-8DBC-F564DAA3C7B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818D7-4B05-455A-8C6A-A597E81E2A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108E7-D5D7-4092-8A04-35877A78E7E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BBD77-63F2-41F4-8279-297585C02C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F8538-FBAA-4BD4-9CEB-F36ECFE60C1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EC2A-9DEA-4619-BEF8-8DC924471B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707CF-BD46-4857-8ACF-FA3AAE79DB6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2035-4C3E-481A-A6B5-07418E0DD6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F07BF-B4BE-4333-A8F8-541AF448EFB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C8034-204F-41F2-BD2D-42BB3D9CBE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0B5DA-83C5-40AE-B74C-55F3F5316BAB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12B95-6874-4E97-BAEF-AA02F6B850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68989-0A94-4588-9ABF-F8F304C1381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F1D95-131B-4D5A-92AF-2917832FE1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F6BEC-3DAA-49A9-90B8-BFD15BB4DE4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A4F6E-56FE-4134-A440-E73B8DA5D3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8CCB-4F02-4A79-87F0-BF57E866286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5972F-A18B-4BDE-ACA4-59483A29F40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1C7C9-5B7F-449E-BCC2-4232FFFCEB0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82C05-4AE7-452C-9799-0460B28D17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BED397-B84E-4E1A-A204-BE7FAA180EB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FF4D8F-25A4-42D7-A182-F3C9C3990B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1357313" y="1214438"/>
            <a:ext cx="4857750" cy="1046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anose="020F0502020204030204" pitchFamily="34" charset="0"/>
              </a:rPr>
              <a:t>POWERPOINT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适用于商务办公及相关类别演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注：文本框可根据需求改变颜色、移动位置；文字可编辑</a:t>
            </a:r>
            <a:endParaRPr lang="zh-CN" altLang="en-US" sz="1000" kern="15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28750" y="171450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五边形 9"/>
          <p:cNvSpPr/>
          <p:nvPr/>
        </p:nvSpPr>
        <p:spPr>
          <a:xfrm>
            <a:off x="3429000" y="1857375"/>
            <a:ext cx="3214688" cy="500063"/>
          </a:xfrm>
          <a:prstGeom prst="homePlat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857500" y="1862138"/>
            <a:ext cx="495300" cy="495300"/>
          </a:xfrm>
          <a:prstGeom prst="ellipse">
            <a:avLst/>
          </a:prstGeom>
          <a:noFill/>
          <a:ln>
            <a:solidFill>
              <a:srgbClr val="C69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五边形 11"/>
          <p:cNvSpPr/>
          <p:nvPr/>
        </p:nvSpPr>
        <p:spPr>
          <a:xfrm>
            <a:off x="3429000" y="2571750"/>
            <a:ext cx="3214688" cy="500063"/>
          </a:xfrm>
          <a:prstGeom prst="homePlat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857500" y="2576513"/>
            <a:ext cx="495300" cy="495300"/>
          </a:xfrm>
          <a:prstGeom prst="ellipse">
            <a:avLst/>
          </a:prstGeom>
          <a:noFill/>
          <a:ln>
            <a:solidFill>
              <a:srgbClr val="C69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五边形 13"/>
          <p:cNvSpPr/>
          <p:nvPr/>
        </p:nvSpPr>
        <p:spPr>
          <a:xfrm>
            <a:off x="3429000" y="3214688"/>
            <a:ext cx="3214688" cy="500062"/>
          </a:xfrm>
          <a:prstGeom prst="homePlat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57500" y="3219450"/>
            <a:ext cx="495300" cy="495300"/>
          </a:xfrm>
          <a:prstGeom prst="ellipse">
            <a:avLst/>
          </a:prstGeom>
          <a:noFill/>
          <a:ln>
            <a:solidFill>
              <a:srgbClr val="C69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五边形 15"/>
          <p:cNvSpPr/>
          <p:nvPr/>
        </p:nvSpPr>
        <p:spPr>
          <a:xfrm>
            <a:off x="3429000" y="3929063"/>
            <a:ext cx="3214688" cy="500062"/>
          </a:xfrm>
          <a:prstGeom prst="homePlat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857500" y="3933825"/>
            <a:ext cx="495300" cy="495300"/>
          </a:xfrm>
          <a:prstGeom prst="ellipse">
            <a:avLst/>
          </a:prstGeom>
          <a:noFill/>
          <a:ln>
            <a:solidFill>
              <a:srgbClr val="C69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87" name="矩形 20"/>
          <p:cNvSpPr>
            <a:spLocks noChangeArrowheads="1"/>
          </p:cNvSpPr>
          <p:nvPr/>
        </p:nvSpPr>
        <p:spPr bwMode="auto">
          <a:xfrm>
            <a:off x="4143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8" name="矩形 21"/>
          <p:cNvSpPr>
            <a:spLocks noChangeArrowheads="1"/>
          </p:cNvSpPr>
          <p:nvPr/>
        </p:nvSpPr>
        <p:spPr bwMode="auto">
          <a:xfrm>
            <a:off x="414337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9" name="矩形 22"/>
          <p:cNvSpPr>
            <a:spLocks noChangeArrowheads="1"/>
          </p:cNvSpPr>
          <p:nvPr/>
        </p:nvSpPr>
        <p:spPr bwMode="auto">
          <a:xfrm>
            <a:off x="4214813" y="39878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0" name="矩形 21"/>
          <p:cNvSpPr>
            <a:spLocks noChangeArrowheads="1"/>
          </p:cNvSpPr>
          <p:nvPr/>
        </p:nvSpPr>
        <p:spPr bwMode="auto">
          <a:xfrm>
            <a:off x="421481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波形 10"/>
          <p:cNvSpPr/>
          <p:nvPr/>
        </p:nvSpPr>
        <p:spPr>
          <a:xfrm>
            <a:off x="2143125" y="1500188"/>
            <a:ext cx="2571750" cy="1214437"/>
          </a:xfrm>
          <a:prstGeom prst="wav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波形 11"/>
          <p:cNvSpPr/>
          <p:nvPr/>
        </p:nvSpPr>
        <p:spPr>
          <a:xfrm>
            <a:off x="4714875" y="1500188"/>
            <a:ext cx="2571750" cy="1214437"/>
          </a:xfrm>
          <a:prstGeom prst="wave">
            <a:avLst/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波形 12"/>
          <p:cNvSpPr/>
          <p:nvPr/>
        </p:nvSpPr>
        <p:spPr>
          <a:xfrm>
            <a:off x="2143125" y="2643188"/>
            <a:ext cx="2571750" cy="1214437"/>
          </a:xfrm>
          <a:prstGeom prst="wav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波形 13"/>
          <p:cNvSpPr/>
          <p:nvPr/>
        </p:nvSpPr>
        <p:spPr>
          <a:xfrm>
            <a:off x="4714875" y="2643188"/>
            <a:ext cx="2571750" cy="1214437"/>
          </a:xfrm>
          <a:prstGeom prst="wave">
            <a:avLst/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波形 14"/>
          <p:cNvSpPr/>
          <p:nvPr/>
        </p:nvSpPr>
        <p:spPr>
          <a:xfrm>
            <a:off x="2143125" y="3786188"/>
            <a:ext cx="2571750" cy="1214437"/>
          </a:xfrm>
          <a:prstGeom prst="wave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波形 15"/>
          <p:cNvSpPr/>
          <p:nvPr/>
        </p:nvSpPr>
        <p:spPr>
          <a:xfrm>
            <a:off x="4714875" y="3786188"/>
            <a:ext cx="2571750" cy="1214437"/>
          </a:xfrm>
          <a:prstGeom prst="wave">
            <a:avLst/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9" name="矩形 13"/>
          <p:cNvSpPr>
            <a:spLocks noChangeArrowheads="1"/>
          </p:cNvSpPr>
          <p:nvPr/>
        </p:nvSpPr>
        <p:spPr bwMode="auto">
          <a:xfrm>
            <a:off x="528637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0" name="矩形 14"/>
          <p:cNvSpPr>
            <a:spLocks noChangeArrowheads="1"/>
          </p:cNvSpPr>
          <p:nvPr/>
        </p:nvSpPr>
        <p:spPr bwMode="auto">
          <a:xfrm>
            <a:off x="26431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1" name="矩形 15"/>
          <p:cNvSpPr>
            <a:spLocks noChangeArrowheads="1"/>
          </p:cNvSpPr>
          <p:nvPr/>
        </p:nvSpPr>
        <p:spPr bwMode="auto">
          <a:xfrm>
            <a:off x="521493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3000375" y="1357313"/>
            <a:ext cx="1928813" cy="1928812"/>
          </a:xfrm>
          <a:prstGeom prst="chevron">
            <a:avLst>
              <a:gd name="adj" fmla="val 11042"/>
            </a:avLst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4786313" y="1357313"/>
            <a:ext cx="1928812" cy="1928812"/>
          </a:xfrm>
          <a:prstGeom prst="chevron">
            <a:avLst>
              <a:gd name="adj" fmla="val 11042"/>
            </a:avLst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 flipH="1">
            <a:off x="4572000" y="3357563"/>
            <a:ext cx="1928813" cy="1928812"/>
          </a:xfrm>
          <a:prstGeom prst="chevron">
            <a:avLst>
              <a:gd name="adj" fmla="val 11042"/>
            </a:avLst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 flipH="1">
            <a:off x="2786063" y="3357563"/>
            <a:ext cx="1928812" cy="1928812"/>
          </a:xfrm>
          <a:prstGeom prst="chevron">
            <a:avLst>
              <a:gd name="adj" fmla="val 11042"/>
            </a:avLst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328612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2" name="矩形 13"/>
          <p:cNvSpPr>
            <a:spLocks noChangeArrowheads="1"/>
          </p:cNvSpPr>
          <p:nvPr/>
        </p:nvSpPr>
        <p:spPr bwMode="auto">
          <a:xfrm>
            <a:off x="471487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3" name="矩形 14"/>
          <p:cNvSpPr>
            <a:spLocks noChangeArrowheads="1"/>
          </p:cNvSpPr>
          <p:nvPr/>
        </p:nvSpPr>
        <p:spPr bwMode="auto">
          <a:xfrm>
            <a:off x="292893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4" name="矩形 15"/>
          <p:cNvSpPr>
            <a:spLocks noChangeArrowheads="1"/>
          </p:cNvSpPr>
          <p:nvPr/>
        </p:nvSpPr>
        <p:spPr bwMode="auto">
          <a:xfrm>
            <a:off x="50720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6035675" y="2357438"/>
            <a:ext cx="2322513" cy="2322512"/>
          </a:xfrm>
          <a:prstGeom prst="foldedCorner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折角形 11"/>
          <p:cNvSpPr/>
          <p:nvPr/>
        </p:nvSpPr>
        <p:spPr>
          <a:xfrm flipH="1" flipV="1">
            <a:off x="3606800" y="1285875"/>
            <a:ext cx="2322513" cy="2322513"/>
          </a:xfrm>
          <a:prstGeom prst="foldedCorner">
            <a:avLst/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折角形 12"/>
          <p:cNvSpPr/>
          <p:nvPr/>
        </p:nvSpPr>
        <p:spPr>
          <a:xfrm>
            <a:off x="1143000" y="2535238"/>
            <a:ext cx="2322513" cy="2322512"/>
          </a:xfrm>
          <a:prstGeom prst="foldedCorner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4" name="矩形 12"/>
          <p:cNvSpPr>
            <a:spLocks noChangeArrowheads="1"/>
          </p:cNvSpPr>
          <p:nvPr/>
        </p:nvSpPr>
        <p:spPr bwMode="auto">
          <a:xfrm>
            <a:off x="407193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5" name="矩形 13"/>
          <p:cNvSpPr>
            <a:spLocks noChangeArrowheads="1"/>
          </p:cNvSpPr>
          <p:nvPr/>
        </p:nvSpPr>
        <p:spPr bwMode="auto">
          <a:xfrm>
            <a:off x="642937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6" name="矩形 14"/>
          <p:cNvSpPr>
            <a:spLocks noChangeArrowheads="1"/>
          </p:cNvSpPr>
          <p:nvPr/>
        </p:nvSpPr>
        <p:spPr bwMode="auto">
          <a:xfrm>
            <a:off x="142875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4"/>
          <p:cNvGrpSpPr/>
          <p:nvPr/>
        </p:nvGrpSpPr>
        <p:grpSpPr bwMode="auto">
          <a:xfrm>
            <a:off x="2928938" y="1500169"/>
            <a:ext cx="3778250" cy="3778250"/>
            <a:chOff x="2786050" y="1071546"/>
            <a:chExt cx="4143404" cy="4143404"/>
          </a:xfrm>
          <a:solidFill>
            <a:srgbClr val="CEC395"/>
          </a:solidFill>
        </p:grpSpPr>
        <p:sp>
          <p:nvSpPr>
            <p:cNvPr id="26" name="斜纹 25"/>
            <p:cNvSpPr/>
            <p:nvPr/>
          </p:nvSpPr>
          <p:spPr>
            <a:xfrm>
              <a:off x="2786050" y="1071546"/>
              <a:ext cx="2071702" cy="2071702"/>
            </a:xfrm>
            <a:prstGeom prst="diagStrip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斜纹 26"/>
            <p:cNvSpPr/>
            <p:nvPr/>
          </p:nvSpPr>
          <p:spPr>
            <a:xfrm flipH="1">
              <a:off x="4857752" y="1071546"/>
              <a:ext cx="2071702" cy="2071702"/>
            </a:xfrm>
            <a:prstGeom prst="diagStrip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斜纹 27"/>
            <p:cNvSpPr/>
            <p:nvPr/>
          </p:nvSpPr>
          <p:spPr>
            <a:xfrm flipV="1">
              <a:off x="2786050" y="3143248"/>
              <a:ext cx="2071702" cy="2071702"/>
            </a:xfrm>
            <a:prstGeom prst="diagStrip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斜纹 28"/>
            <p:cNvSpPr/>
            <p:nvPr/>
          </p:nvSpPr>
          <p:spPr>
            <a:xfrm flipH="1" flipV="1">
              <a:off x="4857752" y="3143248"/>
              <a:ext cx="2071702" cy="2071702"/>
            </a:xfrm>
            <a:prstGeom prst="diagStrip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梯形 29"/>
          <p:cNvSpPr/>
          <p:nvPr/>
        </p:nvSpPr>
        <p:spPr>
          <a:xfrm>
            <a:off x="3929063" y="785813"/>
            <a:ext cx="1785937" cy="642937"/>
          </a:xfrm>
          <a:prstGeom prst="trapezoid">
            <a:avLst>
              <a:gd name="adj" fmla="val 57387"/>
            </a:avLst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" name="组合 20"/>
          <p:cNvGrpSpPr/>
          <p:nvPr/>
        </p:nvGrpSpPr>
        <p:grpSpPr bwMode="auto">
          <a:xfrm rot="5400000">
            <a:off x="3929063" y="785794"/>
            <a:ext cx="1785938" cy="5214937"/>
            <a:chOff x="4152896" y="866756"/>
            <a:chExt cx="1785950" cy="5214974"/>
          </a:xfrm>
          <a:solidFill>
            <a:srgbClr val="C69D89"/>
          </a:solidFill>
        </p:grpSpPr>
        <p:sp>
          <p:nvSpPr>
            <p:cNvPr id="32" name="梯形 31"/>
            <p:cNvSpPr/>
            <p:nvPr/>
          </p:nvSpPr>
          <p:spPr>
            <a:xfrm>
              <a:off x="4152896" y="866756"/>
              <a:ext cx="1785950" cy="642942"/>
            </a:xfrm>
            <a:prstGeom prst="trapezoid">
              <a:avLst>
                <a:gd name="adj" fmla="val 5738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 flipV="1">
              <a:off x="4152896" y="5438788"/>
              <a:ext cx="1785950" cy="642942"/>
            </a:xfrm>
            <a:prstGeom prst="trapezoid">
              <a:avLst>
                <a:gd name="adj" fmla="val 5738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4" name="梯形 33"/>
          <p:cNvSpPr/>
          <p:nvPr/>
        </p:nvSpPr>
        <p:spPr>
          <a:xfrm flipV="1">
            <a:off x="3929063" y="5357813"/>
            <a:ext cx="1785937" cy="642937"/>
          </a:xfrm>
          <a:prstGeom prst="trapezoid">
            <a:avLst>
              <a:gd name="adj" fmla="val 57387"/>
            </a:avLst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9" name="矩形 12"/>
          <p:cNvSpPr>
            <a:spLocks noChangeArrowheads="1"/>
          </p:cNvSpPr>
          <p:nvPr/>
        </p:nvSpPr>
        <p:spPr bwMode="auto">
          <a:xfrm>
            <a:off x="4073525" y="9286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0" name="矩形 13"/>
          <p:cNvSpPr>
            <a:spLocks noChangeArrowheads="1"/>
          </p:cNvSpPr>
          <p:nvPr/>
        </p:nvSpPr>
        <p:spPr bwMode="auto">
          <a:xfrm>
            <a:off x="6143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1" name="矩形 14"/>
          <p:cNvSpPr>
            <a:spLocks noChangeArrowheads="1"/>
          </p:cNvSpPr>
          <p:nvPr/>
        </p:nvSpPr>
        <p:spPr bwMode="auto">
          <a:xfrm>
            <a:off x="4000500" y="55006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2" name="矩形 15"/>
          <p:cNvSpPr>
            <a:spLocks noChangeArrowheads="1"/>
          </p:cNvSpPr>
          <p:nvPr/>
        </p:nvSpPr>
        <p:spPr bwMode="auto">
          <a:xfrm>
            <a:off x="15716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71688" y="2500313"/>
            <a:ext cx="2714625" cy="3357562"/>
          </a:xfrm>
          <a:prstGeom prst="rect">
            <a:avLst/>
          </a:prstGeom>
          <a:solidFill>
            <a:srgbClr val="CEC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29188" y="1285875"/>
            <a:ext cx="2714625" cy="3357563"/>
          </a:xfrm>
          <a:prstGeom prst="rect">
            <a:avLst/>
          </a:prstGeom>
          <a:solidFill>
            <a:srgbClr val="C69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53578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2" name="矩形 14"/>
          <p:cNvSpPr>
            <a:spLocks noChangeArrowheads="1"/>
          </p:cNvSpPr>
          <p:nvPr/>
        </p:nvSpPr>
        <p:spPr bwMode="auto">
          <a:xfrm>
            <a:off x="2786063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肘形连接符 14"/>
          <p:cNvCxnSpPr/>
          <p:nvPr/>
        </p:nvCxnSpPr>
        <p:spPr>
          <a:xfrm>
            <a:off x="2071688" y="1928813"/>
            <a:ext cx="5572125" cy="3429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WPS 演示</Application>
  <PresentationFormat>全屏显示(4:3)</PresentationFormat>
  <Paragraphs>107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yanchen</cp:lastModifiedBy>
  <cp:revision>286</cp:revision>
  <dcterms:created xsi:type="dcterms:W3CDTF">2013-10-30T09:04:00Z</dcterms:created>
  <dcterms:modified xsi:type="dcterms:W3CDTF">2020-03-03T08:24:36Z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