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C1"/>
    <a:srgbClr val="FEF7DA"/>
    <a:srgbClr val="FFE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282"/>
      </p:cViewPr>
      <p:guideLst>
        <p:guide orient="horz" pos="1620"/>
        <p:guide pos="2880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91717" y="2573541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要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一本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书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还是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一份册子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1667" y="3736702"/>
            <a:ext cx="21996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XXX</a:t>
            </a:r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品牌产品宣传册</a:t>
            </a:r>
            <a:r>
              <a:rPr lang="zh-CN" altLang="zh-CN" sz="12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策略</a:t>
            </a:r>
            <a:r>
              <a:rPr lang="zh-CN" altLang="zh-CN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思考</a:t>
            </a:r>
            <a:endParaRPr lang="en-US" altLang="zh-CN" sz="12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34" y="843558"/>
            <a:ext cx="1936206" cy="1552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44008" y="2211710"/>
            <a:ext cx="2592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朋友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共同生活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哲人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指导生活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endParaRPr lang="zh-CN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仓库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 </a:t>
            </a:r>
            <a:r>
              <a:rPr lang="zh-CN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生活</a:t>
            </a:r>
            <a:r>
              <a:rPr lang="zh-CN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依托</a:t>
            </a:r>
            <a:endParaRPr lang="zh-CN" altLang="zh-CN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9592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altLang="zh-CN" sz="8800" b="1" dirty="0">
              <a:solidFill>
                <a:schemeClr val="bg1"/>
              </a:solidFill>
              <a:latin typeface="HelveticaNeueLT Pro 83 HvEx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31840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书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对你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意味着什么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292080" y="1923678"/>
            <a:ext cx="0" cy="321982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93" y="339502"/>
            <a:ext cx="3017837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21088" y="2067694"/>
            <a:ext cx="214198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情感交集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&lt;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朋友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&gt;</a:t>
            </a:r>
            <a:endParaRPr lang="zh-CN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经验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传承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&lt;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哲人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&gt;</a:t>
            </a:r>
            <a:endParaRPr lang="zh-CN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知识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传递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&lt;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仓库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&gt;</a:t>
            </a:r>
            <a:endParaRPr lang="zh-CN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31840" y="4043848"/>
            <a:ext cx="4248472" cy="400110"/>
          </a:xfrm>
          <a:prstGeom prst="rect">
            <a:avLst/>
          </a:prstGeom>
          <a:solidFill>
            <a:schemeClr val="bg1"/>
          </a:solidFill>
          <a:ln w="3175">
            <a:noFill/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我们是做“书”还是写“册子”？</a:t>
            </a:r>
            <a:endParaRPr lang="zh-CN" altLang="zh-CN" sz="2000" b="1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altLang="zh-CN" sz="8000" b="1" dirty="0">
              <a:solidFill>
                <a:schemeClr val="bg1"/>
              </a:solidFill>
              <a:latin typeface="HelveticaNeueLT Pro 83 HvEx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31840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怎样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才能叫做书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292080" y="1923678"/>
            <a:ext cx="0" cy="212017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93" y="447675"/>
            <a:ext cx="3024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2080" y="3891239"/>
            <a:ext cx="1723549" cy="408703"/>
          </a:xfrm>
          <a:prstGeom prst="rect">
            <a:avLst/>
          </a:prstGeom>
          <a:ln w="6350">
            <a:solidFill>
              <a:schemeClr val="bg1"/>
            </a:solidFill>
            <a:prstDash val="dash"/>
          </a:ln>
        </p:spPr>
        <p:txBody>
          <a:bodyPr wrap="non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文本文本文本文本文本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81492" y="2243648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情感层面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5292080" y="3055771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经验层面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81492" y="3899832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知识层面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92080" y="2259037"/>
            <a:ext cx="2646878" cy="369332"/>
          </a:xfrm>
          <a:prstGeom prst="rect">
            <a:avLst/>
          </a:prstGeom>
          <a:ln w="6350">
            <a:solidFill>
              <a:schemeClr val="bg1"/>
            </a:solidFill>
            <a:prstDash val="dash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文本文本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文本文本文本文本文本文本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39752" y="3055771"/>
            <a:ext cx="2964527" cy="400110"/>
          </a:xfrm>
          <a:prstGeom prst="rect">
            <a:avLst/>
          </a:prstGeom>
          <a:ln w="6350">
            <a:solidFill>
              <a:schemeClr val="bg1"/>
            </a:solidFill>
            <a:prstDash val="dash"/>
          </a:ln>
        </p:spPr>
        <p:txBody>
          <a:bodyPr wrap="none">
            <a:no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文本文本文本文本文本文本文本文本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99592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altLang="zh-CN" sz="8000" b="1" dirty="0">
              <a:solidFill>
                <a:schemeClr val="bg1"/>
              </a:solidFill>
              <a:latin typeface="HelveticaNeueLT Pro 83 HvEx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31840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怎么写一本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关于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XXX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产品的书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292080" y="1923678"/>
            <a:ext cx="0" cy="2376264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8" y="438150"/>
            <a:ext cx="3024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2080" y="4081072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从色彩设计、纸张选择、封套、贴士内容辅助等，体现书的阅读与珍藏价值。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81492" y="2315656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版面规划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81492" y="3251760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品牌设计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72761" y="4187864"/>
            <a:ext cx="1210588" cy="40011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价值延伸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2080" y="2211710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将三个层面的文字及图片组成要素加以组合调度，建立阅读核心，完善阅读体验。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92080" y="3128649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文本文本文本文本文本文本文本文本文本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本。</a:t>
            </a:r>
            <a:endParaRPr lang="zh-CN" altLang="zh-CN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9592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altLang="zh-CN" sz="8000" b="1" dirty="0">
              <a:solidFill>
                <a:schemeClr val="bg1"/>
              </a:solidFill>
              <a:latin typeface="HelveticaNeueLT Pro 83 HvEx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31840" y="843558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r"/>
            <a:r>
              <a:rPr lang="zh-CN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怎么</a:t>
            </a:r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呈现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一</a:t>
            </a:r>
            <a:r>
              <a:rPr lang="zh-CN" altLang="zh-CN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</a:t>
            </a:r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关于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XXX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产品</a:t>
            </a:r>
            <a:r>
              <a:rPr lang="zh-CN" altLang="zh-CN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的好书</a:t>
            </a:r>
            <a:endParaRPr lang="zh-CN" altLang="zh-CN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292080" y="1923678"/>
            <a:ext cx="0" cy="266429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292080" y="3003798"/>
            <a:ext cx="3312368" cy="0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292080" y="3939902"/>
            <a:ext cx="3312368" cy="0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8" y="438150"/>
            <a:ext cx="3024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56176" y="2715766"/>
            <a:ext cx="2160240" cy="108012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谢谢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algn="r"/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651870"/>
            <a:ext cx="79851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924" y="3872533"/>
            <a:ext cx="19685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WPS 演示</Application>
  <PresentationFormat>全屏显示(16:9)</PresentationFormat>
  <Paragraphs>59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HelveticaNeueLT Pro 83 HvEx</vt:lpstr>
      <vt:lpstr>Arial Unicode MS</vt:lpstr>
      <vt:lpstr>Calibri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69</cp:revision>
  <dcterms:created xsi:type="dcterms:W3CDTF">2020-01-21T07:26:34Z</dcterms:created>
  <dcterms:modified xsi:type="dcterms:W3CDTF">2020-01-21T07:33:10Z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