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1"/>
  </p:notesMasterIdLst>
  <p:sldIdLst>
    <p:sldId id="257" r:id="rId3"/>
    <p:sldId id="259" r:id="rId4"/>
    <p:sldId id="261" r:id="rId5"/>
    <p:sldId id="264" r:id="rId6"/>
    <p:sldId id="262" r:id="rId7"/>
    <p:sldId id="260" r:id="rId8"/>
    <p:sldId id="258" r:id="rId9"/>
    <p:sldId id="263" r:id="rId10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05F2C04-C923-438B-8C0F-E0CD2BADF298}">
      <wppc:fontMiss xmlns:wppc="http://www.wps.cn/officeDocument/PresentationCustomData" type="true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009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-636" y="-84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4" Type="http://schemas.openxmlformats.org/officeDocument/2006/relationships/tableStyles" Target="tableStyles.xml"/><Relationship Id="rId13" Type="http://schemas.openxmlformats.org/officeDocument/2006/relationships/viewProps" Target="viewProps.xml"/><Relationship Id="rId12" Type="http://schemas.openxmlformats.org/officeDocument/2006/relationships/presProps" Target="presProps.xml"/><Relationship Id="rId11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0CF8FE6-25E1-4D55-9BF7-2F3227C98BF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5EE333E-E04F-48B8-B3D6-D189427AEF04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>
    <p:fade thruBlk="1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>
    <p:fade thruBlk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>
    <p:fade thruBlk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>
    <p:fade thruBlk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>
    <p:fade thruBlk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>
    <p:fade thruBlk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>
    <p:fade thruBlk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>
    <p:fade thruBlk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>
    <p:fade thruBlk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>
    <p:fade thruBlk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>
    <p:fade thruBlk="1"/>
  </p:transition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fade thruBlk="1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.xml"/><Relationship Id="rId8" Type="http://schemas.openxmlformats.org/officeDocument/2006/relationships/image" Target="../media/image8.png"/><Relationship Id="rId7" Type="http://schemas.openxmlformats.org/officeDocument/2006/relationships/image" Target="../media/image7.png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1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image" Target="../media/image1.jpeg"/></Relationships>
</file>

<file path=ppt/slides/_rels/slide4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image" Target="../media/image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6.png"/><Relationship Id="rId1" Type="http://schemas.openxmlformats.org/officeDocument/2006/relationships/image" Target="../media/image1.jpeg"/></Relationships>
</file>

<file path=ppt/slides/_rels/slide6.xml.rels><?xml version="1.0" encoding="UTF-8" standalone="yes"?>
<Relationships xmlns="http://schemas.openxmlformats.org/package/2006/relationships"><Relationship Id="rId9" Type="http://schemas.openxmlformats.org/officeDocument/2006/relationships/image" Target="../media/image25.png"/><Relationship Id="rId8" Type="http://schemas.openxmlformats.org/officeDocument/2006/relationships/image" Target="../media/image24.png"/><Relationship Id="rId7" Type="http://schemas.openxmlformats.org/officeDocument/2006/relationships/image" Target="../media/image23.png"/><Relationship Id="rId6" Type="http://schemas.openxmlformats.org/officeDocument/2006/relationships/image" Target="../media/image16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Relationship Id="rId31" Type="http://schemas.openxmlformats.org/officeDocument/2006/relationships/slideLayout" Target="../slideLayouts/slideLayout1.xml"/><Relationship Id="rId30" Type="http://schemas.openxmlformats.org/officeDocument/2006/relationships/image" Target="../media/image45.png"/><Relationship Id="rId3" Type="http://schemas.openxmlformats.org/officeDocument/2006/relationships/image" Target="../media/image9.png"/><Relationship Id="rId29" Type="http://schemas.openxmlformats.org/officeDocument/2006/relationships/image" Target="../media/image44.png"/><Relationship Id="rId28" Type="http://schemas.openxmlformats.org/officeDocument/2006/relationships/image" Target="../media/image43.png"/><Relationship Id="rId27" Type="http://schemas.openxmlformats.org/officeDocument/2006/relationships/image" Target="../media/image42.png"/><Relationship Id="rId26" Type="http://schemas.openxmlformats.org/officeDocument/2006/relationships/image" Target="../media/image41.png"/><Relationship Id="rId25" Type="http://schemas.openxmlformats.org/officeDocument/2006/relationships/image" Target="../media/image40.png"/><Relationship Id="rId24" Type="http://schemas.openxmlformats.org/officeDocument/2006/relationships/image" Target="../media/image39.png"/><Relationship Id="rId23" Type="http://schemas.openxmlformats.org/officeDocument/2006/relationships/image" Target="../media/image38.png"/><Relationship Id="rId22" Type="http://schemas.openxmlformats.org/officeDocument/2006/relationships/image" Target="../media/image37.png"/><Relationship Id="rId21" Type="http://schemas.openxmlformats.org/officeDocument/2006/relationships/image" Target="../media/image36.png"/><Relationship Id="rId20" Type="http://schemas.openxmlformats.org/officeDocument/2006/relationships/image" Target="../media/image35.png"/><Relationship Id="rId2" Type="http://schemas.openxmlformats.org/officeDocument/2006/relationships/image" Target="../media/image20.png"/><Relationship Id="rId19" Type="http://schemas.openxmlformats.org/officeDocument/2006/relationships/image" Target="../media/image15.png"/><Relationship Id="rId18" Type="http://schemas.openxmlformats.org/officeDocument/2006/relationships/image" Target="../media/image34.png"/><Relationship Id="rId17" Type="http://schemas.openxmlformats.org/officeDocument/2006/relationships/image" Target="../media/image33.png"/><Relationship Id="rId16" Type="http://schemas.openxmlformats.org/officeDocument/2006/relationships/image" Target="../media/image32.png"/><Relationship Id="rId15" Type="http://schemas.openxmlformats.org/officeDocument/2006/relationships/image" Target="../media/image31.png"/><Relationship Id="rId14" Type="http://schemas.openxmlformats.org/officeDocument/2006/relationships/image" Target="../media/image30.png"/><Relationship Id="rId13" Type="http://schemas.openxmlformats.org/officeDocument/2006/relationships/image" Target="../media/image29.png"/><Relationship Id="rId12" Type="http://schemas.openxmlformats.org/officeDocument/2006/relationships/image" Target="../media/image28.png"/><Relationship Id="rId11" Type="http://schemas.openxmlformats.org/officeDocument/2006/relationships/image" Target="../media/image27.png"/><Relationship Id="rId10" Type="http://schemas.openxmlformats.org/officeDocument/2006/relationships/image" Target="../media/image26.png"/><Relationship Id="rId1" Type="http://schemas.openxmlformats.org/officeDocument/2006/relationships/image" Target="../media/image1.jpeg"/></Relationships>
</file>

<file path=ppt/slides/_rels/slide7.xml.rels><?xml version="1.0" encoding="UTF-8" standalone="yes"?>
<Relationships xmlns="http://schemas.openxmlformats.org/package/2006/relationships"><Relationship Id="rId9" Type="http://schemas.openxmlformats.org/officeDocument/2006/relationships/image" Target="../media/image52.png"/><Relationship Id="rId8" Type="http://schemas.openxmlformats.org/officeDocument/2006/relationships/image" Target="../media/image51.png"/><Relationship Id="rId7" Type="http://schemas.openxmlformats.org/officeDocument/2006/relationships/image" Target="../media/image50.png"/><Relationship Id="rId6" Type="http://schemas.openxmlformats.org/officeDocument/2006/relationships/image" Target="../media/image49.png"/><Relationship Id="rId5" Type="http://schemas.openxmlformats.org/officeDocument/2006/relationships/image" Target="../media/image48.png"/><Relationship Id="rId4" Type="http://schemas.openxmlformats.org/officeDocument/2006/relationships/image" Target="../media/image47.png"/><Relationship Id="rId3" Type="http://schemas.openxmlformats.org/officeDocument/2006/relationships/image" Target="../media/image10.png"/><Relationship Id="rId23" Type="http://schemas.openxmlformats.org/officeDocument/2006/relationships/slideLayout" Target="../slideLayouts/slideLayout1.xml"/><Relationship Id="rId22" Type="http://schemas.openxmlformats.org/officeDocument/2006/relationships/image" Target="../media/image60.png"/><Relationship Id="rId21" Type="http://schemas.openxmlformats.org/officeDocument/2006/relationships/image" Target="../media/image59.png"/><Relationship Id="rId20" Type="http://schemas.openxmlformats.org/officeDocument/2006/relationships/image" Target="../media/image58.png"/><Relationship Id="rId2" Type="http://schemas.openxmlformats.org/officeDocument/2006/relationships/image" Target="../media/image46.png"/><Relationship Id="rId19" Type="http://schemas.openxmlformats.org/officeDocument/2006/relationships/image" Target="../media/image4.png"/><Relationship Id="rId18" Type="http://schemas.openxmlformats.org/officeDocument/2006/relationships/image" Target="../media/image3.png"/><Relationship Id="rId17" Type="http://schemas.openxmlformats.org/officeDocument/2006/relationships/image" Target="../media/image6.png"/><Relationship Id="rId16" Type="http://schemas.openxmlformats.org/officeDocument/2006/relationships/image" Target="../media/image5.png"/><Relationship Id="rId15" Type="http://schemas.openxmlformats.org/officeDocument/2006/relationships/image" Target="../media/image57.png"/><Relationship Id="rId14" Type="http://schemas.openxmlformats.org/officeDocument/2006/relationships/image" Target="../media/image2.png"/><Relationship Id="rId13" Type="http://schemas.openxmlformats.org/officeDocument/2006/relationships/image" Target="../media/image56.png"/><Relationship Id="rId12" Type="http://schemas.openxmlformats.org/officeDocument/2006/relationships/image" Target="../media/image55.png"/><Relationship Id="rId11" Type="http://schemas.openxmlformats.org/officeDocument/2006/relationships/image" Target="../media/image54.png"/><Relationship Id="rId10" Type="http://schemas.openxmlformats.org/officeDocument/2006/relationships/image" Target="../media/image53.png"/><Relationship Id="rId1" Type="http://schemas.openxmlformats.org/officeDocument/2006/relationships/image" Target="../media/image1.jpeg"/></Relationships>
</file>

<file path=ppt/slides/_rels/slide8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.xml"/><Relationship Id="rId5" Type="http://schemas.openxmlformats.org/officeDocument/2006/relationships/image" Target="../media/image29.png"/><Relationship Id="rId4" Type="http://schemas.openxmlformats.org/officeDocument/2006/relationships/image" Target="../media/image7.png"/><Relationship Id="rId3" Type="http://schemas.openxmlformats.org/officeDocument/2006/relationships/image" Target="../media/image9.png"/><Relationship Id="rId2" Type="http://schemas.openxmlformats.org/officeDocument/2006/relationships/image" Target="../media/image61.png"/><Relationship Id="rId1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任意多边形 4"/>
          <p:cNvSpPr/>
          <p:nvPr/>
        </p:nvSpPr>
        <p:spPr>
          <a:xfrm>
            <a:off x="0" y="3249561"/>
            <a:ext cx="12192000" cy="2362200"/>
          </a:xfrm>
          <a:custGeom>
            <a:avLst/>
            <a:gdLst>
              <a:gd name="connsiteX0" fmla="*/ 0 w 9144000"/>
              <a:gd name="connsiteY0" fmla="*/ 14749 h 2362200"/>
              <a:gd name="connsiteX1" fmla="*/ 4572000 w 9144000"/>
              <a:gd name="connsiteY1" fmla="*/ 2359742 h 2362200"/>
              <a:gd name="connsiteX2" fmla="*/ 9144000 w 9144000"/>
              <a:gd name="connsiteY2" fmla="*/ 0 h 2362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144000" h="2362200">
                <a:moveTo>
                  <a:pt x="0" y="14749"/>
                </a:moveTo>
                <a:cubicBezTo>
                  <a:pt x="1524000" y="1188474"/>
                  <a:pt x="3048000" y="2362200"/>
                  <a:pt x="4572000" y="2359742"/>
                </a:cubicBezTo>
                <a:cubicBezTo>
                  <a:pt x="6096000" y="2357284"/>
                  <a:pt x="8463116" y="349045"/>
                  <a:pt x="9144000" y="0"/>
                </a:cubicBezTo>
              </a:path>
            </a:pathLst>
          </a:custGeom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任意多边形 5"/>
          <p:cNvSpPr/>
          <p:nvPr/>
        </p:nvSpPr>
        <p:spPr>
          <a:xfrm>
            <a:off x="0" y="3401961"/>
            <a:ext cx="12192000" cy="2362200"/>
          </a:xfrm>
          <a:custGeom>
            <a:avLst/>
            <a:gdLst>
              <a:gd name="connsiteX0" fmla="*/ 0 w 9144000"/>
              <a:gd name="connsiteY0" fmla="*/ 14749 h 2362200"/>
              <a:gd name="connsiteX1" fmla="*/ 4572000 w 9144000"/>
              <a:gd name="connsiteY1" fmla="*/ 2359742 h 2362200"/>
              <a:gd name="connsiteX2" fmla="*/ 9144000 w 9144000"/>
              <a:gd name="connsiteY2" fmla="*/ 0 h 2362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144000" h="2362200">
                <a:moveTo>
                  <a:pt x="0" y="14749"/>
                </a:moveTo>
                <a:cubicBezTo>
                  <a:pt x="1524000" y="1188474"/>
                  <a:pt x="3048000" y="2362200"/>
                  <a:pt x="4572000" y="2359742"/>
                </a:cubicBezTo>
                <a:cubicBezTo>
                  <a:pt x="6096000" y="2357284"/>
                  <a:pt x="8463116" y="349045"/>
                  <a:pt x="9144000" y="0"/>
                </a:cubicBezTo>
              </a:path>
            </a:pathLst>
          </a:custGeom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任意多边形 6"/>
          <p:cNvSpPr/>
          <p:nvPr/>
        </p:nvSpPr>
        <p:spPr>
          <a:xfrm>
            <a:off x="0" y="3571876"/>
            <a:ext cx="12192000" cy="2362200"/>
          </a:xfrm>
          <a:custGeom>
            <a:avLst/>
            <a:gdLst>
              <a:gd name="connsiteX0" fmla="*/ 0 w 9144000"/>
              <a:gd name="connsiteY0" fmla="*/ 14749 h 2362200"/>
              <a:gd name="connsiteX1" fmla="*/ 4572000 w 9144000"/>
              <a:gd name="connsiteY1" fmla="*/ 2359742 h 2362200"/>
              <a:gd name="connsiteX2" fmla="*/ 9144000 w 9144000"/>
              <a:gd name="connsiteY2" fmla="*/ 0 h 2362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144000" h="2362200">
                <a:moveTo>
                  <a:pt x="0" y="14749"/>
                </a:moveTo>
                <a:cubicBezTo>
                  <a:pt x="1524000" y="1188474"/>
                  <a:pt x="3048000" y="2362200"/>
                  <a:pt x="4572000" y="2359742"/>
                </a:cubicBezTo>
                <a:cubicBezTo>
                  <a:pt x="6096000" y="2357284"/>
                  <a:pt x="8463116" y="349045"/>
                  <a:pt x="9144000" y="0"/>
                </a:cubicBezTo>
              </a:path>
            </a:pathLst>
          </a:custGeom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0" name="Picture 5" descr="C:\Users\lucloudfly\Desktop\PNG图库\懒人图库近25000张透明PNG图片(PPTer要收藏)\sketchy_full_icons\apple-itunes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24034" y="4147370"/>
            <a:ext cx="1219200" cy="1297854"/>
          </a:xfrm>
          <a:prstGeom prst="rect">
            <a:avLst/>
          </a:prstGeom>
          <a:noFill/>
        </p:spPr>
      </p:pic>
      <p:pic>
        <p:nvPicPr>
          <p:cNvPr id="2051" name="Picture 3" descr="C:\Users\lucloudfly\Desktop\PNG图库\懒人图库近25000张透明PNG图片(PPTer要收藏)\sketchy_full_icons\clock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667636" y="4357694"/>
            <a:ext cx="1219200" cy="1219200"/>
          </a:xfrm>
          <a:prstGeom prst="rect">
            <a:avLst/>
          </a:prstGeom>
          <a:noFill/>
        </p:spPr>
      </p:pic>
      <p:pic>
        <p:nvPicPr>
          <p:cNvPr id="2052" name="Picture 4" descr="C:\Users\lucloudfly\Desktop\PNG图库\懒人图库近25000张透明PNG图片(PPTer要收藏)\sketchy_full_icons\contacts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667108" y="4643446"/>
            <a:ext cx="1219200" cy="1219200"/>
          </a:xfrm>
          <a:prstGeom prst="rect">
            <a:avLst/>
          </a:prstGeom>
          <a:noFill/>
        </p:spPr>
      </p:pic>
      <p:pic>
        <p:nvPicPr>
          <p:cNvPr id="2054" name="Picture 6" descr="C:\Users\lucloudfly\Desktop\PNG图库\懒人图库近25000张透明PNG图片(PPTer要收藏)\sketchy_full_icons\chat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738810" y="5143512"/>
            <a:ext cx="1219200" cy="1219200"/>
          </a:xfrm>
          <a:prstGeom prst="rect">
            <a:avLst/>
          </a:prstGeom>
          <a:noFill/>
        </p:spPr>
      </p:pic>
      <p:pic>
        <p:nvPicPr>
          <p:cNvPr id="2055" name="Picture 7" descr="C:\Users\lucloudfly\Desktop\PNG图库\懒人图库近25000张透明PNG图片(PPTer要收藏)\sketchy_full_icons\clef.pn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9485312" y="4082008"/>
            <a:ext cx="1219200" cy="1219200"/>
          </a:xfrm>
          <a:prstGeom prst="rect">
            <a:avLst/>
          </a:prstGeom>
          <a:noFill/>
        </p:spPr>
      </p:pic>
      <p:sp>
        <p:nvSpPr>
          <p:cNvPr id="22" name="TextBox 21"/>
          <p:cNvSpPr txBox="1"/>
          <p:nvPr/>
        </p:nvSpPr>
        <p:spPr>
          <a:xfrm>
            <a:off x="1524000" y="2643183"/>
            <a:ext cx="9144000" cy="830997"/>
          </a:xfrm>
          <a:prstGeom prst="rect">
            <a:avLst/>
          </a:prstGeom>
          <a:noFill/>
        </p:spPr>
        <p:txBody>
          <a:bodyPr wrap="square" rtlCol="0">
            <a:prstTxWarp prst="textArchDown">
              <a:avLst/>
            </a:prstTxWarp>
            <a:spAutoFit/>
          </a:bodyPr>
          <a:lstStyle/>
          <a:p>
            <a:pPr algn="ctr"/>
            <a:r>
              <a:rPr lang="zh-CN" altLang="en-US" sz="48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黄草简体" pitchFamily="65" charset="-122"/>
                <a:ea typeface="方正黄草简体" pitchFamily="65" charset="-122"/>
              </a:rPr>
              <a:t>描绘一段属于自己的故事</a:t>
            </a:r>
            <a:endParaRPr lang="zh-CN" altLang="en-US" sz="4800" dirty="0">
              <a:solidFill>
                <a:schemeClr val="tx1">
                  <a:lumMod val="65000"/>
                  <a:lumOff val="35000"/>
                </a:schemeClr>
              </a:solidFill>
              <a:latin typeface="方正黄草简体" pitchFamily="65" charset="-122"/>
              <a:ea typeface="方正黄草简体" pitchFamily="65" charset="-122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3738546" y="1556082"/>
            <a:ext cx="457203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60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剪纸简体" pitchFamily="65" charset="-122"/>
                <a:ea typeface="方正剪纸简体" pitchFamily="65" charset="-122"/>
              </a:rPr>
              <a:t>个人简历</a:t>
            </a:r>
            <a:endParaRPr lang="zh-CN" altLang="en-US" sz="6000" dirty="0">
              <a:solidFill>
                <a:schemeClr val="tx1">
                  <a:lumMod val="65000"/>
                  <a:lumOff val="35000"/>
                </a:schemeClr>
              </a:solidFill>
              <a:latin typeface="方正剪纸简体" pitchFamily="65" charset="-122"/>
              <a:ea typeface="方正剪纸简体" pitchFamily="65" charset="-122"/>
            </a:endParaRPr>
          </a:p>
        </p:txBody>
      </p:sp>
      <p:pic>
        <p:nvPicPr>
          <p:cNvPr id="2066" name="Picture 18" descr="C:\Users\lucloudfly\Desktop\PNG图库\懒人图库近25000张透明PNG图片(PPTer要收藏)\tourism-ICO\eiffel.pn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8454560" y="500042"/>
            <a:ext cx="2393968" cy="2393968"/>
          </a:xfrm>
          <a:prstGeom prst="rect">
            <a:avLst/>
          </a:prstGeom>
          <a:noFill/>
        </p:spPr>
      </p:pic>
      <p:pic>
        <p:nvPicPr>
          <p:cNvPr id="2067" name="Picture 19" descr="C:\Users\lucloudfly\Desktop\PNG图库\懒人图库近25000张透明PNG图片(PPTer要收藏)\tourism-ICO\liberty.pn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1199456" y="214290"/>
            <a:ext cx="2751158" cy="2751158"/>
          </a:xfrm>
          <a:prstGeom prst="rect">
            <a:avLst/>
          </a:prstGeom>
          <a:noFill/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6" presetClass="entr" presetSubtype="0" fill="hold" grpId="0" nodeType="withEffect">
                                  <p:stCondLst>
                                    <p:cond delay="8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6" dur="1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7" dur="1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8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9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0" presetID="29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9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9" dur="1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3" presetClass="entr" presetSubtype="36" fill="hold" grpId="0" nodeType="withEffect">
                                  <p:stCondLst>
                                    <p:cond delay="1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9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0" dur="10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9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5" dur="1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9" presetClass="entr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0" dur="1000"/>
                                        <p:tgtEl>
                                          <p:spTgt spid="20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22" grpId="0"/>
      <p:bldP spid="2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矩形 41"/>
          <p:cNvSpPr/>
          <p:nvPr/>
        </p:nvSpPr>
        <p:spPr>
          <a:xfrm>
            <a:off x="1881158" y="571480"/>
            <a:ext cx="4214842" cy="5715040"/>
          </a:xfrm>
          <a:prstGeom prst="rect">
            <a:avLst/>
          </a:prstGeom>
          <a:noFill/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3" name="矩形 42"/>
          <p:cNvSpPr/>
          <p:nvPr/>
        </p:nvSpPr>
        <p:spPr>
          <a:xfrm>
            <a:off x="1952596" y="642918"/>
            <a:ext cx="4214842" cy="5715040"/>
          </a:xfrm>
          <a:prstGeom prst="rect">
            <a:avLst/>
          </a:prstGeom>
          <a:noFill/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4" name="矩形 43"/>
          <p:cNvSpPr/>
          <p:nvPr/>
        </p:nvSpPr>
        <p:spPr>
          <a:xfrm>
            <a:off x="2024034" y="714356"/>
            <a:ext cx="4214842" cy="5715040"/>
          </a:xfrm>
          <a:prstGeom prst="rect">
            <a:avLst/>
          </a:prstGeom>
          <a:noFill/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5" name="矩形 44"/>
          <p:cNvSpPr/>
          <p:nvPr/>
        </p:nvSpPr>
        <p:spPr>
          <a:xfrm>
            <a:off x="6024562" y="571480"/>
            <a:ext cx="4214842" cy="5715040"/>
          </a:xfrm>
          <a:prstGeom prst="rect">
            <a:avLst/>
          </a:prstGeom>
          <a:noFill/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6" name="矩形 45"/>
          <p:cNvSpPr/>
          <p:nvPr/>
        </p:nvSpPr>
        <p:spPr>
          <a:xfrm>
            <a:off x="6096000" y="642918"/>
            <a:ext cx="4214842" cy="5715040"/>
          </a:xfrm>
          <a:prstGeom prst="rect">
            <a:avLst/>
          </a:prstGeom>
          <a:noFill/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7" name="矩形 46"/>
          <p:cNvSpPr/>
          <p:nvPr/>
        </p:nvSpPr>
        <p:spPr>
          <a:xfrm>
            <a:off x="6167438" y="714356"/>
            <a:ext cx="4214842" cy="5715040"/>
          </a:xfrm>
          <a:prstGeom prst="rect">
            <a:avLst/>
          </a:prstGeom>
          <a:noFill/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9" name="Picture 3" descr="C:\Users\lucloudfly\Desktop\PNG图库\懒人图库近25000张透明PNG图片(PPTer要收藏)\sketchy_weather_icons\sketchy_weather_34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96330" y="4714884"/>
            <a:ext cx="1571636" cy="1571636"/>
          </a:xfrm>
          <a:prstGeom prst="rect">
            <a:avLst/>
          </a:prstGeom>
          <a:noFill/>
        </p:spPr>
      </p:pic>
      <p:pic>
        <p:nvPicPr>
          <p:cNvPr id="9" name="Picture 3" descr="C:\Users\lucloudfly\Desktop\PNG图库\懒人图库近25000张透明PNG图片(PPTer要收藏)\sketchy_full_icons\fallout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376602" y="638164"/>
            <a:ext cx="1219200" cy="1219200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2095472" y="1464312"/>
            <a:ext cx="3857652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4000" dirty="0">
                <a:solidFill>
                  <a:schemeClr val="tx1">
                    <a:lumMod val="85000"/>
                    <a:lumOff val="15000"/>
                  </a:schemeClr>
                </a:solidFill>
                <a:latin typeface="方正古隶简体" pitchFamily="65" charset="-122"/>
                <a:ea typeface="方正古隶简体" pitchFamily="65" charset="-122"/>
              </a:rPr>
              <a:t>我</a:t>
            </a:r>
            <a:r>
              <a:rPr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方正古隶简体" pitchFamily="65" charset="-122"/>
                <a:ea typeface="方正古隶简体" pitchFamily="65" charset="-122"/>
              </a:rPr>
              <a:t>，</a:t>
            </a:r>
            <a:r>
              <a:rPr lang="zh-CN" altLang="en-US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方正古隶简体" pitchFamily="65" charset="-122"/>
                <a:ea typeface="方正古隶简体" pitchFamily="65" charset="-122"/>
              </a:rPr>
              <a:t>一枚小小的文艺青年，本人性格开朗、稳重、有活力</a:t>
            </a:r>
            <a:r>
              <a:rPr lang="en-US" altLang="zh-CN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方正古隶简体" pitchFamily="65" charset="-122"/>
                <a:ea typeface="方正古隶简体" pitchFamily="65" charset="-122"/>
              </a:rPr>
              <a:t>,</a:t>
            </a:r>
            <a:r>
              <a:rPr lang="zh-CN" altLang="en-US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方正古隶简体" pitchFamily="65" charset="-122"/>
                <a:ea typeface="方正古隶简体" pitchFamily="65" charset="-122"/>
              </a:rPr>
              <a:t>待人热情、真诚。工作认真负责</a:t>
            </a:r>
            <a:r>
              <a:rPr lang="en-US" altLang="zh-CN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方正古隶简体" pitchFamily="65" charset="-122"/>
                <a:ea typeface="方正古隶简体" pitchFamily="65" charset="-122"/>
              </a:rPr>
              <a:t>,</a:t>
            </a:r>
            <a:r>
              <a:rPr lang="zh-CN" altLang="en-US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方正古隶简体" pitchFamily="65" charset="-122"/>
                <a:ea typeface="方正古隶简体" pitchFamily="65" charset="-122"/>
              </a:rPr>
              <a:t>积极主动</a:t>
            </a:r>
            <a:r>
              <a:rPr lang="en-US" altLang="zh-CN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方正古隶简体" pitchFamily="65" charset="-122"/>
                <a:ea typeface="方正古隶简体" pitchFamily="65" charset="-122"/>
              </a:rPr>
              <a:t>,</a:t>
            </a:r>
            <a:r>
              <a:rPr lang="zh-CN" altLang="en-US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方正古隶简体" pitchFamily="65" charset="-122"/>
                <a:ea typeface="方正古隶简体" pitchFamily="65" charset="-122"/>
              </a:rPr>
              <a:t>能吃苦耐劳。有较强的组织能力、实际动手能力和团体协作精神</a:t>
            </a:r>
            <a:r>
              <a:rPr lang="en-US" altLang="zh-CN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方正古隶简体" pitchFamily="65" charset="-122"/>
                <a:ea typeface="方正古隶简体" pitchFamily="65" charset="-122"/>
              </a:rPr>
              <a:t>,</a:t>
            </a:r>
            <a:r>
              <a:rPr lang="zh-CN" altLang="en-US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方正古隶简体" pitchFamily="65" charset="-122"/>
                <a:ea typeface="方正古隶简体" pitchFamily="65" charset="-122"/>
              </a:rPr>
              <a:t>能迅速的适应各种环境</a:t>
            </a:r>
            <a:r>
              <a:rPr lang="en-US" altLang="zh-CN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方正古隶简体" pitchFamily="65" charset="-122"/>
                <a:ea typeface="方正古隶简体" pitchFamily="65" charset="-122"/>
              </a:rPr>
              <a:t>,</a:t>
            </a:r>
            <a:r>
              <a:rPr lang="zh-CN" altLang="en-US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方正古隶简体" pitchFamily="65" charset="-122"/>
                <a:ea typeface="方正古隶简体" pitchFamily="65" charset="-122"/>
              </a:rPr>
              <a:t>并融入其中。</a:t>
            </a:r>
            <a:endParaRPr lang="zh-CN" altLang="en-US" sz="2400" dirty="0">
              <a:solidFill>
                <a:schemeClr val="tx1">
                  <a:lumMod val="85000"/>
                  <a:lumOff val="15000"/>
                </a:schemeClr>
              </a:solidFill>
              <a:latin typeface="方正古隶简体" pitchFamily="65" charset="-122"/>
              <a:ea typeface="方正古隶简体" pitchFamily="65" charset="-122"/>
            </a:endParaRPr>
          </a:p>
        </p:txBody>
      </p:sp>
      <p:pic>
        <p:nvPicPr>
          <p:cNvPr id="11" name="图片 10" descr="Lighthouse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524628" y="1643050"/>
            <a:ext cx="3429024" cy="2571768"/>
          </a:xfrm>
          <a:prstGeom prst="rect">
            <a:avLst/>
          </a:prstGeom>
          <a:ln w="38100" cap="sq">
            <a:solidFill>
              <a:schemeClr val="tx1">
                <a:lumMod val="85000"/>
                <a:lumOff val="15000"/>
              </a:schemeClr>
            </a:solidFill>
            <a:prstDash val="sysDot"/>
            <a:miter lim="800000"/>
            <a:headEnd/>
            <a:tailEnd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2" name="图片 11" descr="Lighthouse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524628" y="1643050"/>
            <a:ext cx="3429024" cy="2571768"/>
          </a:xfrm>
          <a:prstGeom prst="rect">
            <a:avLst/>
          </a:prstGeom>
          <a:ln w="38100" cap="sq">
            <a:solidFill>
              <a:schemeClr val="tx1">
                <a:lumMod val="85000"/>
                <a:lumOff val="15000"/>
              </a:schemeClr>
            </a:solidFill>
            <a:prstDash val="sysDot"/>
            <a:miter lim="800000"/>
            <a:headEnd/>
            <a:tailEnd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3" name="图片 12" descr="Lighthouse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524628" y="1643050"/>
            <a:ext cx="3429024" cy="2571768"/>
          </a:xfrm>
          <a:prstGeom prst="rect">
            <a:avLst/>
          </a:prstGeom>
          <a:ln w="38100" cap="sq">
            <a:solidFill>
              <a:schemeClr val="tx1">
                <a:lumMod val="85000"/>
                <a:lumOff val="15000"/>
              </a:schemeClr>
            </a:solidFill>
            <a:prstDash val="sysDot"/>
            <a:miter lim="800000"/>
            <a:headEnd/>
            <a:tailEnd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23" presetClass="entr" presetSubtype="3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3" presetClass="entr" presetSubtype="3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3" presetClass="entr" presetSubtype="3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3" presetClass="entr" presetSubtype="3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3" presetClass="entr" presetSubtype="3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000"/>
                            </p:stCondLst>
                            <p:childTnLst>
                              <p:par>
                                <p:cTn id="42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4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3" presetClass="entr" presetSubtype="36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3" presetClass="entr" presetSubtype="36" fill="hold" nodeType="withEffect">
                                  <p:stCondLst>
                                    <p:cond delay="70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3" presetClass="entr" presetSubtype="36" fill="hold" nodeType="withEffect">
                                  <p:stCondLst>
                                    <p:cond delay="120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 animBg="1"/>
      <p:bldP spid="43" grpId="0" animBg="1"/>
      <p:bldP spid="44" grpId="0" animBg="1"/>
      <p:bldP spid="45" grpId="0" animBg="1"/>
      <p:bldP spid="46" grpId="0" animBg="1"/>
      <p:bldP spid="47" grpId="0" animBg="1"/>
      <p:bldP spid="1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TextBox 39"/>
          <p:cNvSpPr txBox="1"/>
          <p:nvPr/>
        </p:nvSpPr>
        <p:spPr>
          <a:xfrm>
            <a:off x="1524000" y="71415"/>
            <a:ext cx="9144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4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古隶简体" pitchFamily="65" charset="-122"/>
                <a:ea typeface="方正古隶简体" pitchFamily="65" charset="-122"/>
              </a:rPr>
              <a:t>个人</a:t>
            </a:r>
            <a:r>
              <a:rPr lang="en-US" altLang="zh-CN" sz="44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粗倩简体" panose="03000509000000000000" pitchFamily="65" charset="-122"/>
                <a:ea typeface="方正粗倩简体" panose="03000509000000000000" pitchFamily="65" charset="-122"/>
              </a:rPr>
              <a:t>SWOT</a:t>
            </a:r>
            <a:r>
              <a:rPr lang="zh-CN" altLang="en-US" sz="44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古隶简体" pitchFamily="65" charset="-122"/>
                <a:ea typeface="方正古隶简体" pitchFamily="65" charset="-122"/>
              </a:rPr>
              <a:t>分析</a:t>
            </a:r>
            <a:endParaRPr lang="zh-CN" altLang="en-US" sz="4400" dirty="0">
              <a:solidFill>
                <a:schemeClr val="tx1">
                  <a:lumMod val="75000"/>
                  <a:lumOff val="25000"/>
                </a:schemeClr>
              </a:solidFill>
              <a:latin typeface="方正古隶简体" pitchFamily="65" charset="-122"/>
              <a:ea typeface="方正古隶简体" pitchFamily="65" charset="-122"/>
            </a:endParaRPr>
          </a:p>
        </p:txBody>
      </p:sp>
      <p:pic>
        <p:nvPicPr>
          <p:cNvPr id="18434" name="Picture 2" descr="C:\Users\lucloudfly\Desktop\PNG图库\懒人图库近25000张透明PNG图片(PPTer要收藏)\pngicon-13\png-1262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4864083">
            <a:off x="8019653" y="324243"/>
            <a:ext cx="538162" cy="538162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-1428792" y="1053756"/>
            <a:ext cx="928694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8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7 hours" pitchFamily="2" charset="0"/>
              </a:rPr>
              <a:t>S</a:t>
            </a:r>
            <a:endParaRPr lang="zh-CN" altLang="en-US" sz="8800" b="1" dirty="0">
              <a:solidFill>
                <a:schemeClr val="tx1">
                  <a:lumMod val="75000"/>
                  <a:lumOff val="25000"/>
                </a:schemeClr>
              </a:solidFill>
              <a:latin typeface="7 hours" pitchFamily="2" charset="0"/>
            </a:endParaRPr>
          </a:p>
        </p:txBody>
      </p:sp>
      <p:grpSp>
        <p:nvGrpSpPr>
          <p:cNvPr id="49" name="组合 48"/>
          <p:cNvGrpSpPr/>
          <p:nvPr/>
        </p:nvGrpSpPr>
        <p:grpSpPr>
          <a:xfrm>
            <a:off x="3665520" y="1142984"/>
            <a:ext cx="73821" cy="1143802"/>
            <a:chOff x="2141519" y="1285860"/>
            <a:chExt cx="73821" cy="1143802"/>
          </a:xfrm>
        </p:grpSpPr>
        <p:cxnSp>
          <p:nvCxnSpPr>
            <p:cNvPr id="29" name="直接连接符 28"/>
            <p:cNvCxnSpPr/>
            <p:nvPr/>
          </p:nvCxnSpPr>
          <p:spPr>
            <a:xfrm rot="5400000">
              <a:off x="1678761" y="1893083"/>
              <a:ext cx="1072364" cy="794"/>
            </a:xfrm>
            <a:prstGeom prst="line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直接连接符 29"/>
            <p:cNvCxnSpPr/>
            <p:nvPr/>
          </p:nvCxnSpPr>
          <p:spPr>
            <a:xfrm rot="5400000">
              <a:off x="1570809" y="1856570"/>
              <a:ext cx="1143008" cy="1588"/>
            </a:xfrm>
            <a:prstGeom prst="line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0" name="组合 49"/>
          <p:cNvGrpSpPr/>
          <p:nvPr/>
        </p:nvGrpSpPr>
        <p:grpSpPr>
          <a:xfrm>
            <a:off x="9311506" y="1142984"/>
            <a:ext cx="70643" cy="1143802"/>
            <a:chOff x="7787505" y="1285860"/>
            <a:chExt cx="70643" cy="1143802"/>
          </a:xfrm>
        </p:grpSpPr>
        <p:cxnSp>
          <p:nvCxnSpPr>
            <p:cNvPr id="34" name="直接连接符 33"/>
            <p:cNvCxnSpPr/>
            <p:nvPr/>
          </p:nvCxnSpPr>
          <p:spPr>
            <a:xfrm rot="5400000">
              <a:off x="7251720" y="1893083"/>
              <a:ext cx="1072364" cy="794"/>
            </a:xfrm>
            <a:prstGeom prst="line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直接连接符 34"/>
            <p:cNvCxnSpPr/>
            <p:nvPr/>
          </p:nvCxnSpPr>
          <p:spPr>
            <a:xfrm rot="5400000">
              <a:off x="7285850" y="1856570"/>
              <a:ext cx="1143008" cy="1588"/>
            </a:xfrm>
            <a:prstGeom prst="line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7" name="组合 46"/>
          <p:cNvGrpSpPr/>
          <p:nvPr/>
        </p:nvGrpSpPr>
        <p:grpSpPr>
          <a:xfrm>
            <a:off x="3595670" y="1285860"/>
            <a:ext cx="5857916" cy="73026"/>
            <a:chOff x="2071670" y="1428736"/>
            <a:chExt cx="5857916" cy="73026"/>
          </a:xfrm>
        </p:grpSpPr>
        <p:cxnSp>
          <p:nvCxnSpPr>
            <p:cNvPr id="15" name="直接连接符 14"/>
            <p:cNvCxnSpPr/>
            <p:nvPr/>
          </p:nvCxnSpPr>
          <p:spPr>
            <a:xfrm>
              <a:off x="2071670" y="1428736"/>
              <a:ext cx="2214578" cy="1588"/>
            </a:xfrm>
            <a:prstGeom prst="line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直接连接符 16"/>
            <p:cNvCxnSpPr/>
            <p:nvPr/>
          </p:nvCxnSpPr>
          <p:spPr>
            <a:xfrm>
              <a:off x="5715008" y="1428736"/>
              <a:ext cx="2214578" cy="1588"/>
            </a:xfrm>
            <a:prstGeom prst="line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直接连接符 18"/>
            <p:cNvCxnSpPr/>
            <p:nvPr/>
          </p:nvCxnSpPr>
          <p:spPr>
            <a:xfrm>
              <a:off x="4643438" y="1428736"/>
              <a:ext cx="714380" cy="1588"/>
            </a:xfrm>
            <a:prstGeom prst="line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直接连接符 35"/>
            <p:cNvCxnSpPr/>
            <p:nvPr/>
          </p:nvCxnSpPr>
          <p:spPr>
            <a:xfrm>
              <a:off x="2071670" y="1500174"/>
              <a:ext cx="2214578" cy="1588"/>
            </a:xfrm>
            <a:prstGeom prst="line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直接连接符 36"/>
            <p:cNvCxnSpPr/>
            <p:nvPr/>
          </p:nvCxnSpPr>
          <p:spPr>
            <a:xfrm>
              <a:off x="5715008" y="1500174"/>
              <a:ext cx="2214578" cy="1588"/>
            </a:xfrm>
            <a:prstGeom prst="line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直接连接符 37"/>
            <p:cNvCxnSpPr/>
            <p:nvPr/>
          </p:nvCxnSpPr>
          <p:spPr>
            <a:xfrm>
              <a:off x="4643438" y="1500174"/>
              <a:ext cx="714380" cy="1588"/>
            </a:xfrm>
            <a:prstGeom prst="line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8" name="组合 47"/>
          <p:cNvGrpSpPr/>
          <p:nvPr/>
        </p:nvGrpSpPr>
        <p:grpSpPr>
          <a:xfrm>
            <a:off x="3595670" y="2071678"/>
            <a:ext cx="5857916" cy="73026"/>
            <a:chOff x="2071670" y="2214554"/>
            <a:chExt cx="5857916" cy="73026"/>
          </a:xfrm>
        </p:grpSpPr>
        <p:cxnSp>
          <p:nvCxnSpPr>
            <p:cNvPr id="16" name="直接连接符 15"/>
            <p:cNvCxnSpPr/>
            <p:nvPr/>
          </p:nvCxnSpPr>
          <p:spPr>
            <a:xfrm>
              <a:off x="3000364" y="2285992"/>
              <a:ext cx="2857520" cy="1588"/>
            </a:xfrm>
            <a:prstGeom prst="line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接连接符 19"/>
            <p:cNvCxnSpPr/>
            <p:nvPr/>
          </p:nvCxnSpPr>
          <p:spPr>
            <a:xfrm>
              <a:off x="2071670" y="2284404"/>
              <a:ext cx="714380" cy="1588"/>
            </a:xfrm>
            <a:prstGeom prst="line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直接连接符 21"/>
            <p:cNvCxnSpPr/>
            <p:nvPr/>
          </p:nvCxnSpPr>
          <p:spPr>
            <a:xfrm>
              <a:off x="6072198" y="2285992"/>
              <a:ext cx="714380" cy="1588"/>
            </a:xfrm>
            <a:prstGeom prst="line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/>
          </p:nvCxnSpPr>
          <p:spPr>
            <a:xfrm>
              <a:off x="7072330" y="2285992"/>
              <a:ext cx="857256" cy="1588"/>
            </a:xfrm>
            <a:prstGeom prst="line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直接连接符 41"/>
            <p:cNvCxnSpPr/>
            <p:nvPr/>
          </p:nvCxnSpPr>
          <p:spPr>
            <a:xfrm>
              <a:off x="3000364" y="2216142"/>
              <a:ext cx="2857520" cy="1588"/>
            </a:xfrm>
            <a:prstGeom prst="line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直接连接符 42"/>
            <p:cNvCxnSpPr/>
            <p:nvPr/>
          </p:nvCxnSpPr>
          <p:spPr>
            <a:xfrm>
              <a:off x="2071670" y="2214554"/>
              <a:ext cx="714380" cy="1588"/>
            </a:xfrm>
            <a:prstGeom prst="line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直接连接符 43"/>
            <p:cNvCxnSpPr/>
            <p:nvPr/>
          </p:nvCxnSpPr>
          <p:spPr>
            <a:xfrm>
              <a:off x="6072198" y="2216142"/>
              <a:ext cx="714380" cy="1588"/>
            </a:xfrm>
            <a:prstGeom prst="line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直接连接符 44"/>
            <p:cNvCxnSpPr/>
            <p:nvPr/>
          </p:nvCxnSpPr>
          <p:spPr>
            <a:xfrm>
              <a:off x="7072330" y="2216142"/>
              <a:ext cx="857256" cy="1588"/>
            </a:xfrm>
            <a:prstGeom prst="line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1" name="TextBox 50"/>
          <p:cNvSpPr txBox="1"/>
          <p:nvPr/>
        </p:nvSpPr>
        <p:spPr>
          <a:xfrm>
            <a:off x="3809984" y="1357298"/>
            <a:ext cx="550072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latin typeface="方正古隶简体" pitchFamily="65" charset="-122"/>
                <a:ea typeface="方正古隶简体" pitchFamily="65" charset="-122"/>
              </a:rPr>
              <a:t>单击此处添加个人的</a:t>
            </a:r>
            <a:r>
              <a:rPr lang="en-US" altLang="zh-CN" sz="2000" dirty="0">
                <a:latin typeface="方正古隶简体" pitchFamily="65" charset="-122"/>
                <a:ea typeface="方正古隶简体" pitchFamily="65" charset="-122"/>
              </a:rPr>
              <a:t>S</a:t>
            </a:r>
            <a:r>
              <a:rPr lang="zh-CN" altLang="en-US" sz="2000" dirty="0">
                <a:latin typeface="方正古隶简体" pitchFamily="65" charset="-122"/>
                <a:ea typeface="方正古隶简体" pitchFamily="65" charset="-122"/>
              </a:rPr>
              <a:t>项分析</a:t>
            </a:r>
            <a:endParaRPr lang="en-US" altLang="zh-CN" sz="2000" dirty="0">
              <a:latin typeface="方正古隶简体" pitchFamily="65" charset="-122"/>
              <a:ea typeface="方正古隶简体" pitchFamily="65" charset="-122"/>
            </a:endParaRPr>
          </a:p>
          <a:p>
            <a:r>
              <a:rPr lang="zh-CN" altLang="en-US" sz="2000" dirty="0">
                <a:latin typeface="方正古隶简体" pitchFamily="65" charset="-122"/>
                <a:ea typeface="方正古隶简体" pitchFamily="65" charset="-122"/>
              </a:rPr>
              <a:t>有什么优势就在这里说出来吧！！！</a:t>
            </a:r>
            <a:endParaRPr lang="zh-CN" altLang="en-US" sz="2000" dirty="0">
              <a:latin typeface="方正古隶简体" pitchFamily="65" charset="-122"/>
              <a:ea typeface="方正古隶简体" pitchFamily="65" charset="-122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-1428792" y="2428868"/>
            <a:ext cx="928694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8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7 hours" pitchFamily="2" charset="0"/>
              </a:rPr>
              <a:t>W</a:t>
            </a:r>
            <a:endParaRPr lang="zh-CN" altLang="en-US" sz="8800" b="1" dirty="0">
              <a:solidFill>
                <a:schemeClr val="tx1">
                  <a:lumMod val="75000"/>
                  <a:lumOff val="25000"/>
                </a:schemeClr>
              </a:solidFill>
              <a:latin typeface="7 hours" pitchFamily="2" charset="0"/>
            </a:endParaRPr>
          </a:p>
        </p:txBody>
      </p:sp>
      <p:grpSp>
        <p:nvGrpSpPr>
          <p:cNvPr id="53" name="组合 52"/>
          <p:cNvGrpSpPr/>
          <p:nvPr/>
        </p:nvGrpSpPr>
        <p:grpSpPr>
          <a:xfrm>
            <a:off x="3665520" y="2518096"/>
            <a:ext cx="73821" cy="1143802"/>
            <a:chOff x="2141519" y="1285860"/>
            <a:chExt cx="73821" cy="1143802"/>
          </a:xfrm>
        </p:grpSpPr>
        <p:cxnSp>
          <p:nvCxnSpPr>
            <p:cNvPr id="54" name="直接连接符 53"/>
            <p:cNvCxnSpPr/>
            <p:nvPr/>
          </p:nvCxnSpPr>
          <p:spPr>
            <a:xfrm rot="5400000">
              <a:off x="1678761" y="1893083"/>
              <a:ext cx="1072364" cy="794"/>
            </a:xfrm>
            <a:prstGeom prst="line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直接连接符 54"/>
            <p:cNvCxnSpPr/>
            <p:nvPr/>
          </p:nvCxnSpPr>
          <p:spPr>
            <a:xfrm rot="5400000">
              <a:off x="1570809" y="1856570"/>
              <a:ext cx="1143008" cy="1588"/>
            </a:xfrm>
            <a:prstGeom prst="line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6" name="组合 55"/>
          <p:cNvGrpSpPr/>
          <p:nvPr/>
        </p:nvGrpSpPr>
        <p:grpSpPr>
          <a:xfrm>
            <a:off x="9311506" y="2518096"/>
            <a:ext cx="70643" cy="1143802"/>
            <a:chOff x="7787505" y="1285860"/>
            <a:chExt cx="70643" cy="1143802"/>
          </a:xfrm>
        </p:grpSpPr>
        <p:cxnSp>
          <p:nvCxnSpPr>
            <p:cNvPr id="57" name="直接连接符 56"/>
            <p:cNvCxnSpPr/>
            <p:nvPr/>
          </p:nvCxnSpPr>
          <p:spPr>
            <a:xfrm rot="5400000">
              <a:off x="7251720" y="1893083"/>
              <a:ext cx="1072364" cy="794"/>
            </a:xfrm>
            <a:prstGeom prst="line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直接连接符 57"/>
            <p:cNvCxnSpPr/>
            <p:nvPr/>
          </p:nvCxnSpPr>
          <p:spPr>
            <a:xfrm rot="5400000">
              <a:off x="7285850" y="1856570"/>
              <a:ext cx="1143008" cy="1588"/>
            </a:xfrm>
            <a:prstGeom prst="line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9" name="组合 58"/>
          <p:cNvGrpSpPr/>
          <p:nvPr/>
        </p:nvGrpSpPr>
        <p:grpSpPr>
          <a:xfrm>
            <a:off x="3595670" y="2660972"/>
            <a:ext cx="5857916" cy="73026"/>
            <a:chOff x="2071670" y="1428736"/>
            <a:chExt cx="5857916" cy="73026"/>
          </a:xfrm>
        </p:grpSpPr>
        <p:cxnSp>
          <p:nvCxnSpPr>
            <p:cNvPr id="60" name="直接连接符 59"/>
            <p:cNvCxnSpPr/>
            <p:nvPr/>
          </p:nvCxnSpPr>
          <p:spPr>
            <a:xfrm>
              <a:off x="2071670" y="1428736"/>
              <a:ext cx="2214578" cy="1588"/>
            </a:xfrm>
            <a:prstGeom prst="line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直接连接符 60"/>
            <p:cNvCxnSpPr/>
            <p:nvPr/>
          </p:nvCxnSpPr>
          <p:spPr>
            <a:xfrm>
              <a:off x="5715008" y="1428736"/>
              <a:ext cx="2214578" cy="1588"/>
            </a:xfrm>
            <a:prstGeom prst="line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直接连接符 61"/>
            <p:cNvCxnSpPr/>
            <p:nvPr/>
          </p:nvCxnSpPr>
          <p:spPr>
            <a:xfrm>
              <a:off x="4643438" y="1428736"/>
              <a:ext cx="714380" cy="1588"/>
            </a:xfrm>
            <a:prstGeom prst="line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直接连接符 62"/>
            <p:cNvCxnSpPr/>
            <p:nvPr/>
          </p:nvCxnSpPr>
          <p:spPr>
            <a:xfrm>
              <a:off x="2071670" y="1500174"/>
              <a:ext cx="2214578" cy="1588"/>
            </a:xfrm>
            <a:prstGeom prst="line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直接连接符 63"/>
            <p:cNvCxnSpPr/>
            <p:nvPr/>
          </p:nvCxnSpPr>
          <p:spPr>
            <a:xfrm>
              <a:off x="5715008" y="1500174"/>
              <a:ext cx="2214578" cy="1588"/>
            </a:xfrm>
            <a:prstGeom prst="line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直接连接符 64"/>
            <p:cNvCxnSpPr/>
            <p:nvPr/>
          </p:nvCxnSpPr>
          <p:spPr>
            <a:xfrm>
              <a:off x="4643438" y="1500174"/>
              <a:ext cx="714380" cy="1588"/>
            </a:xfrm>
            <a:prstGeom prst="line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6" name="组合 65"/>
          <p:cNvGrpSpPr/>
          <p:nvPr/>
        </p:nvGrpSpPr>
        <p:grpSpPr>
          <a:xfrm>
            <a:off x="3595670" y="3446790"/>
            <a:ext cx="5857916" cy="73026"/>
            <a:chOff x="2071670" y="2214554"/>
            <a:chExt cx="5857916" cy="73026"/>
          </a:xfrm>
        </p:grpSpPr>
        <p:cxnSp>
          <p:nvCxnSpPr>
            <p:cNvPr id="67" name="直接连接符 66"/>
            <p:cNvCxnSpPr/>
            <p:nvPr/>
          </p:nvCxnSpPr>
          <p:spPr>
            <a:xfrm>
              <a:off x="3000364" y="2285992"/>
              <a:ext cx="2857520" cy="1588"/>
            </a:xfrm>
            <a:prstGeom prst="line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直接连接符 67"/>
            <p:cNvCxnSpPr/>
            <p:nvPr/>
          </p:nvCxnSpPr>
          <p:spPr>
            <a:xfrm>
              <a:off x="2071670" y="2284404"/>
              <a:ext cx="714380" cy="1588"/>
            </a:xfrm>
            <a:prstGeom prst="line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直接连接符 68"/>
            <p:cNvCxnSpPr/>
            <p:nvPr/>
          </p:nvCxnSpPr>
          <p:spPr>
            <a:xfrm>
              <a:off x="6072198" y="2285992"/>
              <a:ext cx="714380" cy="1588"/>
            </a:xfrm>
            <a:prstGeom prst="line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直接连接符 69"/>
            <p:cNvCxnSpPr/>
            <p:nvPr/>
          </p:nvCxnSpPr>
          <p:spPr>
            <a:xfrm>
              <a:off x="7072330" y="2285992"/>
              <a:ext cx="857256" cy="1588"/>
            </a:xfrm>
            <a:prstGeom prst="line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直接连接符 70"/>
            <p:cNvCxnSpPr/>
            <p:nvPr/>
          </p:nvCxnSpPr>
          <p:spPr>
            <a:xfrm>
              <a:off x="3000364" y="2216142"/>
              <a:ext cx="2857520" cy="1588"/>
            </a:xfrm>
            <a:prstGeom prst="line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直接连接符 71"/>
            <p:cNvCxnSpPr/>
            <p:nvPr/>
          </p:nvCxnSpPr>
          <p:spPr>
            <a:xfrm>
              <a:off x="2071670" y="2214554"/>
              <a:ext cx="714380" cy="1588"/>
            </a:xfrm>
            <a:prstGeom prst="line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直接连接符 72"/>
            <p:cNvCxnSpPr/>
            <p:nvPr/>
          </p:nvCxnSpPr>
          <p:spPr>
            <a:xfrm>
              <a:off x="6072198" y="2216142"/>
              <a:ext cx="714380" cy="1588"/>
            </a:xfrm>
            <a:prstGeom prst="line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直接连接符 73"/>
            <p:cNvCxnSpPr/>
            <p:nvPr/>
          </p:nvCxnSpPr>
          <p:spPr>
            <a:xfrm>
              <a:off x="7072330" y="2216142"/>
              <a:ext cx="857256" cy="1588"/>
            </a:xfrm>
            <a:prstGeom prst="line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5" name="TextBox 74"/>
          <p:cNvSpPr txBox="1"/>
          <p:nvPr/>
        </p:nvSpPr>
        <p:spPr>
          <a:xfrm>
            <a:off x="3809984" y="2732410"/>
            <a:ext cx="550072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latin typeface="方正古隶简体" pitchFamily="65" charset="-122"/>
                <a:ea typeface="方正古隶简体" pitchFamily="65" charset="-122"/>
              </a:rPr>
              <a:t>单击此处添加个人的</a:t>
            </a:r>
            <a:r>
              <a:rPr lang="en-US" altLang="zh-CN" sz="2000" dirty="0">
                <a:latin typeface="方正古隶简体" pitchFamily="65" charset="-122"/>
                <a:ea typeface="方正古隶简体" pitchFamily="65" charset="-122"/>
              </a:rPr>
              <a:t>W</a:t>
            </a:r>
            <a:r>
              <a:rPr lang="zh-CN" altLang="en-US" sz="2000" dirty="0">
                <a:latin typeface="方正古隶简体" pitchFamily="65" charset="-122"/>
                <a:ea typeface="方正古隶简体" pitchFamily="65" charset="-122"/>
              </a:rPr>
              <a:t>项分析</a:t>
            </a:r>
            <a:endParaRPr lang="en-US" altLang="zh-CN" sz="2000" dirty="0">
              <a:latin typeface="方正古隶简体" pitchFamily="65" charset="-122"/>
              <a:ea typeface="方正古隶简体" pitchFamily="65" charset="-122"/>
            </a:endParaRPr>
          </a:p>
          <a:p>
            <a:r>
              <a:rPr lang="zh-CN" altLang="en-US" sz="2000" dirty="0">
                <a:latin typeface="方正古隶简体" pitchFamily="65" charset="-122"/>
                <a:ea typeface="方正古隶简体" pitchFamily="65" charset="-122"/>
              </a:rPr>
              <a:t>有什么弱势就在这里说出来吧！！！</a:t>
            </a:r>
            <a:endParaRPr lang="zh-CN" altLang="en-US" sz="2000" dirty="0">
              <a:latin typeface="方正古隶简体" pitchFamily="65" charset="-122"/>
              <a:ea typeface="方正古隶简体" pitchFamily="65" charset="-122"/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-1428792" y="3786190"/>
            <a:ext cx="928694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8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7 hours" pitchFamily="2" charset="0"/>
              </a:rPr>
              <a:t>O</a:t>
            </a:r>
            <a:endParaRPr lang="zh-CN" altLang="en-US" sz="8800" b="1" dirty="0">
              <a:solidFill>
                <a:schemeClr val="tx1">
                  <a:lumMod val="75000"/>
                  <a:lumOff val="25000"/>
                </a:schemeClr>
              </a:solidFill>
              <a:latin typeface="7 hours" pitchFamily="2" charset="0"/>
            </a:endParaRPr>
          </a:p>
        </p:txBody>
      </p:sp>
      <p:grpSp>
        <p:nvGrpSpPr>
          <p:cNvPr id="77" name="组合 76"/>
          <p:cNvGrpSpPr/>
          <p:nvPr/>
        </p:nvGrpSpPr>
        <p:grpSpPr>
          <a:xfrm>
            <a:off x="3665520" y="3875418"/>
            <a:ext cx="73821" cy="1143802"/>
            <a:chOff x="2141519" y="1285860"/>
            <a:chExt cx="73821" cy="1143802"/>
          </a:xfrm>
        </p:grpSpPr>
        <p:cxnSp>
          <p:nvCxnSpPr>
            <p:cNvPr id="78" name="直接连接符 77"/>
            <p:cNvCxnSpPr/>
            <p:nvPr/>
          </p:nvCxnSpPr>
          <p:spPr>
            <a:xfrm rot="5400000">
              <a:off x="1678761" y="1893083"/>
              <a:ext cx="1072364" cy="794"/>
            </a:xfrm>
            <a:prstGeom prst="line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直接连接符 78"/>
            <p:cNvCxnSpPr/>
            <p:nvPr/>
          </p:nvCxnSpPr>
          <p:spPr>
            <a:xfrm rot="5400000">
              <a:off x="1570809" y="1856570"/>
              <a:ext cx="1143008" cy="1588"/>
            </a:xfrm>
            <a:prstGeom prst="line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0" name="组合 79"/>
          <p:cNvGrpSpPr/>
          <p:nvPr/>
        </p:nvGrpSpPr>
        <p:grpSpPr>
          <a:xfrm>
            <a:off x="9311506" y="3875418"/>
            <a:ext cx="70643" cy="1143802"/>
            <a:chOff x="7787505" y="1285860"/>
            <a:chExt cx="70643" cy="1143802"/>
          </a:xfrm>
        </p:grpSpPr>
        <p:cxnSp>
          <p:nvCxnSpPr>
            <p:cNvPr id="81" name="直接连接符 80"/>
            <p:cNvCxnSpPr/>
            <p:nvPr/>
          </p:nvCxnSpPr>
          <p:spPr>
            <a:xfrm rot="5400000">
              <a:off x="7251720" y="1893083"/>
              <a:ext cx="1072364" cy="794"/>
            </a:xfrm>
            <a:prstGeom prst="line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直接连接符 81"/>
            <p:cNvCxnSpPr/>
            <p:nvPr/>
          </p:nvCxnSpPr>
          <p:spPr>
            <a:xfrm rot="5400000">
              <a:off x="7285850" y="1856570"/>
              <a:ext cx="1143008" cy="1588"/>
            </a:xfrm>
            <a:prstGeom prst="line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3" name="组合 82"/>
          <p:cNvGrpSpPr/>
          <p:nvPr/>
        </p:nvGrpSpPr>
        <p:grpSpPr>
          <a:xfrm>
            <a:off x="3595670" y="4018294"/>
            <a:ext cx="5857916" cy="73026"/>
            <a:chOff x="2071670" y="1428736"/>
            <a:chExt cx="5857916" cy="73026"/>
          </a:xfrm>
        </p:grpSpPr>
        <p:cxnSp>
          <p:nvCxnSpPr>
            <p:cNvPr id="84" name="直接连接符 83"/>
            <p:cNvCxnSpPr/>
            <p:nvPr/>
          </p:nvCxnSpPr>
          <p:spPr>
            <a:xfrm>
              <a:off x="2071670" y="1428736"/>
              <a:ext cx="2214578" cy="1588"/>
            </a:xfrm>
            <a:prstGeom prst="line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直接连接符 84"/>
            <p:cNvCxnSpPr/>
            <p:nvPr/>
          </p:nvCxnSpPr>
          <p:spPr>
            <a:xfrm>
              <a:off x="5715008" y="1428736"/>
              <a:ext cx="2214578" cy="1588"/>
            </a:xfrm>
            <a:prstGeom prst="line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直接连接符 85"/>
            <p:cNvCxnSpPr/>
            <p:nvPr/>
          </p:nvCxnSpPr>
          <p:spPr>
            <a:xfrm>
              <a:off x="4643438" y="1428736"/>
              <a:ext cx="714380" cy="1588"/>
            </a:xfrm>
            <a:prstGeom prst="line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直接连接符 86"/>
            <p:cNvCxnSpPr/>
            <p:nvPr/>
          </p:nvCxnSpPr>
          <p:spPr>
            <a:xfrm>
              <a:off x="2071670" y="1500174"/>
              <a:ext cx="2214578" cy="1588"/>
            </a:xfrm>
            <a:prstGeom prst="line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直接连接符 87"/>
            <p:cNvCxnSpPr/>
            <p:nvPr/>
          </p:nvCxnSpPr>
          <p:spPr>
            <a:xfrm>
              <a:off x="5715008" y="1500174"/>
              <a:ext cx="2214578" cy="1588"/>
            </a:xfrm>
            <a:prstGeom prst="line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直接连接符 88"/>
            <p:cNvCxnSpPr/>
            <p:nvPr/>
          </p:nvCxnSpPr>
          <p:spPr>
            <a:xfrm>
              <a:off x="4643438" y="1500174"/>
              <a:ext cx="714380" cy="1588"/>
            </a:xfrm>
            <a:prstGeom prst="line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0" name="组合 89"/>
          <p:cNvGrpSpPr/>
          <p:nvPr/>
        </p:nvGrpSpPr>
        <p:grpSpPr>
          <a:xfrm>
            <a:off x="3595670" y="4804112"/>
            <a:ext cx="5857916" cy="73026"/>
            <a:chOff x="2071670" y="2214554"/>
            <a:chExt cx="5857916" cy="73026"/>
          </a:xfrm>
        </p:grpSpPr>
        <p:cxnSp>
          <p:nvCxnSpPr>
            <p:cNvPr id="91" name="直接连接符 90"/>
            <p:cNvCxnSpPr/>
            <p:nvPr/>
          </p:nvCxnSpPr>
          <p:spPr>
            <a:xfrm>
              <a:off x="3000364" y="2285992"/>
              <a:ext cx="2857520" cy="1588"/>
            </a:xfrm>
            <a:prstGeom prst="line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直接连接符 91"/>
            <p:cNvCxnSpPr/>
            <p:nvPr/>
          </p:nvCxnSpPr>
          <p:spPr>
            <a:xfrm>
              <a:off x="2071670" y="2284404"/>
              <a:ext cx="714380" cy="1588"/>
            </a:xfrm>
            <a:prstGeom prst="line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直接连接符 92"/>
            <p:cNvCxnSpPr/>
            <p:nvPr/>
          </p:nvCxnSpPr>
          <p:spPr>
            <a:xfrm>
              <a:off x="6072198" y="2285992"/>
              <a:ext cx="714380" cy="1588"/>
            </a:xfrm>
            <a:prstGeom prst="line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直接连接符 93"/>
            <p:cNvCxnSpPr/>
            <p:nvPr/>
          </p:nvCxnSpPr>
          <p:spPr>
            <a:xfrm>
              <a:off x="7072330" y="2285992"/>
              <a:ext cx="857256" cy="1588"/>
            </a:xfrm>
            <a:prstGeom prst="line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直接连接符 94"/>
            <p:cNvCxnSpPr/>
            <p:nvPr/>
          </p:nvCxnSpPr>
          <p:spPr>
            <a:xfrm>
              <a:off x="3000364" y="2216142"/>
              <a:ext cx="2857520" cy="1588"/>
            </a:xfrm>
            <a:prstGeom prst="line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直接连接符 95"/>
            <p:cNvCxnSpPr/>
            <p:nvPr/>
          </p:nvCxnSpPr>
          <p:spPr>
            <a:xfrm>
              <a:off x="2071670" y="2214554"/>
              <a:ext cx="714380" cy="1588"/>
            </a:xfrm>
            <a:prstGeom prst="line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直接连接符 96"/>
            <p:cNvCxnSpPr/>
            <p:nvPr/>
          </p:nvCxnSpPr>
          <p:spPr>
            <a:xfrm>
              <a:off x="6072198" y="2216142"/>
              <a:ext cx="714380" cy="1588"/>
            </a:xfrm>
            <a:prstGeom prst="line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直接连接符 97"/>
            <p:cNvCxnSpPr/>
            <p:nvPr/>
          </p:nvCxnSpPr>
          <p:spPr>
            <a:xfrm>
              <a:off x="7072330" y="2216142"/>
              <a:ext cx="857256" cy="1588"/>
            </a:xfrm>
            <a:prstGeom prst="line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9" name="TextBox 98"/>
          <p:cNvSpPr txBox="1"/>
          <p:nvPr/>
        </p:nvSpPr>
        <p:spPr>
          <a:xfrm>
            <a:off x="3809984" y="4089732"/>
            <a:ext cx="550072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latin typeface="方正古隶简体" pitchFamily="65" charset="-122"/>
                <a:ea typeface="方正古隶简体" pitchFamily="65" charset="-122"/>
              </a:rPr>
              <a:t>单击此处添加个人的</a:t>
            </a:r>
            <a:r>
              <a:rPr lang="en-US" altLang="zh-CN" sz="2000" dirty="0">
                <a:latin typeface="方正古隶简体" pitchFamily="65" charset="-122"/>
                <a:ea typeface="方正古隶简体" pitchFamily="65" charset="-122"/>
              </a:rPr>
              <a:t>O</a:t>
            </a:r>
            <a:r>
              <a:rPr lang="zh-CN" altLang="en-US" sz="2000" dirty="0">
                <a:latin typeface="方正古隶简体" pitchFamily="65" charset="-122"/>
                <a:ea typeface="方正古隶简体" pitchFamily="65" charset="-122"/>
              </a:rPr>
              <a:t>项分析</a:t>
            </a:r>
            <a:endParaRPr lang="en-US" altLang="zh-CN" sz="2000" dirty="0">
              <a:latin typeface="方正古隶简体" pitchFamily="65" charset="-122"/>
              <a:ea typeface="方正古隶简体" pitchFamily="65" charset="-122"/>
            </a:endParaRPr>
          </a:p>
          <a:p>
            <a:r>
              <a:rPr lang="zh-CN" altLang="en-US" sz="2000" dirty="0">
                <a:latin typeface="方正古隶简体" pitchFamily="65" charset="-122"/>
                <a:ea typeface="方正古隶简体" pitchFamily="65" charset="-122"/>
              </a:rPr>
              <a:t>有什么机会就在这里说出来吧！！！</a:t>
            </a:r>
            <a:endParaRPr lang="zh-CN" altLang="en-US" sz="2000" dirty="0">
              <a:latin typeface="方正古隶简体" pitchFamily="65" charset="-122"/>
              <a:ea typeface="方正古隶简体" pitchFamily="65" charset="-122"/>
            </a:endParaRPr>
          </a:p>
        </p:txBody>
      </p:sp>
      <p:sp>
        <p:nvSpPr>
          <p:cNvPr id="100" name="TextBox 99"/>
          <p:cNvSpPr txBox="1"/>
          <p:nvPr/>
        </p:nvSpPr>
        <p:spPr>
          <a:xfrm>
            <a:off x="-1428792" y="5197160"/>
            <a:ext cx="928694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8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7 hours" pitchFamily="2" charset="0"/>
              </a:rPr>
              <a:t>t</a:t>
            </a:r>
            <a:endParaRPr lang="zh-CN" altLang="en-US" sz="8800" b="1" dirty="0">
              <a:solidFill>
                <a:schemeClr val="tx1">
                  <a:lumMod val="75000"/>
                  <a:lumOff val="25000"/>
                </a:schemeClr>
              </a:solidFill>
              <a:latin typeface="7 hours" pitchFamily="2" charset="0"/>
            </a:endParaRPr>
          </a:p>
        </p:txBody>
      </p:sp>
      <p:grpSp>
        <p:nvGrpSpPr>
          <p:cNvPr id="101" name="组合 100"/>
          <p:cNvGrpSpPr/>
          <p:nvPr/>
        </p:nvGrpSpPr>
        <p:grpSpPr>
          <a:xfrm>
            <a:off x="3665520" y="5286388"/>
            <a:ext cx="73821" cy="1143802"/>
            <a:chOff x="2141519" y="1285860"/>
            <a:chExt cx="73821" cy="1143802"/>
          </a:xfrm>
        </p:grpSpPr>
        <p:cxnSp>
          <p:nvCxnSpPr>
            <p:cNvPr id="102" name="直接连接符 101"/>
            <p:cNvCxnSpPr/>
            <p:nvPr/>
          </p:nvCxnSpPr>
          <p:spPr>
            <a:xfrm rot="5400000">
              <a:off x="1678761" y="1893083"/>
              <a:ext cx="1072364" cy="794"/>
            </a:xfrm>
            <a:prstGeom prst="line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" name="直接连接符 102"/>
            <p:cNvCxnSpPr/>
            <p:nvPr/>
          </p:nvCxnSpPr>
          <p:spPr>
            <a:xfrm rot="5400000">
              <a:off x="1570809" y="1856570"/>
              <a:ext cx="1143008" cy="1588"/>
            </a:xfrm>
            <a:prstGeom prst="line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4" name="组合 103"/>
          <p:cNvGrpSpPr/>
          <p:nvPr/>
        </p:nvGrpSpPr>
        <p:grpSpPr>
          <a:xfrm>
            <a:off x="9311506" y="5286388"/>
            <a:ext cx="70643" cy="1143802"/>
            <a:chOff x="7787505" y="1285860"/>
            <a:chExt cx="70643" cy="1143802"/>
          </a:xfrm>
        </p:grpSpPr>
        <p:cxnSp>
          <p:nvCxnSpPr>
            <p:cNvPr id="105" name="直接连接符 104"/>
            <p:cNvCxnSpPr/>
            <p:nvPr/>
          </p:nvCxnSpPr>
          <p:spPr>
            <a:xfrm rot="5400000">
              <a:off x="7251720" y="1893083"/>
              <a:ext cx="1072364" cy="794"/>
            </a:xfrm>
            <a:prstGeom prst="line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6" name="直接连接符 105"/>
            <p:cNvCxnSpPr/>
            <p:nvPr/>
          </p:nvCxnSpPr>
          <p:spPr>
            <a:xfrm rot="5400000">
              <a:off x="7285850" y="1856570"/>
              <a:ext cx="1143008" cy="1588"/>
            </a:xfrm>
            <a:prstGeom prst="line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7" name="组合 106"/>
          <p:cNvGrpSpPr/>
          <p:nvPr/>
        </p:nvGrpSpPr>
        <p:grpSpPr>
          <a:xfrm>
            <a:off x="3595670" y="5429264"/>
            <a:ext cx="5857916" cy="73026"/>
            <a:chOff x="2071670" y="1428736"/>
            <a:chExt cx="5857916" cy="73026"/>
          </a:xfrm>
        </p:grpSpPr>
        <p:cxnSp>
          <p:nvCxnSpPr>
            <p:cNvPr id="108" name="直接连接符 107"/>
            <p:cNvCxnSpPr/>
            <p:nvPr/>
          </p:nvCxnSpPr>
          <p:spPr>
            <a:xfrm>
              <a:off x="2071670" y="1428736"/>
              <a:ext cx="2214578" cy="1588"/>
            </a:xfrm>
            <a:prstGeom prst="line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9" name="直接连接符 108"/>
            <p:cNvCxnSpPr/>
            <p:nvPr/>
          </p:nvCxnSpPr>
          <p:spPr>
            <a:xfrm>
              <a:off x="5715008" y="1428736"/>
              <a:ext cx="2214578" cy="1588"/>
            </a:xfrm>
            <a:prstGeom prst="line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0" name="直接连接符 109"/>
            <p:cNvCxnSpPr/>
            <p:nvPr/>
          </p:nvCxnSpPr>
          <p:spPr>
            <a:xfrm>
              <a:off x="4643438" y="1428736"/>
              <a:ext cx="714380" cy="1588"/>
            </a:xfrm>
            <a:prstGeom prst="line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1" name="直接连接符 110"/>
            <p:cNvCxnSpPr/>
            <p:nvPr/>
          </p:nvCxnSpPr>
          <p:spPr>
            <a:xfrm>
              <a:off x="2071670" y="1500174"/>
              <a:ext cx="2214578" cy="1588"/>
            </a:xfrm>
            <a:prstGeom prst="line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" name="直接连接符 111"/>
            <p:cNvCxnSpPr/>
            <p:nvPr/>
          </p:nvCxnSpPr>
          <p:spPr>
            <a:xfrm>
              <a:off x="5715008" y="1500174"/>
              <a:ext cx="2214578" cy="1588"/>
            </a:xfrm>
            <a:prstGeom prst="line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3" name="直接连接符 112"/>
            <p:cNvCxnSpPr/>
            <p:nvPr/>
          </p:nvCxnSpPr>
          <p:spPr>
            <a:xfrm>
              <a:off x="4643438" y="1500174"/>
              <a:ext cx="714380" cy="1588"/>
            </a:xfrm>
            <a:prstGeom prst="line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4" name="组合 113"/>
          <p:cNvGrpSpPr/>
          <p:nvPr/>
        </p:nvGrpSpPr>
        <p:grpSpPr>
          <a:xfrm>
            <a:off x="3595670" y="6215082"/>
            <a:ext cx="5857916" cy="73026"/>
            <a:chOff x="2071670" y="2214554"/>
            <a:chExt cx="5857916" cy="73026"/>
          </a:xfrm>
        </p:grpSpPr>
        <p:cxnSp>
          <p:nvCxnSpPr>
            <p:cNvPr id="115" name="直接连接符 114"/>
            <p:cNvCxnSpPr/>
            <p:nvPr/>
          </p:nvCxnSpPr>
          <p:spPr>
            <a:xfrm>
              <a:off x="3000364" y="2285992"/>
              <a:ext cx="2857520" cy="1588"/>
            </a:xfrm>
            <a:prstGeom prst="line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6" name="直接连接符 115"/>
            <p:cNvCxnSpPr/>
            <p:nvPr/>
          </p:nvCxnSpPr>
          <p:spPr>
            <a:xfrm>
              <a:off x="2071670" y="2284404"/>
              <a:ext cx="714380" cy="1588"/>
            </a:xfrm>
            <a:prstGeom prst="line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7" name="直接连接符 116"/>
            <p:cNvCxnSpPr/>
            <p:nvPr/>
          </p:nvCxnSpPr>
          <p:spPr>
            <a:xfrm>
              <a:off x="6072198" y="2285992"/>
              <a:ext cx="714380" cy="1588"/>
            </a:xfrm>
            <a:prstGeom prst="line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直接连接符 117"/>
            <p:cNvCxnSpPr/>
            <p:nvPr/>
          </p:nvCxnSpPr>
          <p:spPr>
            <a:xfrm>
              <a:off x="7072330" y="2285992"/>
              <a:ext cx="857256" cy="1588"/>
            </a:xfrm>
            <a:prstGeom prst="line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9" name="直接连接符 118"/>
            <p:cNvCxnSpPr/>
            <p:nvPr/>
          </p:nvCxnSpPr>
          <p:spPr>
            <a:xfrm>
              <a:off x="3000364" y="2216142"/>
              <a:ext cx="2857520" cy="1588"/>
            </a:xfrm>
            <a:prstGeom prst="line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直接连接符 119"/>
            <p:cNvCxnSpPr/>
            <p:nvPr/>
          </p:nvCxnSpPr>
          <p:spPr>
            <a:xfrm>
              <a:off x="2071670" y="2214554"/>
              <a:ext cx="714380" cy="1588"/>
            </a:xfrm>
            <a:prstGeom prst="line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直接连接符 120"/>
            <p:cNvCxnSpPr/>
            <p:nvPr/>
          </p:nvCxnSpPr>
          <p:spPr>
            <a:xfrm>
              <a:off x="6072198" y="2216142"/>
              <a:ext cx="714380" cy="1588"/>
            </a:xfrm>
            <a:prstGeom prst="line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2" name="直接连接符 121"/>
            <p:cNvCxnSpPr/>
            <p:nvPr/>
          </p:nvCxnSpPr>
          <p:spPr>
            <a:xfrm>
              <a:off x="7072330" y="2216142"/>
              <a:ext cx="857256" cy="1588"/>
            </a:xfrm>
            <a:prstGeom prst="line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3" name="TextBox 122"/>
          <p:cNvSpPr txBox="1"/>
          <p:nvPr/>
        </p:nvSpPr>
        <p:spPr>
          <a:xfrm>
            <a:off x="3809984" y="5500702"/>
            <a:ext cx="550072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latin typeface="方正古隶简体" pitchFamily="65" charset="-122"/>
                <a:ea typeface="方正古隶简体" pitchFamily="65" charset="-122"/>
              </a:rPr>
              <a:t>单击此处添加个人的</a:t>
            </a:r>
            <a:r>
              <a:rPr lang="en-US" altLang="zh-CN" sz="2000" dirty="0">
                <a:latin typeface="方正古隶简体" pitchFamily="65" charset="-122"/>
                <a:ea typeface="方正古隶简体" pitchFamily="65" charset="-122"/>
              </a:rPr>
              <a:t>T</a:t>
            </a:r>
            <a:r>
              <a:rPr lang="zh-CN" altLang="en-US" sz="2000" dirty="0">
                <a:latin typeface="方正古隶简体" pitchFamily="65" charset="-122"/>
                <a:ea typeface="方正古隶简体" pitchFamily="65" charset="-122"/>
              </a:rPr>
              <a:t>项分析</a:t>
            </a:r>
            <a:endParaRPr lang="en-US" altLang="zh-CN" sz="2000" dirty="0">
              <a:latin typeface="方正古隶简体" pitchFamily="65" charset="-122"/>
              <a:ea typeface="方正古隶简体" pitchFamily="65" charset="-122"/>
            </a:endParaRPr>
          </a:p>
          <a:p>
            <a:r>
              <a:rPr lang="zh-CN" altLang="en-US" sz="2000" dirty="0">
                <a:latin typeface="方正古隶简体" pitchFamily="65" charset="-122"/>
                <a:ea typeface="方正古隶简体" pitchFamily="65" charset="-122"/>
              </a:rPr>
              <a:t>有什么威胁就在这里说出来吧！！！</a:t>
            </a:r>
            <a:endParaRPr lang="zh-CN" altLang="en-US" sz="2000" dirty="0">
              <a:latin typeface="方正古隶简体" pitchFamily="65" charset="-122"/>
              <a:ea typeface="方正古隶简体" pitchFamily="65" charset="-122"/>
            </a:endParaRPr>
          </a:p>
        </p:txBody>
      </p:sp>
      <p:pic>
        <p:nvPicPr>
          <p:cNvPr id="124" name="Picture 7" descr="C:\Users\lucloudfly\Desktop\PNG图库\懒人图库近25000张透明PNG图片(PPTer要收藏)\pngicon-13\png-1279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596462" y="5857892"/>
            <a:ext cx="790572" cy="790572"/>
          </a:xfrm>
          <a:prstGeom prst="rect">
            <a:avLst/>
          </a:prstGeom>
          <a:noFill/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25 0  E" pathEditMode="relative" ptsTypes=""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1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9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6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25 0  E" pathEditMode="relative" ptsTypes="">
                                      <p:cBhvr>
                                        <p:cTn id="25" dur="2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1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9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6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25 0  E" pathEditMode="relative" ptsTypes="">
                                      <p:cBhvr>
                                        <p:cTn id="44" dur="2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4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0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1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6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9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9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6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25 0  E" pathEditMode="relative" ptsTypes="">
                                      <p:cBhvr>
                                        <p:cTn id="63" dur="2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6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2" presetClass="entr" presetSubtype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9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2" presetClass="entr" presetSubtype="1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5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9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8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2000"/>
                            </p:stCondLst>
                            <p:childTnLst>
                              <p:par>
                                <p:cTn id="80" presetID="23" presetClass="entr" presetSubtype="3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51" grpId="0"/>
      <p:bldP spid="52" grpId="0"/>
      <p:bldP spid="75" grpId="0"/>
      <p:bldP spid="76" grpId="0"/>
      <p:bldP spid="99" grpId="0"/>
      <p:bldP spid="100" grpId="0"/>
      <p:bldP spid="12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0"/>
          <p:cNvGrpSpPr/>
          <p:nvPr/>
        </p:nvGrpSpPr>
        <p:grpSpPr>
          <a:xfrm>
            <a:off x="1595502" y="5357826"/>
            <a:ext cx="8929654" cy="1500174"/>
            <a:chOff x="71502" y="5357826"/>
            <a:chExt cx="8929654" cy="1500174"/>
          </a:xfrm>
        </p:grpSpPr>
        <p:pic>
          <p:nvPicPr>
            <p:cNvPr id="3" name="Picture 6" descr="C:\Users\lucloudfly\Desktop\PNG图库\懒人图库近25000张透明PNG图片(PPTer要收藏)\sketchy_weather_icons\sketchy_weather_16.png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71502" y="5357834"/>
              <a:ext cx="1500166" cy="1500166"/>
            </a:xfrm>
            <a:prstGeom prst="rect">
              <a:avLst/>
            </a:prstGeom>
            <a:noFill/>
          </p:spPr>
        </p:pic>
        <p:pic>
          <p:nvPicPr>
            <p:cNvPr id="4" name="Picture 6" descr="C:\Users\lucloudfly\Desktop\PNG图库\懒人图库近25000张透明PNG图片(PPTer要收藏)\sketchy_weather_icons\sketchy_weather_16.png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1285916" y="5357826"/>
              <a:ext cx="1500166" cy="1500166"/>
            </a:xfrm>
            <a:prstGeom prst="rect">
              <a:avLst/>
            </a:prstGeom>
            <a:noFill/>
          </p:spPr>
        </p:pic>
        <p:pic>
          <p:nvPicPr>
            <p:cNvPr id="5" name="Picture 6" descr="C:\Users\lucloudfly\Desktop\PNG图库\懒人图库近25000张透明PNG图片(PPTer要收藏)\sketchy_weather_icons\sketchy_weather_16.png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2500362" y="5357834"/>
              <a:ext cx="1500166" cy="1500166"/>
            </a:xfrm>
            <a:prstGeom prst="rect">
              <a:avLst/>
            </a:prstGeom>
            <a:noFill/>
          </p:spPr>
        </p:pic>
        <p:pic>
          <p:nvPicPr>
            <p:cNvPr id="6" name="Picture 6" descr="C:\Users\lucloudfly\Desktop\PNG图库\懒人图库近25000张透明PNG图片(PPTer要收藏)\sketchy_weather_icons\sketchy_weather_16.png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3714776" y="5357826"/>
              <a:ext cx="1500166" cy="1500166"/>
            </a:xfrm>
            <a:prstGeom prst="rect">
              <a:avLst/>
            </a:prstGeom>
            <a:noFill/>
          </p:spPr>
        </p:pic>
        <p:pic>
          <p:nvPicPr>
            <p:cNvPr id="7" name="Picture 6" descr="C:\Users\lucloudfly\Desktop\PNG图库\懒人图库近25000张透明PNG图片(PPTer要收藏)\sketchy_weather_icons\sketchy_weather_16.png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5072130" y="5357834"/>
              <a:ext cx="1500166" cy="1500166"/>
            </a:xfrm>
            <a:prstGeom prst="rect">
              <a:avLst/>
            </a:prstGeom>
            <a:noFill/>
          </p:spPr>
        </p:pic>
        <p:pic>
          <p:nvPicPr>
            <p:cNvPr id="8" name="Picture 6" descr="C:\Users\lucloudfly\Desktop\PNG图库\懒人图库近25000张透明PNG图片(PPTer要收藏)\sketchy_weather_icons\sketchy_weather_16.png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6286544" y="5357826"/>
              <a:ext cx="1500166" cy="1500166"/>
            </a:xfrm>
            <a:prstGeom prst="rect">
              <a:avLst/>
            </a:prstGeom>
            <a:noFill/>
          </p:spPr>
        </p:pic>
        <p:pic>
          <p:nvPicPr>
            <p:cNvPr id="9" name="Picture 6" descr="C:\Users\lucloudfly\Desktop\PNG图库\懒人图库近25000张透明PNG图片(PPTer要收藏)\sketchy_weather_icons\sketchy_weather_16.png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7500990" y="5357834"/>
              <a:ext cx="1500166" cy="1500166"/>
            </a:xfrm>
            <a:prstGeom prst="rect">
              <a:avLst/>
            </a:prstGeom>
            <a:noFill/>
          </p:spPr>
        </p:pic>
      </p:grpSp>
      <p:sp>
        <p:nvSpPr>
          <p:cNvPr id="17" name="TextBox 16"/>
          <p:cNvSpPr txBox="1"/>
          <p:nvPr/>
        </p:nvSpPr>
        <p:spPr>
          <a:xfrm>
            <a:off x="1524000" y="71415"/>
            <a:ext cx="9144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4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古隶简体" pitchFamily="65" charset="-122"/>
                <a:ea typeface="方正古隶简体" pitchFamily="65" charset="-122"/>
              </a:rPr>
              <a:t>工作技能</a:t>
            </a:r>
            <a:endParaRPr lang="zh-CN" altLang="en-US" sz="4400" dirty="0">
              <a:solidFill>
                <a:schemeClr val="tx1">
                  <a:lumMod val="75000"/>
                  <a:lumOff val="25000"/>
                </a:schemeClr>
              </a:solidFill>
              <a:latin typeface="方正古隶简体" pitchFamily="65" charset="-122"/>
              <a:ea typeface="方正古隶简体" pitchFamily="65" charset="-122"/>
            </a:endParaRPr>
          </a:p>
        </p:txBody>
      </p:sp>
      <p:pic>
        <p:nvPicPr>
          <p:cNvPr id="1027" name="Picture 3" descr="C:\Users\lucloudfly\Desktop\PNG图库\懒人图库近25000张透明PNG图片(PPTer要收藏)\acients-system\acients-system-24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66910" y="2424114"/>
            <a:ext cx="1219200" cy="1219200"/>
          </a:xfrm>
          <a:prstGeom prst="rect">
            <a:avLst/>
          </a:prstGeom>
          <a:noFill/>
        </p:spPr>
      </p:pic>
      <p:pic>
        <p:nvPicPr>
          <p:cNvPr id="1028" name="Picture 4" descr="C:\Users\lucloudfly\Desktop\PNG图库\懒人图库近25000张透明PNG图片(PPTer要收藏)\acients-system\acients-system-20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095472" y="1285860"/>
            <a:ext cx="1219200" cy="1219200"/>
          </a:xfrm>
          <a:prstGeom prst="rect">
            <a:avLst/>
          </a:prstGeom>
          <a:noFill/>
        </p:spPr>
      </p:pic>
      <p:pic>
        <p:nvPicPr>
          <p:cNvPr id="1029" name="Picture 5" descr="C:\Users\lucloudfly\Desktop\PNG图库\懒人图库近25000张透明PNG图片(PPTer要收藏)\acients-system\acients-system-22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166910" y="3567122"/>
            <a:ext cx="1219200" cy="1219200"/>
          </a:xfrm>
          <a:prstGeom prst="rect">
            <a:avLst/>
          </a:prstGeom>
          <a:noFill/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组合 10"/>
          <p:cNvGrpSpPr/>
          <p:nvPr/>
        </p:nvGrpSpPr>
        <p:grpSpPr>
          <a:xfrm>
            <a:off x="1595502" y="5357826"/>
            <a:ext cx="8929654" cy="1500174"/>
            <a:chOff x="71502" y="5357826"/>
            <a:chExt cx="8929654" cy="1500174"/>
          </a:xfrm>
        </p:grpSpPr>
        <p:pic>
          <p:nvPicPr>
            <p:cNvPr id="3" name="Picture 6" descr="C:\Users\lucloudfly\Desktop\PNG图库\懒人图库近25000张透明PNG图片(PPTer要收藏)\sketchy_weather_icons\sketchy_weather_16.png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71502" y="5357834"/>
              <a:ext cx="1500166" cy="1500166"/>
            </a:xfrm>
            <a:prstGeom prst="rect">
              <a:avLst/>
            </a:prstGeom>
            <a:noFill/>
          </p:spPr>
        </p:pic>
        <p:pic>
          <p:nvPicPr>
            <p:cNvPr id="4" name="Picture 6" descr="C:\Users\lucloudfly\Desktop\PNG图库\懒人图库近25000张透明PNG图片(PPTer要收藏)\sketchy_weather_icons\sketchy_weather_16.png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1285916" y="5357826"/>
              <a:ext cx="1500166" cy="1500166"/>
            </a:xfrm>
            <a:prstGeom prst="rect">
              <a:avLst/>
            </a:prstGeom>
            <a:noFill/>
          </p:spPr>
        </p:pic>
        <p:pic>
          <p:nvPicPr>
            <p:cNvPr id="5" name="Picture 6" descr="C:\Users\lucloudfly\Desktop\PNG图库\懒人图库近25000张透明PNG图片(PPTer要收藏)\sketchy_weather_icons\sketchy_weather_16.png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2500362" y="5357834"/>
              <a:ext cx="1500166" cy="1500166"/>
            </a:xfrm>
            <a:prstGeom prst="rect">
              <a:avLst/>
            </a:prstGeom>
            <a:noFill/>
          </p:spPr>
        </p:pic>
        <p:pic>
          <p:nvPicPr>
            <p:cNvPr id="6" name="Picture 6" descr="C:\Users\lucloudfly\Desktop\PNG图库\懒人图库近25000张透明PNG图片(PPTer要收藏)\sketchy_weather_icons\sketchy_weather_16.png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3714776" y="5357826"/>
              <a:ext cx="1500166" cy="1500166"/>
            </a:xfrm>
            <a:prstGeom prst="rect">
              <a:avLst/>
            </a:prstGeom>
            <a:noFill/>
          </p:spPr>
        </p:pic>
        <p:pic>
          <p:nvPicPr>
            <p:cNvPr id="7" name="Picture 6" descr="C:\Users\lucloudfly\Desktop\PNG图库\懒人图库近25000张透明PNG图片(PPTer要收藏)\sketchy_weather_icons\sketchy_weather_16.png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5072130" y="5357834"/>
              <a:ext cx="1500166" cy="1500166"/>
            </a:xfrm>
            <a:prstGeom prst="rect">
              <a:avLst/>
            </a:prstGeom>
            <a:noFill/>
          </p:spPr>
        </p:pic>
        <p:pic>
          <p:nvPicPr>
            <p:cNvPr id="8" name="Picture 6" descr="C:\Users\lucloudfly\Desktop\PNG图库\懒人图库近25000张透明PNG图片(PPTer要收藏)\sketchy_weather_icons\sketchy_weather_16.png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6286544" y="5357826"/>
              <a:ext cx="1500166" cy="1500166"/>
            </a:xfrm>
            <a:prstGeom prst="rect">
              <a:avLst/>
            </a:prstGeom>
            <a:noFill/>
          </p:spPr>
        </p:pic>
        <p:pic>
          <p:nvPicPr>
            <p:cNvPr id="9" name="Picture 6" descr="C:\Users\lucloudfly\Desktop\PNG图库\懒人图库近25000张透明PNG图片(PPTer要收藏)\sketchy_weather_icons\sketchy_weather_16.png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7500990" y="5357834"/>
              <a:ext cx="1500166" cy="1500166"/>
            </a:xfrm>
            <a:prstGeom prst="rect">
              <a:avLst/>
            </a:prstGeom>
            <a:noFill/>
          </p:spPr>
        </p:pic>
      </p:grpSp>
      <p:sp>
        <p:nvSpPr>
          <p:cNvPr id="17" name="TextBox 16"/>
          <p:cNvSpPr txBox="1"/>
          <p:nvPr/>
        </p:nvSpPr>
        <p:spPr>
          <a:xfrm>
            <a:off x="1524000" y="71415"/>
            <a:ext cx="9144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4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古隶简体" pitchFamily="65" charset="-122"/>
                <a:ea typeface="方正古隶简体" pitchFamily="65" charset="-122"/>
              </a:rPr>
              <a:t>工作经历</a:t>
            </a:r>
            <a:endParaRPr lang="zh-CN" altLang="en-US" sz="4400" dirty="0">
              <a:solidFill>
                <a:schemeClr val="tx1">
                  <a:lumMod val="75000"/>
                  <a:lumOff val="25000"/>
                </a:schemeClr>
              </a:solidFill>
              <a:latin typeface="方正古隶简体" pitchFamily="65" charset="-122"/>
              <a:ea typeface="方正古隶简体" pitchFamily="65" charset="-122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C:\Users\lucloudfly\Desktop\PNG图库\懒人图库近25000张透明PNG图片(PPTer要收藏)\sketchy_weather_icons\sketchy_weather_33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381488" y="1428736"/>
            <a:ext cx="3251200" cy="3251200"/>
          </a:xfrm>
          <a:prstGeom prst="rect">
            <a:avLst/>
          </a:prstGeom>
          <a:noFill/>
        </p:spPr>
      </p:pic>
      <p:pic>
        <p:nvPicPr>
          <p:cNvPr id="16387" name="Picture 3" descr="C:\Users\lucloudfly\Desktop\PNG图库\懒人图库近25000张透明PNG图片(PPTer要收藏)\sketchy_weather_icons\sketchy_weather_34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96000" y="-642966"/>
            <a:ext cx="3251200" cy="3251200"/>
          </a:xfrm>
          <a:prstGeom prst="rect">
            <a:avLst/>
          </a:prstGeom>
          <a:noFill/>
        </p:spPr>
      </p:pic>
      <p:pic>
        <p:nvPicPr>
          <p:cNvPr id="16388" name="Picture 4" descr="C:\Users\lucloudfly\Desktop\PNG图库\懒人图库近25000张透明PNG图片(PPTer要收藏)\sketchy_weather_icons\sketchy_weather_12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95802" y="4000504"/>
            <a:ext cx="3251200" cy="3251200"/>
          </a:xfrm>
          <a:prstGeom prst="rect">
            <a:avLst/>
          </a:prstGeom>
          <a:noFill/>
        </p:spPr>
      </p:pic>
      <p:pic>
        <p:nvPicPr>
          <p:cNvPr id="16389" name="Picture 5" descr="C:\Users\lucloudfly\Desktop\PNG图库\懒人图库近25000张透明PNG图片(PPTer要收藏)\sketchy_weather_icons\sketchy_weather_13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-101600" y="285728"/>
            <a:ext cx="3251200" cy="3251200"/>
          </a:xfrm>
          <a:prstGeom prst="rect">
            <a:avLst/>
          </a:prstGeom>
          <a:noFill/>
        </p:spPr>
      </p:pic>
      <p:pic>
        <p:nvPicPr>
          <p:cNvPr id="16390" name="Picture 6" descr="C:\Users\lucloudfly\Desktop\PNG图库\懒人图库近25000张透明PNG图片(PPTer要收藏)\sketchy_weather_icons\sketchy_weather_16.pn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739074" y="2643182"/>
            <a:ext cx="3251200" cy="3251200"/>
          </a:xfrm>
          <a:prstGeom prst="rect">
            <a:avLst/>
          </a:prstGeom>
          <a:noFill/>
        </p:spPr>
      </p:pic>
      <p:pic>
        <p:nvPicPr>
          <p:cNvPr id="16391" name="Picture 7" descr="C:\Users\lucloudfly\Desktop\PNG图库\懒人图库近25000张透明PNG图片(PPTer要收藏)\sketchy_weather_icons\sketchy_weather_17.pn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095340" y="2214554"/>
            <a:ext cx="3251200" cy="3251200"/>
          </a:xfrm>
          <a:prstGeom prst="rect">
            <a:avLst/>
          </a:prstGeom>
          <a:noFill/>
        </p:spPr>
      </p:pic>
      <p:pic>
        <p:nvPicPr>
          <p:cNvPr id="16392" name="Picture 8" descr="C:\Users\lucloudfly\Desktop\PNG图库\懒人图库近25000张透明PNG图片(PPTer要收藏)\sketchy-paper\padlock_locked.pn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5310183" y="785795"/>
            <a:ext cx="1649413" cy="1649413"/>
          </a:xfrm>
          <a:prstGeom prst="rect">
            <a:avLst/>
          </a:prstGeom>
          <a:noFill/>
        </p:spPr>
      </p:pic>
      <p:pic>
        <p:nvPicPr>
          <p:cNvPr id="16393" name="Picture 9" descr="C:\Users\lucloudfly\Desktop\PNG图库\懒人图库近25000张透明PNG图片(PPTer要收藏)\sketchy-paper\zoom_search.png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5310183" y="785795"/>
            <a:ext cx="1649413" cy="1649413"/>
          </a:xfrm>
          <a:prstGeom prst="rect">
            <a:avLst/>
          </a:prstGeom>
          <a:noFill/>
        </p:spPr>
      </p:pic>
      <p:pic>
        <p:nvPicPr>
          <p:cNvPr id="16394" name="Picture 10" descr="C:\Users\lucloudfly\Desktop\PNG图库\懒人图库近25000张透明PNG图片(PPTer要收藏)\sketchy-paper\application.png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5310183" y="785795"/>
            <a:ext cx="1649413" cy="1649413"/>
          </a:xfrm>
          <a:prstGeom prst="rect">
            <a:avLst/>
          </a:prstGeom>
          <a:noFill/>
        </p:spPr>
      </p:pic>
      <p:pic>
        <p:nvPicPr>
          <p:cNvPr id="16395" name="Picture 11" descr="C:\Users\lucloudfly\Desktop\PNG图库\懒人图库近25000张透明PNG图片(PPTer要收藏)\sketchy-paper\chart.png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5310183" y="785795"/>
            <a:ext cx="1649413" cy="1649413"/>
          </a:xfrm>
          <a:prstGeom prst="rect">
            <a:avLst/>
          </a:prstGeom>
          <a:noFill/>
        </p:spPr>
      </p:pic>
      <p:pic>
        <p:nvPicPr>
          <p:cNvPr id="16396" name="Picture 12" descr="C:\Users\lucloudfly\Desktop\PNG图库\懒人图库近25000张透明PNG图片(PPTer要收藏)\sketchy-paper\home_page.png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5310183" y="785795"/>
            <a:ext cx="1649413" cy="1649413"/>
          </a:xfrm>
          <a:prstGeom prst="rect">
            <a:avLst/>
          </a:prstGeom>
          <a:noFill/>
        </p:spPr>
      </p:pic>
      <p:pic>
        <p:nvPicPr>
          <p:cNvPr id="16402" name="Picture 18" descr="C:\Users\lucloudfly\Desktop\PNG图库\懒人图库近25000张透明PNG图片(PPTer要收藏)\Sofa\Sofa_08.png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1309654" y="4143380"/>
            <a:ext cx="3251200" cy="3251200"/>
          </a:xfrm>
          <a:prstGeom prst="rect">
            <a:avLst/>
          </a:prstGeom>
          <a:noFill/>
        </p:spPr>
      </p:pic>
      <p:pic>
        <p:nvPicPr>
          <p:cNvPr id="17410" name="Picture 2" descr="C:\Users\lucloudfly\Desktop\PNG图库\懒人图库近25000张透明PNG图片(PPTer要收藏)\Somatic_Rebirth_Extras\Calculator.png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9667900" y="1285860"/>
            <a:ext cx="2438400" cy="2438400"/>
          </a:xfrm>
          <a:prstGeom prst="rect">
            <a:avLst/>
          </a:prstGeom>
          <a:noFill/>
        </p:spPr>
      </p:pic>
      <p:pic>
        <p:nvPicPr>
          <p:cNvPr id="17411" name="Picture 3" descr="C:\Users\lucloudfly\Desktop\PNG图库\懒人图库近25000张透明PNG图片(PPTer要收藏)\pngicon-13\png-1269.png"/>
          <p:cNvPicPr>
            <a:picLocks noChangeAspect="1" noChangeArrowheads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3095604" y="357166"/>
            <a:ext cx="1219200" cy="1219200"/>
          </a:xfrm>
          <a:prstGeom prst="rect">
            <a:avLst/>
          </a:prstGeom>
          <a:noFill/>
        </p:spPr>
      </p:pic>
      <p:pic>
        <p:nvPicPr>
          <p:cNvPr id="17412" name="Picture 4" descr="C:\Users\lucloudfly\Desktop\PNG图库\懒人图库近25000张透明PNG图片(PPTer要收藏)\pngicon-13\png-1273.png"/>
          <p:cNvPicPr>
            <a:picLocks noChangeAspect="1" noChangeArrowheads="1"/>
          </p:cNvPicPr>
          <p:nvPr/>
        </p:nvPicPr>
        <p:blipFill>
          <a:blip r:embed="rId16"/>
          <a:srcRect/>
          <a:stretch>
            <a:fillRect/>
          </a:stretch>
        </p:blipFill>
        <p:spPr bwMode="auto">
          <a:xfrm rot="5920237">
            <a:off x="3251974" y="1085041"/>
            <a:ext cx="1219200" cy="1219200"/>
          </a:xfrm>
          <a:prstGeom prst="rect">
            <a:avLst/>
          </a:prstGeom>
          <a:noFill/>
        </p:spPr>
      </p:pic>
      <p:pic>
        <p:nvPicPr>
          <p:cNvPr id="17413" name="Picture 5" descr="C:\Users\lucloudfly\Desktop\PNG图库\懒人图库近25000张透明PNG图片(PPTer要收藏)\pngicon-13\png-1275.png"/>
          <p:cNvPicPr>
            <a:picLocks noChangeAspect="1" noChangeArrowheads="1"/>
          </p:cNvPicPr>
          <p:nvPr/>
        </p:nvPicPr>
        <p:blipFill>
          <a:blip r:embed="rId17"/>
          <a:srcRect/>
          <a:stretch>
            <a:fillRect/>
          </a:stretch>
        </p:blipFill>
        <p:spPr bwMode="auto">
          <a:xfrm>
            <a:off x="2024034" y="3286124"/>
            <a:ext cx="1219200" cy="1219200"/>
          </a:xfrm>
          <a:prstGeom prst="rect">
            <a:avLst/>
          </a:prstGeom>
          <a:noFill/>
        </p:spPr>
      </p:pic>
      <p:pic>
        <p:nvPicPr>
          <p:cNvPr id="17414" name="Picture 6" descr="C:\Users\lucloudfly\Desktop\PNG图库\懒人图库近25000张透明PNG图片(PPTer要收藏)\pngicon-13\png-1276.png"/>
          <p:cNvPicPr>
            <a:picLocks noChangeAspect="1" noChangeArrowheads="1"/>
          </p:cNvPicPr>
          <p:nvPr/>
        </p:nvPicPr>
        <p:blipFill>
          <a:blip r:embed="rId18"/>
          <a:srcRect/>
          <a:stretch>
            <a:fillRect/>
          </a:stretch>
        </p:blipFill>
        <p:spPr bwMode="auto">
          <a:xfrm>
            <a:off x="5381620" y="5638800"/>
            <a:ext cx="1219200" cy="1219200"/>
          </a:xfrm>
          <a:prstGeom prst="rect">
            <a:avLst/>
          </a:prstGeom>
          <a:noFill/>
        </p:spPr>
      </p:pic>
      <p:pic>
        <p:nvPicPr>
          <p:cNvPr id="17415" name="Picture 7" descr="C:\Users\lucloudfly\Desktop\PNG图库\懒人图库近25000张透明PNG图片(PPTer要收藏)\pngicon-13\png-1279.png"/>
          <p:cNvPicPr>
            <a:picLocks noChangeAspect="1" noChangeArrowheads="1"/>
          </p:cNvPicPr>
          <p:nvPr/>
        </p:nvPicPr>
        <p:blipFill>
          <a:blip r:embed="rId19"/>
          <a:srcRect/>
          <a:stretch>
            <a:fillRect/>
          </a:stretch>
        </p:blipFill>
        <p:spPr bwMode="auto">
          <a:xfrm>
            <a:off x="9667900" y="3786190"/>
            <a:ext cx="1219200" cy="1219200"/>
          </a:xfrm>
          <a:prstGeom prst="rect">
            <a:avLst/>
          </a:prstGeom>
          <a:noFill/>
        </p:spPr>
      </p:pic>
      <p:pic>
        <p:nvPicPr>
          <p:cNvPr id="17416" name="Picture 8" descr="C:\Users\lucloudfly\Desktop\PNG图库\懒人图库近25000张透明PNG图片(PPTer要收藏)\pngicon-13\png-1282.png"/>
          <p:cNvPicPr>
            <a:picLocks noChangeAspect="1" noChangeArrowheads="1"/>
          </p:cNvPicPr>
          <p:nvPr/>
        </p:nvPicPr>
        <p:blipFill>
          <a:blip r:embed="rId20"/>
          <a:srcRect/>
          <a:stretch>
            <a:fillRect/>
          </a:stretch>
        </p:blipFill>
        <p:spPr bwMode="auto">
          <a:xfrm>
            <a:off x="7239008" y="3929066"/>
            <a:ext cx="1219200" cy="1219200"/>
          </a:xfrm>
          <a:prstGeom prst="rect">
            <a:avLst/>
          </a:prstGeom>
          <a:noFill/>
        </p:spPr>
      </p:pic>
      <p:pic>
        <p:nvPicPr>
          <p:cNvPr id="17417" name="Picture 9" descr="C:\Users\lucloudfly\Desktop\PNG图库\懒人图库近25000张透明PNG图片(PPTer要收藏)\pngicon-13\png-1285.png"/>
          <p:cNvPicPr>
            <a:picLocks noChangeAspect="1" noChangeArrowheads="1"/>
          </p:cNvPicPr>
          <p:nvPr/>
        </p:nvPicPr>
        <p:blipFill>
          <a:blip r:embed="rId21"/>
          <a:srcRect/>
          <a:stretch>
            <a:fillRect/>
          </a:stretch>
        </p:blipFill>
        <p:spPr bwMode="auto">
          <a:xfrm>
            <a:off x="4595802" y="4786322"/>
            <a:ext cx="1219200" cy="1219200"/>
          </a:xfrm>
          <a:prstGeom prst="rect">
            <a:avLst/>
          </a:prstGeom>
          <a:noFill/>
        </p:spPr>
      </p:pic>
      <p:pic>
        <p:nvPicPr>
          <p:cNvPr id="17418" name="Picture 10" descr="C:\Users\lucloudfly\Desktop\PNG图库\懒人图库近25000张透明PNG图片(PPTer要收藏)\pngicon-13\png-1289.png"/>
          <p:cNvPicPr>
            <a:picLocks noChangeAspect="1" noChangeArrowheads="1"/>
          </p:cNvPicPr>
          <p:nvPr/>
        </p:nvPicPr>
        <p:blipFill>
          <a:blip r:embed="rId22"/>
          <a:srcRect/>
          <a:stretch>
            <a:fillRect/>
          </a:stretch>
        </p:blipFill>
        <p:spPr bwMode="auto">
          <a:xfrm>
            <a:off x="5453058" y="2643182"/>
            <a:ext cx="1219200" cy="1219200"/>
          </a:xfrm>
          <a:prstGeom prst="rect">
            <a:avLst/>
          </a:prstGeom>
          <a:noFill/>
        </p:spPr>
      </p:pic>
      <p:pic>
        <p:nvPicPr>
          <p:cNvPr id="17419" name="Picture 11" descr="C:\Users\lucloudfly\Desktop\PNG图库\懒人图库近25000张透明PNG图片(PPTer要收藏)\pngicon-13\png-1290.png"/>
          <p:cNvPicPr>
            <a:picLocks noChangeAspect="1" noChangeArrowheads="1"/>
          </p:cNvPicPr>
          <p:nvPr/>
        </p:nvPicPr>
        <p:blipFill>
          <a:blip r:embed="rId23"/>
          <a:srcRect/>
          <a:stretch>
            <a:fillRect/>
          </a:stretch>
        </p:blipFill>
        <p:spPr bwMode="auto">
          <a:xfrm>
            <a:off x="8453454" y="428604"/>
            <a:ext cx="1219200" cy="1219200"/>
          </a:xfrm>
          <a:prstGeom prst="rect">
            <a:avLst/>
          </a:prstGeom>
          <a:noFill/>
        </p:spPr>
      </p:pic>
      <p:pic>
        <p:nvPicPr>
          <p:cNvPr id="17420" name="Picture 12" descr="C:\Users\lucloudfly\Desktop\PNG图库\懒人图库近25000张透明PNG图片(PPTer要收藏)\pngicon-13\png-1292.png"/>
          <p:cNvPicPr>
            <a:picLocks noChangeAspect="1" noChangeArrowheads="1"/>
          </p:cNvPicPr>
          <p:nvPr/>
        </p:nvPicPr>
        <p:blipFill>
          <a:blip r:embed="rId24"/>
          <a:srcRect/>
          <a:stretch>
            <a:fillRect/>
          </a:stretch>
        </p:blipFill>
        <p:spPr bwMode="auto">
          <a:xfrm>
            <a:off x="7453322" y="2143116"/>
            <a:ext cx="1219200" cy="1219200"/>
          </a:xfrm>
          <a:prstGeom prst="rect">
            <a:avLst/>
          </a:prstGeom>
          <a:noFill/>
        </p:spPr>
      </p:pic>
      <p:pic>
        <p:nvPicPr>
          <p:cNvPr id="17421" name="Picture 13" descr="C:\Users\lucloudfly\Desktop\PNG图库\懒人图库近25000张透明PNG图片(PPTer要收藏)\pngicon-13\png-1300.png"/>
          <p:cNvPicPr>
            <a:picLocks noChangeAspect="1" noChangeArrowheads="1"/>
          </p:cNvPicPr>
          <p:nvPr/>
        </p:nvPicPr>
        <p:blipFill>
          <a:blip r:embed="rId25"/>
          <a:srcRect/>
          <a:stretch>
            <a:fillRect/>
          </a:stretch>
        </p:blipFill>
        <p:spPr bwMode="auto">
          <a:xfrm>
            <a:off x="2809852" y="2214554"/>
            <a:ext cx="1219200" cy="1219200"/>
          </a:xfrm>
          <a:prstGeom prst="rect">
            <a:avLst/>
          </a:prstGeom>
          <a:noFill/>
        </p:spPr>
      </p:pic>
      <p:pic>
        <p:nvPicPr>
          <p:cNvPr id="17422" name="Picture 14" descr="C:\Users\lucloudfly\Desktop\PNG图库\懒人图库近25000张透明PNG图片(PPTer要收藏)\pngicon-13\png-1256.png"/>
          <p:cNvPicPr>
            <a:picLocks noChangeAspect="1" noChangeArrowheads="1"/>
          </p:cNvPicPr>
          <p:nvPr/>
        </p:nvPicPr>
        <p:blipFill>
          <a:blip r:embed="rId26"/>
          <a:srcRect/>
          <a:stretch>
            <a:fillRect/>
          </a:stretch>
        </p:blipFill>
        <p:spPr bwMode="auto">
          <a:xfrm>
            <a:off x="7596198" y="5429264"/>
            <a:ext cx="1219200" cy="1219200"/>
          </a:xfrm>
          <a:prstGeom prst="rect">
            <a:avLst/>
          </a:prstGeom>
          <a:noFill/>
        </p:spPr>
      </p:pic>
      <p:pic>
        <p:nvPicPr>
          <p:cNvPr id="17423" name="Picture 15" descr="C:\Users\lucloudfly\Desktop\PNG图库\懒人图库近25000张透明PNG图片(PPTer要收藏)\pngicon-13\png-1260.png"/>
          <p:cNvPicPr>
            <a:picLocks noChangeAspect="1" noChangeArrowheads="1"/>
          </p:cNvPicPr>
          <p:nvPr/>
        </p:nvPicPr>
        <p:blipFill>
          <a:blip r:embed="rId27"/>
          <a:srcRect/>
          <a:stretch>
            <a:fillRect/>
          </a:stretch>
        </p:blipFill>
        <p:spPr bwMode="auto">
          <a:xfrm>
            <a:off x="3881422" y="3643314"/>
            <a:ext cx="1219200" cy="1219200"/>
          </a:xfrm>
          <a:prstGeom prst="rect">
            <a:avLst/>
          </a:prstGeom>
          <a:noFill/>
        </p:spPr>
      </p:pic>
      <p:pic>
        <p:nvPicPr>
          <p:cNvPr id="17424" name="Picture 16" descr="C:\Users\lucloudfly\Desktop\PNG图库\懒人图库近25000张透明PNG图片(PPTer要收藏)\pngicon-13\png-1261.png"/>
          <p:cNvPicPr>
            <a:picLocks noChangeAspect="1" noChangeArrowheads="1"/>
          </p:cNvPicPr>
          <p:nvPr/>
        </p:nvPicPr>
        <p:blipFill>
          <a:blip r:embed="rId28"/>
          <a:srcRect/>
          <a:stretch>
            <a:fillRect/>
          </a:stretch>
        </p:blipFill>
        <p:spPr bwMode="auto">
          <a:xfrm>
            <a:off x="6381752" y="4714884"/>
            <a:ext cx="1219200" cy="1219200"/>
          </a:xfrm>
          <a:prstGeom prst="rect">
            <a:avLst/>
          </a:prstGeom>
          <a:noFill/>
        </p:spPr>
      </p:pic>
      <p:pic>
        <p:nvPicPr>
          <p:cNvPr id="17425" name="Picture 17" descr="C:\Users\lucloudfly\Desktop\PNG图库\懒人图库近25000张透明PNG图片(PPTer要收藏)\pngicon-13\png-1267.png"/>
          <p:cNvPicPr>
            <a:picLocks noChangeAspect="1" noChangeArrowheads="1"/>
          </p:cNvPicPr>
          <p:nvPr/>
        </p:nvPicPr>
        <p:blipFill>
          <a:blip r:embed="rId29"/>
          <a:srcRect/>
          <a:stretch>
            <a:fillRect/>
          </a:stretch>
        </p:blipFill>
        <p:spPr bwMode="auto">
          <a:xfrm>
            <a:off x="8739206" y="1928802"/>
            <a:ext cx="1219200" cy="1219200"/>
          </a:xfrm>
          <a:prstGeom prst="rect">
            <a:avLst/>
          </a:prstGeom>
          <a:noFill/>
        </p:spPr>
      </p:pic>
      <p:pic>
        <p:nvPicPr>
          <p:cNvPr id="17426" name="Picture 18" descr="C:\Users\lucloudfly\Desktop\PNG图库\懒人图库近25000张透明PNG图片(PPTer要收藏)\pngicon-13\png-1268.png"/>
          <p:cNvPicPr>
            <a:picLocks noChangeAspect="1" noChangeArrowheads="1"/>
          </p:cNvPicPr>
          <p:nvPr/>
        </p:nvPicPr>
        <p:blipFill>
          <a:blip r:embed="rId30"/>
          <a:srcRect/>
          <a:stretch>
            <a:fillRect/>
          </a:stretch>
        </p:blipFill>
        <p:spPr bwMode="auto">
          <a:xfrm>
            <a:off x="6810380" y="3143248"/>
            <a:ext cx="1219200" cy="1219200"/>
          </a:xfrm>
          <a:prstGeom prst="rect">
            <a:avLst/>
          </a:prstGeom>
          <a:noFill/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C:\Users\lucloudfly\Desktop\PNG图库\懒人图库近25000张透明PNG图片(PPTer要收藏)\sketchy_full_icons\extra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38876" y="2357430"/>
            <a:ext cx="1219200" cy="1219200"/>
          </a:xfrm>
          <a:prstGeom prst="rect">
            <a:avLst/>
          </a:prstGeom>
          <a:noFill/>
        </p:spPr>
      </p:pic>
      <p:pic>
        <p:nvPicPr>
          <p:cNvPr id="15363" name="Picture 3" descr="C:\Users\lucloudfly\Desktop\PNG图库\懒人图库近25000张透明PNG图片(PPTer要收藏)\sketchy_full_icons\fallout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52926" y="2500306"/>
            <a:ext cx="1219200" cy="1219200"/>
          </a:xfrm>
          <a:prstGeom prst="rect">
            <a:avLst/>
          </a:prstGeom>
          <a:noFill/>
        </p:spPr>
      </p:pic>
      <p:pic>
        <p:nvPicPr>
          <p:cNvPr id="15364" name="Picture 4" descr="C:\Users\lucloudfly\Desktop\PNG图库\懒人图库近25000张透明PNG图片(PPTer要收藏)\sketchy_full_icons\goo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809984" y="4929198"/>
            <a:ext cx="1219200" cy="1219200"/>
          </a:xfrm>
          <a:prstGeom prst="rect">
            <a:avLst/>
          </a:prstGeom>
          <a:noFill/>
        </p:spPr>
      </p:pic>
      <p:pic>
        <p:nvPicPr>
          <p:cNvPr id="15365" name="Picture 5" descr="C:\Users\lucloudfly\Desktop\PNG图库\懒人图库近25000张透明PNG图片(PPTer要收藏)\sketchy_full_icons\i-explorer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596066" y="3786190"/>
            <a:ext cx="1219200" cy="1219200"/>
          </a:xfrm>
          <a:prstGeom prst="rect">
            <a:avLst/>
          </a:prstGeom>
          <a:noFill/>
        </p:spPr>
      </p:pic>
      <p:pic>
        <p:nvPicPr>
          <p:cNvPr id="15366" name="Picture 6" descr="C:\Users\lucloudfly\Desktop\PNG图库\懒人图库近25000张透明PNG图片(PPTer要收藏)\sketchy_full_icons\network-places.pn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9239272" y="4000504"/>
            <a:ext cx="1219200" cy="1219200"/>
          </a:xfrm>
          <a:prstGeom prst="rect">
            <a:avLst/>
          </a:prstGeom>
          <a:noFill/>
        </p:spPr>
      </p:pic>
      <p:pic>
        <p:nvPicPr>
          <p:cNvPr id="15367" name="Picture 7" descr="C:\Users\lucloudfly\Desktop\PNG图库\懒人图库近25000张透明PNG图片(PPTer要收藏)\sketchy_full_icons\paint.pn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8524892" y="2143116"/>
            <a:ext cx="1219200" cy="1219200"/>
          </a:xfrm>
          <a:prstGeom prst="rect">
            <a:avLst/>
          </a:prstGeom>
          <a:noFill/>
        </p:spPr>
      </p:pic>
      <p:pic>
        <p:nvPicPr>
          <p:cNvPr id="15368" name="Picture 8" descr="C:\Users\lucloudfly\Desktop\PNG图库\懒人图库近25000张透明PNG图片(PPTer要收藏)\sketchy_full_icons\rtm.pn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7810512" y="0"/>
            <a:ext cx="1219200" cy="1219200"/>
          </a:xfrm>
          <a:prstGeom prst="rect">
            <a:avLst/>
          </a:prstGeom>
          <a:noFill/>
        </p:spPr>
      </p:pic>
      <p:pic>
        <p:nvPicPr>
          <p:cNvPr id="15369" name="Picture 9" descr="C:\Users\lucloudfly\Desktop\PNG图库\懒人图库近25000张透明PNG图片(PPTer要收藏)\sketchy_full_icons\stellarium.png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9239272" y="785794"/>
            <a:ext cx="1219200" cy="1219200"/>
          </a:xfrm>
          <a:prstGeom prst="rect">
            <a:avLst/>
          </a:prstGeom>
          <a:noFill/>
        </p:spPr>
      </p:pic>
      <p:pic>
        <p:nvPicPr>
          <p:cNvPr id="15370" name="Picture 10" descr="C:\Users\lucloudfly\Desktop\PNG图库\懒人图库近25000张透明PNG图片(PPTer要收藏)\sketchy_full_icons\ventrilo.png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8167702" y="857232"/>
            <a:ext cx="1219200" cy="1219200"/>
          </a:xfrm>
          <a:prstGeom prst="rect">
            <a:avLst/>
          </a:prstGeom>
          <a:noFill/>
        </p:spPr>
      </p:pic>
      <p:pic>
        <p:nvPicPr>
          <p:cNvPr id="15371" name="Picture 11" descr="C:\Users\lucloudfly\Desktop\PNG图库\懒人图库近25000张透明PNG图片(PPTer要收藏)\sketchy_full_icons\where.png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4881554" y="285728"/>
            <a:ext cx="1219200" cy="1219200"/>
          </a:xfrm>
          <a:prstGeom prst="rect">
            <a:avLst/>
          </a:prstGeom>
          <a:noFill/>
        </p:spPr>
      </p:pic>
      <p:pic>
        <p:nvPicPr>
          <p:cNvPr id="15372" name="Picture 12" descr="C:\Users\lucloudfly\Desktop\PNG图库\懒人图库近25000张透明PNG图片(PPTer要收藏)\sketchy_full_icons\win-media.png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9739338" y="2786058"/>
            <a:ext cx="1219200" cy="1219200"/>
          </a:xfrm>
          <a:prstGeom prst="rect">
            <a:avLst/>
          </a:prstGeom>
          <a:noFill/>
        </p:spPr>
      </p:pic>
      <p:pic>
        <p:nvPicPr>
          <p:cNvPr id="15373" name="Picture 13" descr="C:\Users\lucloudfly\Desktop\PNG图库\懒人图库近25000张透明PNG图片(PPTer要收藏)\sketchy_full_icons\winrar.png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7453322" y="4572008"/>
            <a:ext cx="1219200" cy="1219200"/>
          </a:xfrm>
          <a:prstGeom prst="rect">
            <a:avLst/>
          </a:prstGeom>
          <a:noFill/>
        </p:spPr>
      </p:pic>
      <p:pic>
        <p:nvPicPr>
          <p:cNvPr id="15374" name="Picture 14" descr="C:\Users\lucloudfly\Desktop\PNG图库\懒人图库近25000张透明PNG图片(PPTer要收藏)\sketchy_full_icons\apple-itunes.png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2952728" y="4214818"/>
            <a:ext cx="1219200" cy="1219200"/>
          </a:xfrm>
          <a:prstGeom prst="rect">
            <a:avLst/>
          </a:prstGeom>
          <a:noFill/>
        </p:spPr>
      </p:pic>
      <p:pic>
        <p:nvPicPr>
          <p:cNvPr id="15375" name="Picture 15" descr="C:\Users\lucloudfly\Desktop\PNG图库\懒人图库近25000张透明PNG图片(PPTer要收藏)\sketchy_full_icons\bitlord.png"/>
          <p:cNvPicPr>
            <a:picLocks noChangeAspect="1" noChangeArrowheads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1952596" y="1428736"/>
            <a:ext cx="1219200" cy="1219200"/>
          </a:xfrm>
          <a:prstGeom prst="rect">
            <a:avLst/>
          </a:prstGeom>
          <a:noFill/>
        </p:spPr>
      </p:pic>
      <p:pic>
        <p:nvPicPr>
          <p:cNvPr id="15376" name="Picture 16" descr="C:\Users\lucloudfly\Desktop\PNG图库\懒人图库近25000张透明PNG图片(PPTer要收藏)\sketchy_full_icons\chat.png"/>
          <p:cNvPicPr>
            <a:picLocks noChangeAspect="1" noChangeArrowheads="1"/>
          </p:cNvPicPr>
          <p:nvPr/>
        </p:nvPicPr>
        <p:blipFill>
          <a:blip r:embed="rId16"/>
          <a:srcRect/>
          <a:stretch>
            <a:fillRect/>
          </a:stretch>
        </p:blipFill>
        <p:spPr bwMode="auto">
          <a:xfrm>
            <a:off x="7596198" y="1500174"/>
            <a:ext cx="1219200" cy="1219200"/>
          </a:xfrm>
          <a:prstGeom prst="rect">
            <a:avLst/>
          </a:prstGeom>
          <a:noFill/>
        </p:spPr>
      </p:pic>
      <p:pic>
        <p:nvPicPr>
          <p:cNvPr id="15377" name="Picture 17" descr="C:\Users\lucloudfly\Desktop\PNG图库\懒人图库近25000张透明PNG图片(PPTer要收藏)\sketchy_full_icons\clef.png"/>
          <p:cNvPicPr>
            <a:picLocks noChangeAspect="1" noChangeArrowheads="1"/>
          </p:cNvPicPr>
          <p:nvPr/>
        </p:nvPicPr>
        <p:blipFill>
          <a:blip r:embed="rId17"/>
          <a:srcRect/>
          <a:stretch>
            <a:fillRect/>
          </a:stretch>
        </p:blipFill>
        <p:spPr bwMode="auto">
          <a:xfrm>
            <a:off x="4452926" y="1357298"/>
            <a:ext cx="1219200" cy="1219200"/>
          </a:xfrm>
          <a:prstGeom prst="rect">
            <a:avLst/>
          </a:prstGeom>
          <a:noFill/>
        </p:spPr>
      </p:pic>
      <p:pic>
        <p:nvPicPr>
          <p:cNvPr id="15378" name="Picture 18" descr="C:\Users\lucloudfly\Desktop\PNG图库\懒人图库近25000张透明PNG图片(PPTer要收藏)\sketchy_full_icons\clock.png"/>
          <p:cNvPicPr>
            <a:picLocks noChangeAspect="1" noChangeArrowheads="1"/>
          </p:cNvPicPr>
          <p:nvPr/>
        </p:nvPicPr>
        <p:blipFill>
          <a:blip r:embed="rId18"/>
          <a:srcRect/>
          <a:stretch>
            <a:fillRect/>
          </a:stretch>
        </p:blipFill>
        <p:spPr bwMode="auto">
          <a:xfrm>
            <a:off x="5524496" y="4071942"/>
            <a:ext cx="1219200" cy="1219200"/>
          </a:xfrm>
          <a:prstGeom prst="rect">
            <a:avLst/>
          </a:prstGeom>
          <a:noFill/>
        </p:spPr>
      </p:pic>
      <p:pic>
        <p:nvPicPr>
          <p:cNvPr id="15379" name="Picture 19" descr="C:\Users\lucloudfly\Desktop\PNG图库\懒人图库近25000张透明PNG图片(PPTer要收藏)\sketchy_full_icons\contacts.png"/>
          <p:cNvPicPr>
            <a:picLocks noChangeAspect="1" noChangeArrowheads="1"/>
          </p:cNvPicPr>
          <p:nvPr/>
        </p:nvPicPr>
        <p:blipFill>
          <a:blip r:embed="rId19"/>
          <a:srcRect/>
          <a:stretch>
            <a:fillRect/>
          </a:stretch>
        </p:blipFill>
        <p:spPr bwMode="auto">
          <a:xfrm>
            <a:off x="7381884" y="2857496"/>
            <a:ext cx="1219200" cy="1219200"/>
          </a:xfrm>
          <a:prstGeom prst="rect">
            <a:avLst/>
          </a:prstGeom>
          <a:noFill/>
        </p:spPr>
      </p:pic>
      <p:pic>
        <p:nvPicPr>
          <p:cNvPr id="15380" name="Picture 20" descr="C:\Users\lucloudfly\Desktop\PNG图库\懒人图库近25000张透明PNG图片(PPTer要收藏)\sketchy_full_icons\corel.png"/>
          <p:cNvPicPr>
            <a:picLocks noChangeAspect="1" noChangeArrowheads="1"/>
          </p:cNvPicPr>
          <p:nvPr/>
        </p:nvPicPr>
        <p:blipFill>
          <a:blip r:embed="rId20"/>
          <a:srcRect/>
          <a:stretch>
            <a:fillRect/>
          </a:stretch>
        </p:blipFill>
        <p:spPr bwMode="auto">
          <a:xfrm>
            <a:off x="6167438" y="928670"/>
            <a:ext cx="1219200" cy="1219200"/>
          </a:xfrm>
          <a:prstGeom prst="rect">
            <a:avLst/>
          </a:prstGeom>
          <a:noFill/>
        </p:spPr>
      </p:pic>
      <p:pic>
        <p:nvPicPr>
          <p:cNvPr id="15381" name="Picture 21" descr="C:\Users\lucloudfly\Desktop\PNG图库\懒人图库近25000张透明PNG图片(PPTer要收藏)\sketchy_full_icons\documents1.png"/>
          <p:cNvPicPr>
            <a:picLocks noChangeAspect="1" noChangeArrowheads="1"/>
          </p:cNvPicPr>
          <p:nvPr/>
        </p:nvPicPr>
        <p:blipFill>
          <a:blip r:embed="rId21"/>
          <a:srcRect/>
          <a:stretch>
            <a:fillRect/>
          </a:stretch>
        </p:blipFill>
        <p:spPr bwMode="auto">
          <a:xfrm>
            <a:off x="3595670" y="2928934"/>
            <a:ext cx="1219200" cy="1219200"/>
          </a:xfrm>
          <a:prstGeom prst="rect">
            <a:avLst/>
          </a:prstGeom>
          <a:noFill/>
        </p:spPr>
      </p:pic>
      <p:pic>
        <p:nvPicPr>
          <p:cNvPr id="22" name="Picture 2" descr="C:\Users\lucloudfly\Desktop\PNG图库\懒人图库近25000张透明PNG图片(PPTer要收藏)\2540\jianshixt_36.png"/>
          <p:cNvPicPr>
            <a:picLocks noChangeAspect="1" noChangeArrowheads="1"/>
          </p:cNvPicPr>
          <p:nvPr/>
        </p:nvPicPr>
        <p:blipFill>
          <a:blip r:embed="rId22">
            <a:lum bright="30000"/>
          </a:blip>
          <a:srcRect/>
          <a:stretch>
            <a:fillRect/>
          </a:stretch>
        </p:blipFill>
        <p:spPr bwMode="auto">
          <a:xfrm>
            <a:off x="2738415" y="571480"/>
            <a:ext cx="1192231" cy="982658"/>
          </a:xfrm>
          <a:prstGeom prst="rect">
            <a:avLst/>
          </a:prstGeom>
          <a:noFill/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2339282" y="1928802"/>
            <a:ext cx="428628" cy="428628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2910786" y="1928802"/>
            <a:ext cx="428628" cy="428628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3482290" y="1928802"/>
            <a:ext cx="428628" cy="428628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矩形 12"/>
          <p:cNvSpPr/>
          <p:nvPr/>
        </p:nvSpPr>
        <p:spPr>
          <a:xfrm>
            <a:off x="4053794" y="1928802"/>
            <a:ext cx="428628" cy="428628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8054322" y="1785926"/>
            <a:ext cx="1928826" cy="1000132"/>
          </a:xfrm>
          <a:prstGeom prst="rect">
            <a:avLst/>
          </a:prstGeom>
          <a:noFill/>
          <a:ln>
            <a:solidFill>
              <a:schemeClr val="tx1">
                <a:lumMod val="65000"/>
                <a:lumOff val="3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矩形 15"/>
          <p:cNvSpPr/>
          <p:nvPr/>
        </p:nvSpPr>
        <p:spPr>
          <a:xfrm>
            <a:off x="1982092" y="1500174"/>
            <a:ext cx="8215370" cy="3643338"/>
          </a:xfrm>
          <a:prstGeom prst="rect">
            <a:avLst/>
          </a:prstGeom>
          <a:noFill/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矩形 16"/>
          <p:cNvSpPr/>
          <p:nvPr/>
        </p:nvSpPr>
        <p:spPr>
          <a:xfrm>
            <a:off x="2026336" y="1556864"/>
            <a:ext cx="8215370" cy="3643338"/>
          </a:xfrm>
          <a:prstGeom prst="rect">
            <a:avLst/>
          </a:prstGeom>
          <a:noFill/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9" name="直接连接符 18"/>
          <p:cNvCxnSpPr>
            <a:stCxn id="15" idx="0"/>
            <a:endCxn id="15" idx="2"/>
          </p:cNvCxnSpPr>
          <p:nvPr/>
        </p:nvCxnSpPr>
        <p:spPr>
          <a:xfrm rot="16200000" flipH="1">
            <a:off x="8518669" y="2285992"/>
            <a:ext cx="1000132" cy="1588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9054454" y="1857365"/>
            <a:ext cx="85725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古隶简体" pitchFamily="65" charset="-122"/>
                <a:ea typeface="方正古隶简体" pitchFamily="65" charset="-122"/>
              </a:rPr>
              <a:t>贴邮票处</a:t>
            </a:r>
            <a:endParaRPr lang="zh-CN" altLang="en-US" sz="2400" dirty="0">
              <a:solidFill>
                <a:schemeClr val="tx1">
                  <a:lumMod val="75000"/>
                  <a:lumOff val="25000"/>
                </a:schemeClr>
              </a:solidFill>
              <a:latin typeface="方正古隶简体" pitchFamily="65" charset="-122"/>
              <a:ea typeface="方正古隶简体" pitchFamily="65" charset="-122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8054322" y="1857365"/>
            <a:ext cx="92869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古隶简体" pitchFamily="65" charset="-122"/>
                <a:ea typeface="方正古隶简体" pitchFamily="65" charset="-122"/>
              </a:rPr>
              <a:t>个人</a:t>
            </a:r>
            <a:endParaRPr lang="en-US" altLang="zh-CN" sz="2400" dirty="0">
              <a:solidFill>
                <a:schemeClr val="tx1">
                  <a:lumMod val="75000"/>
                  <a:lumOff val="25000"/>
                </a:schemeClr>
              </a:solidFill>
              <a:latin typeface="方正古隶简体" pitchFamily="65" charset="-122"/>
              <a:ea typeface="方正古隶简体" pitchFamily="65" charset="-122"/>
            </a:endParaRPr>
          </a:p>
          <a:p>
            <a:pPr algn="ctr"/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古隶简体" pitchFamily="65" charset="-122"/>
                <a:ea typeface="方正古隶简体" pitchFamily="65" charset="-122"/>
              </a:rPr>
              <a:t>简历</a:t>
            </a:r>
            <a:endParaRPr lang="zh-CN" altLang="en-US" sz="2400" dirty="0">
              <a:solidFill>
                <a:schemeClr val="tx1">
                  <a:lumMod val="75000"/>
                  <a:lumOff val="25000"/>
                </a:schemeClr>
              </a:solidFill>
              <a:latin typeface="方正古隶简体" pitchFamily="65" charset="-122"/>
              <a:ea typeface="方正古隶简体" pitchFamily="65" charset="-122"/>
            </a:endParaRPr>
          </a:p>
        </p:txBody>
      </p:sp>
      <p:pic>
        <p:nvPicPr>
          <p:cNvPr id="19458" name="Picture 2" descr="C:\Users\lucloudfly\Desktop\PNG图库\懒人图库近25000张透明PNG图片(PPTer要收藏)\pngicon-13\png-1232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20820250">
            <a:off x="8869872" y="1680002"/>
            <a:ext cx="1219200" cy="1219200"/>
          </a:xfrm>
          <a:prstGeom prst="rect">
            <a:avLst/>
          </a:prstGeom>
          <a:noFill/>
        </p:spPr>
      </p:pic>
      <p:cxnSp>
        <p:nvCxnSpPr>
          <p:cNvPr id="23" name="直接连接符 22"/>
          <p:cNvCxnSpPr/>
          <p:nvPr/>
        </p:nvCxnSpPr>
        <p:spPr>
          <a:xfrm>
            <a:off x="2309786" y="3357562"/>
            <a:ext cx="4214842" cy="1588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直接连接符 23"/>
          <p:cNvCxnSpPr/>
          <p:nvPr/>
        </p:nvCxnSpPr>
        <p:spPr>
          <a:xfrm>
            <a:off x="2309786" y="3927478"/>
            <a:ext cx="4214842" cy="1588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直接连接符 24"/>
          <p:cNvCxnSpPr/>
          <p:nvPr/>
        </p:nvCxnSpPr>
        <p:spPr>
          <a:xfrm>
            <a:off x="2309786" y="4498982"/>
            <a:ext cx="4214842" cy="1588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矩形 17"/>
          <p:cNvSpPr/>
          <p:nvPr/>
        </p:nvSpPr>
        <p:spPr>
          <a:xfrm>
            <a:off x="4652492" y="1928802"/>
            <a:ext cx="428628" cy="428628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矩形 21"/>
          <p:cNvSpPr/>
          <p:nvPr/>
        </p:nvSpPr>
        <p:spPr>
          <a:xfrm>
            <a:off x="5236442" y="1928802"/>
            <a:ext cx="428628" cy="428628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TextBox 25"/>
          <p:cNvSpPr txBox="1"/>
          <p:nvPr/>
        </p:nvSpPr>
        <p:spPr>
          <a:xfrm>
            <a:off x="2309786" y="2857496"/>
            <a:ext cx="421484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古隶简体" pitchFamily="65" charset="-122"/>
                <a:ea typeface="方正古隶简体" pitchFamily="65" charset="-122"/>
              </a:rPr>
              <a:t>用心制作一份简历</a:t>
            </a:r>
            <a:endParaRPr lang="zh-CN" altLang="en-US" sz="2800" dirty="0">
              <a:solidFill>
                <a:schemeClr val="tx1">
                  <a:lumMod val="75000"/>
                  <a:lumOff val="25000"/>
                </a:schemeClr>
              </a:solidFill>
              <a:latin typeface="方正古隶简体" pitchFamily="65" charset="-122"/>
              <a:ea typeface="方正古隶简体" pitchFamily="65" charset="-122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309786" y="3429000"/>
            <a:ext cx="421484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古隶简体" pitchFamily="65" charset="-122"/>
                <a:ea typeface="方正古隶简体" pitchFamily="65" charset="-122"/>
              </a:rPr>
              <a:t>认真邮寄一份希望</a:t>
            </a:r>
            <a:endParaRPr lang="zh-CN" altLang="en-US" sz="2800" dirty="0">
              <a:solidFill>
                <a:schemeClr val="tx1">
                  <a:lumMod val="75000"/>
                  <a:lumOff val="25000"/>
                </a:schemeClr>
              </a:solidFill>
              <a:latin typeface="方正古隶简体" pitchFamily="65" charset="-122"/>
              <a:ea typeface="方正古隶简体" pitchFamily="65" charset="-122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2309786" y="4000504"/>
            <a:ext cx="421484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古隶简体" pitchFamily="65" charset="-122"/>
                <a:ea typeface="方正古隶简体" pitchFamily="65" charset="-122"/>
              </a:rPr>
              <a:t>还你一个工作机会</a:t>
            </a:r>
            <a:endParaRPr lang="zh-CN" altLang="en-US" sz="2800" dirty="0">
              <a:solidFill>
                <a:schemeClr val="tx1">
                  <a:lumMod val="75000"/>
                  <a:lumOff val="25000"/>
                </a:schemeClr>
              </a:solidFill>
              <a:latin typeface="方正古隶简体" pitchFamily="65" charset="-122"/>
              <a:ea typeface="方正古隶简体" pitchFamily="65" charset="-122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6953256" y="4643447"/>
            <a:ext cx="321471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2400" dirty="0">
                <a:latin typeface="方正古隶简体" pitchFamily="65" charset="-122"/>
                <a:ea typeface="方正古隶简体" pitchFamily="65" charset="-122"/>
              </a:rPr>
              <a:t>2013</a:t>
            </a:r>
            <a:r>
              <a:rPr lang="zh-CN" altLang="en-US" sz="2400" dirty="0">
                <a:latin typeface="方正古隶简体" pitchFamily="65" charset="-122"/>
                <a:ea typeface="方正古隶简体" pitchFamily="65" charset="-122"/>
              </a:rPr>
              <a:t>年</a:t>
            </a:r>
            <a:r>
              <a:rPr lang="en-US" altLang="zh-CN" sz="2400" dirty="0">
                <a:latin typeface="方正古隶简体" pitchFamily="65" charset="-122"/>
                <a:ea typeface="方正古隶简体" pitchFamily="65" charset="-122"/>
              </a:rPr>
              <a:t>10</a:t>
            </a:r>
            <a:r>
              <a:rPr lang="zh-CN" altLang="en-US" sz="2400" dirty="0">
                <a:latin typeface="方正古隶简体" pitchFamily="65" charset="-122"/>
                <a:ea typeface="方正古隶简体" pitchFamily="65" charset="-122"/>
              </a:rPr>
              <a:t>月</a:t>
            </a:r>
            <a:endParaRPr lang="zh-CN" altLang="en-US" sz="2400" dirty="0">
              <a:latin typeface="方正古隶简体" pitchFamily="65" charset="-122"/>
              <a:ea typeface="方正古隶简体" pitchFamily="65" charset="-122"/>
            </a:endParaRPr>
          </a:p>
        </p:txBody>
      </p:sp>
      <p:pic>
        <p:nvPicPr>
          <p:cNvPr id="41" name="Picture 3" descr="C:\Users\lucloudfly\Desktop\PNG图库\懒人图库近25000张透明PNG图片(PPTer要收藏)\sketchy_weather_icons\sketchy_weather_34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953388" y="2714620"/>
            <a:ext cx="2036754" cy="2036754"/>
          </a:xfrm>
          <a:prstGeom prst="rect">
            <a:avLst/>
          </a:prstGeom>
          <a:noFill/>
        </p:spPr>
      </p:pic>
      <p:pic>
        <p:nvPicPr>
          <p:cNvPr id="42" name="Picture 18" descr="C:\Users\lucloudfly\Desktop\PNG图库\懒人图库近25000张透明PNG图片(PPTer要收藏)\tourism-ICO\eiffel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416676" y="2786058"/>
            <a:ext cx="1822464" cy="1822464"/>
          </a:xfrm>
          <a:prstGeom prst="rect">
            <a:avLst/>
          </a:prstGeom>
          <a:noFill/>
        </p:spPr>
      </p:pic>
      <p:pic>
        <p:nvPicPr>
          <p:cNvPr id="47" name="Picture 18" descr="C:\Users\lucloudfly\Desktop\PNG图库\懒人图库近25000张透明PNG图片(PPTer要收藏)\Sofa\Sofa_08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095736" y="2643182"/>
            <a:ext cx="4000528" cy="3071834"/>
          </a:xfrm>
          <a:prstGeom prst="rect">
            <a:avLst/>
          </a:prstGeom>
          <a:noFill/>
        </p:spPr>
      </p:pic>
      <p:sp>
        <p:nvSpPr>
          <p:cNvPr id="48" name="TextBox 47"/>
          <p:cNvSpPr txBox="1"/>
          <p:nvPr/>
        </p:nvSpPr>
        <p:spPr>
          <a:xfrm>
            <a:off x="1524000" y="2484776"/>
            <a:ext cx="9144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6000" dirty="0">
                <a:solidFill>
                  <a:schemeClr val="tx1">
                    <a:lumMod val="85000"/>
                    <a:lumOff val="15000"/>
                  </a:schemeClr>
                </a:solidFill>
                <a:latin typeface="方正古隶简体" pitchFamily="65" charset="-122"/>
                <a:ea typeface="方正古隶简体" pitchFamily="65" charset="-122"/>
              </a:rPr>
              <a:t>感谢您的关注</a:t>
            </a:r>
            <a:endParaRPr lang="zh-CN" altLang="en-US" sz="6000" dirty="0">
              <a:solidFill>
                <a:schemeClr val="tx1">
                  <a:lumMod val="85000"/>
                  <a:lumOff val="15000"/>
                </a:schemeClr>
              </a:solidFill>
              <a:latin typeface="方正古隶简体" pitchFamily="65" charset="-122"/>
              <a:ea typeface="方正古隶简体" pitchFamily="65" charset="-122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23" presetClass="entr" presetSubtype="3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8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8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1000"/>
                            </p:stCondLst>
                            <p:childTnLst>
                              <p:par>
                                <p:cTn id="87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" presetClass="exit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96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7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2" presetClass="exit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0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1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2" presetClass="exit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4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5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2" presetClass="exit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8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9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2" presetClass="exit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12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3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2" presetClass="exit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16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7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" presetID="2" presetClass="exit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0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1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" presetID="2" presetClass="exit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4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5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7" presetID="2" presetClass="exit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8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9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" presetID="2" presetClass="exit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32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3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" presetID="2" presetClass="exit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36" dur="500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7" dur="500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" presetID="2" presetClass="exit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40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1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3" presetID="2" presetClass="exit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44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5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7" presetID="2" presetClass="exit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48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9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1" presetID="2" presetClass="exit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52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3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5" presetID="2" presetClass="exit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56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7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9" presetID="2" presetClass="exit" presetSubtype="2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 additive="base">
                                        <p:cTn id="160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1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3" presetID="2" presetClass="exit" presetSubtype="2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 additive="base">
                                        <p:cTn id="164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5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7" presetID="2" presetClass="exit" presetSubtype="2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 additive="base">
                                        <p:cTn id="168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9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1" presetID="2" presetClass="exit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72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3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5" presetID="2" presetClass="exit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76" dur="5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7" dur="5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9" presetID="2" presetClass="exit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0" dur="5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1" dur="5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3" fill="hold">
                            <p:stCondLst>
                              <p:cond delay="500"/>
                            </p:stCondLst>
                            <p:childTnLst>
                              <p:par>
                                <p:cTn id="184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6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7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8" fill="hold">
                            <p:stCondLst>
                              <p:cond delay="1500"/>
                            </p:stCondLst>
                            <p:childTnLst>
                              <p:par>
                                <p:cTn id="189" presetID="19" presetClass="entr" presetSubtype="10" repeatCount="indefinite" fill="hold" grpId="0" nodeType="after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1" dur="5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2" dur="5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0" grpId="1" animBg="1"/>
      <p:bldP spid="11" grpId="0" animBg="1"/>
      <p:bldP spid="11" grpId="1" animBg="1"/>
      <p:bldP spid="12" grpId="0" animBg="1"/>
      <p:bldP spid="12" grpId="1" animBg="1"/>
      <p:bldP spid="13" grpId="0" animBg="1"/>
      <p:bldP spid="13" grpId="1" animBg="1"/>
      <p:bldP spid="15" grpId="0" animBg="1"/>
      <p:bldP spid="15" grpId="1" animBg="1"/>
      <p:bldP spid="16" grpId="0" animBg="1"/>
      <p:bldP spid="16" grpId="1" animBg="1"/>
      <p:bldP spid="17" grpId="0" animBg="1"/>
      <p:bldP spid="17" grpId="1" animBg="1"/>
      <p:bldP spid="20" grpId="0"/>
      <p:bldP spid="20" grpId="1"/>
      <p:bldP spid="21" grpId="0"/>
      <p:bldP spid="21" grpId="1"/>
      <p:bldP spid="18" grpId="0" animBg="1"/>
      <p:bldP spid="18" grpId="1" animBg="1"/>
      <p:bldP spid="22" grpId="0" animBg="1"/>
      <p:bldP spid="22" grpId="1" animBg="1"/>
      <p:bldP spid="26" grpId="0"/>
      <p:bldP spid="26" grpId="1"/>
      <p:bldP spid="27" grpId="0"/>
      <p:bldP spid="27" grpId="1"/>
      <p:bldP spid="28" grpId="0"/>
      <p:bldP spid="28" grpId="1"/>
      <p:bldP spid="29" grpId="0"/>
      <p:bldP spid="29" grpId="1"/>
      <p:bldP spid="48" grpId="0"/>
    </p:bldLst>
  </p:timing>
</p:sld>
</file>

<file path=ppt/theme/theme1.xml><?xml version="1.0" encoding="utf-8"?>
<a:theme xmlns:a="http://schemas.openxmlformats.org/drawingml/2006/main" name="Office 主题">
  <a:themeElements>
    <a:clrScheme name="中性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289</Words>
  <Application>WPS 演示</Application>
  <PresentationFormat>自定义</PresentationFormat>
  <Paragraphs>47</Paragraphs>
  <Slides>8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27" baseType="lpstr">
      <vt:lpstr>Arial</vt:lpstr>
      <vt:lpstr>宋体</vt:lpstr>
      <vt:lpstr>Wingdings</vt:lpstr>
      <vt:lpstr>方正黄草简体</vt:lpstr>
      <vt:lpstr>方正剪纸简体</vt:lpstr>
      <vt:lpstr>方正古隶简体</vt:lpstr>
      <vt:lpstr>新宋体</vt:lpstr>
      <vt:lpstr>方正粗倩简体</vt:lpstr>
      <vt:lpstr>7 hours</vt:lpstr>
      <vt:lpstr>微软雅黑</vt:lpstr>
      <vt:lpstr>Meiryo</vt:lpstr>
      <vt:lpstr>Arial Narrow</vt:lpstr>
      <vt:lpstr>Calibri</vt:lpstr>
      <vt:lpstr>Arial Unicode MS</vt:lpstr>
      <vt:lpstr>Segoe Print</vt:lpstr>
      <vt:lpstr>方正剪纸简体</vt:lpstr>
      <vt:lpstr>方正古隶简体</vt:lpstr>
      <vt:lpstr>方正黄草简体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YWP-09-09</cp:lastModifiedBy>
  <cp:revision>1</cp:revision>
  <dcterms:created xsi:type="dcterms:W3CDTF">2020-02-26T13:19:30Z</dcterms:created>
  <dcterms:modified xsi:type="dcterms:W3CDTF">2020-02-26T13:19:30Z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2052-11.1.0.9141</vt:lpwstr>
  </property>
</Properties>
</file>