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3"/>
    <p:sldId id="258" r:id="rId4"/>
    <p:sldId id="261" r:id="rId6"/>
    <p:sldId id="266" r:id="rId7"/>
    <p:sldId id="267" r:id="rId8"/>
    <p:sldId id="268" r:id="rId9"/>
    <p:sldId id="269" r:id="rId10"/>
    <p:sldId id="270" r:id="rId11"/>
    <p:sldId id="293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94" r:id="rId20"/>
    <p:sldId id="280" r:id="rId21"/>
    <p:sldId id="281" r:id="rId22"/>
    <p:sldId id="282" r:id="rId23"/>
    <p:sldId id="283" r:id="rId24"/>
    <p:sldId id="295" r:id="rId25"/>
    <p:sldId id="285" r:id="rId26"/>
    <p:sldId id="286" r:id="rId27"/>
    <p:sldId id="287" r:id="rId28"/>
    <p:sldId id="288" r:id="rId29"/>
    <p:sldId id="296" r:id="rId30"/>
    <p:sldId id="290" r:id="rId31"/>
    <p:sldId id="291" r:id="rId32"/>
    <p:sldId id="292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0A2"/>
    <a:srgbClr val="006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8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FDA87-C525-4B4F-80A2-3EF0CAF31C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9E2D9-C962-4583-A8EF-D48144FA962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18D1C-9359-4F06-BEDC-37F1868CCD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图片占位符 24"/>
          <p:cNvSpPr>
            <a:spLocks noGrp="1"/>
          </p:cNvSpPr>
          <p:nvPr>
            <p:ph type="pic" sz="quarter" idx="10"/>
          </p:nvPr>
        </p:nvSpPr>
        <p:spPr>
          <a:xfrm>
            <a:off x="2" y="2"/>
            <a:ext cx="12191998" cy="3322235"/>
          </a:xfrm>
          <a:custGeom>
            <a:avLst/>
            <a:gdLst>
              <a:gd name="connsiteX0" fmla="*/ 10468232 w 12191998"/>
              <a:gd name="connsiteY0" fmla="*/ 2243623 h 3322235"/>
              <a:gd name="connsiteX1" fmla="*/ 12191998 w 12191998"/>
              <a:gd name="connsiteY1" fmla="*/ 2243623 h 3322235"/>
              <a:gd name="connsiteX2" fmla="*/ 12191998 w 12191998"/>
              <a:gd name="connsiteY2" fmla="*/ 3322235 h 3322235"/>
              <a:gd name="connsiteX3" fmla="*/ 10468232 w 12191998"/>
              <a:gd name="connsiteY3" fmla="*/ 3322235 h 3322235"/>
              <a:gd name="connsiteX4" fmla="*/ 8723404 w 12191998"/>
              <a:gd name="connsiteY4" fmla="*/ 2243623 h 3322235"/>
              <a:gd name="connsiteX5" fmla="*/ 10439433 w 12191998"/>
              <a:gd name="connsiteY5" fmla="*/ 2243623 h 3322235"/>
              <a:gd name="connsiteX6" fmla="*/ 10439433 w 12191998"/>
              <a:gd name="connsiteY6" fmla="*/ 3322235 h 3322235"/>
              <a:gd name="connsiteX7" fmla="*/ 8723404 w 12191998"/>
              <a:gd name="connsiteY7" fmla="*/ 3322235 h 3322235"/>
              <a:gd name="connsiteX8" fmla="*/ 6978575 w 12191998"/>
              <a:gd name="connsiteY8" fmla="*/ 2243623 h 3322235"/>
              <a:gd name="connsiteX9" fmla="*/ 8694604 w 12191998"/>
              <a:gd name="connsiteY9" fmla="*/ 2243623 h 3322235"/>
              <a:gd name="connsiteX10" fmla="*/ 8694604 w 12191998"/>
              <a:gd name="connsiteY10" fmla="*/ 3322235 h 3322235"/>
              <a:gd name="connsiteX11" fmla="*/ 6978575 w 12191998"/>
              <a:gd name="connsiteY11" fmla="*/ 3322235 h 3322235"/>
              <a:gd name="connsiteX12" fmla="*/ 5233748 w 12191998"/>
              <a:gd name="connsiteY12" fmla="*/ 2243623 h 3322235"/>
              <a:gd name="connsiteX13" fmla="*/ 6949775 w 12191998"/>
              <a:gd name="connsiteY13" fmla="*/ 2243623 h 3322235"/>
              <a:gd name="connsiteX14" fmla="*/ 6949775 w 12191998"/>
              <a:gd name="connsiteY14" fmla="*/ 3322235 h 3322235"/>
              <a:gd name="connsiteX15" fmla="*/ 5233748 w 12191998"/>
              <a:gd name="connsiteY15" fmla="*/ 3322235 h 3322235"/>
              <a:gd name="connsiteX16" fmla="*/ 3488919 w 12191998"/>
              <a:gd name="connsiteY16" fmla="*/ 2243623 h 3322235"/>
              <a:gd name="connsiteX17" fmla="*/ 5204947 w 12191998"/>
              <a:gd name="connsiteY17" fmla="*/ 2243623 h 3322235"/>
              <a:gd name="connsiteX18" fmla="*/ 5204947 w 12191998"/>
              <a:gd name="connsiteY18" fmla="*/ 3322235 h 3322235"/>
              <a:gd name="connsiteX19" fmla="*/ 3488919 w 12191998"/>
              <a:gd name="connsiteY19" fmla="*/ 3322235 h 3322235"/>
              <a:gd name="connsiteX20" fmla="*/ 1744091 w 12191998"/>
              <a:gd name="connsiteY20" fmla="*/ 2243623 h 3322235"/>
              <a:gd name="connsiteX21" fmla="*/ 3460119 w 12191998"/>
              <a:gd name="connsiteY21" fmla="*/ 2243623 h 3322235"/>
              <a:gd name="connsiteX22" fmla="*/ 3460119 w 12191998"/>
              <a:gd name="connsiteY22" fmla="*/ 3322235 h 3322235"/>
              <a:gd name="connsiteX23" fmla="*/ 1744091 w 12191998"/>
              <a:gd name="connsiteY23" fmla="*/ 3322235 h 3322235"/>
              <a:gd name="connsiteX24" fmla="*/ 0 w 12191998"/>
              <a:gd name="connsiteY24" fmla="*/ 2243623 h 3322235"/>
              <a:gd name="connsiteX25" fmla="*/ 1715292 w 12191998"/>
              <a:gd name="connsiteY25" fmla="*/ 2243623 h 3322235"/>
              <a:gd name="connsiteX26" fmla="*/ 1715292 w 12191998"/>
              <a:gd name="connsiteY26" fmla="*/ 3322235 h 3322235"/>
              <a:gd name="connsiteX27" fmla="*/ 0 w 12191998"/>
              <a:gd name="connsiteY27" fmla="*/ 3322235 h 3322235"/>
              <a:gd name="connsiteX28" fmla="*/ 10468232 w 12191998"/>
              <a:gd name="connsiteY28" fmla="*/ 1136211 h 3322235"/>
              <a:gd name="connsiteX29" fmla="*/ 12191998 w 12191998"/>
              <a:gd name="connsiteY29" fmla="*/ 1136211 h 3322235"/>
              <a:gd name="connsiteX30" fmla="*/ 12191998 w 12191998"/>
              <a:gd name="connsiteY30" fmla="*/ 2214823 h 3322235"/>
              <a:gd name="connsiteX31" fmla="*/ 10468232 w 12191998"/>
              <a:gd name="connsiteY31" fmla="*/ 2214823 h 3322235"/>
              <a:gd name="connsiteX32" fmla="*/ 6978575 w 12191998"/>
              <a:gd name="connsiteY32" fmla="*/ 1136211 h 3322235"/>
              <a:gd name="connsiteX33" fmla="*/ 8694604 w 12191998"/>
              <a:gd name="connsiteY33" fmla="*/ 1136211 h 3322235"/>
              <a:gd name="connsiteX34" fmla="*/ 8694604 w 12191998"/>
              <a:gd name="connsiteY34" fmla="*/ 2214823 h 3322235"/>
              <a:gd name="connsiteX35" fmla="*/ 6978575 w 12191998"/>
              <a:gd name="connsiteY35" fmla="*/ 2214823 h 3322235"/>
              <a:gd name="connsiteX36" fmla="*/ 5233750 w 12191998"/>
              <a:gd name="connsiteY36" fmla="*/ 1136211 h 3322235"/>
              <a:gd name="connsiteX37" fmla="*/ 6949775 w 12191998"/>
              <a:gd name="connsiteY37" fmla="*/ 1136211 h 3322235"/>
              <a:gd name="connsiteX38" fmla="*/ 6949775 w 12191998"/>
              <a:gd name="connsiteY38" fmla="*/ 2214823 h 3322235"/>
              <a:gd name="connsiteX39" fmla="*/ 5233750 w 12191998"/>
              <a:gd name="connsiteY39" fmla="*/ 2214823 h 3322235"/>
              <a:gd name="connsiteX40" fmla="*/ 3488920 w 12191998"/>
              <a:gd name="connsiteY40" fmla="*/ 1136211 h 3322235"/>
              <a:gd name="connsiteX41" fmla="*/ 5204947 w 12191998"/>
              <a:gd name="connsiteY41" fmla="*/ 1136211 h 3322235"/>
              <a:gd name="connsiteX42" fmla="*/ 5204947 w 12191998"/>
              <a:gd name="connsiteY42" fmla="*/ 2214823 h 3322235"/>
              <a:gd name="connsiteX43" fmla="*/ 3488920 w 12191998"/>
              <a:gd name="connsiteY43" fmla="*/ 2214823 h 3322235"/>
              <a:gd name="connsiteX44" fmla="*/ 1 w 12191998"/>
              <a:gd name="connsiteY44" fmla="*/ 1136211 h 3322235"/>
              <a:gd name="connsiteX45" fmla="*/ 1715293 w 12191998"/>
              <a:gd name="connsiteY45" fmla="*/ 1136211 h 3322235"/>
              <a:gd name="connsiteX46" fmla="*/ 1715293 w 12191998"/>
              <a:gd name="connsiteY46" fmla="*/ 2214823 h 3322235"/>
              <a:gd name="connsiteX47" fmla="*/ 1 w 12191998"/>
              <a:gd name="connsiteY47" fmla="*/ 2214823 h 3322235"/>
              <a:gd name="connsiteX48" fmla="*/ 10468232 w 12191998"/>
              <a:gd name="connsiteY48" fmla="*/ 0 h 3322235"/>
              <a:gd name="connsiteX49" fmla="*/ 12191998 w 12191998"/>
              <a:gd name="connsiteY49" fmla="*/ 0 h 3322235"/>
              <a:gd name="connsiteX50" fmla="*/ 12191998 w 12191998"/>
              <a:gd name="connsiteY50" fmla="*/ 1107411 h 3322235"/>
              <a:gd name="connsiteX51" fmla="*/ 10468232 w 12191998"/>
              <a:gd name="connsiteY51" fmla="*/ 1107411 h 3322235"/>
              <a:gd name="connsiteX52" fmla="*/ 6978575 w 12191998"/>
              <a:gd name="connsiteY52" fmla="*/ 0 h 3322235"/>
              <a:gd name="connsiteX53" fmla="*/ 8694604 w 12191998"/>
              <a:gd name="connsiteY53" fmla="*/ 0 h 3322235"/>
              <a:gd name="connsiteX54" fmla="*/ 8694604 w 12191998"/>
              <a:gd name="connsiteY54" fmla="*/ 1107411 h 3322235"/>
              <a:gd name="connsiteX55" fmla="*/ 6978575 w 12191998"/>
              <a:gd name="connsiteY55" fmla="*/ 1107411 h 3322235"/>
              <a:gd name="connsiteX56" fmla="*/ 5233750 w 12191998"/>
              <a:gd name="connsiteY56" fmla="*/ 0 h 3322235"/>
              <a:gd name="connsiteX57" fmla="*/ 6949775 w 12191998"/>
              <a:gd name="connsiteY57" fmla="*/ 0 h 3322235"/>
              <a:gd name="connsiteX58" fmla="*/ 6949775 w 12191998"/>
              <a:gd name="connsiteY58" fmla="*/ 1107411 h 3322235"/>
              <a:gd name="connsiteX59" fmla="*/ 5233750 w 12191998"/>
              <a:gd name="connsiteY59" fmla="*/ 1107411 h 3322235"/>
              <a:gd name="connsiteX60" fmla="*/ 3488921 w 12191998"/>
              <a:gd name="connsiteY60" fmla="*/ 0 h 3322235"/>
              <a:gd name="connsiteX61" fmla="*/ 5204947 w 12191998"/>
              <a:gd name="connsiteY61" fmla="*/ 0 h 3322235"/>
              <a:gd name="connsiteX62" fmla="*/ 5204947 w 12191998"/>
              <a:gd name="connsiteY62" fmla="*/ 1107411 h 3322235"/>
              <a:gd name="connsiteX63" fmla="*/ 3488921 w 12191998"/>
              <a:gd name="connsiteY63" fmla="*/ 1107411 h 3322235"/>
              <a:gd name="connsiteX64" fmla="*/ 2 w 12191998"/>
              <a:gd name="connsiteY64" fmla="*/ 0 h 3322235"/>
              <a:gd name="connsiteX65" fmla="*/ 1715294 w 12191998"/>
              <a:gd name="connsiteY65" fmla="*/ 0 h 3322235"/>
              <a:gd name="connsiteX66" fmla="*/ 1715294 w 12191998"/>
              <a:gd name="connsiteY66" fmla="*/ 1107411 h 3322235"/>
              <a:gd name="connsiteX67" fmla="*/ 2 w 12191998"/>
              <a:gd name="connsiteY67" fmla="*/ 1107411 h 332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2191998" h="3322235">
                <a:moveTo>
                  <a:pt x="10468232" y="2243623"/>
                </a:moveTo>
                <a:lnTo>
                  <a:pt x="12191998" y="2243623"/>
                </a:lnTo>
                <a:lnTo>
                  <a:pt x="12191998" y="3322235"/>
                </a:lnTo>
                <a:lnTo>
                  <a:pt x="10468232" y="3322235"/>
                </a:lnTo>
                <a:close/>
                <a:moveTo>
                  <a:pt x="8723404" y="2243623"/>
                </a:moveTo>
                <a:lnTo>
                  <a:pt x="10439433" y="2243623"/>
                </a:lnTo>
                <a:lnTo>
                  <a:pt x="10439433" y="3322235"/>
                </a:lnTo>
                <a:lnTo>
                  <a:pt x="8723404" y="3322235"/>
                </a:lnTo>
                <a:close/>
                <a:moveTo>
                  <a:pt x="6978575" y="2243623"/>
                </a:moveTo>
                <a:lnTo>
                  <a:pt x="8694604" y="2243623"/>
                </a:lnTo>
                <a:lnTo>
                  <a:pt x="8694604" y="3322235"/>
                </a:lnTo>
                <a:lnTo>
                  <a:pt x="6978575" y="3322235"/>
                </a:lnTo>
                <a:close/>
                <a:moveTo>
                  <a:pt x="5233748" y="2243623"/>
                </a:moveTo>
                <a:lnTo>
                  <a:pt x="6949775" y="2243623"/>
                </a:lnTo>
                <a:lnTo>
                  <a:pt x="6949775" y="3322235"/>
                </a:lnTo>
                <a:lnTo>
                  <a:pt x="5233748" y="3322235"/>
                </a:lnTo>
                <a:close/>
                <a:moveTo>
                  <a:pt x="3488919" y="2243623"/>
                </a:moveTo>
                <a:lnTo>
                  <a:pt x="5204947" y="2243623"/>
                </a:lnTo>
                <a:lnTo>
                  <a:pt x="5204947" y="3322235"/>
                </a:lnTo>
                <a:lnTo>
                  <a:pt x="3488919" y="3322235"/>
                </a:lnTo>
                <a:close/>
                <a:moveTo>
                  <a:pt x="1744091" y="2243623"/>
                </a:moveTo>
                <a:lnTo>
                  <a:pt x="3460119" y="2243623"/>
                </a:lnTo>
                <a:lnTo>
                  <a:pt x="3460119" y="3322235"/>
                </a:lnTo>
                <a:lnTo>
                  <a:pt x="1744091" y="3322235"/>
                </a:lnTo>
                <a:close/>
                <a:moveTo>
                  <a:pt x="0" y="2243623"/>
                </a:moveTo>
                <a:lnTo>
                  <a:pt x="1715292" y="2243623"/>
                </a:lnTo>
                <a:lnTo>
                  <a:pt x="1715292" y="3322235"/>
                </a:lnTo>
                <a:lnTo>
                  <a:pt x="0" y="3322235"/>
                </a:lnTo>
                <a:close/>
                <a:moveTo>
                  <a:pt x="10468232" y="1136211"/>
                </a:moveTo>
                <a:lnTo>
                  <a:pt x="12191998" y="1136211"/>
                </a:lnTo>
                <a:lnTo>
                  <a:pt x="12191998" y="2214823"/>
                </a:lnTo>
                <a:lnTo>
                  <a:pt x="10468232" y="2214823"/>
                </a:lnTo>
                <a:close/>
                <a:moveTo>
                  <a:pt x="6978575" y="1136211"/>
                </a:moveTo>
                <a:lnTo>
                  <a:pt x="8694604" y="1136211"/>
                </a:lnTo>
                <a:lnTo>
                  <a:pt x="8694604" y="2214823"/>
                </a:lnTo>
                <a:lnTo>
                  <a:pt x="6978575" y="2214823"/>
                </a:lnTo>
                <a:close/>
                <a:moveTo>
                  <a:pt x="5233750" y="1136211"/>
                </a:moveTo>
                <a:lnTo>
                  <a:pt x="6949775" y="1136211"/>
                </a:lnTo>
                <a:lnTo>
                  <a:pt x="6949775" y="2214823"/>
                </a:lnTo>
                <a:lnTo>
                  <a:pt x="5233750" y="2214823"/>
                </a:lnTo>
                <a:close/>
                <a:moveTo>
                  <a:pt x="3488920" y="1136211"/>
                </a:moveTo>
                <a:lnTo>
                  <a:pt x="5204947" y="1136211"/>
                </a:lnTo>
                <a:lnTo>
                  <a:pt x="5204947" y="2214823"/>
                </a:lnTo>
                <a:lnTo>
                  <a:pt x="3488920" y="2214823"/>
                </a:lnTo>
                <a:close/>
                <a:moveTo>
                  <a:pt x="1" y="1136211"/>
                </a:moveTo>
                <a:lnTo>
                  <a:pt x="1715293" y="1136211"/>
                </a:lnTo>
                <a:lnTo>
                  <a:pt x="1715293" y="2214823"/>
                </a:lnTo>
                <a:lnTo>
                  <a:pt x="1" y="2214823"/>
                </a:lnTo>
                <a:close/>
                <a:moveTo>
                  <a:pt x="10468232" y="0"/>
                </a:moveTo>
                <a:lnTo>
                  <a:pt x="12191998" y="0"/>
                </a:lnTo>
                <a:lnTo>
                  <a:pt x="12191998" y="1107411"/>
                </a:lnTo>
                <a:lnTo>
                  <a:pt x="10468232" y="1107411"/>
                </a:lnTo>
                <a:close/>
                <a:moveTo>
                  <a:pt x="6978575" y="0"/>
                </a:moveTo>
                <a:lnTo>
                  <a:pt x="8694604" y="0"/>
                </a:lnTo>
                <a:lnTo>
                  <a:pt x="8694604" y="1107411"/>
                </a:lnTo>
                <a:lnTo>
                  <a:pt x="6978575" y="1107411"/>
                </a:lnTo>
                <a:close/>
                <a:moveTo>
                  <a:pt x="5233750" y="0"/>
                </a:moveTo>
                <a:lnTo>
                  <a:pt x="6949775" y="0"/>
                </a:lnTo>
                <a:lnTo>
                  <a:pt x="6949775" y="1107411"/>
                </a:lnTo>
                <a:lnTo>
                  <a:pt x="5233750" y="1107411"/>
                </a:lnTo>
                <a:close/>
                <a:moveTo>
                  <a:pt x="3488921" y="0"/>
                </a:moveTo>
                <a:lnTo>
                  <a:pt x="5204947" y="0"/>
                </a:lnTo>
                <a:lnTo>
                  <a:pt x="5204947" y="1107411"/>
                </a:lnTo>
                <a:lnTo>
                  <a:pt x="3488921" y="1107411"/>
                </a:lnTo>
                <a:close/>
                <a:moveTo>
                  <a:pt x="2" y="0"/>
                </a:moveTo>
                <a:lnTo>
                  <a:pt x="1715294" y="0"/>
                </a:lnTo>
                <a:lnTo>
                  <a:pt x="1715294" y="1107411"/>
                </a:lnTo>
                <a:lnTo>
                  <a:pt x="2" y="11074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" t="13025" r="19" b="45935"/>
          <a:stretch>
            <a:fillRect/>
          </a:stretch>
        </p:blipFill>
        <p:spPr>
          <a:xfrm>
            <a:off x="0" y="0"/>
            <a:ext cx="12199302" cy="3324225"/>
          </a:xfrm>
          <a:solidFill>
            <a:srgbClr val="1D50A2"/>
          </a:solidFill>
        </p:spPr>
      </p:pic>
      <p:sp>
        <p:nvSpPr>
          <p:cNvPr id="5" name="矩形 4"/>
          <p:cNvSpPr/>
          <p:nvPr/>
        </p:nvSpPr>
        <p:spPr>
          <a:xfrm>
            <a:off x="1710267" y="0"/>
            <a:ext cx="1775883" cy="2218267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 smtClean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03734" y="0"/>
            <a:ext cx="1769533" cy="2218267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 smtClean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15"/>
          <a:stretch>
            <a:fillRect/>
          </a:stretch>
        </p:blipFill>
        <p:spPr>
          <a:xfrm>
            <a:off x="1885222" y="419604"/>
            <a:ext cx="1562828" cy="137905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845174" y="70902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自强不息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62679" y="122216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厚德载物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3314700"/>
            <a:ext cx="12192000" cy="116209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 smtClean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334775" y="5047425"/>
            <a:ext cx="8205972" cy="4061"/>
            <a:chOff x="2151049" y="32390"/>
            <a:chExt cx="7864984" cy="2736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2151049" y="32390"/>
              <a:ext cx="1119758" cy="0"/>
            </a:xfrm>
            <a:prstGeom prst="line">
              <a:avLst/>
            </a:prstGeom>
            <a:ln w="19050" cap="rnd">
              <a:solidFill>
                <a:srgbClr val="1D50A2"/>
              </a:solidFill>
              <a:round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8896275" y="35126"/>
              <a:ext cx="1119758" cy="0"/>
            </a:xfrm>
            <a:prstGeom prst="line">
              <a:avLst/>
            </a:prstGeom>
            <a:ln w="19050" cap="rnd">
              <a:solidFill>
                <a:srgbClr val="1D50A2"/>
              </a:solidFill>
              <a:round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2416934" y="4161671"/>
            <a:ext cx="8136904" cy="76944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1D50A2"/>
                </a:solidFill>
                <a:cs typeface="+mn-ea"/>
                <a:sym typeface="+mn-lt"/>
              </a:rPr>
              <a:t>毕业论文答辩</a:t>
            </a:r>
            <a:r>
              <a:rPr lang="en-US" altLang="zh-CN" sz="4400" b="1" dirty="0">
                <a:solidFill>
                  <a:srgbClr val="1D50A2"/>
                </a:solidFill>
                <a:cs typeface="+mn-ea"/>
                <a:sym typeface="+mn-lt"/>
              </a:rPr>
              <a:t>PPT</a:t>
            </a:r>
            <a:r>
              <a:rPr lang="zh-CN" altLang="en-US" sz="4400" b="1" dirty="0">
                <a:solidFill>
                  <a:srgbClr val="1D50A2"/>
                </a:solidFill>
                <a:cs typeface="+mn-ea"/>
                <a:sym typeface="+mn-lt"/>
              </a:rPr>
              <a:t>模板</a:t>
            </a:r>
            <a:endParaRPr lang="zh-CN" altLang="en-US" sz="4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03470" y="5481660"/>
            <a:ext cx="2227581" cy="425450"/>
            <a:chOff x="4654427" y="4718860"/>
            <a:chExt cx="1663809" cy="317821"/>
          </a:xfrm>
        </p:grpSpPr>
        <p:grpSp>
          <p:nvGrpSpPr>
            <p:cNvPr id="17" name="组合 16"/>
            <p:cNvGrpSpPr/>
            <p:nvPr/>
          </p:nvGrpSpPr>
          <p:grpSpPr>
            <a:xfrm>
              <a:off x="4654427" y="4718860"/>
              <a:ext cx="276971" cy="276971"/>
              <a:chOff x="3725237" y="4930504"/>
              <a:chExt cx="531780" cy="531780"/>
            </a:xfrm>
          </p:grpSpPr>
          <p:sp>
            <p:nvSpPr>
              <p:cNvPr id="19" name="圆角矩形 2"/>
              <p:cNvSpPr/>
              <p:nvPr/>
            </p:nvSpPr>
            <p:spPr>
              <a:xfrm>
                <a:off x="3725237" y="4930504"/>
                <a:ext cx="531780" cy="53178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177800" dist="1016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1D50A2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endParaRPr>
              </a:p>
            </p:txBody>
          </p:sp>
          <p:sp>
            <p:nvSpPr>
              <p:cNvPr id="20" name="student-graduation-cap-shape_52041"/>
              <p:cNvSpPr>
                <a:spLocks noChangeAspect="1"/>
              </p:cNvSpPr>
              <p:nvPr/>
            </p:nvSpPr>
            <p:spPr bwMode="auto">
              <a:xfrm>
                <a:off x="3875605" y="5054575"/>
                <a:ext cx="219840" cy="264806"/>
              </a:xfrm>
              <a:custGeom>
                <a:avLst/>
                <a:gdLst>
                  <a:gd name="connsiteX0" fmla="*/ 56671 w 279400"/>
                  <a:gd name="connsiteY0" fmla="*/ 192087 h 336550"/>
                  <a:gd name="connsiteX1" fmla="*/ 224047 w 279400"/>
                  <a:gd name="connsiteY1" fmla="*/ 192087 h 336550"/>
                  <a:gd name="connsiteX2" fmla="*/ 279400 w 279400"/>
                  <a:gd name="connsiteY2" fmla="*/ 247752 h 336550"/>
                  <a:gd name="connsiteX3" fmla="*/ 279400 w 279400"/>
                  <a:gd name="connsiteY3" fmla="*/ 336550 h 336550"/>
                  <a:gd name="connsiteX4" fmla="*/ 176602 w 279400"/>
                  <a:gd name="connsiteY4" fmla="*/ 336550 h 336550"/>
                  <a:gd name="connsiteX5" fmla="*/ 158151 w 279400"/>
                  <a:gd name="connsiteY5" fmla="*/ 245101 h 336550"/>
                  <a:gd name="connsiteX6" fmla="*/ 151562 w 279400"/>
                  <a:gd name="connsiteY6" fmla="*/ 239800 h 336550"/>
                  <a:gd name="connsiteX7" fmla="*/ 167377 w 279400"/>
                  <a:gd name="connsiteY7" fmla="*/ 213293 h 336550"/>
                  <a:gd name="connsiteX8" fmla="*/ 167377 w 279400"/>
                  <a:gd name="connsiteY8" fmla="*/ 209317 h 336550"/>
                  <a:gd name="connsiteX9" fmla="*/ 163423 w 279400"/>
                  <a:gd name="connsiteY9" fmla="*/ 207991 h 336550"/>
                  <a:gd name="connsiteX10" fmla="*/ 121249 w 279400"/>
                  <a:gd name="connsiteY10" fmla="*/ 207991 h 336550"/>
                  <a:gd name="connsiteX11" fmla="*/ 118613 w 279400"/>
                  <a:gd name="connsiteY11" fmla="*/ 209317 h 336550"/>
                  <a:gd name="connsiteX12" fmla="*/ 118613 w 279400"/>
                  <a:gd name="connsiteY12" fmla="*/ 213293 h 336550"/>
                  <a:gd name="connsiteX13" fmla="*/ 134429 w 279400"/>
                  <a:gd name="connsiteY13" fmla="*/ 239800 h 336550"/>
                  <a:gd name="connsiteX14" fmla="*/ 126521 w 279400"/>
                  <a:gd name="connsiteY14" fmla="*/ 245101 h 336550"/>
                  <a:gd name="connsiteX15" fmla="*/ 110706 w 279400"/>
                  <a:gd name="connsiteY15" fmla="*/ 336550 h 336550"/>
                  <a:gd name="connsiteX16" fmla="*/ 0 w 279400"/>
                  <a:gd name="connsiteY16" fmla="*/ 336550 h 336550"/>
                  <a:gd name="connsiteX17" fmla="*/ 0 w 279400"/>
                  <a:gd name="connsiteY17" fmla="*/ 247752 h 336550"/>
                  <a:gd name="connsiteX18" fmla="*/ 56671 w 279400"/>
                  <a:gd name="connsiteY18" fmla="*/ 192087 h 336550"/>
                  <a:gd name="connsiteX19" fmla="*/ 138907 w 279400"/>
                  <a:gd name="connsiteY19" fmla="*/ 0 h 336550"/>
                  <a:gd name="connsiteX20" fmla="*/ 219076 w 279400"/>
                  <a:gd name="connsiteY20" fmla="*/ 80169 h 336550"/>
                  <a:gd name="connsiteX21" fmla="*/ 138907 w 279400"/>
                  <a:gd name="connsiteY21" fmla="*/ 160338 h 336550"/>
                  <a:gd name="connsiteX22" fmla="*/ 58738 w 279400"/>
                  <a:gd name="connsiteY22" fmla="*/ 80169 h 336550"/>
                  <a:gd name="connsiteX23" fmla="*/ 138907 w 279400"/>
                  <a:gd name="connsiteY23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9400" h="336550">
                    <a:moveTo>
                      <a:pt x="56671" y="192087"/>
                    </a:moveTo>
                    <a:cubicBezTo>
                      <a:pt x="56671" y="192087"/>
                      <a:pt x="56671" y="192087"/>
                      <a:pt x="224047" y="192087"/>
                    </a:cubicBezTo>
                    <a:cubicBezTo>
                      <a:pt x="254360" y="192087"/>
                      <a:pt x="279400" y="217269"/>
                      <a:pt x="279400" y="247752"/>
                    </a:cubicBezTo>
                    <a:cubicBezTo>
                      <a:pt x="279400" y="247752"/>
                      <a:pt x="279400" y="247752"/>
                      <a:pt x="279400" y="336550"/>
                    </a:cubicBezTo>
                    <a:cubicBezTo>
                      <a:pt x="279400" y="336550"/>
                      <a:pt x="279400" y="336550"/>
                      <a:pt x="176602" y="336550"/>
                    </a:cubicBezTo>
                    <a:cubicBezTo>
                      <a:pt x="176602" y="336550"/>
                      <a:pt x="176602" y="336550"/>
                      <a:pt x="158151" y="245101"/>
                    </a:cubicBezTo>
                    <a:cubicBezTo>
                      <a:pt x="158151" y="242450"/>
                      <a:pt x="154197" y="239800"/>
                      <a:pt x="151562" y="239800"/>
                    </a:cubicBezTo>
                    <a:cubicBezTo>
                      <a:pt x="151562" y="239800"/>
                      <a:pt x="151562" y="239800"/>
                      <a:pt x="167377" y="213293"/>
                    </a:cubicBezTo>
                    <a:cubicBezTo>
                      <a:pt x="167377" y="211967"/>
                      <a:pt x="167377" y="210642"/>
                      <a:pt x="167377" y="209317"/>
                    </a:cubicBezTo>
                    <a:cubicBezTo>
                      <a:pt x="166059" y="207991"/>
                      <a:pt x="164741" y="207991"/>
                      <a:pt x="163423" y="207991"/>
                    </a:cubicBezTo>
                    <a:cubicBezTo>
                      <a:pt x="163423" y="207991"/>
                      <a:pt x="163423" y="207991"/>
                      <a:pt x="121249" y="207991"/>
                    </a:cubicBezTo>
                    <a:cubicBezTo>
                      <a:pt x="119931" y="207991"/>
                      <a:pt x="118613" y="207991"/>
                      <a:pt x="118613" y="209317"/>
                    </a:cubicBezTo>
                    <a:cubicBezTo>
                      <a:pt x="117296" y="210642"/>
                      <a:pt x="117296" y="211967"/>
                      <a:pt x="118613" y="213293"/>
                    </a:cubicBezTo>
                    <a:cubicBezTo>
                      <a:pt x="118613" y="213293"/>
                      <a:pt x="118613" y="213293"/>
                      <a:pt x="134429" y="239800"/>
                    </a:cubicBezTo>
                    <a:cubicBezTo>
                      <a:pt x="130475" y="239800"/>
                      <a:pt x="127839" y="242450"/>
                      <a:pt x="126521" y="245101"/>
                    </a:cubicBezTo>
                    <a:cubicBezTo>
                      <a:pt x="126521" y="245101"/>
                      <a:pt x="126521" y="245101"/>
                      <a:pt x="110706" y="336550"/>
                    </a:cubicBezTo>
                    <a:cubicBezTo>
                      <a:pt x="110706" y="336550"/>
                      <a:pt x="110706" y="336550"/>
                      <a:pt x="0" y="336550"/>
                    </a:cubicBezTo>
                    <a:cubicBezTo>
                      <a:pt x="0" y="336550"/>
                      <a:pt x="0" y="336550"/>
                      <a:pt x="0" y="247752"/>
                    </a:cubicBezTo>
                    <a:cubicBezTo>
                      <a:pt x="0" y="217269"/>
                      <a:pt x="25040" y="192087"/>
                      <a:pt x="56671" y="192087"/>
                    </a:cubicBezTo>
                    <a:close/>
                    <a:moveTo>
                      <a:pt x="138907" y="0"/>
                    </a:moveTo>
                    <a:cubicBezTo>
                      <a:pt x="183183" y="0"/>
                      <a:pt x="219076" y="35893"/>
                      <a:pt x="219076" y="80169"/>
                    </a:cubicBezTo>
                    <a:cubicBezTo>
                      <a:pt x="219076" y="124445"/>
                      <a:pt x="183183" y="160338"/>
                      <a:pt x="138907" y="160338"/>
                    </a:cubicBezTo>
                    <a:cubicBezTo>
                      <a:pt x="94631" y="160338"/>
                      <a:pt x="58738" y="124445"/>
                      <a:pt x="58738" y="80169"/>
                    </a:cubicBezTo>
                    <a:cubicBezTo>
                      <a:pt x="58738" y="35893"/>
                      <a:pt x="94631" y="0"/>
                      <a:pt x="138907" y="0"/>
                    </a:cubicBezTo>
                    <a:close/>
                  </a:path>
                </a:pathLst>
              </a:custGeom>
              <a:solidFill>
                <a:srgbClr val="1D50A2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D50A2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endParaRPr>
              </a:p>
            </p:txBody>
          </p:sp>
        </p:grpSp>
        <p:sp>
          <p:nvSpPr>
            <p:cNvPr id="18" name="文本框 22"/>
            <p:cNvSpPr txBox="1"/>
            <p:nvPr/>
          </p:nvSpPr>
          <p:spPr>
            <a:xfrm>
              <a:off x="4925563" y="4806871"/>
              <a:ext cx="1392673" cy="229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1D50A2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rPr>
                <a:t>汇报人：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05227" y="5518490"/>
            <a:ext cx="2699384" cy="388620"/>
            <a:chOff x="6395842" y="4718860"/>
            <a:chExt cx="2016134" cy="290158"/>
          </a:xfrm>
        </p:grpSpPr>
        <p:grpSp>
          <p:nvGrpSpPr>
            <p:cNvPr id="22" name="组合 21"/>
            <p:cNvGrpSpPr/>
            <p:nvPr/>
          </p:nvGrpSpPr>
          <p:grpSpPr>
            <a:xfrm>
              <a:off x="6395842" y="4718860"/>
              <a:ext cx="276971" cy="276971"/>
              <a:chOff x="6392770" y="4930504"/>
              <a:chExt cx="531780" cy="531780"/>
            </a:xfrm>
          </p:grpSpPr>
          <p:sp>
            <p:nvSpPr>
              <p:cNvPr id="24" name="圆角矩形 2"/>
              <p:cNvSpPr/>
              <p:nvPr/>
            </p:nvSpPr>
            <p:spPr>
              <a:xfrm>
                <a:off x="6392770" y="4930504"/>
                <a:ext cx="531780" cy="53178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177800" dist="1016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1D50A2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endParaRPr>
              </a:p>
            </p:txBody>
          </p:sp>
          <p:sp>
            <p:nvSpPr>
              <p:cNvPr id="25" name="student-graduation-cap-shape_52041"/>
              <p:cNvSpPr>
                <a:spLocks noChangeAspect="1"/>
              </p:cNvSpPr>
              <p:nvPr/>
            </p:nvSpPr>
            <p:spPr bwMode="auto">
              <a:xfrm>
                <a:off x="6527005" y="5064598"/>
                <a:ext cx="256066" cy="264808"/>
              </a:xfrm>
              <a:custGeom>
                <a:avLst/>
                <a:gdLst>
                  <a:gd name="connsiteX0" fmla="*/ 233363 w 325438"/>
                  <a:gd name="connsiteY0" fmla="*/ 249238 h 336550"/>
                  <a:gd name="connsiteX1" fmla="*/ 279401 w 325438"/>
                  <a:gd name="connsiteY1" fmla="*/ 249238 h 336550"/>
                  <a:gd name="connsiteX2" fmla="*/ 279401 w 325438"/>
                  <a:gd name="connsiteY2" fmla="*/ 290513 h 336550"/>
                  <a:gd name="connsiteX3" fmla="*/ 233363 w 325438"/>
                  <a:gd name="connsiteY3" fmla="*/ 290513 h 336550"/>
                  <a:gd name="connsiteX4" fmla="*/ 171450 w 325438"/>
                  <a:gd name="connsiteY4" fmla="*/ 249238 h 336550"/>
                  <a:gd name="connsiteX5" fmla="*/ 217488 w 325438"/>
                  <a:gd name="connsiteY5" fmla="*/ 249238 h 336550"/>
                  <a:gd name="connsiteX6" fmla="*/ 217488 w 325438"/>
                  <a:gd name="connsiteY6" fmla="*/ 290513 h 336550"/>
                  <a:gd name="connsiteX7" fmla="*/ 171450 w 325438"/>
                  <a:gd name="connsiteY7" fmla="*/ 290513 h 336550"/>
                  <a:gd name="connsiteX8" fmla="*/ 107950 w 325438"/>
                  <a:gd name="connsiteY8" fmla="*/ 249238 h 336550"/>
                  <a:gd name="connsiteX9" fmla="*/ 155575 w 325438"/>
                  <a:gd name="connsiteY9" fmla="*/ 249238 h 336550"/>
                  <a:gd name="connsiteX10" fmla="*/ 155575 w 325438"/>
                  <a:gd name="connsiteY10" fmla="*/ 290513 h 336550"/>
                  <a:gd name="connsiteX11" fmla="*/ 107950 w 325438"/>
                  <a:gd name="connsiteY11" fmla="*/ 290513 h 336550"/>
                  <a:gd name="connsiteX12" fmla="*/ 46038 w 325438"/>
                  <a:gd name="connsiteY12" fmla="*/ 249238 h 336550"/>
                  <a:gd name="connsiteX13" fmla="*/ 93663 w 325438"/>
                  <a:gd name="connsiteY13" fmla="*/ 249238 h 336550"/>
                  <a:gd name="connsiteX14" fmla="*/ 93663 w 325438"/>
                  <a:gd name="connsiteY14" fmla="*/ 290513 h 336550"/>
                  <a:gd name="connsiteX15" fmla="*/ 46038 w 325438"/>
                  <a:gd name="connsiteY15" fmla="*/ 290513 h 336550"/>
                  <a:gd name="connsiteX16" fmla="*/ 233363 w 325438"/>
                  <a:gd name="connsiteY16" fmla="*/ 195263 h 336550"/>
                  <a:gd name="connsiteX17" fmla="*/ 279401 w 325438"/>
                  <a:gd name="connsiteY17" fmla="*/ 195263 h 336550"/>
                  <a:gd name="connsiteX18" fmla="*/ 279401 w 325438"/>
                  <a:gd name="connsiteY18" fmla="*/ 234951 h 336550"/>
                  <a:gd name="connsiteX19" fmla="*/ 233363 w 325438"/>
                  <a:gd name="connsiteY19" fmla="*/ 234951 h 336550"/>
                  <a:gd name="connsiteX20" fmla="*/ 171450 w 325438"/>
                  <a:gd name="connsiteY20" fmla="*/ 195263 h 336550"/>
                  <a:gd name="connsiteX21" fmla="*/ 217488 w 325438"/>
                  <a:gd name="connsiteY21" fmla="*/ 195263 h 336550"/>
                  <a:gd name="connsiteX22" fmla="*/ 217488 w 325438"/>
                  <a:gd name="connsiteY22" fmla="*/ 234951 h 336550"/>
                  <a:gd name="connsiteX23" fmla="*/ 171450 w 325438"/>
                  <a:gd name="connsiteY23" fmla="*/ 234951 h 336550"/>
                  <a:gd name="connsiteX24" fmla="*/ 107950 w 325438"/>
                  <a:gd name="connsiteY24" fmla="*/ 195263 h 336550"/>
                  <a:gd name="connsiteX25" fmla="*/ 155575 w 325438"/>
                  <a:gd name="connsiteY25" fmla="*/ 195263 h 336550"/>
                  <a:gd name="connsiteX26" fmla="*/ 155575 w 325438"/>
                  <a:gd name="connsiteY26" fmla="*/ 234951 h 336550"/>
                  <a:gd name="connsiteX27" fmla="*/ 107950 w 325438"/>
                  <a:gd name="connsiteY27" fmla="*/ 234951 h 336550"/>
                  <a:gd name="connsiteX28" fmla="*/ 46038 w 325438"/>
                  <a:gd name="connsiteY28" fmla="*/ 195263 h 336550"/>
                  <a:gd name="connsiteX29" fmla="*/ 93663 w 325438"/>
                  <a:gd name="connsiteY29" fmla="*/ 195263 h 336550"/>
                  <a:gd name="connsiteX30" fmla="*/ 93663 w 325438"/>
                  <a:gd name="connsiteY30" fmla="*/ 234951 h 336550"/>
                  <a:gd name="connsiteX31" fmla="*/ 46038 w 325438"/>
                  <a:gd name="connsiteY31" fmla="*/ 234951 h 336550"/>
                  <a:gd name="connsiteX32" fmla="*/ 233363 w 325438"/>
                  <a:gd name="connsiteY32" fmla="*/ 139700 h 336550"/>
                  <a:gd name="connsiteX33" fmla="*/ 279401 w 325438"/>
                  <a:gd name="connsiteY33" fmla="*/ 139700 h 336550"/>
                  <a:gd name="connsiteX34" fmla="*/ 279401 w 325438"/>
                  <a:gd name="connsiteY34" fmla="*/ 180975 h 336550"/>
                  <a:gd name="connsiteX35" fmla="*/ 233363 w 325438"/>
                  <a:gd name="connsiteY35" fmla="*/ 180975 h 336550"/>
                  <a:gd name="connsiteX36" fmla="*/ 171450 w 325438"/>
                  <a:gd name="connsiteY36" fmla="*/ 139700 h 336550"/>
                  <a:gd name="connsiteX37" fmla="*/ 217488 w 325438"/>
                  <a:gd name="connsiteY37" fmla="*/ 139700 h 336550"/>
                  <a:gd name="connsiteX38" fmla="*/ 217488 w 325438"/>
                  <a:gd name="connsiteY38" fmla="*/ 180975 h 336550"/>
                  <a:gd name="connsiteX39" fmla="*/ 171450 w 325438"/>
                  <a:gd name="connsiteY39" fmla="*/ 180975 h 336550"/>
                  <a:gd name="connsiteX40" fmla="*/ 107950 w 325438"/>
                  <a:gd name="connsiteY40" fmla="*/ 139700 h 336550"/>
                  <a:gd name="connsiteX41" fmla="*/ 155575 w 325438"/>
                  <a:gd name="connsiteY41" fmla="*/ 139700 h 336550"/>
                  <a:gd name="connsiteX42" fmla="*/ 155575 w 325438"/>
                  <a:gd name="connsiteY42" fmla="*/ 180975 h 336550"/>
                  <a:gd name="connsiteX43" fmla="*/ 107950 w 325438"/>
                  <a:gd name="connsiteY43" fmla="*/ 180975 h 336550"/>
                  <a:gd name="connsiteX44" fmla="*/ 49167 w 325438"/>
                  <a:gd name="connsiteY44" fmla="*/ 38100 h 336550"/>
                  <a:gd name="connsiteX45" fmla="*/ 25400 w 325438"/>
                  <a:gd name="connsiteY45" fmla="*/ 61753 h 336550"/>
                  <a:gd name="connsiteX46" fmla="*/ 25400 w 325438"/>
                  <a:gd name="connsiteY46" fmla="*/ 289085 h 336550"/>
                  <a:gd name="connsiteX47" fmla="*/ 49167 w 325438"/>
                  <a:gd name="connsiteY47" fmla="*/ 312738 h 336550"/>
                  <a:gd name="connsiteX48" fmla="*/ 276271 w 325438"/>
                  <a:gd name="connsiteY48" fmla="*/ 312738 h 336550"/>
                  <a:gd name="connsiteX49" fmla="*/ 300038 w 325438"/>
                  <a:gd name="connsiteY49" fmla="*/ 289085 h 336550"/>
                  <a:gd name="connsiteX50" fmla="*/ 300038 w 325438"/>
                  <a:gd name="connsiteY50" fmla="*/ 61753 h 336550"/>
                  <a:gd name="connsiteX51" fmla="*/ 276271 w 325438"/>
                  <a:gd name="connsiteY51" fmla="*/ 38100 h 336550"/>
                  <a:gd name="connsiteX52" fmla="*/ 269669 w 325438"/>
                  <a:gd name="connsiteY52" fmla="*/ 38100 h 336550"/>
                  <a:gd name="connsiteX53" fmla="*/ 269669 w 325438"/>
                  <a:gd name="connsiteY53" fmla="*/ 63067 h 336550"/>
                  <a:gd name="connsiteX54" fmla="*/ 276271 w 325438"/>
                  <a:gd name="connsiteY54" fmla="*/ 74894 h 336550"/>
                  <a:gd name="connsiteX55" fmla="*/ 260427 w 325438"/>
                  <a:gd name="connsiteY55" fmla="*/ 90662 h 336550"/>
                  <a:gd name="connsiteX56" fmla="*/ 244582 w 325438"/>
                  <a:gd name="connsiteY56" fmla="*/ 74894 h 336550"/>
                  <a:gd name="connsiteX57" fmla="*/ 249864 w 325438"/>
                  <a:gd name="connsiteY57" fmla="*/ 63067 h 336550"/>
                  <a:gd name="connsiteX58" fmla="*/ 249864 w 325438"/>
                  <a:gd name="connsiteY58" fmla="*/ 38100 h 336550"/>
                  <a:gd name="connsiteX59" fmla="*/ 231379 w 325438"/>
                  <a:gd name="connsiteY59" fmla="*/ 38100 h 336550"/>
                  <a:gd name="connsiteX60" fmla="*/ 231379 w 325438"/>
                  <a:gd name="connsiteY60" fmla="*/ 63067 h 336550"/>
                  <a:gd name="connsiteX61" fmla="*/ 236660 w 325438"/>
                  <a:gd name="connsiteY61" fmla="*/ 74894 h 336550"/>
                  <a:gd name="connsiteX62" fmla="*/ 220816 w 325438"/>
                  <a:gd name="connsiteY62" fmla="*/ 90662 h 336550"/>
                  <a:gd name="connsiteX63" fmla="*/ 204971 w 325438"/>
                  <a:gd name="connsiteY63" fmla="*/ 74894 h 336550"/>
                  <a:gd name="connsiteX64" fmla="*/ 210253 w 325438"/>
                  <a:gd name="connsiteY64" fmla="*/ 63067 h 336550"/>
                  <a:gd name="connsiteX65" fmla="*/ 210253 w 325438"/>
                  <a:gd name="connsiteY65" fmla="*/ 38100 h 336550"/>
                  <a:gd name="connsiteX66" fmla="*/ 191767 w 325438"/>
                  <a:gd name="connsiteY66" fmla="*/ 38100 h 336550"/>
                  <a:gd name="connsiteX67" fmla="*/ 191767 w 325438"/>
                  <a:gd name="connsiteY67" fmla="*/ 63067 h 336550"/>
                  <a:gd name="connsiteX68" fmla="*/ 198369 w 325438"/>
                  <a:gd name="connsiteY68" fmla="*/ 74894 h 336550"/>
                  <a:gd name="connsiteX69" fmla="*/ 182525 w 325438"/>
                  <a:gd name="connsiteY69" fmla="*/ 90662 h 336550"/>
                  <a:gd name="connsiteX70" fmla="*/ 166680 w 325438"/>
                  <a:gd name="connsiteY70" fmla="*/ 74894 h 336550"/>
                  <a:gd name="connsiteX71" fmla="*/ 171962 w 325438"/>
                  <a:gd name="connsiteY71" fmla="*/ 63067 h 336550"/>
                  <a:gd name="connsiteX72" fmla="*/ 171962 w 325438"/>
                  <a:gd name="connsiteY72" fmla="*/ 38100 h 336550"/>
                  <a:gd name="connsiteX73" fmla="*/ 153476 w 325438"/>
                  <a:gd name="connsiteY73" fmla="*/ 38100 h 336550"/>
                  <a:gd name="connsiteX74" fmla="*/ 153476 w 325438"/>
                  <a:gd name="connsiteY74" fmla="*/ 63067 h 336550"/>
                  <a:gd name="connsiteX75" fmla="*/ 158758 w 325438"/>
                  <a:gd name="connsiteY75" fmla="*/ 74894 h 336550"/>
                  <a:gd name="connsiteX76" fmla="*/ 142913 w 325438"/>
                  <a:gd name="connsiteY76" fmla="*/ 90662 h 336550"/>
                  <a:gd name="connsiteX77" fmla="*/ 127069 w 325438"/>
                  <a:gd name="connsiteY77" fmla="*/ 74894 h 336550"/>
                  <a:gd name="connsiteX78" fmla="*/ 133671 w 325438"/>
                  <a:gd name="connsiteY78" fmla="*/ 63067 h 336550"/>
                  <a:gd name="connsiteX79" fmla="*/ 133671 w 325438"/>
                  <a:gd name="connsiteY79" fmla="*/ 38100 h 336550"/>
                  <a:gd name="connsiteX80" fmla="*/ 115186 w 325438"/>
                  <a:gd name="connsiteY80" fmla="*/ 38100 h 336550"/>
                  <a:gd name="connsiteX81" fmla="*/ 115186 w 325438"/>
                  <a:gd name="connsiteY81" fmla="*/ 63067 h 336550"/>
                  <a:gd name="connsiteX82" fmla="*/ 120467 w 325438"/>
                  <a:gd name="connsiteY82" fmla="*/ 74894 h 336550"/>
                  <a:gd name="connsiteX83" fmla="*/ 104623 w 325438"/>
                  <a:gd name="connsiteY83" fmla="*/ 90662 h 336550"/>
                  <a:gd name="connsiteX84" fmla="*/ 88778 w 325438"/>
                  <a:gd name="connsiteY84" fmla="*/ 74894 h 336550"/>
                  <a:gd name="connsiteX85" fmla="*/ 94060 w 325438"/>
                  <a:gd name="connsiteY85" fmla="*/ 63067 h 336550"/>
                  <a:gd name="connsiteX86" fmla="*/ 94060 w 325438"/>
                  <a:gd name="connsiteY86" fmla="*/ 38100 h 336550"/>
                  <a:gd name="connsiteX87" fmla="*/ 75574 w 325438"/>
                  <a:gd name="connsiteY87" fmla="*/ 38100 h 336550"/>
                  <a:gd name="connsiteX88" fmla="*/ 75574 w 325438"/>
                  <a:gd name="connsiteY88" fmla="*/ 63067 h 336550"/>
                  <a:gd name="connsiteX89" fmla="*/ 80856 w 325438"/>
                  <a:gd name="connsiteY89" fmla="*/ 74894 h 336550"/>
                  <a:gd name="connsiteX90" fmla="*/ 65011 w 325438"/>
                  <a:gd name="connsiteY90" fmla="*/ 90662 h 336550"/>
                  <a:gd name="connsiteX91" fmla="*/ 49167 w 325438"/>
                  <a:gd name="connsiteY91" fmla="*/ 74894 h 336550"/>
                  <a:gd name="connsiteX92" fmla="*/ 55769 w 325438"/>
                  <a:gd name="connsiteY92" fmla="*/ 63067 h 336550"/>
                  <a:gd name="connsiteX93" fmla="*/ 55769 w 325438"/>
                  <a:gd name="connsiteY93" fmla="*/ 38100 h 336550"/>
                  <a:gd name="connsiteX94" fmla="*/ 49167 w 325438"/>
                  <a:gd name="connsiteY94" fmla="*/ 38100 h 336550"/>
                  <a:gd name="connsiteX95" fmla="*/ 65315 w 325438"/>
                  <a:gd name="connsiteY95" fmla="*/ 4763 h 336550"/>
                  <a:gd name="connsiteX96" fmla="*/ 61913 w 325438"/>
                  <a:gd name="connsiteY96" fmla="*/ 10110 h 336550"/>
                  <a:gd name="connsiteX97" fmla="*/ 61913 w 325438"/>
                  <a:gd name="connsiteY97" fmla="*/ 75616 h 336550"/>
                  <a:gd name="connsiteX98" fmla="*/ 65315 w 325438"/>
                  <a:gd name="connsiteY98" fmla="*/ 80963 h 336550"/>
                  <a:gd name="connsiteX99" fmla="*/ 69851 w 325438"/>
                  <a:gd name="connsiteY99" fmla="*/ 75616 h 336550"/>
                  <a:gd name="connsiteX100" fmla="*/ 69851 w 325438"/>
                  <a:gd name="connsiteY100" fmla="*/ 10110 h 336550"/>
                  <a:gd name="connsiteX101" fmla="*/ 65315 w 325438"/>
                  <a:gd name="connsiteY101" fmla="*/ 4763 h 336550"/>
                  <a:gd name="connsiteX102" fmla="*/ 104776 w 325438"/>
                  <a:gd name="connsiteY102" fmla="*/ 4763 h 336550"/>
                  <a:gd name="connsiteX103" fmla="*/ 100013 w 325438"/>
                  <a:gd name="connsiteY103" fmla="*/ 10110 h 336550"/>
                  <a:gd name="connsiteX104" fmla="*/ 100013 w 325438"/>
                  <a:gd name="connsiteY104" fmla="*/ 75616 h 336550"/>
                  <a:gd name="connsiteX105" fmla="*/ 104776 w 325438"/>
                  <a:gd name="connsiteY105" fmla="*/ 80963 h 336550"/>
                  <a:gd name="connsiteX106" fmla="*/ 109538 w 325438"/>
                  <a:gd name="connsiteY106" fmla="*/ 75616 h 336550"/>
                  <a:gd name="connsiteX107" fmla="*/ 109538 w 325438"/>
                  <a:gd name="connsiteY107" fmla="*/ 10110 h 336550"/>
                  <a:gd name="connsiteX108" fmla="*/ 104776 w 325438"/>
                  <a:gd name="connsiteY108" fmla="*/ 4763 h 336550"/>
                  <a:gd name="connsiteX109" fmla="*/ 142876 w 325438"/>
                  <a:gd name="connsiteY109" fmla="*/ 4763 h 336550"/>
                  <a:gd name="connsiteX110" fmla="*/ 138113 w 325438"/>
                  <a:gd name="connsiteY110" fmla="*/ 10110 h 336550"/>
                  <a:gd name="connsiteX111" fmla="*/ 138113 w 325438"/>
                  <a:gd name="connsiteY111" fmla="*/ 75616 h 336550"/>
                  <a:gd name="connsiteX112" fmla="*/ 142876 w 325438"/>
                  <a:gd name="connsiteY112" fmla="*/ 80963 h 336550"/>
                  <a:gd name="connsiteX113" fmla="*/ 147638 w 325438"/>
                  <a:gd name="connsiteY113" fmla="*/ 75616 h 336550"/>
                  <a:gd name="connsiteX114" fmla="*/ 147638 w 325438"/>
                  <a:gd name="connsiteY114" fmla="*/ 10110 h 336550"/>
                  <a:gd name="connsiteX115" fmla="*/ 142876 w 325438"/>
                  <a:gd name="connsiteY115" fmla="*/ 4763 h 336550"/>
                  <a:gd name="connsiteX116" fmla="*/ 182563 w 325438"/>
                  <a:gd name="connsiteY116" fmla="*/ 4763 h 336550"/>
                  <a:gd name="connsiteX117" fmla="*/ 177800 w 325438"/>
                  <a:gd name="connsiteY117" fmla="*/ 10110 h 336550"/>
                  <a:gd name="connsiteX118" fmla="*/ 177800 w 325438"/>
                  <a:gd name="connsiteY118" fmla="*/ 75616 h 336550"/>
                  <a:gd name="connsiteX119" fmla="*/ 182563 w 325438"/>
                  <a:gd name="connsiteY119" fmla="*/ 80963 h 336550"/>
                  <a:gd name="connsiteX120" fmla="*/ 187325 w 325438"/>
                  <a:gd name="connsiteY120" fmla="*/ 75616 h 336550"/>
                  <a:gd name="connsiteX121" fmla="*/ 187325 w 325438"/>
                  <a:gd name="connsiteY121" fmla="*/ 10110 h 336550"/>
                  <a:gd name="connsiteX122" fmla="*/ 182563 w 325438"/>
                  <a:gd name="connsiteY122" fmla="*/ 4763 h 336550"/>
                  <a:gd name="connsiteX123" fmla="*/ 220663 w 325438"/>
                  <a:gd name="connsiteY123" fmla="*/ 4763 h 336550"/>
                  <a:gd name="connsiteX124" fmla="*/ 215900 w 325438"/>
                  <a:gd name="connsiteY124" fmla="*/ 10110 h 336550"/>
                  <a:gd name="connsiteX125" fmla="*/ 215900 w 325438"/>
                  <a:gd name="connsiteY125" fmla="*/ 75616 h 336550"/>
                  <a:gd name="connsiteX126" fmla="*/ 220663 w 325438"/>
                  <a:gd name="connsiteY126" fmla="*/ 80963 h 336550"/>
                  <a:gd name="connsiteX127" fmla="*/ 225425 w 325438"/>
                  <a:gd name="connsiteY127" fmla="*/ 75616 h 336550"/>
                  <a:gd name="connsiteX128" fmla="*/ 225425 w 325438"/>
                  <a:gd name="connsiteY128" fmla="*/ 10110 h 336550"/>
                  <a:gd name="connsiteX129" fmla="*/ 220663 w 325438"/>
                  <a:gd name="connsiteY129" fmla="*/ 4763 h 336550"/>
                  <a:gd name="connsiteX130" fmla="*/ 260124 w 325438"/>
                  <a:gd name="connsiteY130" fmla="*/ 4763 h 336550"/>
                  <a:gd name="connsiteX131" fmla="*/ 255588 w 325438"/>
                  <a:gd name="connsiteY131" fmla="*/ 10110 h 336550"/>
                  <a:gd name="connsiteX132" fmla="*/ 255588 w 325438"/>
                  <a:gd name="connsiteY132" fmla="*/ 75616 h 336550"/>
                  <a:gd name="connsiteX133" fmla="*/ 260124 w 325438"/>
                  <a:gd name="connsiteY133" fmla="*/ 80963 h 336550"/>
                  <a:gd name="connsiteX134" fmla="*/ 263526 w 325438"/>
                  <a:gd name="connsiteY134" fmla="*/ 75616 h 336550"/>
                  <a:gd name="connsiteX135" fmla="*/ 263526 w 325438"/>
                  <a:gd name="connsiteY135" fmla="*/ 10110 h 336550"/>
                  <a:gd name="connsiteX136" fmla="*/ 260124 w 325438"/>
                  <a:gd name="connsiteY136" fmla="*/ 4763 h 336550"/>
                  <a:gd name="connsiteX137" fmla="*/ 64823 w 325438"/>
                  <a:gd name="connsiteY137" fmla="*/ 0 h 336550"/>
                  <a:gd name="connsiteX138" fmla="*/ 75406 w 325438"/>
                  <a:gd name="connsiteY138" fmla="*/ 10517 h 336550"/>
                  <a:gd name="connsiteX139" fmla="*/ 75406 w 325438"/>
                  <a:gd name="connsiteY139" fmla="*/ 14461 h 336550"/>
                  <a:gd name="connsiteX140" fmla="*/ 93927 w 325438"/>
                  <a:gd name="connsiteY140" fmla="*/ 14461 h 336550"/>
                  <a:gd name="connsiteX141" fmla="*/ 93927 w 325438"/>
                  <a:gd name="connsiteY141" fmla="*/ 10517 h 336550"/>
                  <a:gd name="connsiteX142" fmla="*/ 104511 w 325438"/>
                  <a:gd name="connsiteY142" fmla="*/ 0 h 336550"/>
                  <a:gd name="connsiteX143" fmla="*/ 115094 w 325438"/>
                  <a:gd name="connsiteY143" fmla="*/ 10517 h 336550"/>
                  <a:gd name="connsiteX144" fmla="*/ 115094 w 325438"/>
                  <a:gd name="connsiteY144" fmla="*/ 14461 h 336550"/>
                  <a:gd name="connsiteX145" fmla="*/ 133615 w 325438"/>
                  <a:gd name="connsiteY145" fmla="*/ 14461 h 336550"/>
                  <a:gd name="connsiteX146" fmla="*/ 133615 w 325438"/>
                  <a:gd name="connsiteY146" fmla="*/ 10517 h 336550"/>
                  <a:gd name="connsiteX147" fmla="*/ 142875 w 325438"/>
                  <a:gd name="connsiteY147" fmla="*/ 0 h 336550"/>
                  <a:gd name="connsiteX148" fmla="*/ 153459 w 325438"/>
                  <a:gd name="connsiteY148" fmla="*/ 10517 h 336550"/>
                  <a:gd name="connsiteX149" fmla="*/ 153459 w 325438"/>
                  <a:gd name="connsiteY149" fmla="*/ 14461 h 336550"/>
                  <a:gd name="connsiteX150" fmla="*/ 171980 w 325438"/>
                  <a:gd name="connsiteY150" fmla="*/ 14461 h 336550"/>
                  <a:gd name="connsiteX151" fmla="*/ 171980 w 325438"/>
                  <a:gd name="connsiteY151" fmla="*/ 10517 h 336550"/>
                  <a:gd name="connsiteX152" fmla="*/ 182563 w 325438"/>
                  <a:gd name="connsiteY152" fmla="*/ 0 h 336550"/>
                  <a:gd name="connsiteX153" fmla="*/ 191823 w 325438"/>
                  <a:gd name="connsiteY153" fmla="*/ 10517 h 336550"/>
                  <a:gd name="connsiteX154" fmla="*/ 191823 w 325438"/>
                  <a:gd name="connsiteY154" fmla="*/ 14461 h 336550"/>
                  <a:gd name="connsiteX155" fmla="*/ 210344 w 325438"/>
                  <a:gd name="connsiteY155" fmla="*/ 14461 h 336550"/>
                  <a:gd name="connsiteX156" fmla="*/ 210344 w 325438"/>
                  <a:gd name="connsiteY156" fmla="*/ 10517 h 336550"/>
                  <a:gd name="connsiteX157" fmla="*/ 220927 w 325438"/>
                  <a:gd name="connsiteY157" fmla="*/ 0 h 336550"/>
                  <a:gd name="connsiteX158" fmla="*/ 231511 w 325438"/>
                  <a:gd name="connsiteY158" fmla="*/ 10517 h 336550"/>
                  <a:gd name="connsiteX159" fmla="*/ 231511 w 325438"/>
                  <a:gd name="connsiteY159" fmla="*/ 14461 h 336550"/>
                  <a:gd name="connsiteX160" fmla="*/ 250032 w 325438"/>
                  <a:gd name="connsiteY160" fmla="*/ 14461 h 336550"/>
                  <a:gd name="connsiteX161" fmla="*/ 250032 w 325438"/>
                  <a:gd name="connsiteY161" fmla="*/ 10517 h 336550"/>
                  <a:gd name="connsiteX162" fmla="*/ 260615 w 325438"/>
                  <a:gd name="connsiteY162" fmla="*/ 0 h 336550"/>
                  <a:gd name="connsiteX163" fmla="*/ 269875 w 325438"/>
                  <a:gd name="connsiteY163" fmla="*/ 10517 h 336550"/>
                  <a:gd name="connsiteX164" fmla="*/ 269875 w 325438"/>
                  <a:gd name="connsiteY164" fmla="*/ 14461 h 336550"/>
                  <a:gd name="connsiteX165" fmla="*/ 276490 w 325438"/>
                  <a:gd name="connsiteY165" fmla="*/ 14461 h 336550"/>
                  <a:gd name="connsiteX166" fmla="*/ 325438 w 325438"/>
                  <a:gd name="connsiteY166" fmla="*/ 61789 h 336550"/>
                  <a:gd name="connsiteX167" fmla="*/ 325438 w 325438"/>
                  <a:gd name="connsiteY167" fmla="*/ 289223 h 336550"/>
                  <a:gd name="connsiteX168" fmla="*/ 276490 w 325438"/>
                  <a:gd name="connsiteY168" fmla="*/ 336550 h 336550"/>
                  <a:gd name="connsiteX169" fmla="*/ 48948 w 325438"/>
                  <a:gd name="connsiteY169" fmla="*/ 336550 h 336550"/>
                  <a:gd name="connsiteX170" fmla="*/ 0 w 325438"/>
                  <a:gd name="connsiteY170" fmla="*/ 289223 h 336550"/>
                  <a:gd name="connsiteX171" fmla="*/ 0 w 325438"/>
                  <a:gd name="connsiteY171" fmla="*/ 61789 h 336550"/>
                  <a:gd name="connsiteX172" fmla="*/ 48948 w 325438"/>
                  <a:gd name="connsiteY172" fmla="*/ 14461 h 336550"/>
                  <a:gd name="connsiteX173" fmla="*/ 55563 w 325438"/>
                  <a:gd name="connsiteY173" fmla="*/ 14461 h 336550"/>
                  <a:gd name="connsiteX174" fmla="*/ 55563 w 325438"/>
                  <a:gd name="connsiteY174" fmla="*/ 10517 h 336550"/>
                  <a:gd name="connsiteX175" fmla="*/ 64823 w 325438"/>
                  <a:gd name="connsiteY1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325438" h="336550">
                    <a:moveTo>
                      <a:pt x="233363" y="249238"/>
                    </a:moveTo>
                    <a:lnTo>
                      <a:pt x="279401" y="249238"/>
                    </a:lnTo>
                    <a:lnTo>
                      <a:pt x="279401" y="290513"/>
                    </a:lnTo>
                    <a:lnTo>
                      <a:pt x="233363" y="290513"/>
                    </a:lnTo>
                    <a:close/>
                    <a:moveTo>
                      <a:pt x="171450" y="249238"/>
                    </a:moveTo>
                    <a:lnTo>
                      <a:pt x="217488" y="249238"/>
                    </a:lnTo>
                    <a:lnTo>
                      <a:pt x="217488" y="290513"/>
                    </a:lnTo>
                    <a:lnTo>
                      <a:pt x="171450" y="290513"/>
                    </a:lnTo>
                    <a:close/>
                    <a:moveTo>
                      <a:pt x="107950" y="249238"/>
                    </a:moveTo>
                    <a:lnTo>
                      <a:pt x="155575" y="249238"/>
                    </a:lnTo>
                    <a:lnTo>
                      <a:pt x="155575" y="290513"/>
                    </a:lnTo>
                    <a:lnTo>
                      <a:pt x="107950" y="290513"/>
                    </a:lnTo>
                    <a:close/>
                    <a:moveTo>
                      <a:pt x="46038" y="249238"/>
                    </a:moveTo>
                    <a:lnTo>
                      <a:pt x="93663" y="249238"/>
                    </a:lnTo>
                    <a:lnTo>
                      <a:pt x="93663" y="290513"/>
                    </a:lnTo>
                    <a:lnTo>
                      <a:pt x="46038" y="290513"/>
                    </a:lnTo>
                    <a:close/>
                    <a:moveTo>
                      <a:pt x="233363" y="195263"/>
                    </a:moveTo>
                    <a:lnTo>
                      <a:pt x="279401" y="195263"/>
                    </a:lnTo>
                    <a:lnTo>
                      <a:pt x="279401" y="234951"/>
                    </a:lnTo>
                    <a:lnTo>
                      <a:pt x="233363" y="234951"/>
                    </a:lnTo>
                    <a:close/>
                    <a:moveTo>
                      <a:pt x="171450" y="195263"/>
                    </a:moveTo>
                    <a:lnTo>
                      <a:pt x="217488" y="195263"/>
                    </a:lnTo>
                    <a:lnTo>
                      <a:pt x="217488" y="234951"/>
                    </a:lnTo>
                    <a:lnTo>
                      <a:pt x="171450" y="234951"/>
                    </a:lnTo>
                    <a:close/>
                    <a:moveTo>
                      <a:pt x="107950" y="195263"/>
                    </a:moveTo>
                    <a:lnTo>
                      <a:pt x="155575" y="195263"/>
                    </a:lnTo>
                    <a:lnTo>
                      <a:pt x="155575" y="234951"/>
                    </a:lnTo>
                    <a:lnTo>
                      <a:pt x="107950" y="234951"/>
                    </a:lnTo>
                    <a:close/>
                    <a:moveTo>
                      <a:pt x="46038" y="195263"/>
                    </a:moveTo>
                    <a:lnTo>
                      <a:pt x="93663" y="195263"/>
                    </a:lnTo>
                    <a:lnTo>
                      <a:pt x="93663" y="234951"/>
                    </a:lnTo>
                    <a:lnTo>
                      <a:pt x="46038" y="234951"/>
                    </a:lnTo>
                    <a:close/>
                    <a:moveTo>
                      <a:pt x="233363" y="139700"/>
                    </a:moveTo>
                    <a:lnTo>
                      <a:pt x="279401" y="139700"/>
                    </a:lnTo>
                    <a:lnTo>
                      <a:pt x="279401" y="180975"/>
                    </a:lnTo>
                    <a:lnTo>
                      <a:pt x="233363" y="180975"/>
                    </a:lnTo>
                    <a:close/>
                    <a:moveTo>
                      <a:pt x="171450" y="139700"/>
                    </a:moveTo>
                    <a:lnTo>
                      <a:pt x="217488" y="139700"/>
                    </a:lnTo>
                    <a:lnTo>
                      <a:pt x="217488" y="180975"/>
                    </a:lnTo>
                    <a:lnTo>
                      <a:pt x="171450" y="180975"/>
                    </a:lnTo>
                    <a:close/>
                    <a:moveTo>
                      <a:pt x="107950" y="139700"/>
                    </a:moveTo>
                    <a:lnTo>
                      <a:pt x="155575" y="139700"/>
                    </a:lnTo>
                    <a:lnTo>
                      <a:pt x="155575" y="180975"/>
                    </a:lnTo>
                    <a:lnTo>
                      <a:pt x="107950" y="180975"/>
                    </a:lnTo>
                    <a:close/>
                    <a:moveTo>
                      <a:pt x="49167" y="38100"/>
                    </a:moveTo>
                    <a:cubicBezTo>
                      <a:pt x="35963" y="38100"/>
                      <a:pt x="25400" y="48613"/>
                      <a:pt x="25400" y="61753"/>
                    </a:cubicBezTo>
                    <a:cubicBezTo>
                      <a:pt x="25400" y="61753"/>
                      <a:pt x="25400" y="61753"/>
                      <a:pt x="25400" y="289085"/>
                    </a:cubicBezTo>
                    <a:cubicBezTo>
                      <a:pt x="25400" y="302226"/>
                      <a:pt x="35963" y="312738"/>
                      <a:pt x="49167" y="312738"/>
                    </a:cubicBezTo>
                    <a:cubicBezTo>
                      <a:pt x="49167" y="312738"/>
                      <a:pt x="49167" y="312738"/>
                      <a:pt x="276271" y="312738"/>
                    </a:cubicBezTo>
                    <a:cubicBezTo>
                      <a:pt x="289475" y="312738"/>
                      <a:pt x="300038" y="302226"/>
                      <a:pt x="300038" y="289085"/>
                    </a:cubicBezTo>
                    <a:cubicBezTo>
                      <a:pt x="300038" y="289085"/>
                      <a:pt x="300038" y="289085"/>
                      <a:pt x="300038" y="61753"/>
                    </a:cubicBezTo>
                    <a:cubicBezTo>
                      <a:pt x="300038" y="48613"/>
                      <a:pt x="289475" y="38100"/>
                      <a:pt x="276271" y="38100"/>
                    </a:cubicBezTo>
                    <a:cubicBezTo>
                      <a:pt x="276271" y="38100"/>
                      <a:pt x="276271" y="38100"/>
                      <a:pt x="269669" y="38100"/>
                    </a:cubicBezTo>
                    <a:cubicBezTo>
                      <a:pt x="269669" y="38100"/>
                      <a:pt x="269669" y="38100"/>
                      <a:pt x="269669" y="63067"/>
                    </a:cubicBezTo>
                    <a:cubicBezTo>
                      <a:pt x="273631" y="65695"/>
                      <a:pt x="276271" y="70951"/>
                      <a:pt x="276271" y="74894"/>
                    </a:cubicBezTo>
                    <a:cubicBezTo>
                      <a:pt x="276271" y="84092"/>
                      <a:pt x="268349" y="90662"/>
                      <a:pt x="260427" y="90662"/>
                    </a:cubicBezTo>
                    <a:cubicBezTo>
                      <a:pt x="251184" y="90662"/>
                      <a:pt x="244582" y="84092"/>
                      <a:pt x="244582" y="74894"/>
                    </a:cubicBezTo>
                    <a:cubicBezTo>
                      <a:pt x="244582" y="70951"/>
                      <a:pt x="245903" y="65695"/>
                      <a:pt x="249864" y="63067"/>
                    </a:cubicBezTo>
                    <a:cubicBezTo>
                      <a:pt x="249864" y="63067"/>
                      <a:pt x="249864" y="63067"/>
                      <a:pt x="249864" y="38100"/>
                    </a:cubicBezTo>
                    <a:cubicBezTo>
                      <a:pt x="249864" y="38100"/>
                      <a:pt x="249864" y="38100"/>
                      <a:pt x="231379" y="38100"/>
                    </a:cubicBezTo>
                    <a:cubicBezTo>
                      <a:pt x="231379" y="38100"/>
                      <a:pt x="231379" y="38100"/>
                      <a:pt x="231379" y="63067"/>
                    </a:cubicBezTo>
                    <a:cubicBezTo>
                      <a:pt x="234019" y="65695"/>
                      <a:pt x="236660" y="70951"/>
                      <a:pt x="236660" y="74894"/>
                    </a:cubicBezTo>
                    <a:cubicBezTo>
                      <a:pt x="236660" y="84092"/>
                      <a:pt x="230058" y="90662"/>
                      <a:pt x="220816" y="90662"/>
                    </a:cubicBezTo>
                    <a:cubicBezTo>
                      <a:pt x="212893" y="90662"/>
                      <a:pt x="204971" y="84092"/>
                      <a:pt x="204971" y="74894"/>
                    </a:cubicBezTo>
                    <a:cubicBezTo>
                      <a:pt x="204971" y="70951"/>
                      <a:pt x="207612" y="65695"/>
                      <a:pt x="210253" y="63067"/>
                    </a:cubicBezTo>
                    <a:cubicBezTo>
                      <a:pt x="210253" y="63067"/>
                      <a:pt x="210253" y="63067"/>
                      <a:pt x="210253" y="38100"/>
                    </a:cubicBezTo>
                    <a:cubicBezTo>
                      <a:pt x="210253" y="38100"/>
                      <a:pt x="210253" y="38100"/>
                      <a:pt x="191767" y="38100"/>
                    </a:cubicBezTo>
                    <a:cubicBezTo>
                      <a:pt x="191767" y="38100"/>
                      <a:pt x="191767" y="38100"/>
                      <a:pt x="191767" y="63067"/>
                    </a:cubicBezTo>
                    <a:cubicBezTo>
                      <a:pt x="195728" y="65695"/>
                      <a:pt x="198369" y="70951"/>
                      <a:pt x="198369" y="74894"/>
                    </a:cubicBezTo>
                    <a:cubicBezTo>
                      <a:pt x="198369" y="84092"/>
                      <a:pt x="190447" y="90662"/>
                      <a:pt x="182525" y="90662"/>
                    </a:cubicBezTo>
                    <a:cubicBezTo>
                      <a:pt x="173282" y="90662"/>
                      <a:pt x="166680" y="84092"/>
                      <a:pt x="166680" y="74894"/>
                    </a:cubicBezTo>
                    <a:cubicBezTo>
                      <a:pt x="166680" y="70951"/>
                      <a:pt x="168001" y="65695"/>
                      <a:pt x="171962" y="63067"/>
                    </a:cubicBezTo>
                    <a:cubicBezTo>
                      <a:pt x="171962" y="63067"/>
                      <a:pt x="171962" y="63067"/>
                      <a:pt x="171962" y="38100"/>
                    </a:cubicBezTo>
                    <a:cubicBezTo>
                      <a:pt x="171962" y="38100"/>
                      <a:pt x="171962" y="38100"/>
                      <a:pt x="153476" y="38100"/>
                    </a:cubicBezTo>
                    <a:cubicBezTo>
                      <a:pt x="153476" y="38100"/>
                      <a:pt x="153476" y="38100"/>
                      <a:pt x="153476" y="63067"/>
                    </a:cubicBezTo>
                    <a:cubicBezTo>
                      <a:pt x="157438" y="65695"/>
                      <a:pt x="158758" y="70951"/>
                      <a:pt x="158758" y="74894"/>
                    </a:cubicBezTo>
                    <a:cubicBezTo>
                      <a:pt x="158758" y="84092"/>
                      <a:pt x="152156" y="90662"/>
                      <a:pt x="142913" y="90662"/>
                    </a:cubicBezTo>
                    <a:cubicBezTo>
                      <a:pt x="134991" y="90662"/>
                      <a:pt x="127069" y="84092"/>
                      <a:pt x="127069" y="74894"/>
                    </a:cubicBezTo>
                    <a:cubicBezTo>
                      <a:pt x="127069" y="70951"/>
                      <a:pt x="129710" y="65695"/>
                      <a:pt x="133671" y="63067"/>
                    </a:cubicBezTo>
                    <a:cubicBezTo>
                      <a:pt x="133671" y="63067"/>
                      <a:pt x="133671" y="63067"/>
                      <a:pt x="133671" y="38100"/>
                    </a:cubicBezTo>
                    <a:cubicBezTo>
                      <a:pt x="133671" y="38100"/>
                      <a:pt x="133671" y="38100"/>
                      <a:pt x="115186" y="38100"/>
                    </a:cubicBezTo>
                    <a:cubicBezTo>
                      <a:pt x="115186" y="38100"/>
                      <a:pt x="115186" y="38100"/>
                      <a:pt x="115186" y="63067"/>
                    </a:cubicBezTo>
                    <a:cubicBezTo>
                      <a:pt x="117826" y="65695"/>
                      <a:pt x="120467" y="70951"/>
                      <a:pt x="120467" y="74894"/>
                    </a:cubicBezTo>
                    <a:cubicBezTo>
                      <a:pt x="120467" y="84092"/>
                      <a:pt x="112545" y="90662"/>
                      <a:pt x="104623" y="90662"/>
                    </a:cubicBezTo>
                    <a:cubicBezTo>
                      <a:pt x="95380" y="90662"/>
                      <a:pt x="88778" y="84092"/>
                      <a:pt x="88778" y="74894"/>
                    </a:cubicBezTo>
                    <a:cubicBezTo>
                      <a:pt x="88778" y="70951"/>
                      <a:pt x="91419" y="65695"/>
                      <a:pt x="94060" y="63067"/>
                    </a:cubicBezTo>
                    <a:cubicBezTo>
                      <a:pt x="94060" y="63067"/>
                      <a:pt x="94060" y="63067"/>
                      <a:pt x="94060" y="38100"/>
                    </a:cubicBezTo>
                    <a:cubicBezTo>
                      <a:pt x="94060" y="38100"/>
                      <a:pt x="94060" y="38100"/>
                      <a:pt x="75574" y="38100"/>
                    </a:cubicBezTo>
                    <a:cubicBezTo>
                      <a:pt x="75574" y="38100"/>
                      <a:pt x="75574" y="38100"/>
                      <a:pt x="75574" y="63067"/>
                    </a:cubicBezTo>
                    <a:cubicBezTo>
                      <a:pt x="79535" y="65695"/>
                      <a:pt x="80856" y="70951"/>
                      <a:pt x="80856" y="74894"/>
                    </a:cubicBezTo>
                    <a:cubicBezTo>
                      <a:pt x="80856" y="84092"/>
                      <a:pt x="74254" y="90662"/>
                      <a:pt x="65011" y="90662"/>
                    </a:cubicBezTo>
                    <a:cubicBezTo>
                      <a:pt x="57089" y="90662"/>
                      <a:pt x="49167" y="84092"/>
                      <a:pt x="49167" y="74894"/>
                    </a:cubicBezTo>
                    <a:cubicBezTo>
                      <a:pt x="49167" y="70951"/>
                      <a:pt x="51808" y="65695"/>
                      <a:pt x="55769" y="63067"/>
                    </a:cubicBezTo>
                    <a:cubicBezTo>
                      <a:pt x="55769" y="63067"/>
                      <a:pt x="55769" y="63067"/>
                      <a:pt x="55769" y="38100"/>
                    </a:cubicBezTo>
                    <a:cubicBezTo>
                      <a:pt x="55769" y="38100"/>
                      <a:pt x="55769" y="38100"/>
                      <a:pt x="49167" y="38100"/>
                    </a:cubicBezTo>
                    <a:close/>
                    <a:moveTo>
                      <a:pt x="65315" y="4763"/>
                    </a:moveTo>
                    <a:cubicBezTo>
                      <a:pt x="63047" y="4763"/>
                      <a:pt x="61913" y="7437"/>
                      <a:pt x="61913" y="10110"/>
                    </a:cubicBezTo>
                    <a:lnTo>
                      <a:pt x="61913" y="75616"/>
                    </a:lnTo>
                    <a:cubicBezTo>
                      <a:pt x="61913" y="79626"/>
                      <a:pt x="63047" y="80963"/>
                      <a:pt x="65315" y="80963"/>
                    </a:cubicBezTo>
                    <a:cubicBezTo>
                      <a:pt x="68717" y="80963"/>
                      <a:pt x="69851" y="79626"/>
                      <a:pt x="69851" y="75616"/>
                    </a:cubicBezTo>
                    <a:cubicBezTo>
                      <a:pt x="69851" y="75616"/>
                      <a:pt x="69851" y="75616"/>
                      <a:pt x="69851" y="10110"/>
                    </a:cubicBezTo>
                    <a:cubicBezTo>
                      <a:pt x="69851" y="7437"/>
                      <a:pt x="68717" y="4763"/>
                      <a:pt x="65315" y="4763"/>
                    </a:cubicBezTo>
                    <a:close/>
                    <a:moveTo>
                      <a:pt x="104776" y="4763"/>
                    </a:moveTo>
                    <a:cubicBezTo>
                      <a:pt x="102394" y="4763"/>
                      <a:pt x="100013" y="7437"/>
                      <a:pt x="100013" y="10110"/>
                    </a:cubicBezTo>
                    <a:lnTo>
                      <a:pt x="100013" y="75616"/>
                    </a:lnTo>
                    <a:cubicBezTo>
                      <a:pt x="100013" y="79626"/>
                      <a:pt x="102394" y="80963"/>
                      <a:pt x="104776" y="80963"/>
                    </a:cubicBezTo>
                    <a:cubicBezTo>
                      <a:pt x="107157" y="80963"/>
                      <a:pt x="109538" y="79626"/>
                      <a:pt x="109538" y="75616"/>
                    </a:cubicBezTo>
                    <a:cubicBezTo>
                      <a:pt x="109538" y="75616"/>
                      <a:pt x="109538" y="75616"/>
                      <a:pt x="109538" y="10110"/>
                    </a:cubicBezTo>
                    <a:cubicBezTo>
                      <a:pt x="109538" y="7437"/>
                      <a:pt x="107157" y="4763"/>
                      <a:pt x="104776" y="4763"/>
                    </a:cubicBezTo>
                    <a:close/>
                    <a:moveTo>
                      <a:pt x="142876" y="4763"/>
                    </a:moveTo>
                    <a:cubicBezTo>
                      <a:pt x="140494" y="4763"/>
                      <a:pt x="138113" y="7437"/>
                      <a:pt x="138113" y="10110"/>
                    </a:cubicBezTo>
                    <a:lnTo>
                      <a:pt x="138113" y="75616"/>
                    </a:lnTo>
                    <a:cubicBezTo>
                      <a:pt x="138113" y="79626"/>
                      <a:pt x="140494" y="80963"/>
                      <a:pt x="142876" y="80963"/>
                    </a:cubicBezTo>
                    <a:cubicBezTo>
                      <a:pt x="145257" y="80963"/>
                      <a:pt x="147638" y="79626"/>
                      <a:pt x="147638" y="75616"/>
                    </a:cubicBezTo>
                    <a:cubicBezTo>
                      <a:pt x="147638" y="75616"/>
                      <a:pt x="147638" y="75616"/>
                      <a:pt x="147638" y="10110"/>
                    </a:cubicBezTo>
                    <a:cubicBezTo>
                      <a:pt x="147638" y="7437"/>
                      <a:pt x="145257" y="4763"/>
                      <a:pt x="142876" y="4763"/>
                    </a:cubicBezTo>
                    <a:close/>
                    <a:moveTo>
                      <a:pt x="182563" y="4763"/>
                    </a:moveTo>
                    <a:cubicBezTo>
                      <a:pt x="180181" y="4763"/>
                      <a:pt x="177800" y="7437"/>
                      <a:pt x="177800" y="10110"/>
                    </a:cubicBezTo>
                    <a:lnTo>
                      <a:pt x="177800" y="75616"/>
                    </a:lnTo>
                    <a:cubicBezTo>
                      <a:pt x="177800" y="79626"/>
                      <a:pt x="180181" y="80963"/>
                      <a:pt x="182563" y="80963"/>
                    </a:cubicBezTo>
                    <a:cubicBezTo>
                      <a:pt x="184944" y="80963"/>
                      <a:pt x="187325" y="79626"/>
                      <a:pt x="187325" y="75616"/>
                    </a:cubicBezTo>
                    <a:cubicBezTo>
                      <a:pt x="187325" y="75616"/>
                      <a:pt x="187325" y="75616"/>
                      <a:pt x="187325" y="10110"/>
                    </a:cubicBezTo>
                    <a:cubicBezTo>
                      <a:pt x="187325" y="7437"/>
                      <a:pt x="184944" y="4763"/>
                      <a:pt x="182563" y="4763"/>
                    </a:cubicBezTo>
                    <a:close/>
                    <a:moveTo>
                      <a:pt x="220663" y="4763"/>
                    </a:moveTo>
                    <a:cubicBezTo>
                      <a:pt x="218281" y="4763"/>
                      <a:pt x="215900" y="7437"/>
                      <a:pt x="215900" y="10110"/>
                    </a:cubicBezTo>
                    <a:lnTo>
                      <a:pt x="215900" y="75616"/>
                    </a:lnTo>
                    <a:cubicBezTo>
                      <a:pt x="215900" y="79626"/>
                      <a:pt x="218281" y="80963"/>
                      <a:pt x="220663" y="80963"/>
                    </a:cubicBezTo>
                    <a:cubicBezTo>
                      <a:pt x="223044" y="80963"/>
                      <a:pt x="225425" y="79626"/>
                      <a:pt x="225425" y="75616"/>
                    </a:cubicBezTo>
                    <a:cubicBezTo>
                      <a:pt x="225425" y="75616"/>
                      <a:pt x="225425" y="75616"/>
                      <a:pt x="225425" y="10110"/>
                    </a:cubicBezTo>
                    <a:cubicBezTo>
                      <a:pt x="225425" y="7437"/>
                      <a:pt x="223044" y="4763"/>
                      <a:pt x="220663" y="4763"/>
                    </a:cubicBezTo>
                    <a:close/>
                    <a:moveTo>
                      <a:pt x="260124" y="4763"/>
                    </a:moveTo>
                    <a:cubicBezTo>
                      <a:pt x="256722" y="4763"/>
                      <a:pt x="255588" y="7437"/>
                      <a:pt x="255588" y="10110"/>
                    </a:cubicBezTo>
                    <a:lnTo>
                      <a:pt x="255588" y="75616"/>
                    </a:lnTo>
                    <a:cubicBezTo>
                      <a:pt x="255588" y="79626"/>
                      <a:pt x="256722" y="80963"/>
                      <a:pt x="260124" y="80963"/>
                    </a:cubicBezTo>
                    <a:cubicBezTo>
                      <a:pt x="262392" y="80963"/>
                      <a:pt x="263526" y="79626"/>
                      <a:pt x="263526" y="75616"/>
                    </a:cubicBezTo>
                    <a:cubicBezTo>
                      <a:pt x="263526" y="75616"/>
                      <a:pt x="263526" y="75616"/>
                      <a:pt x="263526" y="10110"/>
                    </a:cubicBezTo>
                    <a:cubicBezTo>
                      <a:pt x="263526" y="7437"/>
                      <a:pt x="262392" y="4763"/>
                      <a:pt x="260124" y="4763"/>
                    </a:cubicBezTo>
                    <a:close/>
                    <a:moveTo>
                      <a:pt x="64823" y="0"/>
                    </a:moveTo>
                    <a:cubicBezTo>
                      <a:pt x="71438" y="0"/>
                      <a:pt x="75406" y="3944"/>
                      <a:pt x="75406" y="10517"/>
                    </a:cubicBezTo>
                    <a:cubicBezTo>
                      <a:pt x="75406" y="10517"/>
                      <a:pt x="75406" y="10517"/>
                      <a:pt x="75406" y="14461"/>
                    </a:cubicBezTo>
                    <a:cubicBezTo>
                      <a:pt x="75406" y="14461"/>
                      <a:pt x="75406" y="14461"/>
                      <a:pt x="93927" y="14461"/>
                    </a:cubicBezTo>
                    <a:cubicBezTo>
                      <a:pt x="93927" y="14461"/>
                      <a:pt x="93927" y="14461"/>
                      <a:pt x="93927" y="10517"/>
                    </a:cubicBezTo>
                    <a:cubicBezTo>
                      <a:pt x="93927" y="3944"/>
                      <a:pt x="99219" y="0"/>
                      <a:pt x="104511" y="0"/>
                    </a:cubicBezTo>
                    <a:cubicBezTo>
                      <a:pt x="109802" y="0"/>
                      <a:pt x="115094" y="3944"/>
                      <a:pt x="115094" y="10517"/>
                    </a:cubicBezTo>
                    <a:cubicBezTo>
                      <a:pt x="115094" y="10517"/>
                      <a:pt x="115094" y="10517"/>
                      <a:pt x="115094" y="14461"/>
                    </a:cubicBezTo>
                    <a:cubicBezTo>
                      <a:pt x="115094" y="14461"/>
                      <a:pt x="115094" y="14461"/>
                      <a:pt x="133615" y="14461"/>
                    </a:cubicBezTo>
                    <a:cubicBezTo>
                      <a:pt x="133615" y="14461"/>
                      <a:pt x="133615" y="14461"/>
                      <a:pt x="133615" y="10517"/>
                    </a:cubicBezTo>
                    <a:cubicBezTo>
                      <a:pt x="133615" y="3944"/>
                      <a:pt x="137584" y="0"/>
                      <a:pt x="142875" y="0"/>
                    </a:cubicBezTo>
                    <a:cubicBezTo>
                      <a:pt x="149490" y="0"/>
                      <a:pt x="153459" y="3944"/>
                      <a:pt x="153459" y="10517"/>
                    </a:cubicBezTo>
                    <a:cubicBezTo>
                      <a:pt x="153459" y="10517"/>
                      <a:pt x="153459" y="10517"/>
                      <a:pt x="153459" y="14461"/>
                    </a:cubicBezTo>
                    <a:cubicBezTo>
                      <a:pt x="153459" y="14461"/>
                      <a:pt x="153459" y="14461"/>
                      <a:pt x="171980" y="14461"/>
                    </a:cubicBezTo>
                    <a:cubicBezTo>
                      <a:pt x="171980" y="14461"/>
                      <a:pt x="171980" y="14461"/>
                      <a:pt x="171980" y="10517"/>
                    </a:cubicBezTo>
                    <a:cubicBezTo>
                      <a:pt x="171980" y="3944"/>
                      <a:pt x="175948" y="0"/>
                      <a:pt x="182563" y="0"/>
                    </a:cubicBezTo>
                    <a:cubicBezTo>
                      <a:pt x="187855" y="0"/>
                      <a:pt x="191823" y="3944"/>
                      <a:pt x="191823" y="10517"/>
                    </a:cubicBezTo>
                    <a:cubicBezTo>
                      <a:pt x="191823" y="10517"/>
                      <a:pt x="191823" y="10517"/>
                      <a:pt x="191823" y="14461"/>
                    </a:cubicBezTo>
                    <a:cubicBezTo>
                      <a:pt x="191823" y="14461"/>
                      <a:pt x="191823" y="14461"/>
                      <a:pt x="210344" y="14461"/>
                    </a:cubicBezTo>
                    <a:cubicBezTo>
                      <a:pt x="210344" y="14461"/>
                      <a:pt x="210344" y="14461"/>
                      <a:pt x="210344" y="10517"/>
                    </a:cubicBezTo>
                    <a:cubicBezTo>
                      <a:pt x="210344" y="3944"/>
                      <a:pt x="215636" y="0"/>
                      <a:pt x="220927" y="0"/>
                    </a:cubicBezTo>
                    <a:cubicBezTo>
                      <a:pt x="226219" y="0"/>
                      <a:pt x="231511" y="3944"/>
                      <a:pt x="231511" y="10517"/>
                    </a:cubicBezTo>
                    <a:cubicBezTo>
                      <a:pt x="231511" y="10517"/>
                      <a:pt x="231511" y="10517"/>
                      <a:pt x="231511" y="14461"/>
                    </a:cubicBezTo>
                    <a:cubicBezTo>
                      <a:pt x="231511" y="14461"/>
                      <a:pt x="231511" y="14461"/>
                      <a:pt x="250032" y="14461"/>
                    </a:cubicBezTo>
                    <a:cubicBezTo>
                      <a:pt x="250032" y="14461"/>
                      <a:pt x="250032" y="14461"/>
                      <a:pt x="250032" y="10517"/>
                    </a:cubicBezTo>
                    <a:cubicBezTo>
                      <a:pt x="250032" y="3944"/>
                      <a:pt x="254000" y="0"/>
                      <a:pt x="260615" y="0"/>
                    </a:cubicBezTo>
                    <a:cubicBezTo>
                      <a:pt x="265907" y="0"/>
                      <a:pt x="269875" y="3944"/>
                      <a:pt x="269875" y="10517"/>
                    </a:cubicBezTo>
                    <a:cubicBezTo>
                      <a:pt x="269875" y="10517"/>
                      <a:pt x="269875" y="10517"/>
                      <a:pt x="269875" y="14461"/>
                    </a:cubicBezTo>
                    <a:cubicBezTo>
                      <a:pt x="269875" y="14461"/>
                      <a:pt x="269875" y="14461"/>
                      <a:pt x="276490" y="14461"/>
                    </a:cubicBezTo>
                    <a:cubicBezTo>
                      <a:pt x="302948" y="14461"/>
                      <a:pt x="325438" y="35496"/>
                      <a:pt x="325438" y="61789"/>
                    </a:cubicBezTo>
                    <a:cubicBezTo>
                      <a:pt x="325438" y="61789"/>
                      <a:pt x="325438" y="61789"/>
                      <a:pt x="325438" y="289223"/>
                    </a:cubicBezTo>
                    <a:cubicBezTo>
                      <a:pt x="325438" y="315516"/>
                      <a:pt x="302948" y="336550"/>
                      <a:pt x="276490" y="336550"/>
                    </a:cubicBezTo>
                    <a:cubicBezTo>
                      <a:pt x="276490" y="336550"/>
                      <a:pt x="276490" y="336550"/>
                      <a:pt x="48948" y="336550"/>
                    </a:cubicBezTo>
                    <a:cubicBezTo>
                      <a:pt x="22490" y="336550"/>
                      <a:pt x="0" y="315516"/>
                      <a:pt x="0" y="289223"/>
                    </a:cubicBezTo>
                    <a:cubicBezTo>
                      <a:pt x="0" y="289223"/>
                      <a:pt x="0" y="289223"/>
                      <a:pt x="0" y="61789"/>
                    </a:cubicBezTo>
                    <a:cubicBezTo>
                      <a:pt x="0" y="35496"/>
                      <a:pt x="22490" y="14461"/>
                      <a:pt x="48948" y="14461"/>
                    </a:cubicBezTo>
                    <a:cubicBezTo>
                      <a:pt x="48948" y="14461"/>
                      <a:pt x="48948" y="14461"/>
                      <a:pt x="55563" y="14461"/>
                    </a:cubicBezTo>
                    <a:cubicBezTo>
                      <a:pt x="55563" y="14461"/>
                      <a:pt x="55563" y="14461"/>
                      <a:pt x="55563" y="10517"/>
                    </a:cubicBezTo>
                    <a:cubicBezTo>
                      <a:pt x="55563" y="3944"/>
                      <a:pt x="59531" y="0"/>
                      <a:pt x="64823" y="0"/>
                    </a:cubicBezTo>
                    <a:close/>
                  </a:path>
                </a:pathLst>
              </a:custGeom>
              <a:solidFill>
                <a:srgbClr val="1D50A2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D50A2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6669040" y="4779208"/>
              <a:ext cx="1742936" cy="229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1D50A2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rPr>
                <a:t>时间：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3595813" y="4931112"/>
            <a:ext cx="5779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1D50A2"/>
                </a:solidFill>
                <a:cs typeface="+mn-ea"/>
                <a:sym typeface="+mn-lt"/>
              </a:rPr>
              <a:t>LOREM IPSUM DOLOR SIT AMET, CONSECTETUR ADIPISICING ELIT LOREM IPSUM DOLOR</a:t>
            </a:r>
            <a:endParaRPr lang="zh-CN" altLang="en-US" sz="1000" dirty="0">
              <a:solidFill>
                <a:srgbClr val="1D50A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06791" y="962155"/>
            <a:ext cx="2720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0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072990" y="3979532"/>
            <a:ext cx="3866195" cy="2794440"/>
            <a:chOff x="3195638" y="1590675"/>
            <a:chExt cx="5921375" cy="4279900"/>
          </a:xfrm>
        </p:grpSpPr>
        <p:sp>
          <p:nvSpPr>
            <p:cNvPr id="12" name="Freeform 535"/>
            <p:cNvSpPr/>
            <p:nvPr/>
          </p:nvSpPr>
          <p:spPr bwMode="auto">
            <a:xfrm>
              <a:off x="7712075" y="2711450"/>
              <a:ext cx="1033463" cy="1762125"/>
            </a:xfrm>
            <a:custGeom>
              <a:avLst/>
              <a:gdLst>
                <a:gd name="T0" fmla="*/ 326 w 326"/>
                <a:gd name="T1" fmla="*/ 170 h 555"/>
                <a:gd name="T2" fmla="*/ 326 w 326"/>
                <a:gd name="T3" fmla="*/ 555 h 555"/>
                <a:gd name="T4" fmla="*/ 0 w 326"/>
                <a:gd name="T5" fmla="*/ 555 h 555"/>
                <a:gd name="T6" fmla="*/ 0 w 326"/>
                <a:gd name="T7" fmla="*/ 170 h 555"/>
                <a:gd name="T8" fmla="*/ 4 w 326"/>
                <a:gd name="T9" fmla="*/ 162 h 555"/>
                <a:gd name="T10" fmla="*/ 27 w 326"/>
                <a:gd name="T11" fmla="*/ 140 h 555"/>
                <a:gd name="T12" fmla="*/ 163 w 326"/>
                <a:gd name="T13" fmla="*/ 4 h 555"/>
                <a:gd name="T14" fmla="*/ 180 w 326"/>
                <a:gd name="T15" fmla="*/ 5 h 555"/>
                <a:gd name="T16" fmla="*/ 323 w 326"/>
                <a:gd name="T17" fmla="*/ 162 h 555"/>
                <a:gd name="T18" fmla="*/ 326 w 326"/>
                <a:gd name="T19" fmla="*/ 17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6" h="555">
                  <a:moveTo>
                    <a:pt x="326" y="170"/>
                  </a:moveTo>
                  <a:cubicBezTo>
                    <a:pt x="326" y="555"/>
                    <a:pt x="326" y="555"/>
                    <a:pt x="326" y="555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67"/>
                    <a:pt x="2" y="164"/>
                    <a:pt x="4" y="162"/>
                  </a:cubicBezTo>
                  <a:cubicBezTo>
                    <a:pt x="27" y="140"/>
                    <a:pt x="27" y="140"/>
                    <a:pt x="27" y="140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8" y="0"/>
                    <a:pt x="176" y="0"/>
                    <a:pt x="180" y="5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5" y="164"/>
                    <a:pt x="326" y="167"/>
                    <a:pt x="326" y="17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536"/>
            <p:cNvSpPr/>
            <p:nvPr/>
          </p:nvSpPr>
          <p:spPr bwMode="auto">
            <a:xfrm>
              <a:off x="7712075" y="4473575"/>
              <a:ext cx="1404938" cy="209550"/>
            </a:xfrm>
            <a:custGeom>
              <a:avLst/>
              <a:gdLst>
                <a:gd name="T0" fmla="*/ 885 w 885"/>
                <a:gd name="T1" fmla="*/ 132 h 132"/>
                <a:gd name="T2" fmla="*/ 137 w 885"/>
                <a:gd name="T3" fmla="*/ 132 h 132"/>
                <a:gd name="T4" fmla="*/ 0 w 885"/>
                <a:gd name="T5" fmla="*/ 0 h 132"/>
                <a:gd name="T6" fmla="*/ 651 w 885"/>
                <a:gd name="T7" fmla="*/ 0 h 132"/>
                <a:gd name="T8" fmla="*/ 885 w 885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132">
                  <a:moveTo>
                    <a:pt x="885" y="132"/>
                  </a:moveTo>
                  <a:lnTo>
                    <a:pt x="137" y="132"/>
                  </a:lnTo>
                  <a:lnTo>
                    <a:pt x="0" y="0"/>
                  </a:lnTo>
                  <a:lnTo>
                    <a:pt x="651" y="0"/>
                  </a:lnTo>
                  <a:lnTo>
                    <a:pt x="885" y="1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ectangle 537"/>
            <p:cNvSpPr>
              <a:spLocks noChangeArrowheads="1"/>
            </p:cNvSpPr>
            <p:nvPr/>
          </p:nvSpPr>
          <p:spPr bwMode="auto">
            <a:xfrm>
              <a:off x="7929563" y="4683125"/>
              <a:ext cx="1187450" cy="1187450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Oval 538"/>
            <p:cNvSpPr>
              <a:spLocks noChangeArrowheads="1"/>
            </p:cNvSpPr>
            <p:nvPr/>
          </p:nvSpPr>
          <p:spPr bwMode="auto">
            <a:xfrm>
              <a:off x="8142288" y="4905375"/>
              <a:ext cx="742950" cy="7429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539"/>
            <p:cNvSpPr>
              <a:spLocks noEditPoints="1"/>
            </p:cNvSpPr>
            <p:nvPr/>
          </p:nvSpPr>
          <p:spPr bwMode="auto">
            <a:xfrm>
              <a:off x="8116888" y="4879975"/>
              <a:ext cx="793750" cy="793750"/>
            </a:xfrm>
            <a:custGeom>
              <a:avLst/>
              <a:gdLst>
                <a:gd name="T0" fmla="*/ 125 w 250"/>
                <a:gd name="T1" fmla="*/ 0 h 250"/>
                <a:gd name="T2" fmla="*/ 0 w 250"/>
                <a:gd name="T3" fmla="*/ 125 h 250"/>
                <a:gd name="T4" fmla="*/ 125 w 250"/>
                <a:gd name="T5" fmla="*/ 250 h 250"/>
                <a:gd name="T6" fmla="*/ 250 w 250"/>
                <a:gd name="T7" fmla="*/ 125 h 250"/>
                <a:gd name="T8" fmla="*/ 125 w 250"/>
                <a:gd name="T9" fmla="*/ 0 h 250"/>
                <a:gd name="T10" fmla="*/ 125 w 250"/>
                <a:gd name="T11" fmla="*/ 242 h 250"/>
                <a:gd name="T12" fmla="*/ 8 w 250"/>
                <a:gd name="T13" fmla="*/ 125 h 250"/>
                <a:gd name="T14" fmla="*/ 125 w 250"/>
                <a:gd name="T15" fmla="*/ 8 h 250"/>
                <a:gd name="T16" fmla="*/ 242 w 250"/>
                <a:gd name="T17" fmla="*/ 125 h 250"/>
                <a:gd name="T18" fmla="*/ 125 w 250"/>
                <a:gd name="T19" fmla="*/ 24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250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cubicBezTo>
                    <a:pt x="0" y="194"/>
                    <a:pt x="56" y="250"/>
                    <a:pt x="125" y="250"/>
                  </a:cubicBezTo>
                  <a:cubicBezTo>
                    <a:pt x="194" y="250"/>
                    <a:pt x="250" y="194"/>
                    <a:pt x="250" y="125"/>
                  </a:cubicBezTo>
                  <a:cubicBezTo>
                    <a:pt x="250" y="56"/>
                    <a:pt x="194" y="0"/>
                    <a:pt x="125" y="0"/>
                  </a:cubicBezTo>
                  <a:close/>
                  <a:moveTo>
                    <a:pt x="125" y="242"/>
                  </a:moveTo>
                  <a:cubicBezTo>
                    <a:pt x="61" y="242"/>
                    <a:pt x="8" y="190"/>
                    <a:pt x="8" y="125"/>
                  </a:cubicBezTo>
                  <a:cubicBezTo>
                    <a:pt x="8" y="61"/>
                    <a:pt x="61" y="8"/>
                    <a:pt x="125" y="8"/>
                  </a:cubicBezTo>
                  <a:cubicBezTo>
                    <a:pt x="190" y="8"/>
                    <a:pt x="242" y="61"/>
                    <a:pt x="242" y="125"/>
                  </a:cubicBezTo>
                  <a:cubicBezTo>
                    <a:pt x="242" y="190"/>
                    <a:pt x="190" y="242"/>
                    <a:pt x="125" y="2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540"/>
            <p:cNvSpPr>
              <a:spLocks noEditPoints="1"/>
            </p:cNvSpPr>
            <p:nvPr/>
          </p:nvSpPr>
          <p:spPr bwMode="auto">
            <a:xfrm>
              <a:off x="8266113" y="5121275"/>
              <a:ext cx="241300" cy="282575"/>
            </a:xfrm>
            <a:custGeom>
              <a:avLst/>
              <a:gdLst>
                <a:gd name="T0" fmla="*/ 76 w 76"/>
                <a:gd name="T1" fmla="*/ 45 h 89"/>
                <a:gd name="T2" fmla="*/ 73 w 76"/>
                <a:gd name="T3" fmla="*/ 62 h 89"/>
                <a:gd name="T4" fmla="*/ 65 w 76"/>
                <a:gd name="T5" fmla="*/ 76 h 89"/>
                <a:gd name="T6" fmla="*/ 53 w 76"/>
                <a:gd name="T7" fmla="*/ 86 h 89"/>
                <a:gd name="T8" fmla="*/ 38 w 76"/>
                <a:gd name="T9" fmla="*/ 89 h 89"/>
                <a:gd name="T10" fmla="*/ 23 w 76"/>
                <a:gd name="T11" fmla="*/ 86 h 89"/>
                <a:gd name="T12" fmla="*/ 11 w 76"/>
                <a:gd name="T13" fmla="*/ 76 h 89"/>
                <a:gd name="T14" fmla="*/ 3 w 76"/>
                <a:gd name="T15" fmla="*/ 62 h 89"/>
                <a:gd name="T16" fmla="*/ 0 w 76"/>
                <a:gd name="T17" fmla="*/ 45 h 89"/>
                <a:gd name="T18" fmla="*/ 3 w 76"/>
                <a:gd name="T19" fmla="*/ 27 h 89"/>
                <a:gd name="T20" fmla="*/ 11 w 76"/>
                <a:gd name="T21" fmla="*/ 13 h 89"/>
                <a:gd name="T22" fmla="*/ 23 w 76"/>
                <a:gd name="T23" fmla="*/ 4 h 89"/>
                <a:gd name="T24" fmla="*/ 38 w 76"/>
                <a:gd name="T25" fmla="*/ 0 h 89"/>
                <a:gd name="T26" fmla="*/ 53 w 76"/>
                <a:gd name="T27" fmla="*/ 4 h 89"/>
                <a:gd name="T28" fmla="*/ 65 w 76"/>
                <a:gd name="T29" fmla="*/ 13 h 89"/>
                <a:gd name="T30" fmla="*/ 73 w 76"/>
                <a:gd name="T31" fmla="*/ 27 h 89"/>
                <a:gd name="T32" fmla="*/ 76 w 76"/>
                <a:gd name="T33" fmla="*/ 45 h 89"/>
                <a:gd name="T34" fmla="*/ 52 w 76"/>
                <a:gd name="T35" fmla="*/ 45 h 89"/>
                <a:gd name="T36" fmla="*/ 48 w 76"/>
                <a:gd name="T37" fmla="*/ 28 h 89"/>
                <a:gd name="T38" fmla="*/ 38 w 76"/>
                <a:gd name="T39" fmla="*/ 22 h 89"/>
                <a:gd name="T40" fmla="*/ 27 w 76"/>
                <a:gd name="T41" fmla="*/ 28 h 89"/>
                <a:gd name="T42" fmla="*/ 23 w 76"/>
                <a:gd name="T43" fmla="*/ 45 h 89"/>
                <a:gd name="T44" fmla="*/ 27 w 76"/>
                <a:gd name="T45" fmla="*/ 61 h 89"/>
                <a:gd name="T46" fmla="*/ 38 w 76"/>
                <a:gd name="T47" fmla="*/ 67 h 89"/>
                <a:gd name="T48" fmla="*/ 48 w 76"/>
                <a:gd name="T49" fmla="*/ 61 h 89"/>
                <a:gd name="T50" fmla="*/ 52 w 76"/>
                <a:gd name="T51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89">
                  <a:moveTo>
                    <a:pt x="76" y="45"/>
                  </a:moveTo>
                  <a:cubicBezTo>
                    <a:pt x="76" y="51"/>
                    <a:pt x="75" y="57"/>
                    <a:pt x="73" y="62"/>
                  </a:cubicBezTo>
                  <a:cubicBezTo>
                    <a:pt x="71" y="68"/>
                    <a:pt x="68" y="72"/>
                    <a:pt x="65" y="76"/>
                  </a:cubicBezTo>
                  <a:cubicBezTo>
                    <a:pt x="62" y="80"/>
                    <a:pt x="58" y="83"/>
                    <a:pt x="53" y="86"/>
                  </a:cubicBezTo>
                  <a:cubicBezTo>
                    <a:pt x="48" y="88"/>
                    <a:pt x="43" y="89"/>
                    <a:pt x="38" y="89"/>
                  </a:cubicBezTo>
                  <a:cubicBezTo>
                    <a:pt x="32" y="89"/>
                    <a:pt x="27" y="88"/>
                    <a:pt x="23" y="86"/>
                  </a:cubicBezTo>
                  <a:cubicBezTo>
                    <a:pt x="18" y="83"/>
                    <a:pt x="14" y="80"/>
                    <a:pt x="11" y="76"/>
                  </a:cubicBezTo>
                  <a:cubicBezTo>
                    <a:pt x="7" y="72"/>
                    <a:pt x="4" y="68"/>
                    <a:pt x="3" y="62"/>
                  </a:cubicBezTo>
                  <a:cubicBezTo>
                    <a:pt x="1" y="57"/>
                    <a:pt x="0" y="51"/>
                    <a:pt x="0" y="45"/>
                  </a:cubicBezTo>
                  <a:cubicBezTo>
                    <a:pt x="0" y="38"/>
                    <a:pt x="1" y="32"/>
                    <a:pt x="3" y="27"/>
                  </a:cubicBezTo>
                  <a:cubicBezTo>
                    <a:pt x="4" y="22"/>
                    <a:pt x="7" y="17"/>
                    <a:pt x="11" y="13"/>
                  </a:cubicBezTo>
                  <a:cubicBezTo>
                    <a:pt x="14" y="9"/>
                    <a:pt x="18" y="6"/>
                    <a:pt x="23" y="4"/>
                  </a:cubicBezTo>
                  <a:cubicBezTo>
                    <a:pt x="27" y="1"/>
                    <a:pt x="32" y="0"/>
                    <a:pt x="38" y="0"/>
                  </a:cubicBezTo>
                  <a:cubicBezTo>
                    <a:pt x="43" y="0"/>
                    <a:pt x="48" y="1"/>
                    <a:pt x="53" y="4"/>
                  </a:cubicBezTo>
                  <a:cubicBezTo>
                    <a:pt x="58" y="6"/>
                    <a:pt x="62" y="9"/>
                    <a:pt x="65" y="13"/>
                  </a:cubicBezTo>
                  <a:cubicBezTo>
                    <a:pt x="68" y="17"/>
                    <a:pt x="71" y="22"/>
                    <a:pt x="73" y="27"/>
                  </a:cubicBezTo>
                  <a:cubicBezTo>
                    <a:pt x="75" y="32"/>
                    <a:pt x="76" y="38"/>
                    <a:pt x="76" y="45"/>
                  </a:cubicBezTo>
                  <a:close/>
                  <a:moveTo>
                    <a:pt x="52" y="45"/>
                  </a:moveTo>
                  <a:cubicBezTo>
                    <a:pt x="52" y="38"/>
                    <a:pt x="51" y="32"/>
                    <a:pt x="48" y="28"/>
                  </a:cubicBezTo>
                  <a:cubicBezTo>
                    <a:pt x="46" y="24"/>
                    <a:pt x="42" y="22"/>
                    <a:pt x="38" y="22"/>
                  </a:cubicBezTo>
                  <a:cubicBezTo>
                    <a:pt x="33" y="22"/>
                    <a:pt x="30" y="24"/>
                    <a:pt x="27" y="28"/>
                  </a:cubicBezTo>
                  <a:cubicBezTo>
                    <a:pt x="24" y="32"/>
                    <a:pt x="23" y="38"/>
                    <a:pt x="23" y="45"/>
                  </a:cubicBezTo>
                  <a:cubicBezTo>
                    <a:pt x="23" y="51"/>
                    <a:pt x="24" y="57"/>
                    <a:pt x="27" y="61"/>
                  </a:cubicBezTo>
                  <a:cubicBezTo>
                    <a:pt x="30" y="65"/>
                    <a:pt x="33" y="67"/>
                    <a:pt x="38" y="67"/>
                  </a:cubicBezTo>
                  <a:cubicBezTo>
                    <a:pt x="42" y="67"/>
                    <a:pt x="46" y="65"/>
                    <a:pt x="48" y="61"/>
                  </a:cubicBezTo>
                  <a:cubicBezTo>
                    <a:pt x="51" y="57"/>
                    <a:pt x="52" y="51"/>
                    <a:pt x="5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541"/>
            <p:cNvSpPr/>
            <p:nvPr/>
          </p:nvSpPr>
          <p:spPr bwMode="auto">
            <a:xfrm>
              <a:off x="8532813" y="5133975"/>
              <a:ext cx="231775" cy="333375"/>
            </a:xfrm>
            <a:custGeom>
              <a:avLst/>
              <a:gdLst>
                <a:gd name="T0" fmla="*/ 39 w 73"/>
                <a:gd name="T1" fmla="*/ 36 h 105"/>
                <a:gd name="T2" fmla="*/ 53 w 73"/>
                <a:gd name="T3" fmla="*/ 39 h 105"/>
                <a:gd name="T4" fmla="*/ 64 w 73"/>
                <a:gd name="T5" fmla="*/ 46 h 105"/>
                <a:gd name="T6" fmla="*/ 71 w 73"/>
                <a:gd name="T7" fmla="*/ 56 h 105"/>
                <a:gd name="T8" fmla="*/ 73 w 73"/>
                <a:gd name="T9" fmla="*/ 70 h 105"/>
                <a:gd name="T10" fmla="*/ 70 w 73"/>
                <a:gd name="T11" fmla="*/ 84 h 105"/>
                <a:gd name="T12" fmla="*/ 62 w 73"/>
                <a:gd name="T13" fmla="*/ 95 h 105"/>
                <a:gd name="T14" fmla="*/ 50 w 73"/>
                <a:gd name="T15" fmla="*/ 103 h 105"/>
                <a:gd name="T16" fmla="*/ 34 w 73"/>
                <a:gd name="T17" fmla="*/ 105 h 105"/>
                <a:gd name="T18" fmla="*/ 14 w 73"/>
                <a:gd name="T19" fmla="*/ 101 h 105"/>
                <a:gd name="T20" fmla="*/ 0 w 73"/>
                <a:gd name="T21" fmla="*/ 88 h 105"/>
                <a:gd name="T22" fmla="*/ 13 w 73"/>
                <a:gd name="T23" fmla="*/ 74 h 105"/>
                <a:gd name="T24" fmla="*/ 23 w 73"/>
                <a:gd name="T25" fmla="*/ 82 h 105"/>
                <a:gd name="T26" fmla="*/ 34 w 73"/>
                <a:gd name="T27" fmla="*/ 85 h 105"/>
                <a:gd name="T28" fmla="*/ 45 w 73"/>
                <a:gd name="T29" fmla="*/ 81 h 105"/>
                <a:gd name="T30" fmla="*/ 49 w 73"/>
                <a:gd name="T31" fmla="*/ 70 h 105"/>
                <a:gd name="T32" fmla="*/ 46 w 73"/>
                <a:gd name="T33" fmla="*/ 60 h 105"/>
                <a:gd name="T34" fmla="*/ 36 w 73"/>
                <a:gd name="T35" fmla="*/ 56 h 105"/>
                <a:gd name="T36" fmla="*/ 28 w 73"/>
                <a:gd name="T37" fmla="*/ 58 h 105"/>
                <a:gd name="T38" fmla="*/ 23 w 73"/>
                <a:gd name="T39" fmla="*/ 63 h 105"/>
                <a:gd name="T40" fmla="*/ 3 w 73"/>
                <a:gd name="T41" fmla="*/ 63 h 105"/>
                <a:gd name="T42" fmla="*/ 3 w 73"/>
                <a:gd name="T43" fmla="*/ 60 h 105"/>
                <a:gd name="T44" fmla="*/ 5 w 73"/>
                <a:gd name="T45" fmla="*/ 53 h 105"/>
                <a:gd name="T46" fmla="*/ 7 w 73"/>
                <a:gd name="T47" fmla="*/ 43 h 105"/>
                <a:gd name="T48" fmla="*/ 9 w 73"/>
                <a:gd name="T49" fmla="*/ 31 h 105"/>
                <a:gd name="T50" fmla="*/ 15 w 73"/>
                <a:gd name="T51" fmla="*/ 0 h 105"/>
                <a:gd name="T52" fmla="*/ 66 w 73"/>
                <a:gd name="T53" fmla="*/ 0 h 105"/>
                <a:gd name="T54" fmla="*/ 66 w 73"/>
                <a:gd name="T55" fmla="*/ 21 h 105"/>
                <a:gd name="T56" fmla="*/ 32 w 73"/>
                <a:gd name="T57" fmla="*/ 21 h 105"/>
                <a:gd name="T58" fmla="*/ 29 w 73"/>
                <a:gd name="T59" fmla="*/ 39 h 105"/>
                <a:gd name="T60" fmla="*/ 32 w 73"/>
                <a:gd name="T61" fmla="*/ 37 h 105"/>
                <a:gd name="T62" fmla="*/ 39 w 73"/>
                <a:gd name="T63" fmla="*/ 3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05">
                  <a:moveTo>
                    <a:pt x="39" y="36"/>
                  </a:moveTo>
                  <a:cubicBezTo>
                    <a:pt x="44" y="36"/>
                    <a:pt x="49" y="37"/>
                    <a:pt x="53" y="39"/>
                  </a:cubicBezTo>
                  <a:cubicBezTo>
                    <a:pt x="57" y="41"/>
                    <a:pt x="61" y="43"/>
                    <a:pt x="64" y="46"/>
                  </a:cubicBezTo>
                  <a:cubicBezTo>
                    <a:pt x="67" y="49"/>
                    <a:pt x="69" y="52"/>
                    <a:pt x="71" y="56"/>
                  </a:cubicBezTo>
                  <a:cubicBezTo>
                    <a:pt x="72" y="60"/>
                    <a:pt x="73" y="65"/>
                    <a:pt x="73" y="70"/>
                  </a:cubicBezTo>
                  <a:cubicBezTo>
                    <a:pt x="73" y="75"/>
                    <a:pt x="72" y="80"/>
                    <a:pt x="70" y="84"/>
                  </a:cubicBezTo>
                  <a:cubicBezTo>
                    <a:pt x="68" y="89"/>
                    <a:pt x="66" y="92"/>
                    <a:pt x="62" y="95"/>
                  </a:cubicBezTo>
                  <a:cubicBezTo>
                    <a:pt x="59" y="99"/>
                    <a:pt x="55" y="101"/>
                    <a:pt x="50" y="103"/>
                  </a:cubicBezTo>
                  <a:cubicBezTo>
                    <a:pt x="45" y="104"/>
                    <a:pt x="40" y="105"/>
                    <a:pt x="34" y="105"/>
                  </a:cubicBezTo>
                  <a:cubicBezTo>
                    <a:pt x="27" y="105"/>
                    <a:pt x="20" y="104"/>
                    <a:pt x="14" y="101"/>
                  </a:cubicBezTo>
                  <a:cubicBezTo>
                    <a:pt x="8" y="98"/>
                    <a:pt x="3" y="93"/>
                    <a:pt x="0" y="88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6" y="77"/>
                    <a:pt x="19" y="80"/>
                    <a:pt x="23" y="82"/>
                  </a:cubicBezTo>
                  <a:cubicBezTo>
                    <a:pt x="27" y="84"/>
                    <a:pt x="30" y="85"/>
                    <a:pt x="34" y="85"/>
                  </a:cubicBezTo>
                  <a:cubicBezTo>
                    <a:pt x="39" y="85"/>
                    <a:pt x="43" y="83"/>
                    <a:pt x="45" y="81"/>
                  </a:cubicBezTo>
                  <a:cubicBezTo>
                    <a:pt x="48" y="78"/>
                    <a:pt x="49" y="75"/>
                    <a:pt x="49" y="70"/>
                  </a:cubicBezTo>
                  <a:cubicBezTo>
                    <a:pt x="49" y="66"/>
                    <a:pt x="48" y="63"/>
                    <a:pt x="46" y="60"/>
                  </a:cubicBezTo>
                  <a:cubicBezTo>
                    <a:pt x="43" y="58"/>
                    <a:pt x="40" y="56"/>
                    <a:pt x="36" y="56"/>
                  </a:cubicBezTo>
                  <a:cubicBezTo>
                    <a:pt x="33" y="56"/>
                    <a:pt x="31" y="57"/>
                    <a:pt x="28" y="58"/>
                  </a:cubicBezTo>
                  <a:cubicBezTo>
                    <a:pt x="26" y="59"/>
                    <a:pt x="24" y="61"/>
                    <a:pt x="2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2"/>
                    <a:pt x="3" y="60"/>
                  </a:cubicBezTo>
                  <a:cubicBezTo>
                    <a:pt x="4" y="58"/>
                    <a:pt x="4" y="56"/>
                    <a:pt x="5" y="53"/>
                  </a:cubicBezTo>
                  <a:cubicBezTo>
                    <a:pt x="5" y="50"/>
                    <a:pt x="6" y="46"/>
                    <a:pt x="7" y="43"/>
                  </a:cubicBezTo>
                  <a:cubicBezTo>
                    <a:pt x="7" y="39"/>
                    <a:pt x="8" y="35"/>
                    <a:pt x="9" y="31"/>
                  </a:cubicBezTo>
                  <a:cubicBezTo>
                    <a:pt x="11" y="22"/>
                    <a:pt x="13" y="12"/>
                    <a:pt x="1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8"/>
                    <a:pt x="31" y="38"/>
                    <a:pt x="32" y="37"/>
                  </a:cubicBezTo>
                  <a:cubicBezTo>
                    <a:pt x="34" y="37"/>
                    <a:pt x="36" y="36"/>
                    <a:pt x="3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542"/>
            <p:cNvSpPr>
              <a:spLocks noEditPoints="1"/>
            </p:cNvSpPr>
            <p:nvPr/>
          </p:nvSpPr>
          <p:spPr bwMode="auto">
            <a:xfrm>
              <a:off x="8158163" y="3225800"/>
              <a:ext cx="155575" cy="244475"/>
            </a:xfrm>
            <a:custGeom>
              <a:avLst/>
              <a:gdLst>
                <a:gd name="T0" fmla="*/ 37 w 49"/>
                <a:gd name="T1" fmla="*/ 21 h 77"/>
                <a:gd name="T2" fmla="*/ 28 w 49"/>
                <a:gd name="T3" fmla="*/ 18 h 77"/>
                <a:gd name="T4" fmla="*/ 28 w 49"/>
                <a:gd name="T5" fmla="*/ 33 h 77"/>
                <a:gd name="T6" fmla="*/ 30 w 49"/>
                <a:gd name="T7" fmla="*/ 33 h 77"/>
                <a:gd name="T8" fmla="*/ 38 w 49"/>
                <a:gd name="T9" fmla="*/ 36 h 77"/>
                <a:gd name="T10" fmla="*/ 47 w 49"/>
                <a:gd name="T11" fmla="*/ 44 h 77"/>
                <a:gd name="T12" fmla="*/ 47 w 49"/>
                <a:gd name="T13" fmla="*/ 58 h 77"/>
                <a:gd name="T14" fmla="*/ 29 w 49"/>
                <a:gd name="T15" fmla="*/ 68 h 77"/>
                <a:gd name="T16" fmla="*/ 29 w 49"/>
                <a:gd name="T17" fmla="*/ 74 h 77"/>
                <a:gd name="T18" fmla="*/ 26 w 49"/>
                <a:gd name="T19" fmla="*/ 77 h 77"/>
                <a:gd name="T20" fmla="*/ 26 w 49"/>
                <a:gd name="T21" fmla="*/ 77 h 77"/>
                <a:gd name="T22" fmla="*/ 24 w 49"/>
                <a:gd name="T23" fmla="*/ 74 h 77"/>
                <a:gd name="T24" fmla="*/ 24 w 49"/>
                <a:gd name="T25" fmla="*/ 68 h 77"/>
                <a:gd name="T26" fmla="*/ 7 w 49"/>
                <a:gd name="T27" fmla="*/ 63 h 77"/>
                <a:gd name="T28" fmla="*/ 12 w 49"/>
                <a:gd name="T29" fmla="*/ 53 h 77"/>
                <a:gd name="T30" fmla="*/ 24 w 49"/>
                <a:gd name="T31" fmla="*/ 57 h 77"/>
                <a:gd name="T32" fmla="*/ 24 w 49"/>
                <a:gd name="T33" fmla="*/ 43 h 77"/>
                <a:gd name="T34" fmla="*/ 14 w 49"/>
                <a:gd name="T35" fmla="*/ 40 h 77"/>
                <a:gd name="T36" fmla="*/ 5 w 49"/>
                <a:gd name="T37" fmla="*/ 27 h 77"/>
                <a:gd name="T38" fmla="*/ 16 w 49"/>
                <a:gd name="T39" fmla="*/ 10 h 77"/>
                <a:gd name="T40" fmla="*/ 24 w 49"/>
                <a:gd name="T41" fmla="*/ 8 h 77"/>
                <a:gd name="T42" fmla="*/ 24 w 49"/>
                <a:gd name="T43" fmla="*/ 2 h 77"/>
                <a:gd name="T44" fmla="*/ 26 w 49"/>
                <a:gd name="T45" fmla="*/ 0 h 77"/>
                <a:gd name="T46" fmla="*/ 26 w 49"/>
                <a:gd name="T47" fmla="*/ 0 h 77"/>
                <a:gd name="T48" fmla="*/ 29 w 49"/>
                <a:gd name="T49" fmla="*/ 2 h 77"/>
                <a:gd name="T50" fmla="*/ 29 w 49"/>
                <a:gd name="T51" fmla="*/ 8 h 77"/>
                <a:gd name="T52" fmla="*/ 42 w 49"/>
                <a:gd name="T53" fmla="*/ 12 h 77"/>
                <a:gd name="T54" fmla="*/ 44 w 49"/>
                <a:gd name="T55" fmla="*/ 19 h 77"/>
                <a:gd name="T56" fmla="*/ 37 w 49"/>
                <a:gd name="T57" fmla="*/ 21 h 77"/>
                <a:gd name="T58" fmla="*/ 17 w 49"/>
                <a:gd name="T59" fmla="*/ 25 h 77"/>
                <a:gd name="T60" fmla="*/ 18 w 49"/>
                <a:gd name="T61" fmla="*/ 29 h 77"/>
                <a:gd name="T62" fmla="*/ 24 w 49"/>
                <a:gd name="T63" fmla="*/ 32 h 77"/>
                <a:gd name="T64" fmla="*/ 24 w 49"/>
                <a:gd name="T65" fmla="*/ 18 h 77"/>
                <a:gd name="T66" fmla="*/ 17 w 49"/>
                <a:gd name="T67" fmla="*/ 25 h 77"/>
                <a:gd name="T68" fmla="*/ 36 w 49"/>
                <a:gd name="T69" fmla="*/ 51 h 77"/>
                <a:gd name="T70" fmla="*/ 34 w 49"/>
                <a:gd name="T71" fmla="*/ 47 h 77"/>
                <a:gd name="T72" fmla="*/ 28 w 49"/>
                <a:gd name="T73" fmla="*/ 44 h 77"/>
                <a:gd name="T74" fmla="*/ 28 w 49"/>
                <a:gd name="T75" fmla="*/ 57 h 77"/>
                <a:gd name="T76" fmla="*/ 36 w 49"/>
                <a:gd name="T77" fmla="*/ 5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77">
                  <a:moveTo>
                    <a:pt x="37" y="21"/>
                  </a:moveTo>
                  <a:cubicBezTo>
                    <a:pt x="34" y="20"/>
                    <a:pt x="31" y="19"/>
                    <a:pt x="28" y="18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34"/>
                    <a:pt x="35" y="35"/>
                    <a:pt x="38" y="36"/>
                  </a:cubicBezTo>
                  <a:cubicBezTo>
                    <a:pt x="42" y="37"/>
                    <a:pt x="45" y="40"/>
                    <a:pt x="47" y="44"/>
                  </a:cubicBezTo>
                  <a:cubicBezTo>
                    <a:pt x="49" y="47"/>
                    <a:pt x="49" y="54"/>
                    <a:pt x="47" y="58"/>
                  </a:cubicBezTo>
                  <a:cubicBezTo>
                    <a:pt x="44" y="65"/>
                    <a:pt x="36" y="67"/>
                    <a:pt x="29" y="68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9" y="76"/>
                    <a:pt x="27" y="77"/>
                    <a:pt x="26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5" y="77"/>
                    <a:pt x="24" y="76"/>
                    <a:pt x="24" y="74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18" y="67"/>
                    <a:pt x="12" y="65"/>
                    <a:pt x="7" y="63"/>
                  </a:cubicBezTo>
                  <a:cubicBezTo>
                    <a:pt x="0" y="59"/>
                    <a:pt x="6" y="50"/>
                    <a:pt x="12" y="53"/>
                  </a:cubicBezTo>
                  <a:cubicBezTo>
                    <a:pt x="15" y="55"/>
                    <a:pt x="20" y="57"/>
                    <a:pt x="24" y="5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18" y="41"/>
                    <a:pt x="14" y="40"/>
                  </a:cubicBezTo>
                  <a:cubicBezTo>
                    <a:pt x="7" y="37"/>
                    <a:pt x="5" y="32"/>
                    <a:pt x="5" y="27"/>
                  </a:cubicBezTo>
                  <a:cubicBezTo>
                    <a:pt x="5" y="19"/>
                    <a:pt x="9" y="13"/>
                    <a:pt x="16" y="10"/>
                  </a:cubicBezTo>
                  <a:cubicBezTo>
                    <a:pt x="18" y="9"/>
                    <a:pt x="21" y="9"/>
                    <a:pt x="24" y="8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9" y="1"/>
                    <a:pt x="29" y="2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3" y="9"/>
                    <a:pt x="37" y="10"/>
                    <a:pt x="42" y="12"/>
                  </a:cubicBezTo>
                  <a:cubicBezTo>
                    <a:pt x="45" y="13"/>
                    <a:pt x="46" y="17"/>
                    <a:pt x="44" y="19"/>
                  </a:cubicBezTo>
                  <a:cubicBezTo>
                    <a:pt x="43" y="21"/>
                    <a:pt x="40" y="22"/>
                    <a:pt x="37" y="21"/>
                  </a:cubicBezTo>
                  <a:close/>
                  <a:moveTo>
                    <a:pt x="17" y="25"/>
                  </a:moveTo>
                  <a:cubicBezTo>
                    <a:pt x="17" y="27"/>
                    <a:pt x="17" y="28"/>
                    <a:pt x="18" y="29"/>
                  </a:cubicBezTo>
                  <a:cubicBezTo>
                    <a:pt x="20" y="30"/>
                    <a:pt x="22" y="31"/>
                    <a:pt x="24" y="3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9" y="19"/>
                    <a:pt x="17" y="21"/>
                    <a:pt x="17" y="25"/>
                  </a:cubicBezTo>
                  <a:close/>
                  <a:moveTo>
                    <a:pt x="36" y="51"/>
                  </a:moveTo>
                  <a:cubicBezTo>
                    <a:pt x="36" y="50"/>
                    <a:pt x="36" y="48"/>
                    <a:pt x="34" y="47"/>
                  </a:cubicBezTo>
                  <a:cubicBezTo>
                    <a:pt x="33" y="46"/>
                    <a:pt x="31" y="45"/>
                    <a:pt x="28" y="44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34" y="57"/>
                    <a:pt x="36" y="55"/>
                    <a:pt x="36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543"/>
            <p:cNvSpPr/>
            <p:nvPr/>
          </p:nvSpPr>
          <p:spPr bwMode="auto">
            <a:xfrm>
              <a:off x="8056563" y="3165475"/>
              <a:ext cx="390525" cy="361950"/>
            </a:xfrm>
            <a:custGeom>
              <a:avLst/>
              <a:gdLst>
                <a:gd name="T0" fmla="*/ 118 w 123"/>
                <a:gd name="T1" fmla="*/ 44 h 114"/>
                <a:gd name="T2" fmla="*/ 111 w 123"/>
                <a:gd name="T3" fmla="*/ 44 h 114"/>
                <a:gd name="T4" fmla="*/ 53 w 123"/>
                <a:gd name="T5" fmla="*/ 3 h 114"/>
                <a:gd name="T6" fmla="*/ 2 w 123"/>
                <a:gd name="T7" fmla="*/ 54 h 114"/>
                <a:gd name="T8" fmla="*/ 58 w 123"/>
                <a:gd name="T9" fmla="*/ 114 h 114"/>
                <a:gd name="T10" fmla="*/ 106 w 123"/>
                <a:gd name="T11" fmla="*/ 86 h 114"/>
                <a:gd name="T12" fmla="*/ 104 w 123"/>
                <a:gd name="T13" fmla="*/ 81 h 114"/>
                <a:gd name="T14" fmla="*/ 104 w 123"/>
                <a:gd name="T15" fmla="*/ 80 h 114"/>
                <a:gd name="T16" fmla="*/ 99 w 123"/>
                <a:gd name="T17" fmla="*/ 82 h 114"/>
                <a:gd name="T18" fmla="*/ 54 w 123"/>
                <a:gd name="T19" fmla="*/ 106 h 114"/>
                <a:gd name="T20" fmla="*/ 11 w 123"/>
                <a:gd name="T21" fmla="*/ 62 h 114"/>
                <a:gd name="T22" fmla="*/ 58 w 123"/>
                <a:gd name="T23" fmla="*/ 11 h 114"/>
                <a:gd name="T24" fmla="*/ 103 w 123"/>
                <a:gd name="T25" fmla="*/ 44 h 114"/>
                <a:gd name="T26" fmla="*/ 96 w 123"/>
                <a:gd name="T27" fmla="*/ 44 h 114"/>
                <a:gd name="T28" fmla="*/ 92 w 123"/>
                <a:gd name="T29" fmla="*/ 50 h 114"/>
                <a:gd name="T30" fmla="*/ 104 w 123"/>
                <a:gd name="T31" fmla="*/ 67 h 114"/>
                <a:gd name="T32" fmla="*/ 110 w 123"/>
                <a:gd name="T33" fmla="*/ 67 h 114"/>
                <a:gd name="T34" fmla="*/ 122 w 123"/>
                <a:gd name="T35" fmla="*/ 50 h 114"/>
                <a:gd name="T36" fmla="*/ 118 w 123"/>
                <a:gd name="T37" fmla="*/ 4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14">
                  <a:moveTo>
                    <a:pt x="118" y="44"/>
                  </a:moveTo>
                  <a:cubicBezTo>
                    <a:pt x="111" y="44"/>
                    <a:pt x="111" y="44"/>
                    <a:pt x="111" y="44"/>
                  </a:cubicBezTo>
                  <a:cubicBezTo>
                    <a:pt x="105" y="19"/>
                    <a:pt x="80" y="0"/>
                    <a:pt x="53" y="3"/>
                  </a:cubicBezTo>
                  <a:cubicBezTo>
                    <a:pt x="26" y="6"/>
                    <a:pt x="4" y="27"/>
                    <a:pt x="2" y="54"/>
                  </a:cubicBezTo>
                  <a:cubicBezTo>
                    <a:pt x="0" y="87"/>
                    <a:pt x="26" y="114"/>
                    <a:pt x="58" y="114"/>
                  </a:cubicBezTo>
                  <a:cubicBezTo>
                    <a:pt x="78" y="114"/>
                    <a:pt x="96" y="103"/>
                    <a:pt x="106" y="86"/>
                  </a:cubicBezTo>
                  <a:cubicBezTo>
                    <a:pt x="107" y="84"/>
                    <a:pt x="106" y="82"/>
                    <a:pt x="104" y="81"/>
                  </a:cubicBezTo>
                  <a:cubicBezTo>
                    <a:pt x="104" y="81"/>
                    <a:pt x="104" y="80"/>
                    <a:pt x="104" y="80"/>
                  </a:cubicBezTo>
                  <a:cubicBezTo>
                    <a:pt x="102" y="80"/>
                    <a:pt x="100" y="80"/>
                    <a:pt x="99" y="82"/>
                  </a:cubicBezTo>
                  <a:cubicBezTo>
                    <a:pt x="90" y="97"/>
                    <a:pt x="73" y="107"/>
                    <a:pt x="54" y="106"/>
                  </a:cubicBezTo>
                  <a:cubicBezTo>
                    <a:pt x="31" y="104"/>
                    <a:pt x="12" y="85"/>
                    <a:pt x="11" y="62"/>
                  </a:cubicBezTo>
                  <a:cubicBezTo>
                    <a:pt x="9" y="34"/>
                    <a:pt x="31" y="11"/>
                    <a:pt x="58" y="11"/>
                  </a:cubicBezTo>
                  <a:cubicBezTo>
                    <a:pt x="79" y="11"/>
                    <a:pt x="97" y="25"/>
                    <a:pt x="103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3" y="44"/>
                    <a:pt x="91" y="47"/>
                    <a:pt x="92" y="5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5" y="70"/>
                    <a:pt x="109" y="70"/>
                    <a:pt x="110" y="67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3" y="47"/>
                    <a:pt x="121" y="44"/>
                    <a:pt x="118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544"/>
            <p:cNvSpPr/>
            <p:nvPr/>
          </p:nvSpPr>
          <p:spPr bwMode="auto">
            <a:xfrm>
              <a:off x="3576638" y="2473325"/>
              <a:ext cx="1035050" cy="2000250"/>
            </a:xfrm>
            <a:custGeom>
              <a:avLst/>
              <a:gdLst>
                <a:gd name="T0" fmla="*/ 326 w 326"/>
                <a:gd name="T1" fmla="*/ 170 h 630"/>
                <a:gd name="T2" fmla="*/ 326 w 326"/>
                <a:gd name="T3" fmla="*/ 630 h 630"/>
                <a:gd name="T4" fmla="*/ 0 w 326"/>
                <a:gd name="T5" fmla="*/ 630 h 630"/>
                <a:gd name="T6" fmla="*/ 0 w 326"/>
                <a:gd name="T7" fmla="*/ 170 h 630"/>
                <a:gd name="T8" fmla="*/ 4 w 326"/>
                <a:gd name="T9" fmla="*/ 162 h 630"/>
                <a:gd name="T10" fmla="*/ 164 w 326"/>
                <a:gd name="T11" fmla="*/ 5 h 630"/>
                <a:gd name="T12" fmla="*/ 180 w 326"/>
                <a:gd name="T13" fmla="*/ 5 h 630"/>
                <a:gd name="T14" fmla="*/ 323 w 326"/>
                <a:gd name="T15" fmla="*/ 162 h 630"/>
                <a:gd name="T16" fmla="*/ 326 w 326"/>
                <a:gd name="T17" fmla="*/ 17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630">
                  <a:moveTo>
                    <a:pt x="326" y="170"/>
                  </a:moveTo>
                  <a:cubicBezTo>
                    <a:pt x="326" y="630"/>
                    <a:pt x="326" y="630"/>
                    <a:pt x="326" y="63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67"/>
                    <a:pt x="2" y="164"/>
                    <a:pt x="4" y="162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8" y="0"/>
                    <a:pt x="176" y="0"/>
                    <a:pt x="180" y="5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5" y="164"/>
                    <a:pt x="326" y="167"/>
                    <a:pt x="326" y="17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545"/>
            <p:cNvSpPr/>
            <p:nvPr/>
          </p:nvSpPr>
          <p:spPr bwMode="auto">
            <a:xfrm>
              <a:off x="3195638" y="4473575"/>
              <a:ext cx="1416050" cy="209550"/>
            </a:xfrm>
            <a:custGeom>
              <a:avLst/>
              <a:gdLst>
                <a:gd name="T0" fmla="*/ 746 w 892"/>
                <a:gd name="T1" fmla="*/ 132 h 132"/>
                <a:gd name="T2" fmla="*/ 0 w 892"/>
                <a:gd name="T3" fmla="*/ 132 h 132"/>
                <a:gd name="T4" fmla="*/ 240 w 892"/>
                <a:gd name="T5" fmla="*/ 0 h 132"/>
                <a:gd name="T6" fmla="*/ 892 w 892"/>
                <a:gd name="T7" fmla="*/ 0 h 132"/>
                <a:gd name="T8" fmla="*/ 746 w 89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2" h="132">
                  <a:moveTo>
                    <a:pt x="746" y="132"/>
                  </a:moveTo>
                  <a:lnTo>
                    <a:pt x="0" y="132"/>
                  </a:lnTo>
                  <a:lnTo>
                    <a:pt x="240" y="0"/>
                  </a:lnTo>
                  <a:lnTo>
                    <a:pt x="892" y="0"/>
                  </a:lnTo>
                  <a:lnTo>
                    <a:pt x="746" y="1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Rectangle 546"/>
            <p:cNvSpPr>
              <a:spLocks noChangeArrowheads="1"/>
            </p:cNvSpPr>
            <p:nvPr/>
          </p:nvSpPr>
          <p:spPr bwMode="auto">
            <a:xfrm>
              <a:off x="3195638" y="4683125"/>
              <a:ext cx="1184275" cy="1187450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547"/>
            <p:cNvSpPr>
              <a:spLocks noEditPoints="1"/>
            </p:cNvSpPr>
            <p:nvPr/>
          </p:nvSpPr>
          <p:spPr bwMode="auto">
            <a:xfrm>
              <a:off x="3925888" y="3022600"/>
              <a:ext cx="314325" cy="361950"/>
            </a:xfrm>
            <a:custGeom>
              <a:avLst/>
              <a:gdLst>
                <a:gd name="T0" fmla="*/ 68 w 99"/>
                <a:gd name="T1" fmla="*/ 68 h 114"/>
                <a:gd name="T2" fmla="*/ 90 w 99"/>
                <a:gd name="T3" fmla="*/ 34 h 114"/>
                <a:gd name="T4" fmla="*/ 80 w 99"/>
                <a:gd name="T5" fmla="*/ 31 h 114"/>
                <a:gd name="T6" fmla="*/ 58 w 99"/>
                <a:gd name="T7" fmla="*/ 12 h 114"/>
                <a:gd name="T8" fmla="*/ 41 w 99"/>
                <a:gd name="T9" fmla="*/ 20 h 114"/>
                <a:gd name="T10" fmla="*/ 14 w 99"/>
                <a:gd name="T11" fmla="*/ 28 h 114"/>
                <a:gd name="T12" fmla="*/ 12 w 99"/>
                <a:gd name="T13" fmla="*/ 37 h 114"/>
                <a:gd name="T14" fmla="*/ 96 w 99"/>
                <a:gd name="T15" fmla="*/ 67 h 114"/>
                <a:gd name="T16" fmla="*/ 90 w 99"/>
                <a:gd name="T17" fmla="*/ 34 h 114"/>
                <a:gd name="T18" fmla="*/ 49 w 99"/>
                <a:gd name="T19" fmla="*/ 110 h 114"/>
                <a:gd name="T20" fmla="*/ 98 w 99"/>
                <a:gd name="T21" fmla="*/ 29 h 114"/>
                <a:gd name="T22" fmla="*/ 92 w 99"/>
                <a:gd name="T23" fmla="*/ 34 h 114"/>
                <a:gd name="T24" fmla="*/ 89 w 99"/>
                <a:gd name="T25" fmla="*/ 20 h 114"/>
                <a:gd name="T26" fmla="*/ 1 w 99"/>
                <a:gd name="T27" fmla="*/ 29 h 114"/>
                <a:gd name="T28" fmla="*/ 15 w 99"/>
                <a:gd name="T29" fmla="*/ 24 h 114"/>
                <a:gd name="T30" fmla="*/ 5 w 99"/>
                <a:gd name="T31" fmla="*/ 35 h 114"/>
                <a:gd name="T32" fmla="*/ 35 w 99"/>
                <a:gd name="T33" fmla="*/ 0 h 114"/>
                <a:gd name="T34" fmla="*/ 66 w 99"/>
                <a:gd name="T35" fmla="*/ 9 h 114"/>
                <a:gd name="T36" fmla="*/ 33 w 99"/>
                <a:gd name="T37" fmla="*/ 9 h 114"/>
                <a:gd name="T38" fmla="*/ 43 w 99"/>
                <a:gd name="T39" fmla="*/ 66 h 114"/>
                <a:gd name="T40" fmla="*/ 50 w 99"/>
                <a:gd name="T41" fmla="*/ 61 h 114"/>
                <a:gd name="T42" fmla="*/ 15 w 99"/>
                <a:gd name="T43" fmla="*/ 60 h 114"/>
                <a:gd name="T44" fmla="*/ 14 w 99"/>
                <a:gd name="T45" fmla="*/ 67 h 114"/>
                <a:gd name="T46" fmla="*/ 16 w 99"/>
                <a:gd name="T47" fmla="*/ 79 h 114"/>
                <a:gd name="T48" fmla="*/ 19 w 99"/>
                <a:gd name="T49" fmla="*/ 84 h 114"/>
                <a:gd name="T50" fmla="*/ 27 w 99"/>
                <a:gd name="T51" fmla="*/ 94 h 114"/>
                <a:gd name="T52" fmla="*/ 32 w 99"/>
                <a:gd name="T53" fmla="*/ 97 h 114"/>
                <a:gd name="T54" fmla="*/ 43 w 99"/>
                <a:gd name="T55" fmla="*/ 101 h 114"/>
                <a:gd name="T56" fmla="*/ 50 w 99"/>
                <a:gd name="T57" fmla="*/ 102 h 114"/>
                <a:gd name="T58" fmla="*/ 61 w 99"/>
                <a:gd name="T59" fmla="*/ 100 h 114"/>
                <a:gd name="T60" fmla="*/ 67 w 99"/>
                <a:gd name="T61" fmla="*/ 97 h 114"/>
                <a:gd name="T62" fmla="*/ 76 w 99"/>
                <a:gd name="T63" fmla="*/ 89 h 114"/>
                <a:gd name="T64" fmla="*/ 80 w 99"/>
                <a:gd name="T65" fmla="*/ 84 h 114"/>
                <a:gd name="T66" fmla="*/ 84 w 99"/>
                <a:gd name="T67" fmla="*/ 73 h 114"/>
                <a:gd name="T68" fmla="*/ 85 w 99"/>
                <a:gd name="T69" fmla="*/ 66 h 114"/>
                <a:gd name="T70" fmla="*/ 82 w 99"/>
                <a:gd name="T71" fmla="*/ 54 h 114"/>
                <a:gd name="T72" fmla="*/ 80 w 99"/>
                <a:gd name="T73" fmla="*/ 49 h 114"/>
                <a:gd name="T74" fmla="*/ 72 w 99"/>
                <a:gd name="T75" fmla="*/ 39 h 114"/>
                <a:gd name="T76" fmla="*/ 67 w 99"/>
                <a:gd name="T77" fmla="*/ 36 h 114"/>
                <a:gd name="T78" fmla="*/ 55 w 99"/>
                <a:gd name="T79" fmla="*/ 32 h 114"/>
                <a:gd name="T80" fmla="*/ 49 w 99"/>
                <a:gd name="T81" fmla="*/ 31 h 114"/>
                <a:gd name="T82" fmla="*/ 37 w 99"/>
                <a:gd name="T83" fmla="*/ 33 h 114"/>
                <a:gd name="T84" fmla="*/ 31 w 99"/>
                <a:gd name="T85" fmla="*/ 36 h 114"/>
                <a:gd name="T86" fmla="*/ 22 w 99"/>
                <a:gd name="T87" fmla="*/ 44 h 114"/>
                <a:gd name="T88" fmla="*/ 19 w 99"/>
                <a:gd name="T89" fmla="*/ 49 h 114"/>
                <a:gd name="T90" fmla="*/ 27 w 99"/>
                <a:gd name="T91" fmla="*/ 65 h 114"/>
                <a:gd name="T92" fmla="*/ 51 w 99"/>
                <a:gd name="T93" fmla="*/ 4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114">
                  <a:moveTo>
                    <a:pt x="31" y="65"/>
                  </a:moveTo>
                  <a:cubicBezTo>
                    <a:pt x="32" y="55"/>
                    <a:pt x="41" y="47"/>
                    <a:pt x="51" y="48"/>
                  </a:cubicBezTo>
                  <a:cubicBezTo>
                    <a:pt x="61" y="49"/>
                    <a:pt x="69" y="58"/>
                    <a:pt x="68" y="68"/>
                  </a:cubicBezTo>
                  <a:cubicBezTo>
                    <a:pt x="67" y="79"/>
                    <a:pt x="58" y="87"/>
                    <a:pt x="48" y="86"/>
                  </a:cubicBezTo>
                  <a:cubicBezTo>
                    <a:pt x="37" y="85"/>
                    <a:pt x="30" y="76"/>
                    <a:pt x="31" y="65"/>
                  </a:cubicBezTo>
                  <a:close/>
                  <a:moveTo>
                    <a:pt x="90" y="34"/>
                  </a:moveTo>
                  <a:cubicBezTo>
                    <a:pt x="85" y="28"/>
                    <a:pt x="85" y="28"/>
                    <a:pt x="85" y="28"/>
                  </a:cubicBezTo>
                  <a:cubicBezTo>
                    <a:pt x="85" y="27"/>
                    <a:pt x="84" y="27"/>
                    <a:pt x="84" y="28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4" y="26"/>
                    <a:pt x="67" y="22"/>
                    <a:pt x="58" y="2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2" y="22"/>
                    <a:pt x="24" y="26"/>
                    <a:pt x="18" y="31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4" y="28"/>
                    <a:pt x="14" y="28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6" y="45"/>
                    <a:pt x="2" y="56"/>
                    <a:pt x="2" y="67"/>
                  </a:cubicBezTo>
                  <a:cubicBezTo>
                    <a:pt x="2" y="93"/>
                    <a:pt x="23" y="114"/>
                    <a:pt x="49" y="114"/>
                  </a:cubicBezTo>
                  <a:cubicBezTo>
                    <a:pt x="75" y="114"/>
                    <a:pt x="96" y="93"/>
                    <a:pt x="96" y="67"/>
                  </a:cubicBezTo>
                  <a:cubicBezTo>
                    <a:pt x="96" y="56"/>
                    <a:pt x="93" y="46"/>
                    <a:pt x="86" y="38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lose/>
                  <a:moveTo>
                    <a:pt x="49" y="24"/>
                  </a:moveTo>
                  <a:cubicBezTo>
                    <a:pt x="25" y="24"/>
                    <a:pt x="6" y="43"/>
                    <a:pt x="6" y="67"/>
                  </a:cubicBezTo>
                  <a:cubicBezTo>
                    <a:pt x="6" y="91"/>
                    <a:pt x="25" y="110"/>
                    <a:pt x="49" y="110"/>
                  </a:cubicBezTo>
                  <a:cubicBezTo>
                    <a:pt x="73" y="110"/>
                    <a:pt x="92" y="91"/>
                    <a:pt x="92" y="67"/>
                  </a:cubicBezTo>
                  <a:cubicBezTo>
                    <a:pt x="92" y="43"/>
                    <a:pt x="73" y="24"/>
                    <a:pt x="49" y="24"/>
                  </a:cubicBezTo>
                  <a:close/>
                  <a:moveTo>
                    <a:pt x="98" y="29"/>
                  </a:moveTo>
                  <a:cubicBezTo>
                    <a:pt x="99" y="29"/>
                    <a:pt x="99" y="30"/>
                    <a:pt x="98" y="30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3" y="35"/>
                    <a:pt x="92" y="34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25"/>
                    <a:pt x="84" y="24"/>
                    <a:pt x="84" y="24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19"/>
                    <a:pt x="90" y="19"/>
                    <a:pt x="91" y="20"/>
                  </a:cubicBezTo>
                  <a:cubicBezTo>
                    <a:pt x="98" y="29"/>
                    <a:pt x="98" y="29"/>
                    <a:pt x="98" y="29"/>
                  </a:cubicBezTo>
                  <a:close/>
                  <a:moveTo>
                    <a:pt x="1" y="2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5" y="35"/>
                    <a:pt x="5" y="3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0"/>
                    <a:pt x="0" y="29"/>
                    <a:pt x="1" y="29"/>
                  </a:cubicBezTo>
                  <a:close/>
                  <a:moveTo>
                    <a:pt x="3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6" y="1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10"/>
                    <a:pt x="65" y="11"/>
                    <a:pt x="6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3" y="10"/>
                    <a:pt x="33" y="9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lose/>
                  <a:moveTo>
                    <a:pt x="43" y="66"/>
                  </a:moveTo>
                  <a:cubicBezTo>
                    <a:pt x="43" y="69"/>
                    <a:pt x="45" y="72"/>
                    <a:pt x="49" y="73"/>
                  </a:cubicBezTo>
                  <a:cubicBezTo>
                    <a:pt x="52" y="73"/>
                    <a:pt x="55" y="70"/>
                    <a:pt x="55" y="67"/>
                  </a:cubicBezTo>
                  <a:cubicBezTo>
                    <a:pt x="55" y="64"/>
                    <a:pt x="53" y="61"/>
                    <a:pt x="50" y="61"/>
                  </a:cubicBezTo>
                  <a:cubicBezTo>
                    <a:pt x="46" y="60"/>
                    <a:pt x="43" y="63"/>
                    <a:pt x="43" y="66"/>
                  </a:cubicBezTo>
                  <a:close/>
                  <a:moveTo>
                    <a:pt x="19" y="60"/>
                  </a:moveTo>
                  <a:cubicBezTo>
                    <a:pt x="15" y="60"/>
                    <a:pt x="15" y="60"/>
                    <a:pt x="15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71"/>
                    <a:pt x="19" y="73"/>
                    <a:pt x="20" y="76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19" y="84"/>
                    <a:pt x="19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5" y="86"/>
                    <a:pt x="26" y="88"/>
                    <a:pt x="28" y="89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8" y="95"/>
                    <a:pt x="40" y="96"/>
                    <a:pt x="43" y="9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01"/>
                    <a:pt x="43" y="102"/>
                    <a:pt x="44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9" y="102"/>
                    <a:pt x="50" y="102"/>
                    <a:pt x="50" y="102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4" y="97"/>
                    <a:pt x="56" y="97"/>
                    <a:pt x="59" y="96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68" y="91"/>
                    <a:pt x="70" y="89"/>
                    <a:pt x="72" y="87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78"/>
                    <a:pt x="79" y="76"/>
                    <a:pt x="79" y="73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4" y="73"/>
                    <a:pt x="84" y="72"/>
                    <a:pt x="84" y="72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2"/>
                    <a:pt x="79" y="60"/>
                    <a:pt x="79" y="57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48"/>
                    <a:pt x="72" y="46"/>
                    <a:pt x="70" y="44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1" y="38"/>
                    <a:pt x="59" y="37"/>
                    <a:pt x="56" y="3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1"/>
                    <a:pt x="55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5" y="36"/>
                    <a:pt x="43" y="37"/>
                    <a:pt x="40" y="37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0" y="42"/>
                    <a:pt x="29" y="44"/>
                    <a:pt x="27" y="46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9"/>
                    <a:pt x="18" y="49"/>
                    <a:pt x="19" y="49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5"/>
                    <a:pt x="20" y="57"/>
                    <a:pt x="19" y="60"/>
                  </a:cubicBezTo>
                  <a:close/>
                  <a:moveTo>
                    <a:pt x="27" y="65"/>
                  </a:moveTo>
                  <a:cubicBezTo>
                    <a:pt x="26" y="77"/>
                    <a:pt x="35" y="88"/>
                    <a:pt x="47" y="89"/>
                  </a:cubicBezTo>
                  <a:cubicBezTo>
                    <a:pt x="60" y="90"/>
                    <a:pt x="71" y="81"/>
                    <a:pt x="72" y="69"/>
                  </a:cubicBezTo>
                  <a:cubicBezTo>
                    <a:pt x="73" y="56"/>
                    <a:pt x="64" y="46"/>
                    <a:pt x="51" y="44"/>
                  </a:cubicBezTo>
                  <a:cubicBezTo>
                    <a:pt x="39" y="43"/>
                    <a:pt x="28" y="53"/>
                    <a:pt x="27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Oval 548"/>
            <p:cNvSpPr>
              <a:spLocks noChangeArrowheads="1"/>
            </p:cNvSpPr>
            <p:nvPr/>
          </p:nvSpPr>
          <p:spPr bwMode="auto">
            <a:xfrm>
              <a:off x="3417888" y="4905375"/>
              <a:ext cx="739775" cy="7429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549"/>
            <p:cNvSpPr>
              <a:spLocks noEditPoints="1"/>
            </p:cNvSpPr>
            <p:nvPr/>
          </p:nvSpPr>
          <p:spPr bwMode="auto">
            <a:xfrm>
              <a:off x="3392488" y="4879975"/>
              <a:ext cx="790575" cy="793750"/>
            </a:xfrm>
            <a:custGeom>
              <a:avLst/>
              <a:gdLst>
                <a:gd name="T0" fmla="*/ 125 w 249"/>
                <a:gd name="T1" fmla="*/ 0 h 250"/>
                <a:gd name="T2" fmla="*/ 0 w 249"/>
                <a:gd name="T3" fmla="*/ 125 h 250"/>
                <a:gd name="T4" fmla="*/ 125 w 249"/>
                <a:gd name="T5" fmla="*/ 250 h 250"/>
                <a:gd name="T6" fmla="*/ 249 w 249"/>
                <a:gd name="T7" fmla="*/ 125 h 250"/>
                <a:gd name="T8" fmla="*/ 125 w 249"/>
                <a:gd name="T9" fmla="*/ 0 h 250"/>
                <a:gd name="T10" fmla="*/ 125 w 249"/>
                <a:gd name="T11" fmla="*/ 242 h 250"/>
                <a:gd name="T12" fmla="*/ 8 w 249"/>
                <a:gd name="T13" fmla="*/ 125 h 250"/>
                <a:gd name="T14" fmla="*/ 125 w 249"/>
                <a:gd name="T15" fmla="*/ 8 h 250"/>
                <a:gd name="T16" fmla="*/ 241 w 249"/>
                <a:gd name="T17" fmla="*/ 125 h 250"/>
                <a:gd name="T18" fmla="*/ 125 w 249"/>
                <a:gd name="T19" fmla="*/ 24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50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cubicBezTo>
                    <a:pt x="0" y="194"/>
                    <a:pt x="56" y="250"/>
                    <a:pt x="125" y="250"/>
                  </a:cubicBezTo>
                  <a:cubicBezTo>
                    <a:pt x="193" y="250"/>
                    <a:pt x="249" y="194"/>
                    <a:pt x="249" y="125"/>
                  </a:cubicBezTo>
                  <a:cubicBezTo>
                    <a:pt x="249" y="56"/>
                    <a:pt x="193" y="0"/>
                    <a:pt x="125" y="0"/>
                  </a:cubicBezTo>
                  <a:close/>
                  <a:moveTo>
                    <a:pt x="125" y="242"/>
                  </a:moveTo>
                  <a:cubicBezTo>
                    <a:pt x="60" y="242"/>
                    <a:pt x="8" y="190"/>
                    <a:pt x="8" y="125"/>
                  </a:cubicBezTo>
                  <a:cubicBezTo>
                    <a:pt x="8" y="61"/>
                    <a:pt x="60" y="8"/>
                    <a:pt x="125" y="8"/>
                  </a:cubicBezTo>
                  <a:cubicBezTo>
                    <a:pt x="189" y="8"/>
                    <a:pt x="241" y="61"/>
                    <a:pt x="241" y="125"/>
                  </a:cubicBezTo>
                  <a:cubicBezTo>
                    <a:pt x="241" y="190"/>
                    <a:pt x="189" y="242"/>
                    <a:pt x="125" y="2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550"/>
            <p:cNvSpPr>
              <a:spLocks noEditPoints="1"/>
            </p:cNvSpPr>
            <p:nvPr/>
          </p:nvSpPr>
          <p:spPr bwMode="auto">
            <a:xfrm>
              <a:off x="3551238" y="5121275"/>
              <a:ext cx="241300" cy="282575"/>
            </a:xfrm>
            <a:custGeom>
              <a:avLst/>
              <a:gdLst>
                <a:gd name="T0" fmla="*/ 76 w 76"/>
                <a:gd name="T1" fmla="*/ 45 h 89"/>
                <a:gd name="T2" fmla="*/ 73 w 76"/>
                <a:gd name="T3" fmla="*/ 62 h 89"/>
                <a:gd name="T4" fmla="*/ 65 w 76"/>
                <a:gd name="T5" fmla="*/ 76 h 89"/>
                <a:gd name="T6" fmla="*/ 53 w 76"/>
                <a:gd name="T7" fmla="*/ 86 h 89"/>
                <a:gd name="T8" fmla="*/ 38 w 76"/>
                <a:gd name="T9" fmla="*/ 89 h 89"/>
                <a:gd name="T10" fmla="*/ 23 w 76"/>
                <a:gd name="T11" fmla="*/ 86 h 89"/>
                <a:gd name="T12" fmla="*/ 11 w 76"/>
                <a:gd name="T13" fmla="*/ 76 h 89"/>
                <a:gd name="T14" fmla="*/ 3 w 76"/>
                <a:gd name="T15" fmla="*/ 62 h 89"/>
                <a:gd name="T16" fmla="*/ 0 w 76"/>
                <a:gd name="T17" fmla="*/ 45 h 89"/>
                <a:gd name="T18" fmla="*/ 3 w 76"/>
                <a:gd name="T19" fmla="*/ 27 h 89"/>
                <a:gd name="T20" fmla="*/ 11 w 76"/>
                <a:gd name="T21" fmla="*/ 13 h 89"/>
                <a:gd name="T22" fmla="*/ 23 w 76"/>
                <a:gd name="T23" fmla="*/ 4 h 89"/>
                <a:gd name="T24" fmla="*/ 38 w 76"/>
                <a:gd name="T25" fmla="*/ 0 h 89"/>
                <a:gd name="T26" fmla="*/ 53 w 76"/>
                <a:gd name="T27" fmla="*/ 4 h 89"/>
                <a:gd name="T28" fmla="*/ 65 w 76"/>
                <a:gd name="T29" fmla="*/ 13 h 89"/>
                <a:gd name="T30" fmla="*/ 73 w 76"/>
                <a:gd name="T31" fmla="*/ 27 h 89"/>
                <a:gd name="T32" fmla="*/ 76 w 76"/>
                <a:gd name="T33" fmla="*/ 45 h 89"/>
                <a:gd name="T34" fmla="*/ 53 w 76"/>
                <a:gd name="T35" fmla="*/ 45 h 89"/>
                <a:gd name="T36" fmla="*/ 49 w 76"/>
                <a:gd name="T37" fmla="*/ 28 h 89"/>
                <a:gd name="T38" fmla="*/ 38 w 76"/>
                <a:gd name="T39" fmla="*/ 22 h 89"/>
                <a:gd name="T40" fmla="*/ 27 w 76"/>
                <a:gd name="T41" fmla="*/ 28 h 89"/>
                <a:gd name="T42" fmla="*/ 23 w 76"/>
                <a:gd name="T43" fmla="*/ 45 h 89"/>
                <a:gd name="T44" fmla="*/ 27 w 76"/>
                <a:gd name="T45" fmla="*/ 61 h 89"/>
                <a:gd name="T46" fmla="*/ 38 w 76"/>
                <a:gd name="T47" fmla="*/ 67 h 89"/>
                <a:gd name="T48" fmla="*/ 49 w 76"/>
                <a:gd name="T49" fmla="*/ 61 h 89"/>
                <a:gd name="T50" fmla="*/ 53 w 76"/>
                <a:gd name="T51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89">
                  <a:moveTo>
                    <a:pt x="76" y="45"/>
                  </a:moveTo>
                  <a:cubicBezTo>
                    <a:pt x="76" y="51"/>
                    <a:pt x="75" y="57"/>
                    <a:pt x="73" y="62"/>
                  </a:cubicBezTo>
                  <a:cubicBezTo>
                    <a:pt x="71" y="68"/>
                    <a:pt x="69" y="72"/>
                    <a:pt x="65" y="76"/>
                  </a:cubicBezTo>
                  <a:cubicBezTo>
                    <a:pt x="62" y="80"/>
                    <a:pt x="58" y="83"/>
                    <a:pt x="53" y="86"/>
                  </a:cubicBezTo>
                  <a:cubicBezTo>
                    <a:pt x="49" y="88"/>
                    <a:pt x="44" y="89"/>
                    <a:pt x="38" y="89"/>
                  </a:cubicBezTo>
                  <a:cubicBezTo>
                    <a:pt x="33" y="89"/>
                    <a:pt x="28" y="88"/>
                    <a:pt x="23" y="86"/>
                  </a:cubicBezTo>
                  <a:cubicBezTo>
                    <a:pt x="18" y="83"/>
                    <a:pt x="14" y="80"/>
                    <a:pt x="11" y="76"/>
                  </a:cubicBezTo>
                  <a:cubicBezTo>
                    <a:pt x="7" y="72"/>
                    <a:pt x="5" y="68"/>
                    <a:pt x="3" y="62"/>
                  </a:cubicBezTo>
                  <a:cubicBezTo>
                    <a:pt x="1" y="57"/>
                    <a:pt x="0" y="51"/>
                    <a:pt x="0" y="45"/>
                  </a:cubicBezTo>
                  <a:cubicBezTo>
                    <a:pt x="0" y="38"/>
                    <a:pt x="1" y="32"/>
                    <a:pt x="3" y="27"/>
                  </a:cubicBezTo>
                  <a:cubicBezTo>
                    <a:pt x="5" y="22"/>
                    <a:pt x="7" y="17"/>
                    <a:pt x="11" y="13"/>
                  </a:cubicBezTo>
                  <a:cubicBezTo>
                    <a:pt x="14" y="9"/>
                    <a:pt x="18" y="6"/>
                    <a:pt x="23" y="4"/>
                  </a:cubicBezTo>
                  <a:cubicBezTo>
                    <a:pt x="28" y="1"/>
                    <a:pt x="33" y="0"/>
                    <a:pt x="38" y="0"/>
                  </a:cubicBezTo>
                  <a:cubicBezTo>
                    <a:pt x="44" y="0"/>
                    <a:pt x="49" y="1"/>
                    <a:pt x="53" y="4"/>
                  </a:cubicBezTo>
                  <a:cubicBezTo>
                    <a:pt x="58" y="6"/>
                    <a:pt x="62" y="9"/>
                    <a:pt x="65" y="13"/>
                  </a:cubicBezTo>
                  <a:cubicBezTo>
                    <a:pt x="69" y="17"/>
                    <a:pt x="71" y="22"/>
                    <a:pt x="73" y="27"/>
                  </a:cubicBezTo>
                  <a:cubicBezTo>
                    <a:pt x="75" y="32"/>
                    <a:pt x="76" y="38"/>
                    <a:pt x="76" y="45"/>
                  </a:cubicBezTo>
                  <a:close/>
                  <a:moveTo>
                    <a:pt x="53" y="45"/>
                  </a:moveTo>
                  <a:cubicBezTo>
                    <a:pt x="53" y="38"/>
                    <a:pt x="51" y="32"/>
                    <a:pt x="49" y="28"/>
                  </a:cubicBezTo>
                  <a:cubicBezTo>
                    <a:pt x="46" y="24"/>
                    <a:pt x="42" y="22"/>
                    <a:pt x="38" y="22"/>
                  </a:cubicBezTo>
                  <a:cubicBezTo>
                    <a:pt x="34" y="22"/>
                    <a:pt x="30" y="24"/>
                    <a:pt x="27" y="28"/>
                  </a:cubicBezTo>
                  <a:cubicBezTo>
                    <a:pt x="25" y="32"/>
                    <a:pt x="23" y="38"/>
                    <a:pt x="23" y="45"/>
                  </a:cubicBezTo>
                  <a:cubicBezTo>
                    <a:pt x="23" y="51"/>
                    <a:pt x="25" y="57"/>
                    <a:pt x="27" y="61"/>
                  </a:cubicBezTo>
                  <a:cubicBezTo>
                    <a:pt x="30" y="65"/>
                    <a:pt x="34" y="67"/>
                    <a:pt x="38" y="67"/>
                  </a:cubicBezTo>
                  <a:cubicBezTo>
                    <a:pt x="42" y="67"/>
                    <a:pt x="46" y="65"/>
                    <a:pt x="49" y="61"/>
                  </a:cubicBezTo>
                  <a:cubicBezTo>
                    <a:pt x="51" y="57"/>
                    <a:pt x="53" y="51"/>
                    <a:pt x="5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551"/>
            <p:cNvSpPr/>
            <p:nvPr/>
          </p:nvSpPr>
          <p:spPr bwMode="auto">
            <a:xfrm>
              <a:off x="3830638" y="5133975"/>
              <a:ext cx="209550" cy="263525"/>
            </a:xfrm>
            <a:custGeom>
              <a:avLst/>
              <a:gdLst>
                <a:gd name="T0" fmla="*/ 66 w 66"/>
                <a:gd name="T1" fmla="*/ 62 h 83"/>
                <a:gd name="T2" fmla="*/ 66 w 66"/>
                <a:gd name="T3" fmla="*/ 83 h 83"/>
                <a:gd name="T4" fmla="*/ 3 w 66"/>
                <a:gd name="T5" fmla="*/ 83 h 83"/>
                <a:gd name="T6" fmla="*/ 3 w 66"/>
                <a:gd name="T7" fmla="*/ 62 h 83"/>
                <a:gd name="T8" fmla="*/ 24 w 66"/>
                <a:gd name="T9" fmla="*/ 62 h 83"/>
                <a:gd name="T10" fmla="*/ 24 w 66"/>
                <a:gd name="T11" fmla="*/ 25 h 83"/>
                <a:gd name="T12" fmla="*/ 19 w 66"/>
                <a:gd name="T13" fmla="*/ 29 h 83"/>
                <a:gd name="T14" fmla="*/ 13 w 66"/>
                <a:gd name="T15" fmla="*/ 32 h 83"/>
                <a:gd name="T16" fmla="*/ 6 w 66"/>
                <a:gd name="T17" fmla="*/ 35 h 83"/>
                <a:gd name="T18" fmla="*/ 0 w 66"/>
                <a:gd name="T19" fmla="*/ 36 h 83"/>
                <a:gd name="T20" fmla="*/ 0 w 66"/>
                <a:gd name="T21" fmla="*/ 14 h 83"/>
                <a:gd name="T22" fmla="*/ 6 w 66"/>
                <a:gd name="T23" fmla="*/ 12 h 83"/>
                <a:gd name="T24" fmla="*/ 13 w 66"/>
                <a:gd name="T25" fmla="*/ 9 h 83"/>
                <a:gd name="T26" fmla="*/ 20 w 66"/>
                <a:gd name="T27" fmla="*/ 4 h 83"/>
                <a:gd name="T28" fmla="*/ 24 w 66"/>
                <a:gd name="T29" fmla="*/ 0 h 83"/>
                <a:gd name="T30" fmla="*/ 47 w 66"/>
                <a:gd name="T31" fmla="*/ 0 h 83"/>
                <a:gd name="T32" fmla="*/ 47 w 66"/>
                <a:gd name="T33" fmla="*/ 62 h 83"/>
                <a:gd name="T34" fmla="*/ 66 w 66"/>
                <a:gd name="T35" fmla="*/ 6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83">
                  <a:moveTo>
                    <a:pt x="66" y="62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6"/>
                    <a:pt x="21" y="28"/>
                    <a:pt x="19" y="29"/>
                  </a:cubicBezTo>
                  <a:cubicBezTo>
                    <a:pt x="18" y="30"/>
                    <a:pt x="16" y="31"/>
                    <a:pt x="13" y="32"/>
                  </a:cubicBezTo>
                  <a:cubicBezTo>
                    <a:pt x="11" y="33"/>
                    <a:pt x="9" y="34"/>
                    <a:pt x="6" y="35"/>
                  </a:cubicBezTo>
                  <a:cubicBezTo>
                    <a:pt x="4" y="35"/>
                    <a:pt x="2" y="36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3" y="13"/>
                    <a:pt x="6" y="12"/>
                  </a:cubicBezTo>
                  <a:cubicBezTo>
                    <a:pt x="8" y="11"/>
                    <a:pt x="11" y="10"/>
                    <a:pt x="13" y="9"/>
                  </a:cubicBezTo>
                  <a:cubicBezTo>
                    <a:pt x="16" y="7"/>
                    <a:pt x="18" y="5"/>
                    <a:pt x="20" y="4"/>
                  </a:cubicBezTo>
                  <a:cubicBezTo>
                    <a:pt x="22" y="2"/>
                    <a:pt x="23" y="1"/>
                    <a:pt x="2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62"/>
                    <a:pt x="47" y="62"/>
                    <a:pt x="47" y="62"/>
                  </a:cubicBezTo>
                  <a:lnTo>
                    <a:pt x="66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552"/>
            <p:cNvSpPr/>
            <p:nvPr/>
          </p:nvSpPr>
          <p:spPr bwMode="auto">
            <a:xfrm>
              <a:off x="4611688" y="2041525"/>
              <a:ext cx="1033463" cy="2432050"/>
            </a:xfrm>
            <a:custGeom>
              <a:avLst/>
              <a:gdLst>
                <a:gd name="T0" fmla="*/ 326 w 326"/>
                <a:gd name="T1" fmla="*/ 170 h 766"/>
                <a:gd name="T2" fmla="*/ 326 w 326"/>
                <a:gd name="T3" fmla="*/ 766 h 766"/>
                <a:gd name="T4" fmla="*/ 0 w 326"/>
                <a:gd name="T5" fmla="*/ 766 h 766"/>
                <a:gd name="T6" fmla="*/ 0 w 326"/>
                <a:gd name="T7" fmla="*/ 170 h 766"/>
                <a:gd name="T8" fmla="*/ 4 w 326"/>
                <a:gd name="T9" fmla="*/ 162 h 766"/>
                <a:gd name="T10" fmla="*/ 164 w 326"/>
                <a:gd name="T11" fmla="*/ 4 h 766"/>
                <a:gd name="T12" fmla="*/ 180 w 326"/>
                <a:gd name="T13" fmla="*/ 5 h 766"/>
                <a:gd name="T14" fmla="*/ 324 w 326"/>
                <a:gd name="T15" fmla="*/ 162 h 766"/>
                <a:gd name="T16" fmla="*/ 326 w 326"/>
                <a:gd name="T17" fmla="*/ 17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766">
                  <a:moveTo>
                    <a:pt x="326" y="170"/>
                  </a:moveTo>
                  <a:cubicBezTo>
                    <a:pt x="326" y="766"/>
                    <a:pt x="326" y="766"/>
                    <a:pt x="326" y="766"/>
                  </a:cubicBezTo>
                  <a:cubicBezTo>
                    <a:pt x="0" y="766"/>
                    <a:pt x="0" y="766"/>
                    <a:pt x="0" y="76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67"/>
                    <a:pt x="2" y="164"/>
                    <a:pt x="4" y="162"/>
                  </a:cubicBezTo>
                  <a:cubicBezTo>
                    <a:pt x="164" y="4"/>
                    <a:pt x="164" y="4"/>
                    <a:pt x="164" y="4"/>
                  </a:cubicBezTo>
                  <a:cubicBezTo>
                    <a:pt x="168" y="0"/>
                    <a:pt x="176" y="0"/>
                    <a:pt x="180" y="5"/>
                  </a:cubicBezTo>
                  <a:cubicBezTo>
                    <a:pt x="324" y="162"/>
                    <a:pt x="324" y="162"/>
                    <a:pt x="324" y="162"/>
                  </a:cubicBezTo>
                  <a:cubicBezTo>
                    <a:pt x="325" y="164"/>
                    <a:pt x="326" y="167"/>
                    <a:pt x="326" y="170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553"/>
            <p:cNvSpPr/>
            <p:nvPr/>
          </p:nvSpPr>
          <p:spPr bwMode="auto">
            <a:xfrm>
              <a:off x="4379913" y="4473575"/>
              <a:ext cx="1262063" cy="209550"/>
            </a:xfrm>
            <a:custGeom>
              <a:avLst/>
              <a:gdLst>
                <a:gd name="T0" fmla="*/ 747 w 795"/>
                <a:gd name="T1" fmla="*/ 132 h 132"/>
                <a:gd name="T2" fmla="*/ 0 w 795"/>
                <a:gd name="T3" fmla="*/ 132 h 132"/>
                <a:gd name="T4" fmla="*/ 146 w 795"/>
                <a:gd name="T5" fmla="*/ 0 h 132"/>
                <a:gd name="T6" fmla="*/ 795 w 795"/>
                <a:gd name="T7" fmla="*/ 0 h 132"/>
                <a:gd name="T8" fmla="*/ 747 w 795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5" h="132">
                  <a:moveTo>
                    <a:pt x="747" y="132"/>
                  </a:moveTo>
                  <a:lnTo>
                    <a:pt x="0" y="132"/>
                  </a:lnTo>
                  <a:lnTo>
                    <a:pt x="146" y="0"/>
                  </a:lnTo>
                  <a:lnTo>
                    <a:pt x="795" y="0"/>
                  </a:lnTo>
                  <a:lnTo>
                    <a:pt x="747" y="1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Rectangle 554"/>
            <p:cNvSpPr>
              <a:spLocks noChangeArrowheads="1"/>
            </p:cNvSpPr>
            <p:nvPr/>
          </p:nvSpPr>
          <p:spPr bwMode="auto">
            <a:xfrm>
              <a:off x="4379913" y="4683125"/>
              <a:ext cx="1185863" cy="1187450"/>
            </a:xfrm>
            <a:prstGeom prst="rect">
              <a:avLst/>
            </a:pr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555"/>
            <p:cNvSpPr>
              <a:spLocks noEditPoints="1"/>
            </p:cNvSpPr>
            <p:nvPr/>
          </p:nvSpPr>
          <p:spPr bwMode="auto">
            <a:xfrm>
              <a:off x="4914900" y="2530475"/>
              <a:ext cx="358775" cy="374650"/>
            </a:xfrm>
            <a:custGeom>
              <a:avLst/>
              <a:gdLst>
                <a:gd name="T0" fmla="*/ 85 w 113"/>
                <a:gd name="T1" fmla="*/ 12 h 118"/>
                <a:gd name="T2" fmla="*/ 100 w 113"/>
                <a:gd name="T3" fmla="*/ 1 h 118"/>
                <a:gd name="T4" fmla="*/ 96 w 113"/>
                <a:gd name="T5" fmla="*/ 19 h 118"/>
                <a:gd name="T6" fmla="*/ 71 w 113"/>
                <a:gd name="T7" fmla="*/ 51 h 118"/>
                <a:gd name="T8" fmla="*/ 85 w 113"/>
                <a:gd name="T9" fmla="*/ 12 h 118"/>
                <a:gd name="T10" fmla="*/ 59 w 113"/>
                <a:gd name="T11" fmla="*/ 61 h 118"/>
                <a:gd name="T12" fmla="*/ 71 w 113"/>
                <a:gd name="T13" fmla="*/ 51 h 118"/>
                <a:gd name="T14" fmla="*/ 100 w 113"/>
                <a:gd name="T15" fmla="*/ 99 h 118"/>
                <a:gd name="T16" fmla="*/ 102 w 113"/>
                <a:gd name="T17" fmla="*/ 117 h 118"/>
                <a:gd name="T18" fmla="*/ 89 w 113"/>
                <a:gd name="T19" fmla="*/ 105 h 118"/>
                <a:gd name="T20" fmla="*/ 73 w 113"/>
                <a:gd name="T21" fmla="*/ 67 h 118"/>
                <a:gd name="T22" fmla="*/ 100 w 113"/>
                <a:gd name="T23" fmla="*/ 98 h 118"/>
                <a:gd name="T24" fmla="*/ 98 w 113"/>
                <a:gd name="T25" fmla="*/ 87 h 118"/>
                <a:gd name="T26" fmla="*/ 92 w 113"/>
                <a:gd name="T27" fmla="*/ 87 h 118"/>
                <a:gd name="T28" fmla="*/ 86 w 113"/>
                <a:gd name="T29" fmla="*/ 90 h 118"/>
                <a:gd name="T30" fmla="*/ 86 w 113"/>
                <a:gd name="T31" fmla="*/ 84 h 118"/>
                <a:gd name="T32" fmla="*/ 86 w 113"/>
                <a:gd name="T33" fmla="*/ 90 h 118"/>
                <a:gd name="T34" fmla="*/ 81 w 113"/>
                <a:gd name="T35" fmla="*/ 87 h 118"/>
                <a:gd name="T36" fmla="*/ 75 w 113"/>
                <a:gd name="T37" fmla="*/ 87 h 118"/>
                <a:gd name="T38" fmla="*/ 18 w 113"/>
                <a:gd name="T39" fmla="*/ 69 h 118"/>
                <a:gd name="T40" fmla="*/ 58 w 113"/>
                <a:gd name="T41" fmla="*/ 61 h 118"/>
                <a:gd name="T42" fmla="*/ 18 w 113"/>
                <a:gd name="T43" fmla="*/ 56 h 118"/>
                <a:gd name="T44" fmla="*/ 0 w 113"/>
                <a:gd name="T45" fmla="*/ 61 h 118"/>
                <a:gd name="T46" fmla="*/ 18 w 113"/>
                <a:gd name="T47" fmla="*/ 68 h 118"/>
                <a:gd name="T48" fmla="*/ 40 w 113"/>
                <a:gd name="T49" fmla="*/ 67 h 118"/>
                <a:gd name="T50" fmla="*/ 40 w 113"/>
                <a:gd name="T51" fmla="*/ 56 h 118"/>
                <a:gd name="T52" fmla="*/ 32 w 113"/>
                <a:gd name="T53" fmla="*/ 51 h 118"/>
                <a:gd name="T54" fmla="*/ 40 w 113"/>
                <a:gd name="T55" fmla="*/ 67 h 118"/>
                <a:gd name="T56" fmla="*/ 35 w 113"/>
                <a:gd name="T57" fmla="*/ 73 h 118"/>
                <a:gd name="T58" fmla="*/ 40 w 113"/>
                <a:gd name="T59" fmla="*/ 73 h 118"/>
                <a:gd name="T60" fmla="*/ 74 w 113"/>
                <a:gd name="T61" fmla="*/ 17 h 118"/>
                <a:gd name="T62" fmla="*/ 79 w 113"/>
                <a:gd name="T63" fmla="*/ 35 h 118"/>
                <a:gd name="T64" fmla="*/ 74 w 113"/>
                <a:gd name="T65" fmla="*/ 17 h 118"/>
                <a:gd name="T66" fmla="*/ 80 w 113"/>
                <a:gd name="T67" fmla="*/ 41 h 118"/>
                <a:gd name="T68" fmla="*/ 74 w 113"/>
                <a:gd name="T69" fmla="*/ 4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" h="118">
                  <a:moveTo>
                    <a:pt x="85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0" y="0"/>
                    <a:pt x="100" y="0"/>
                    <a:pt x="100" y="1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6" y="19"/>
                    <a:pt x="96" y="19"/>
                  </a:cubicBezTo>
                  <a:cubicBezTo>
                    <a:pt x="106" y="29"/>
                    <a:pt x="107" y="44"/>
                    <a:pt x="99" y="55"/>
                  </a:cubicBezTo>
                  <a:cubicBezTo>
                    <a:pt x="91" y="49"/>
                    <a:pt x="81" y="47"/>
                    <a:pt x="71" y="51"/>
                  </a:cubicBezTo>
                  <a:cubicBezTo>
                    <a:pt x="67" y="42"/>
                    <a:pt x="58" y="36"/>
                    <a:pt x="48" y="35"/>
                  </a:cubicBezTo>
                  <a:cubicBezTo>
                    <a:pt x="51" y="17"/>
                    <a:pt x="68" y="7"/>
                    <a:pt x="85" y="12"/>
                  </a:cubicBezTo>
                  <a:close/>
                  <a:moveTo>
                    <a:pt x="71" y="51"/>
                  </a:moveTo>
                  <a:cubicBezTo>
                    <a:pt x="66" y="53"/>
                    <a:pt x="62" y="57"/>
                    <a:pt x="59" y="61"/>
                  </a:cubicBezTo>
                  <a:cubicBezTo>
                    <a:pt x="63" y="64"/>
                    <a:pt x="68" y="66"/>
                    <a:pt x="73" y="67"/>
                  </a:cubicBezTo>
                  <a:cubicBezTo>
                    <a:pt x="74" y="62"/>
                    <a:pt x="73" y="56"/>
                    <a:pt x="71" y="51"/>
                  </a:cubicBezTo>
                  <a:close/>
                  <a:moveTo>
                    <a:pt x="100" y="98"/>
                  </a:moveTo>
                  <a:cubicBezTo>
                    <a:pt x="100" y="98"/>
                    <a:pt x="100" y="99"/>
                    <a:pt x="100" y="99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103" y="117"/>
                    <a:pt x="103" y="118"/>
                    <a:pt x="102" y="117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4"/>
                    <a:pt x="89" y="105"/>
                  </a:cubicBezTo>
                  <a:cubicBezTo>
                    <a:pt x="76" y="108"/>
                    <a:pt x="61" y="102"/>
                    <a:pt x="56" y="89"/>
                  </a:cubicBezTo>
                  <a:cubicBezTo>
                    <a:pt x="65" y="85"/>
                    <a:pt x="72" y="77"/>
                    <a:pt x="73" y="67"/>
                  </a:cubicBezTo>
                  <a:cubicBezTo>
                    <a:pt x="83" y="68"/>
                    <a:pt x="93" y="64"/>
                    <a:pt x="99" y="56"/>
                  </a:cubicBezTo>
                  <a:cubicBezTo>
                    <a:pt x="112" y="66"/>
                    <a:pt x="113" y="87"/>
                    <a:pt x="100" y="98"/>
                  </a:cubicBezTo>
                  <a:close/>
                  <a:moveTo>
                    <a:pt x="95" y="90"/>
                  </a:moveTo>
                  <a:cubicBezTo>
                    <a:pt x="96" y="90"/>
                    <a:pt x="98" y="88"/>
                    <a:pt x="98" y="87"/>
                  </a:cubicBezTo>
                  <a:cubicBezTo>
                    <a:pt x="98" y="85"/>
                    <a:pt x="96" y="84"/>
                    <a:pt x="95" y="84"/>
                  </a:cubicBezTo>
                  <a:cubicBezTo>
                    <a:pt x="93" y="84"/>
                    <a:pt x="92" y="85"/>
                    <a:pt x="92" y="87"/>
                  </a:cubicBezTo>
                  <a:cubicBezTo>
                    <a:pt x="92" y="88"/>
                    <a:pt x="93" y="90"/>
                    <a:pt x="95" y="90"/>
                  </a:cubicBezTo>
                  <a:close/>
                  <a:moveTo>
                    <a:pt x="86" y="90"/>
                  </a:moveTo>
                  <a:cubicBezTo>
                    <a:pt x="88" y="90"/>
                    <a:pt x="89" y="88"/>
                    <a:pt x="89" y="87"/>
                  </a:cubicBezTo>
                  <a:cubicBezTo>
                    <a:pt x="89" y="85"/>
                    <a:pt x="88" y="84"/>
                    <a:pt x="86" y="84"/>
                  </a:cubicBezTo>
                  <a:cubicBezTo>
                    <a:pt x="85" y="84"/>
                    <a:pt x="83" y="85"/>
                    <a:pt x="83" y="87"/>
                  </a:cubicBezTo>
                  <a:cubicBezTo>
                    <a:pt x="83" y="88"/>
                    <a:pt x="84" y="90"/>
                    <a:pt x="86" y="90"/>
                  </a:cubicBezTo>
                  <a:close/>
                  <a:moveTo>
                    <a:pt x="78" y="90"/>
                  </a:moveTo>
                  <a:cubicBezTo>
                    <a:pt x="80" y="90"/>
                    <a:pt x="81" y="89"/>
                    <a:pt x="81" y="87"/>
                  </a:cubicBezTo>
                  <a:cubicBezTo>
                    <a:pt x="81" y="85"/>
                    <a:pt x="80" y="84"/>
                    <a:pt x="78" y="84"/>
                  </a:cubicBezTo>
                  <a:cubicBezTo>
                    <a:pt x="76" y="84"/>
                    <a:pt x="75" y="85"/>
                    <a:pt x="75" y="87"/>
                  </a:cubicBezTo>
                  <a:cubicBezTo>
                    <a:pt x="75" y="89"/>
                    <a:pt x="76" y="90"/>
                    <a:pt x="78" y="90"/>
                  </a:cubicBezTo>
                  <a:close/>
                  <a:moveTo>
                    <a:pt x="18" y="69"/>
                  </a:moveTo>
                  <a:cubicBezTo>
                    <a:pt x="22" y="85"/>
                    <a:pt x="39" y="95"/>
                    <a:pt x="56" y="89"/>
                  </a:cubicBezTo>
                  <a:cubicBezTo>
                    <a:pt x="51" y="80"/>
                    <a:pt x="53" y="69"/>
                    <a:pt x="58" y="61"/>
                  </a:cubicBezTo>
                  <a:cubicBezTo>
                    <a:pt x="51" y="55"/>
                    <a:pt x="47" y="45"/>
                    <a:pt x="48" y="35"/>
                  </a:cubicBezTo>
                  <a:cubicBezTo>
                    <a:pt x="34" y="33"/>
                    <a:pt x="22" y="42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lose/>
                  <a:moveTo>
                    <a:pt x="40" y="67"/>
                  </a:moveTo>
                  <a:cubicBezTo>
                    <a:pt x="35" y="67"/>
                    <a:pt x="35" y="67"/>
                    <a:pt x="35" y="67"/>
                  </a:cubicBezTo>
                  <a:cubicBezTo>
                    <a:pt x="35" y="61"/>
                    <a:pt x="40" y="59"/>
                    <a:pt x="40" y="56"/>
                  </a:cubicBezTo>
                  <a:cubicBezTo>
                    <a:pt x="40" y="52"/>
                    <a:pt x="35" y="53"/>
                    <a:pt x="33" y="54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7" y="48"/>
                    <a:pt x="45" y="49"/>
                    <a:pt x="45" y="55"/>
                  </a:cubicBezTo>
                  <a:cubicBezTo>
                    <a:pt x="45" y="60"/>
                    <a:pt x="40" y="61"/>
                    <a:pt x="40" y="67"/>
                  </a:cubicBezTo>
                  <a:close/>
                  <a:moveTo>
                    <a:pt x="38" y="76"/>
                  </a:moveTo>
                  <a:cubicBezTo>
                    <a:pt x="36" y="76"/>
                    <a:pt x="35" y="74"/>
                    <a:pt x="35" y="73"/>
                  </a:cubicBezTo>
                  <a:cubicBezTo>
                    <a:pt x="35" y="71"/>
                    <a:pt x="36" y="70"/>
                    <a:pt x="38" y="70"/>
                  </a:cubicBezTo>
                  <a:cubicBezTo>
                    <a:pt x="39" y="70"/>
                    <a:pt x="40" y="71"/>
                    <a:pt x="40" y="73"/>
                  </a:cubicBezTo>
                  <a:cubicBezTo>
                    <a:pt x="40" y="74"/>
                    <a:pt x="39" y="76"/>
                    <a:pt x="38" y="76"/>
                  </a:cubicBezTo>
                  <a:close/>
                  <a:moveTo>
                    <a:pt x="74" y="17"/>
                  </a:moveTo>
                  <a:cubicBezTo>
                    <a:pt x="75" y="35"/>
                    <a:pt x="75" y="35"/>
                    <a:pt x="75" y="35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4" y="17"/>
                    <a:pt x="74" y="17"/>
                    <a:pt x="74" y="17"/>
                  </a:cubicBezTo>
                  <a:close/>
                  <a:moveTo>
                    <a:pt x="77" y="44"/>
                  </a:moveTo>
                  <a:cubicBezTo>
                    <a:pt x="79" y="44"/>
                    <a:pt x="80" y="43"/>
                    <a:pt x="80" y="41"/>
                  </a:cubicBezTo>
                  <a:cubicBezTo>
                    <a:pt x="80" y="39"/>
                    <a:pt x="79" y="38"/>
                    <a:pt x="77" y="38"/>
                  </a:cubicBezTo>
                  <a:cubicBezTo>
                    <a:pt x="75" y="38"/>
                    <a:pt x="74" y="39"/>
                    <a:pt x="74" y="41"/>
                  </a:cubicBezTo>
                  <a:cubicBezTo>
                    <a:pt x="74" y="42"/>
                    <a:pt x="75" y="44"/>
                    <a:pt x="7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556"/>
            <p:cNvSpPr>
              <a:spLocks noChangeArrowheads="1"/>
            </p:cNvSpPr>
            <p:nvPr/>
          </p:nvSpPr>
          <p:spPr bwMode="auto">
            <a:xfrm>
              <a:off x="4573588" y="4905375"/>
              <a:ext cx="741363" cy="742950"/>
            </a:xfrm>
            <a:prstGeom prst="ellipse">
              <a:avLst/>
            </a:prstGeom>
            <a:solidFill>
              <a:srgbClr val="34D6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557"/>
            <p:cNvSpPr>
              <a:spLocks noEditPoints="1"/>
            </p:cNvSpPr>
            <p:nvPr/>
          </p:nvSpPr>
          <p:spPr bwMode="auto">
            <a:xfrm>
              <a:off x="4548188" y="4879975"/>
              <a:ext cx="792163" cy="793750"/>
            </a:xfrm>
            <a:custGeom>
              <a:avLst/>
              <a:gdLst>
                <a:gd name="T0" fmla="*/ 125 w 250"/>
                <a:gd name="T1" fmla="*/ 0 h 250"/>
                <a:gd name="T2" fmla="*/ 0 w 250"/>
                <a:gd name="T3" fmla="*/ 125 h 250"/>
                <a:gd name="T4" fmla="*/ 125 w 250"/>
                <a:gd name="T5" fmla="*/ 250 h 250"/>
                <a:gd name="T6" fmla="*/ 250 w 250"/>
                <a:gd name="T7" fmla="*/ 125 h 250"/>
                <a:gd name="T8" fmla="*/ 125 w 250"/>
                <a:gd name="T9" fmla="*/ 0 h 250"/>
                <a:gd name="T10" fmla="*/ 8 w 250"/>
                <a:gd name="T11" fmla="*/ 125 h 250"/>
                <a:gd name="T12" fmla="*/ 125 w 250"/>
                <a:gd name="T13" fmla="*/ 8 h 250"/>
                <a:gd name="T14" fmla="*/ 242 w 250"/>
                <a:gd name="T15" fmla="*/ 125 h 250"/>
                <a:gd name="T16" fmla="*/ 125 w 250"/>
                <a:gd name="T17" fmla="*/ 242 h 250"/>
                <a:gd name="T18" fmla="*/ 8 w 250"/>
                <a:gd name="T19" fmla="*/ 12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250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cubicBezTo>
                    <a:pt x="0" y="194"/>
                    <a:pt x="56" y="250"/>
                    <a:pt x="125" y="250"/>
                  </a:cubicBezTo>
                  <a:cubicBezTo>
                    <a:pt x="194" y="250"/>
                    <a:pt x="250" y="194"/>
                    <a:pt x="250" y="125"/>
                  </a:cubicBezTo>
                  <a:cubicBezTo>
                    <a:pt x="250" y="56"/>
                    <a:pt x="194" y="0"/>
                    <a:pt x="125" y="0"/>
                  </a:cubicBezTo>
                  <a:close/>
                  <a:moveTo>
                    <a:pt x="8" y="125"/>
                  </a:moveTo>
                  <a:cubicBezTo>
                    <a:pt x="8" y="61"/>
                    <a:pt x="61" y="8"/>
                    <a:pt x="125" y="8"/>
                  </a:cubicBezTo>
                  <a:cubicBezTo>
                    <a:pt x="190" y="8"/>
                    <a:pt x="242" y="61"/>
                    <a:pt x="242" y="125"/>
                  </a:cubicBezTo>
                  <a:cubicBezTo>
                    <a:pt x="242" y="190"/>
                    <a:pt x="190" y="242"/>
                    <a:pt x="125" y="242"/>
                  </a:cubicBezTo>
                  <a:cubicBezTo>
                    <a:pt x="61" y="242"/>
                    <a:pt x="8" y="190"/>
                    <a:pt x="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558"/>
            <p:cNvSpPr>
              <a:spLocks noEditPoints="1"/>
            </p:cNvSpPr>
            <p:nvPr/>
          </p:nvSpPr>
          <p:spPr bwMode="auto">
            <a:xfrm>
              <a:off x="4697413" y="5121275"/>
              <a:ext cx="239713" cy="282575"/>
            </a:xfrm>
            <a:custGeom>
              <a:avLst/>
              <a:gdLst>
                <a:gd name="T0" fmla="*/ 76 w 76"/>
                <a:gd name="T1" fmla="*/ 45 h 89"/>
                <a:gd name="T2" fmla="*/ 73 w 76"/>
                <a:gd name="T3" fmla="*/ 62 h 89"/>
                <a:gd name="T4" fmla="*/ 65 w 76"/>
                <a:gd name="T5" fmla="*/ 76 h 89"/>
                <a:gd name="T6" fmla="*/ 53 w 76"/>
                <a:gd name="T7" fmla="*/ 86 h 89"/>
                <a:gd name="T8" fmla="*/ 38 w 76"/>
                <a:gd name="T9" fmla="*/ 89 h 89"/>
                <a:gd name="T10" fmla="*/ 23 w 76"/>
                <a:gd name="T11" fmla="*/ 86 h 89"/>
                <a:gd name="T12" fmla="*/ 11 w 76"/>
                <a:gd name="T13" fmla="*/ 76 h 89"/>
                <a:gd name="T14" fmla="*/ 3 w 76"/>
                <a:gd name="T15" fmla="*/ 62 h 89"/>
                <a:gd name="T16" fmla="*/ 0 w 76"/>
                <a:gd name="T17" fmla="*/ 45 h 89"/>
                <a:gd name="T18" fmla="*/ 3 w 76"/>
                <a:gd name="T19" fmla="*/ 27 h 89"/>
                <a:gd name="T20" fmla="*/ 11 w 76"/>
                <a:gd name="T21" fmla="*/ 13 h 89"/>
                <a:gd name="T22" fmla="*/ 23 w 76"/>
                <a:gd name="T23" fmla="*/ 4 h 89"/>
                <a:gd name="T24" fmla="*/ 38 w 76"/>
                <a:gd name="T25" fmla="*/ 0 h 89"/>
                <a:gd name="T26" fmla="*/ 53 w 76"/>
                <a:gd name="T27" fmla="*/ 4 h 89"/>
                <a:gd name="T28" fmla="*/ 65 w 76"/>
                <a:gd name="T29" fmla="*/ 13 h 89"/>
                <a:gd name="T30" fmla="*/ 73 w 76"/>
                <a:gd name="T31" fmla="*/ 27 h 89"/>
                <a:gd name="T32" fmla="*/ 76 w 76"/>
                <a:gd name="T33" fmla="*/ 45 h 89"/>
                <a:gd name="T34" fmla="*/ 52 w 76"/>
                <a:gd name="T35" fmla="*/ 45 h 89"/>
                <a:gd name="T36" fmla="*/ 48 w 76"/>
                <a:gd name="T37" fmla="*/ 28 h 89"/>
                <a:gd name="T38" fmla="*/ 38 w 76"/>
                <a:gd name="T39" fmla="*/ 22 h 89"/>
                <a:gd name="T40" fmla="*/ 27 w 76"/>
                <a:gd name="T41" fmla="*/ 28 h 89"/>
                <a:gd name="T42" fmla="*/ 23 w 76"/>
                <a:gd name="T43" fmla="*/ 45 h 89"/>
                <a:gd name="T44" fmla="*/ 27 w 76"/>
                <a:gd name="T45" fmla="*/ 61 h 89"/>
                <a:gd name="T46" fmla="*/ 38 w 76"/>
                <a:gd name="T47" fmla="*/ 67 h 89"/>
                <a:gd name="T48" fmla="*/ 48 w 76"/>
                <a:gd name="T49" fmla="*/ 61 h 89"/>
                <a:gd name="T50" fmla="*/ 52 w 76"/>
                <a:gd name="T51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89">
                  <a:moveTo>
                    <a:pt x="76" y="45"/>
                  </a:moveTo>
                  <a:cubicBezTo>
                    <a:pt x="76" y="51"/>
                    <a:pt x="75" y="57"/>
                    <a:pt x="73" y="62"/>
                  </a:cubicBezTo>
                  <a:cubicBezTo>
                    <a:pt x="71" y="68"/>
                    <a:pt x="68" y="72"/>
                    <a:pt x="65" y="76"/>
                  </a:cubicBezTo>
                  <a:cubicBezTo>
                    <a:pt x="62" y="80"/>
                    <a:pt x="58" y="83"/>
                    <a:pt x="53" y="86"/>
                  </a:cubicBezTo>
                  <a:cubicBezTo>
                    <a:pt x="48" y="88"/>
                    <a:pt x="43" y="89"/>
                    <a:pt x="38" y="89"/>
                  </a:cubicBezTo>
                  <a:cubicBezTo>
                    <a:pt x="32" y="89"/>
                    <a:pt x="27" y="88"/>
                    <a:pt x="23" y="86"/>
                  </a:cubicBezTo>
                  <a:cubicBezTo>
                    <a:pt x="18" y="83"/>
                    <a:pt x="14" y="80"/>
                    <a:pt x="11" y="76"/>
                  </a:cubicBezTo>
                  <a:cubicBezTo>
                    <a:pt x="7" y="72"/>
                    <a:pt x="4" y="68"/>
                    <a:pt x="3" y="62"/>
                  </a:cubicBezTo>
                  <a:cubicBezTo>
                    <a:pt x="1" y="57"/>
                    <a:pt x="0" y="51"/>
                    <a:pt x="0" y="45"/>
                  </a:cubicBezTo>
                  <a:cubicBezTo>
                    <a:pt x="0" y="38"/>
                    <a:pt x="1" y="32"/>
                    <a:pt x="3" y="27"/>
                  </a:cubicBezTo>
                  <a:cubicBezTo>
                    <a:pt x="4" y="22"/>
                    <a:pt x="7" y="17"/>
                    <a:pt x="11" y="13"/>
                  </a:cubicBezTo>
                  <a:cubicBezTo>
                    <a:pt x="14" y="9"/>
                    <a:pt x="18" y="6"/>
                    <a:pt x="23" y="4"/>
                  </a:cubicBezTo>
                  <a:cubicBezTo>
                    <a:pt x="27" y="1"/>
                    <a:pt x="32" y="0"/>
                    <a:pt x="38" y="0"/>
                  </a:cubicBezTo>
                  <a:cubicBezTo>
                    <a:pt x="43" y="0"/>
                    <a:pt x="48" y="1"/>
                    <a:pt x="53" y="4"/>
                  </a:cubicBezTo>
                  <a:cubicBezTo>
                    <a:pt x="58" y="6"/>
                    <a:pt x="62" y="9"/>
                    <a:pt x="65" y="13"/>
                  </a:cubicBezTo>
                  <a:cubicBezTo>
                    <a:pt x="68" y="17"/>
                    <a:pt x="71" y="22"/>
                    <a:pt x="73" y="27"/>
                  </a:cubicBezTo>
                  <a:cubicBezTo>
                    <a:pt x="75" y="32"/>
                    <a:pt x="76" y="38"/>
                    <a:pt x="76" y="45"/>
                  </a:cubicBezTo>
                  <a:close/>
                  <a:moveTo>
                    <a:pt x="52" y="45"/>
                  </a:moveTo>
                  <a:cubicBezTo>
                    <a:pt x="52" y="38"/>
                    <a:pt x="51" y="32"/>
                    <a:pt x="48" y="28"/>
                  </a:cubicBezTo>
                  <a:cubicBezTo>
                    <a:pt x="46" y="24"/>
                    <a:pt x="42" y="22"/>
                    <a:pt x="38" y="22"/>
                  </a:cubicBezTo>
                  <a:cubicBezTo>
                    <a:pt x="33" y="22"/>
                    <a:pt x="30" y="24"/>
                    <a:pt x="27" y="28"/>
                  </a:cubicBezTo>
                  <a:cubicBezTo>
                    <a:pt x="24" y="32"/>
                    <a:pt x="23" y="38"/>
                    <a:pt x="23" y="45"/>
                  </a:cubicBezTo>
                  <a:cubicBezTo>
                    <a:pt x="23" y="51"/>
                    <a:pt x="24" y="57"/>
                    <a:pt x="27" y="61"/>
                  </a:cubicBezTo>
                  <a:cubicBezTo>
                    <a:pt x="30" y="65"/>
                    <a:pt x="33" y="67"/>
                    <a:pt x="38" y="67"/>
                  </a:cubicBezTo>
                  <a:cubicBezTo>
                    <a:pt x="42" y="67"/>
                    <a:pt x="46" y="65"/>
                    <a:pt x="48" y="61"/>
                  </a:cubicBezTo>
                  <a:cubicBezTo>
                    <a:pt x="51" y="57"/>
                    <a:pt x="52" y="51"/>
                    <a:pt x="5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559"/>
            <p:cNvSpPr/>
            <p:nvPr/>
          </p:nvSpPr>
          <p:spPr bwMode="auto">
            <a:xfrm>
              <a:off x="4965700" y="5130800"/>
              <a:ext cx="231775" cy="266700"/>
            </a:xfrm>
            <a:custGeom>
              <a:avLst/>
              <a:gdLst>
                <a:gd name="T0" fmla="*/ 0 w 73"/>
                <a:gd name="T1" fmla="*/ 84 h 84"/>
                <a:gd name="T2" fmla="*/ 1 w 73"/>
                <a:gd name="T3" fmla="*/ 72 h 84"/>
                <a:gd name="T4" fmla="*/ 4 w 73"/>
                <a:gd name="T5" fmla="*/ 62 h 84"/>
                <a:gd name="T6" fmla="*/ 11 w 73"/>
                <a:gd name="T7" fmla="*/ 54 h 84"/>
                <a:gd name="T8" fmla="*/ 22 w 73"/>
                <a:gd name="T9" fmla="*/ 47 h 84"/>
                <a:gd name="T10" fmla="*/ 33 w 73"/>
                <a:gd name="T11" fmla="*/ 40 h 84"/>
                <a:gd name="T12" fmla="*/ 41 w 73"/>
                <a:gd name="T13" fmla="*/ 36 h 84"/>
                <a:gd name="T14" fmla="*/ 44 w 73"/>
                <a:gd name="T15" fmla="*/ 33 h 84"/>
                <a:gd name="T16" fmla="*/ 46 w 73"/>
                <a:gd name="T17" fmla="*/ 29 h 84"/>
                <a:gd name="T18" fmla="*/ 43 w 73"/>
                <a:gd name="T19" fmla="*/ 22 h 84"/>
                <a:gd name="T20" fmla="*/ 34 w 73"/>
                <a:gd name="T21" fmla="*/ 20 h 84"/>
                <a:gd name="T22" fmla="*/ 24 w 73"/>
                <a:gd name="T23" fmla="*/ 23 h 84"/>
                <a:gd name="T24" fmla="*/ 15 w 73"/>
                <a:gd name="T25" fmla="*/ 31 h 84"/>
                <a:gd name="T26" fmla="*/ 0 w 73"/>
                <a:gd name="T27" fmla="*/ 14 h 84"/>
                <a:gd name="T28" fmla="*/ 6 w 73"/>
                <a:gd name="T29" fmla="*/ 8 h 84"/>
                <a:gd name="T30" fmla="*/ 15 w 73"/>
                <a:gd name="T31" fmla="*/ 4 h 84"/>
                <a:gd name="T32" fmla="*/ 26 w 73"/>
                <a:gd name="T33" fmla="*/ 1 h 84"/>
                <a:gd name="T34" fmla="*/ 38 w 73"/>
                <a:gd name="T35" fmla="*/ 0 h 84"/>
                <a:gd name="T36" fmla="*/ 63 w 73"/>
                <a:gd name="T37" fmla="*/ 7 h 84"/>
                <a:gd name="T38" fmla="*/ 71 w 73"/>
                <a:gd name="T39" fmla="*/ 25 h 84"/>
                <a:gd name="T40" fmla="*/ 69 w 73"/>
                <a:gd name="T41" fmla="*/ 34 h 84"/>
                <a:gd name="T42" fmla="*/ 65 w 73"/>
                <a:gd name="T43" fmla="*/ 40 h 84"/>
                <a:gd name="T44" fmla="*/ 60 w 73"/>
                <a:gd name="T45" fmla="*/ 46 h 84"/>
                <a:gd name="T46" fmla="*/ 54 w 73"/>
                <a:gd name="T47" fmla="*/ 50 h 84"/>
                <a:gd name="T48" fmla="*/ 48 w 73"/>
                <a:gd name="T49" fmla="*/ 53 h 84"/>
                <a:gd name="T50" fmla="*/ 42 w 73"/>
                <a:gd name="T51" fmla="*/ 56 h 84"/>
                <a:gd name="T52" fmla="*/ 37 w 73"/>
                <a:gd name="T53" fmla="*/ 60 h 84"/>
                <a:gd name="T54" fmla="*/ 33 w 73"/>
                <a:gd name="T55" fmla="*/ 63 h 84"/>
                <a:gd name="T56" fmla="*/ 73 w 73"/>
                <a:gd name="T57" fmla="*/ 63 h 84"/>
                <a:gd name="T58" fmla="*/ 73 w 73"/>
                <a:gd name="T59" fmla="*/ 84 h 84"/>
                <a:gd name="T60" fmla="*/ 0 w 73"/>
                <a:gd name="T6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" h="84">
                  <a:moveTo>
                    <a:pt x="0" y="84"/>
                  </a:moveTo>
                  <a:cubicBezTo>
                    <a:pt x="0" y="80"/>
                    <a:pt x="0" y="76"/>
                    <a:pt x="1" y="72"/>
                  </a:cubicBezTo>
                  <a:cubicBezTo>
                    <a:pt x="2" y="69"/>
                    <a:pt x="3" y="65"/>
                    <a:pt x="4" y="62"/>
                  </a:cubicBezTo>
                  <a:cubicBezTo>
                    <a:pt x="6" y="59"/>
                    <a:pt x="8" y="57"/>
                    <a:pt x="11" y="54"/>
                  </a:cubicBezTo>
                  <a:cubicBezTo>
                    <a:pt x="14" y="52"/>
                    <a:pt x="17" y="49"/>
                    <a:pt x="22" y="47"/>
                  </a:cubicBezTo>
                  <a:cubicBezTo>
                    <a:pt x="26" y="44"/>
                    <a:pt x="30" y="42"/>
                    <a:pt x="33" y="40"/>
                  </a:cubicBezTo>
                  <a:cubicBezTo>
                    <a:pt x="36" y="39"/>
                    <a:pt x="39" y="37"/>
                    <a:pt x="41" y="36"/>
                  </a:cubicBezTo>
                  <a:cubicBezTo>
                    <a:pt x="42" y="35"/>
                    <a:pt x="44" y="34"/>
                    <a:pt x="44" y="33"/>
                  </a:cubicBezTo>
                  <a:cubicBezTo>
                    <a:pt x="45" y="32"/>
                    <a:pt x="46" y="30"/>
                    <a:pt x="46" y="29"/>
                  </a:cubicBezTo>
                  <a:cubicBezTo>
                    <a:pt x="46" y="26"/>
                    <a:pt x="45" y="24"/>
                    <a:pt x="43" y="22"/>
                  </a:cubicBezTo>
                  <a:cubicBezTo>
                    <a:pt x="41" y="21"/>
                    <a:pt x="38" y="20"/>
                    <a:pt x="34" y="20"/>
                  </a:cubicBezTo>
                  <a:cubicBezTo>
                    <a:pt x="30" y="20"/>
                    <a:pt x="27" y="21"/>
                    <a:pt x="24" y="23"/>
                  </a:cubicBezTo>
                  <a:cubicBezTo>
                    <a:pt x="21" y="25"/>
                    <a:pt x="18" y="28"/>
                    <a:pt x="15" y="3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2"/>
                    <a:pt x="4" y="10"/>
                    <a:pt x="6" y="8"/>
                  </a:cubicBezTo>
                  <a:cubicBezTo>
                    <a:pt x="9" y="7"/>
                    <a:pt x="12" y="5"/>
                    <a:pt x="15" y="4"/>
                  </a:cubicBezTo>
                  <a:cubicBezTo>
                    <a:pt x="19" y="3"/>
                    <a:pt x="22" y="2"/>
                    <a:pt x="26" y="1"/>
                  </a:cubicBezTo>
                  <a:cubicBezTo>
                    <a:pt x="30" y="0"/>
                    <a:pt x="34" y="0"/>
                    <a:pt x="38" y="0"/>
                  </a:cubicBezTo>
                  <a:cubicBezTo>
                    <a:pt x="49" y="0"/>
                    <a:pt x="57" y="2"/>
                    <a:pt x="63" y="7"/>
                  </a:cubicBezTo>
                  <a:cubicBezTo>
                    <a:pt x="68" y="11"/>
                    <a:pt x="71" y="17"/>
                    <a:pt x="71" y="25"/>
                  </a:cubicBezTo>
                  <a:cubicBezTo>
                    <a:pt x="71" y="28"/>
                    <a:pt x="70" y="31"/>
                    <a:pt x="69" y="34"/>
                  </a:cubicBezTo>
                  <a:cubicBezTo>
                    <a:pt x="68" y="36"/>
                    <a:pt x="67" y="38"/>
                    <a:pt x="65" y="40"/>
                  </a:cubicBezTo>
                  <a:cubicBezTo>
                    <a:pt x="64" y="42"/>
                    <a:pt x="62" y="44"/>
                    <a:pt x="60" y="46"/>
                  </a:cubicBezTo>
                  <a:cubicBezTo>
                    <a:pt x="58" y="47"/>
                    <a:pt x="56" y="49"/>
                    <a:pt x="54" y="50"/>
                  </a:cubicBezTo>
                  <a:cubicBezTo>
                    <a:pt x="52" y="51"/>
                    <a:pt x="50" y="52"/>
                    <a:pt x="48" y="53"/>
                  </a:cubicBezTo>
                  <a:cubicBezTo>
                    <a:pt x="46" y="54"/>
                    <a:pt x="44" y="55"/>
                    <a:pt x="42" y="56"/>
                  </a:cubicBezTo>
                  <a:cubicBezTo>
                    <a:pt x="40" y="58"/>
                    <a:pt x="38" y="59"/>
                    <a:pt x="37" y="60"/>
                  </a:cubicBezTo>
                  <a:cubicBezTo>
                    <a:pt x="35" y="61"/>
                    <a:pt x="34" y="62"/>
                    <a:pt x="33" y="63"/>
                  </a:cubicBezTo>
                  <a:cubicBezTo>
                    <a:pt x="73" y="63"/>
                    <a:pt x="73" y="63"/>
                    <a:pt x="73" y="63"/>
                  </a:cubicBezTo>
                  <a:cubicBezTo>
                    <a:pt x="73" y="84"/>
                    <a:pt x="73" y="84"/>
                    <a:pt x="73" y="84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560"/>
            <p:cNvSpPr/>
            <p:nvPr/>
          </p:nvSpPr>
          <p:spPr bwMode="auto">
            <a:xfrm>
              <a:off x="5641975" y="1590675"/>
              <a:ext cx="1035050" cy="2882900"/>
            </a:xfrm>
            <a:custGeom>
              <a:avLst/>
              <a:gdLst>
                <a:gd name="T0" fmla="*/ 326 w 326"/>
                <a:gd name="T1" fmla="*/ 908 h 908"/>
                <a:gd name="T2" fmla="*/ 0 w 326"/>
                <a:gd name="T3" fmla="*/ 908 h 908"/>
                <a:gd name="T4" fmla="*/ 0 w 326"/>
                <a:gd name="T5" fmla="*/ 170 h 908"/>
                <a:gd name="T6" fmla="*/ 3 w 326"/>
                <a:gd name="T7" fmla="*/ 162 h 908"/>
                <a:gd name="T8" fmla="*/ 163 w 326"/>
                <a:gd name="T9" fmla="*/ 4 h 908"/>
                <a:gd name="T10" fmla="*/ 180 w 326"/>
                <a:gd name="T11" fmla="*/ 5 h 908"/>
                <a:gd name="T12" fmla="*/ 323 w 326"/>
                <a:gd name="T13" fmla="*/ 162 h 908"/>
                <a:gd name="T14" fmla="*/ 326 w 326"/>
                <a:gd name="T15" fmla="*/ 170 h 908"/>
                <a:gd name="T16" fmla="*/ 326 w 326"/>
                <a:gd name="T1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908">
                  <a:moveTo>
                    <a:pt x="326" y="908"/>
                  </a:moveTo>
                  <a:cubicBezTo>
                    <a:pt x="0" y="908"/>
                    <a:pt x="0" y="908"/>
                    <a:pt x="0" y="90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67"/>
                    <a:pt x="1" y="164"/>
                    <a:pt x="3" y="162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8" y="0"/>
                    <a:pt x="175" y="0"/>
                    <a:pt x="180" y="5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5" y="164"/>
                    <a:pt x="326" y="167"/>
                    <a:pt x="326" y="170"/>
                  </a:cubicBezTo>
                  <a:lnTo>
                    <a:pt x="326" y="908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561"/>
            <p:cNvSpPr/>
            <p:nvPr/>
          </p:nvSpPr>
          <p:spPr bwMode="auto">
            <a:xfrm>
              <a:off x="5565775" y="4473575"/>
              <a:ext cx="1187450" cy="209550"/>
            </a:xfrm>
            <a:custGeom>
              <a:avLst/>
              <a:gdLst>
                <a:gd name="T0" fmla="*/ 748 w 748"/>
                <a:gd name="T1" fmla="*/ 132 h 132"/>
                <a:gd name="T2" fmla="*/ 0 w 748"/>
                <a:gd name="T3" fmla="*/ 132 h 132"/>
                <a:gd name="T4" fmla="*/ 48 w 748"/>
                <a:gd name="T5" fmla="*/ 0 h 132"/>
                <a:gd name="T6" fmla="*/ 700 w 748"/>
                <a:gd name="T7" fmla="*/ 0 h 132"/>
                <a:gd name="T8" fmla="*/ 748 w 748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132">
                  <a:moveTo>
                    <a:pt x="748" y="132"/>
                  </a:moveTo>
                  <a:lnTo>
                    <a:pt x="0" y="132"/>
                  </a:lnTo>
                  <a:lnTo>
                    <a:pt x="48" y="0"/>
                  </a:lnTo>
                  <a:lnTo>
                    <a:pt x="700" y="0"/>
                  </a:lnTo>
                  <a:lnTo>
                    <a:pt x="748" y="1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Rectangle 562"/>
            <p:cNvSpPr>
              <a:spLocks noChangeArrowheads="1"/>
            </p:cNvSpPr>
            <p:nvPr/>
          </p:nvSpPr>
          <p:spPr bwMode="auto">
            <a:xfrm>
              <a:off x="5565775" y="4683125"/>
              <a:ext cx="1187450" cy="1187450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563"/>
            <p:cNvSpPr>
              <a:spLocks noEditPoints="1"/>
            </p:cNvSpPr>
            <p:nvPr/>
          </p:nvSpPr>
          <p:spPr bwMode="auto">
            <a:xfrm>
              <a:off x="6076950" y="2006600"/>
              <a:ext cx="247650" cy="307975"/>
            </a:xfrm>
            <a:custGeom>
              <a:avLst/>
              <a:gdLst>
                <a:gd name="T0" fmla="*/ 53 w 78"/>
                <a:gd name="T1" fmla="*/ 90 h 97"/>
                <a:gd name="T2" fmla="*/ 53 w 78"/>
                <a:gd name="T3" fmla="*/ 90 h 97"/>
                <a:gd name="T4" fmla="*/ 52 w 78"/>
                <a:gd name="T5" fmla="*/ 90 h 97"/>
                <a:gd name="T6" fmla="*/ 77 w 78"/>
                <a:gd name="T7" fmla="*/ 38 h 97"/>
                <a:gd name="T8" fmla="*/ 39 w 78"/>
                <a:gd name="T9" fmla="*/ 0 h 97"/>
                <a:gd name="T10" fmla="*/ 1 w 78"/>
                <a:gd name="T11" fmla="*/ 38 h 97"/>
                <a:gd name="T12" fmla="*/ 25 w 78"/>
                <a:gd name="T13" fmla="*/ 85 h 97"/>
                <a:gd name="T14" fmla="*/ 26 w 78"/>
                <a:gd name="T15" fmla="*/ 90 h 97"/>
                <a:gd name="T16" fmla="*/ 26 w 78"/>
                <a:gd name="T17" fmla="*/ 90 h 97"/>
                <a:gd name="T18" fmla="*/ 25 w 78"/>
                <a:gd name="T19" fmla="*/ 90 h 97"/>
                <a:gd name="T20" fmla="*/ 25 w 78"/>
                <a:gd name="T21" fmla="*/ 97 h 97"/>
                <a:gd name="T22" fmla="*/ 53 w 78"/>
                <a:gd name="T23" fmla="*/ 97 h 97"/>
                <a:gd name="T24" fmla="*/ 53 w 78"/>
                <a:gd name="T25" fmla="*/ 90 h 97"/>
                <a:gd name="T26" fmla="*/ 45 w 78"/>
                <a:gd name="T27" fmla="*/ 85 h 97"/>
                <a:gd name="T28" fmla="*/ 45 w 78"/>
                <a:gd name="T29" fmla="*/ 68 h 97"/>
                <a:gd name="T30" fmla="*/ 45 w 78"/>
                <a:gd name="T31" fmla="*/ 67 h 97"/>
                <a:gd name="T32" fmla="*/ 53 w 78"/>
                <a:gd name="T33" fmla="*/ 39 h 97"/>
                <a:gd name="T34" fmla="*/ 65 w 78"/>
                <a:gd name="T35" fmla="*/ 36 h 97"/>
                <a:gd name="T36" fmla="*/ 56 w 78"/>
                <a:gd name="T37" fmla="*/ 27 h 97"/>
                <a:gd name="T38" fmla="*/ 51 w 78"/>
                <a:gd name="T39" fmla="*/ 36 h 97"/>
                <a:gd name="T40" fmla="*/ 27 w 78"/>
                <a:gd name="T41" fmla="*/ 36 h 97"/>
                <a:gd name="T42" fmla="*/ 17 w 78"/>
                <a:gd name="T43" fmla="*/ 27 h 97"/>
                <a:gd name="T44" fmla="*/ 13 w 78"/>
                <a:gd name="T45" fmla="*/ 36 h 97"/>
                <a:gd name="T46" fmla="*/ 25 w 78"/>
                <a:gd name="T47" fmla="*/ 39 h 97"/>
                <a:gd name="T48" fmla="*/ 33 w 78"/>
                <a:gd name="T49" fmla="*/ 67 h 97"/>
                <a:gd name="T50" fmla="*/ 33 w 78"/>
                <a:gd name="T51" fmla="*/ 68 h 97"/>
                <a:gd name="T52" fmla="*/ 33 w 78"/>
                <a:gd name="T53" fmla="*/ 85 h 97"/>
                <a:gd name="T54" fmla="*/ 30 w 78"/>
                <a:gd name="T55" fmla="*/ 85 h 97"/>
                <a:gd name="T56" fmla="*/ 17 w 78"/>
                <a:gd name="T57" fmla="*/ 65 h 97"/>
                <a:gd name="T58" fmla="*/ 6 w 78"/>
                <a:gd name="T59" fmla="*/ 38 h 97"/>
                <a:gd name="T60" fmla="*/ 16 w 78"/>
                <a:gd name="T61" fmla="*/ 14 h 97"/>
                <a:gd name="T62" fmla="*/ 39 w 78"/>
                <a:gd name="T63" fmla="*/ 5 h 97"/>
                <a:gd name="T64" fmla="*/ 58 w 78"/>
                <a:gd name="T65" fmla="*/ 10 h 97"/>
                <a:gd name="T66" fmla="*/ 73 w 78"/>
                <a:gd name="T67" fmla="*/ 38 h 97"/>
                <a:gd name="T68" fmla="*/ 61 w 78"/>
                <a:gd name="T69" fmla="*/ 65 h 97"/>
                <a:gd name="T70" fmla="*/ 49 w 78"/>
                <a:gd name="T71" fmla="*/ 85 h 97"/>
                <a:gd name="T72" fmla="*/ 45 w 78"/>
                <a:gd name="T73" fmla="*/ 85 h 97"/>
                <a:gd name="T74" fmla="*/ 37 w 78"/>
                <a:gd name="T75" fmla="*/ 48 h 97"/>
                <a:gd name="T76" fmla="*/ 38 w 78"/>
                <a:gd name="T77" fmla="*/ 49 h 97"/>
                <a:gd name="T78" fmla="*/ 38 w 78"/>
                <a:gd name="T79" fmla="*/ 65 h 97"/>
                <a:gd name="T80" fmla="*/ 36 w 78"/>
                <a:gd name="T81" fmla="*/ 65 h 97"/>
                <a:gd name="T82" fmla="*/ 36 w 78"/>
                <a:gd name="T83" fmla="*/ 65 h 97"/>
                <a:gd name="T84" fmla="*/ 28 w 78"/>
                <a:gd name="T85" fmla="*/ 39 h 97"/>
                <a:gd name="T86" fmla="*/ 51 w 78"/>
                <a:gd name="T87" fmla="*/ 39 h 97"/>
                <a:gd name="T88" fmla="*/ 43 w 78"/>
                <a:gd name="T89" fmla="*/ 65 h 97"/>
                <a:gd name="T90" fmla="*/ 43 w 78"/>
                <a:gd name="T91" fmla="*/ 65 h 97"/>
                <a:gd name="T92" fmla="*/ 41 w 78"/>
                <a:gd name="T93" fmla="*/ 65 h 97"/>
                <a:gd name="T94" fmla="*/ 41 w 78"/>
                <a:gd name="T95" fmla="*/ 49 h 97"/>
                <a:gd name="T96" fmla="*/ 41 w 78"/>
                <a:gd name="T97" fmla="*/ 48 h 97"/>
                <a:gd name="T98" fmla="*/ 39 w 78"/>
                <a:gd name="T99" fmla="*/ 45 h 97"/>
                <a:gd name="T100" fmla="*/ 37 w 78"/>
                <a:gd name="T101" fmla="*/ 48 h 97"/>
                <a:gd name="T102" fmla="*/ 54 w 78"/>
                <a:gd name="T103" fmla="*/ 36 h 97"/>
                <a:gd name="T104" fmla="*/ 58 w 78"/>
                <a:gd name="T105" fmla="*/ 29 h 97"/>
                <a:gd name="T106" fmla="*/ 63 w 78"/>
                <a:gd name="T107" fmla="*/ 34 h 97"/>
                <a:gd name="T108" fmla="*/ 54 w 78"/>
                <a:gd name="T109" fmla="*/ 36 h 97"/>
                <a:gd name="T110" fmla="*/ 54 w 78"/>
                <a:gd name="T111" fmla="*/ 36 h 97"/>
                <a:gd name="T112" fmla="*/ 15 w 78"/>
                <a:gd name="T113" fmla="*/ 34 h 97"/>
                <a:gd name="T114" fmla="*/ 21 w 78"/>
                <a:gd name="T115" fmla="*/ 30 h 97"/>
                <a:gd name="T116" fmla="*/ 24 w 78"/>
                <a:gd name="T117" fmla="*/ 36 h 97"/>
                <a:gd name="T118" fmla="*/ 15 w 78"/>
                <a:gd name="T119" fmla="*/ 3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97">
                  <a:moveTo>
                    <a:pt x="53" y="90"/>
                  </a:moveTo>
                  <a:cubicBezTo>
                    <a:pt x="53" y="90"/>
                    <a:pt x="53" y="90"/>
                    <a:pt x="53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8" y="69"/>
                    <a:pt x="78" y="61"/>
                    <a:pt x="77" y="38"/>
                  </a:cubicBezTo>
                  <a:cubicBezTo>
                    <a:pt x="76" y="17"/>
                    <a:pt x="61" y="0"/>
                    <a:pt x="39" y="0"/>
                  </a:cubicBezTo>
                  <a:cubicBezTo>
                    <a:pt x="17" y="0"/>
                    <a:pt x="2" y="17"/>
                    <a:pt x="1" y="38"/>
                  </a:cubicBezTo>
                  <a:cubicBezTo>
                    <a:pt x="0" y="60"/>
                    <a:pt x="17" y="67"/>
                    <a:pt x="25" y="85"/>
                  </a:cubicBezTo>
                  <a:cubicBezTo>
                    <a:pt x="25" y="86"/>
                    <a:pt x="26" y="88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5" y="90"/>
                    <a:pt x="25" y="90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53" y="97"/>
                    <a:pt x="53" y="97"/>
                    <a:pt x="53" y="97"/>
                  </a:cubicBezTo>
                  <a:lnTo>
                    <a:pt x="53" y="90"/>
                  </a:lnTo>
                  <a:close/>
                  <a:moveTo>
                    <a:pt x="45" y="85"/>
                  </a:move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7"/>
                    <a:pt x="45" y="67"/>
                  </a:cubicBezTo>
                  <a:cubicBezTo>
                    <a:pt x="47" y="58"/>
                    <a:pt x="52" y="43"/>
                    <a:pt x="53" y="39"/>
                  </a:cubicBezTo>
                  <a:cubicBezTo>
                    <a:pt x="58" y="39"/>
                    <a:pt x="63" y="39"/>
                    <a:pt x="65" y="36"/>
                  </a:cubicBezTo>
                  <a:cubicBezTo>
                    <a:pt x="68" y="31"/>
                    <a:pt x="61" y="25"/>
                    <a:pt x="56" y="27"/>
                  </a:cubicBezTo>
                  <a:cubicBezTo>
                    <a:pt x="53" y="29"/>
                    <a:pt x="52" y="33"/>
                    <a:pt x="51" y="36"/>
                  </a:cubicBezTo>
                  <a:cubicBezTo>
                    <a:pt x="46" y="36"/>
                    <a:pt x="32" y="36"/>
                    <a:pt x="27" y="36"/>
                  </a:cubicBezTo>
                  <a:cubicBezTo>
                    <a:pt x="26" y="33"/>
                    <a:pt x="25" y="24"/>
                    <a:pt x="17" y="27"/>
                  </a:cubicBezTo>
                  <a:cubicBezTo>
                    <a:pt x="13" y="29"/>
                    <a:pt x="12" y="33"/>
                    <a:pt x="13" y="36"/>
                  </a:cubicBezTo>
                  <a:cubicBezTo>
                    <a:pt x="15" y="39"/>
                    <a:pt x="21" y="39"/>
                    <a:pt x="25" y="39"/>
                  </a:cubicBezTo>
                  <a:cubicBezTo>
                    <a:pt x="28" y="50"/>
                    <a:pt x="30" y="55"/>
                    <a:pt x="33" y="67"/>
                  </a:cubicBezTo>
                  <a:cubicBezTo>
                    <a:pt x="33" y="67"/>
                    <a:pt x="33" y="68"/>
                    <a:pt x="33" y="68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27" y="77"/>
                    <a:pt x="22" y="71"/>
                    <a:pt x="17" y="65"/>
                  </a:cubicBezTo>
                  <a:cubicBezTo>
                    <a:pt x="10" y="56"/>
                    <a:pt x="5" y="49"/>
                    <a:pt x="6" y="38"/>
                  </a:cubicBezTo>
                  <a:cubicBezTo>
                    <a:pt x="6" y="29"/>
                    <a:pt x="10" y="21"/>
                    <a:pt x="16" y="14"/>
                  </a:cubicBezTo>
                  <a:cubicBezTo>
                    <a:pt x="22" y="8"/>
                    <a:pt x="30" y="5"/>
                    <a:pt x="39" y="5"/>
                  </a:cubicBezTo>
                  <a:cubicBezTo>
                    <a:pt x="46" y="5"/>
                    <a:pt x="53" y="7"/>
                    <a:pt x="58" y="10"/>
                  </a:cubicBezTo>
                  <a:cubicBezTo>
                    <a:pt x="67" y="17"/>
                    <a:pt x="72" y="27"/>
                    <a:pt x="73" y="38"/>
                  </a:cubicBezTo>
                  <a:cubicBezTo>
                    <a:pt x="73" y="50"/>
                    <a:pt x="67" y="57"/>
                    <a:pt x="61" y="65"/>
                  </a:cubicBezTo>
                  <a:cubicBezTo>
                    <a:pt x="56" y="71"/>
                    <a:pt x="52" y="77"/>
                    <a:pt x="49" y="85"/>
                  </a:cubicBezTo>
                  <a:lnTo>
                    <a:pt x="45" y="85"/>
                  </a:lnTo>
                  <a:close/>
                  <a:moveTo>
                    <a:pt x="37" y="48"/>
                  </a:moveTo>
                  <a:cubicBezTo>
                    <a:pt x="37" y="48"/>
                    <a:pt x="37" y="49"/>
                    <a:pt x="38" y="49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4" y="59"/>
                    <a:pt x="29" y="43"/>
                    <a:pt x="28" y="39"/>
                  </a:cubicBezTo>
                  <a:cubicBezTo>
                    <a:pt x="32" y="39"/>
                    <a:pt x="47" y="39"/>
                    <a:pt x="51" y="39"/>
                  </a:cubicBezTo>
                  <a:cubicBezTo>
                    <a:pt x="49" y="43"/>
                    <a:pt x="45" y="57"/>
                    <a:pt x="43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9"/>
                    <a:pt x="41" y="48"/>
                    <a:pt x="41" y="48"/>
                  </a:cubicBezTo>
                  <a:cubicBezTo>
                    <a:pt x="41" y="46"/>
                    <a:pt x="40" y="45"/>
                    <a:pt x="39" y="45"/>
                  </a:cubicBezTo>
                  <a:cubicBezTo>
                    <a:pt x="38" y="45"/>
                    <a:pt x="37" y="46"/>
                    <a:pt x="37" y="48"/>
                  </a:cubicBezTo>
                  <a:close/>
                  <a:moveTo>
                    <a:pt x="54" y="36"/>
                  </a:moveTo>
                  <a:cubicBezTo>
                    <a:pt x="55" y="33"/>
                    <a:pt x="56" y="29"/>
                    <a:pt x="58" y="29"/>
                  </a:cubicBezTo>
                  <a:cubicBezTo>
                    <a:pt x="62" y="29"/>
                    <a:pt x="64" y="33"/>
                    <a:pt x="63" y="34"/>
                  </a:cubicBezTo>
                  <a:cubicBezTo>
                    <a:pt x="62" y="36"/>
                    <a:pt x="56" y="36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lose/>
                  <a:moveTo>
                    <a:pt x="15" y="34"/>
                  </a:moveTo>
                  <a:cubicBezTo>
                    <a:pt x="14" y="32"/>
                    <a:pt x="18" y="28"/>
                    <a:pt x="21" y="30"/>
                  </a:cubicBezTo>
                  <a:cubicBezTo>
                    <a:pt x="23" y="30"/>
                    <a:pt x="24" y="34"/>
                    <a:pt x="24" y="36"/>
                  </a:cubicBezTo>
                  <a:cubicBezTo>
                    <a:pt x="24" y="37"/>
                    <a:pt x="17" y="36"/>
                    <a:pt x="15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Rectangle 564"/>
            <p:cNvSpPr>
              <a:spLocks noChangeArrowheads="1"/>
            </p:cNvSpPr>
            <p:nvPr/>
          </p:nvSpPr>
          <p:spPr bwMode="auto">
            <a:xfrm>
              <a:off x="6156325" y="2320925"/>
              <a:ext cx="8890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565"/>
            <p:cNvSpPr/>
            <p:nvPr/>
          </p:nvSpPr>
          <p:spPr bwMode="auto">
            <a:xfrm>
              <a:off x="6156325" y="2343150"/>
              <a:ext cx="88900" cy="41275"/>
            </a:xfrm>
            <a:custGeom>
              <a:avLst/>
              <a:gdLst>
                <a:gd name="T0" fmla="*/ 26 w 28"/>
                <a:gd name="T1" fmla="*/ 3 h 13"/>
                <a:gd name="T2" fmla="*/ 27 w 28"/>
                <a:gd name="T3" fmla="*/ 3 h 13"/>
                <a:gd name="T4" fmla="*/ 28 w 28"/>
                <a:gd name="T5" fmla="*/ 2 h 13"/>
                <a:gd name="T6" fmla="*/ 28 w 28"/>
                <a:gd name="T7" fmla="*/ 0 h 13"/>
                <a:gd name="T8" fmla="*/ 0 w 28"/>
                <a:gd name="T9" fmla="*/ 0 h 13"/>
                <a:gd name="T10" fmla="*/ 0 w 28"/>
                <a:gd name="T11" fmla="*/ 2 h 13"/>
                <a:gd name="T12" fmla="*/ 1 w 28"/>
                <a:gd name="T13" fmla="*/ 3 h 13"/>
                <a:gd name="T14" fmla="*/ 2 w 28"/>
                <a:gd name="T15" fmla="*/ 3 h 13"/>
                <a:gd name="T16" fmla="*/ 12 w 28"/>
                <a:gd name="T17" fmla="*/ 13 h 13"/>
                <a:gd name="T18" fmla="*/ 16 w 28"/>
                <a:gd name="T19" fmla="*/ 13 h 13"/>
                <a:gd name="T20" fmla="*/ 26 w 28"/>
                <a:gd name="T21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3">
                  <a:moveTo>
                    <a:pt x="26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3"/>
                    <a:pt x="28" y="3"/>
                    <a:pt x="28" y="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8"/>
                    <a:pt x="7" y="13"/>
                    <a:pt x="12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2" y="13"/>
                    <a:pt x="24" y="8"/>
                    <a:pt x="2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Oval 566"/>
            <p:cNvSpPr>
              <a:spLocks noChangeArrowheads="1"/>
            </p:cNvSpPr>
            <p:nvPr/>
          </p:nvSpPr>
          <p:spPr bwMode="auto">
            <a:xfrm>
              <a:off x="5768975" y="4905375"/>
              <a:ext cx="742950" cy="7429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567"/>
            <p:cNvSpPr>
              <a:spLocks noEditPoints="1"/>
            </p:cNvSpPr>
            <p:nvPr/>
          </p:nvSpPr>
          <p:spPr bwMode="auto">
            <a:xfrm>
              <a:off x="5743575" y="4879975"/>
              <a:ext cx="793750" cy="793750"/>
            </a:xfrm>
            <a:custGeom>
              <a:avLst/>
              <a:gdLst>
                <a:gd name="T0" fmla="*/ 125 w 250"/>
                <a:gd name="T1" fmla="*/ 0 h 250"/>
                <a:gd name="T2" fmla="*/ 0 w 250"/>
                <a:gd name="T3" fmla="*/ 125 h 250"/>
                <a:gd name="T4" fmla="*/ 125 w 250"/>
                <a:gd name="T5" fmla="*/ 250 h 250"/>
                <a:gd name="T6" fmla="*/ 250 w 250"/>
                <a:gd name="T7" fmla="*/ 125 h 250"/>
                <a:gd name="T8" fmla="*/ 125 w 250"/>
                <a:gd name="T9" fmla="*/ 0 h 250"/>
                <a:gd name="T10" fmla="*/ 8 w 250"/>
                <a:gd name="T11" fmla="*/ 125 h 250"/>
                <a:gd name="T12" fmla="*/ 125 w 250"/>
                <a:gd name="T13" fmla="*/ 8 h 250"/>
                <a:gd name="T14" fmla="*/ 242 w 250"/>
                <a:gd name="T15" fmla="*/ 125 h 250"/>
                <a:gd name="T16" fmla="*/ 125 w 250"/>
                <a:gd name="T17" fmla="*/ 242 h 250"/>
                <a:gd name="T18" fmla="*/ 8 w 250"/>
                <a:gd name="T19" fmla="*/ 12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250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cubicBezTo>
                    <a:pt x="0" y="194"/>
                    <a:pt x="56" y="250"/>
                    <a:pt x="125" y="250"/>
                  </a:cubicBezTo>
                  <a:cubicBezTo>
                    <a:pt x="194" y="250"/>
                    <a:pt x="250" y="194"/>
                    <a:pt x="250" y="125"/>
                  </a:cubicBezTo>
                  <a:cubicBezTo>
                    <a:pt x="250" y="56"/>
                    <a:pt x="194" y="0"/>
                    <a:pt x="125" y="0"/>
                  </a:cubicBezTo>
                  <a:close/>
                  <a:moveTo>
                    <a:pt x="8" y="125"/>
                  </a:moveTo>
                  <a:cubicBezTo>
                    <a:pt x="8" y="61"/>
                    <a:pt x="61" y="8"/>
                    <a:pt x="125" y="8"/>
                  </a:cubicBezTo>
                  <a:cubicBezTo>
                    <a:pt x="189" y="8"/>
                    <a:pt x="242" y="61"/>
                    <a:pt x="242" y="125"/>
                  </a:cubicBezTo>
                  <a:cubicBezTo>
                    <a:pt x="242" y="190"/>
                    <a:pt x="189" y="242"/>
                    <a:pt x="125" y="242"/>
                  </a:cubicBezTo>
                  <a:cubicBezTo>
                    <a:pt x="61" y="242"/>
                    <a:pt x="8" y="190"/>
                    <a:pt x="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568"/>
            <p:cNvSpPr>
              <a:spLocks noEditPoints="1"/>
            </p:cNvSpPr>
            <p:nvPr/>
          </p:nvSpPr>
          <p:spPr bwMode="auto">
            <a:xfrm>
              <a:off x="5889625" y="5121275"/>
              <a:ext cx="244475" cy="282575"/>
            </a:xfrm>
            <a:custGeom>
              <a:avLst/>
              <a:gdLst>
                <a:gd name="T0" fmla="*/ 77 w 77"/>
                <a:gd name="T1" fmla="*/ 45 h 89"/>
                <a:gd name="T2" fmla="*/ 74 w 77"/>
                <a:gd name="T3" fmla="*/ 62 h 89"/>
                <a:gd name="T4" fmla="*/ 66 w 77"/>
                <a:gd name="T5" fmla="*/ 76 h 89"/>
                <a:gd name="T6" fmla="*/ 54 w 77"/>
                <a:gd name="T7" fmla="*/ 86 h 89"/>
                <a:gd name="T8" fmla="*/ 38 w 77"/>
                <a:gd name="T9" fmla="*/ 89 h 89"/>
                <a:gd name="T10" fmla="*/ 23 w 77"/>
                <a:gd name="T11" fmla="*/ 86 h 89"/>
                <a:gd name="T12" fmla="*/ 11 w 77"/>
                <a:gd name="T13" fmla="*/ 76 h 89"/>
                <a:gd name="T14" fmla="*/ 3 w 77"/>
                <a:gd name="T15" fmla="*/ 62 h 89"/>
                <a:gd name="T16" fmla="*/ 0 w 77"/>
                <a:gd name="T17" fmla="*/ 45 h 89"/>
                <a:gd name="T18" fmla="*/ 3 w 77"/>
                <a:gd name="T19" fmla="*/ 27 h 89"/>
                <a:gd name="T20" fmla="*/ 11 w 77"/>
                <a:gd name="T21" fmla="*/ 13 h 89"/>
                <a:gd name="T22" fmla="*/ 23 w 77"/>
                <a:gd name="T23" fmla="*/ 4 h 89"/>
                <a:gd name="T24" fmla="*/ 38 w 77"/>
                <a:gd name="T25" fmla="*/ 0 h 89"/>
                <a:gd name="T26" fmla="*/ 54 w 77"/>
                <a:gd name="T27" fmla="*/ 4 h 89"/>
                <a:gd name="T28" fmla="*/ 66 w 77"/>
                <a:gd name="T29" fmla="*/ 13 h 89"/>
                <a:gd name="T30" fmla="*/ 74 w 77"/>
                <a:gd name="T31" fmla="*/ 27 h 89"/>
                <a:gd name="T32" fmla="*/ 77 w 77"/>
                <a:gd name="T33" fmla="*/ 45 h 89"/>
                <a:gd name="T34" fmla="*/ 53 w 77"/>
                <a:gd name="T35" fmla="*/ 45 h 89"/>
                <a:gd name="T36" fmla="*/ 49 w 77"/>
                <a:gd name="T37" fmla="*/ 28 h 89"/>
                <a:gd name="T38" fmla="*/ 38 w 77"/>
                <a:gd name="T39" fmla="*/ 22 h 89"/>
                <a:gd name="T40" fmla="*/ 28 w 77"/>
                <a:gd name="T41" fmla="*/ 28 h 89"/>
                <a:gd name="T42" fmla="*/ 24 w 77"/>
                <a:gd name="T43" fmla="*/ 45 h 89"/>
                <a:gd name="T44" fmla="*/ 28 w 77"/>
                <a:gd name="T45" fmla="*/ 61 h 89"/>
                <a:gd name="T46" fmla="*/ 38 w 77"/>
                <a:gd name="T47" fmla="*/ 67 h 89"/>
                <a:gd name="T48" fmla="*/ 49 w 77"/>
                <a:gd name="T49" fmla="*/ 61 h 89"/>
                <a:gd name="T50" fmla="*/ 53 w 77"/>
                <a:gd name="T51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89">
                  <a:moveTo>
                    <a:pt x="77" y="45"/>
                  </a:moveTo>
                  <a:cubicBezTo>
                    <a:pt x="77" y="51"/>
                    <a:pt x="76" y="57"/>
                    <a:pt x="74" y="62"/>
                  </a:cubicBezTo>
                  <a:cubicBezTo>
                    <a:pt x="72" y="68"/>
                    <a:pt x="69" y="72"/>
                    <a:pt x="66" y="76"/>
                  </a:cubicBezTo>
                  <a:cubicBezTo>
                    <a:pt x="62" y="80"/>
                    <a:pt x="58" y="83"/>
                    <a:pt x="54" y="86"/>
                  </a:cubicBezTo>
                  <a:cubicBezTo>
                    <a:pt x="49" y="88"/>
                    <a:pt x="44" y="89"/>
                    <a:pt x="38" y="89"/>
                  </a:cubicBezTo>
                  <a:cubicBezTo>
                    <a:pt x="33" y="89"/>
                    <a:pt x="28" y="88"/>
                    <a:pt x="23" y="86"/>
                  </a:cubicBezTo>
                  <a:cubicBezTo>
                    <a:pt x="19" y="83"/>
                    <a:pt x="15" y="80"/>
                    <a:pt x="11" y="76"/>
                  </a:cubicBezTo>
                  <a:cubicBezTo>
                    <a:pt x="8" y="72"/>
                    <a:pt x="5" y="68"/>
                    <a:pt x="3" y="62"/>
                  </a:cubicBezTo>
                  <a:cubicBezTo>
                    <a:pt x="1" y="57"/>
                    <a:pt x="0" y="51"/>
                    <a:pt x="0" y="45"/>
                  </a:cubicBezTo>
                  <a:cubicBezTo>
                    <a:pt x="0" y="38"/>
                    <a:pt x="1" y="32"/>
                    <a:pt x="3" y="27"/>
                  </a:cubicBezTo>
                  <a:cubicBezTo>
                    <a:pt x="5" y="22"/>
                    <a:pt x="8" y="17"/>
                    <a:pt x="11" y="13"/>
                  </a:cubicBezTo>
                  <a:cubicBezTo>
                    <a:pt x="15" y="9"/>
                    <a:pt x="19" y="6"/>
                    <a:pt x="23" y="4"/>
                  </a:cubicBezTo>
                  <a:cubicBezTo>
                    <a:pt x="28" y="1"/>
                    <a:pt x="33" y="0"/>
                    <a:pt x="38" y="0"/>
                  </a:cubicBezTo>
                  <a:cubicBezTo>
                    <a:pt x="44" y="0"/>
                    <a:pt x="49" y="1"/>
                    <a:pt x="54" y="4"/>
                  </a:cubicBezTo>
                  <a:cubicBezTo>
                    <a:pt x="58" y="6"/>
                    <a:pt x="62" y="9"/>
                    <a:pt x="66" y="13"/>
                  </a:cubicBezTo>
                  <a:cubicBezTo>
                    <a:pt x="69" y="17"/>
                    <a:pt x="72" y="22"/>
                    <a:pt x="74" y="27"/>
                  </a:cubicBezTo>
                  <a:cubicBezTo>
                    <a:pt x="76" y="32"/>
                    <a:pt x="77" y="38"/>
                    <a:pt x="77" y="45"/>
                  </a:cubicBezTo>
                  <a:close/>
                  <a:moveTo>
                    <a:pt x="53" y="45"/>
                  </a:moveTo>
                  <a:cubicBezTo>
                    <a:pt x="53" y="38"/>
                    <a:pt x="52" y="32"/>
                    <a:pt x="49" y="28"/>
                  </a:cubicBezTo>
                  <a:cubicBezTo>
                    <a:pt x="46" y="24"/>
                    <a:pt x="43" y="22"/>
                    <a:pt x="38" y="22"/>
                  </a:cubicBezTo>
                  <a:cubicBezTo>
                    <a:pt x="34" y="22"/>
                    <a:pt x="30" y="24"/>
                    <a:pt x="28" y="28"/>
                  </a:cubicBezTo>
                  <a:cubicBezTo>
                    <a:pt x="25" y="32"/>
                    <a:pt x="24" y="38"/>
                    <a:pt x="24" y="45"/>
                  </a:cubicBezTo>
                  <a:cubicBezTo>
                    <a:pt x="24" y="51"/>
                    <a:pt x="25" y="57"/>
                    <a:pt x="28" y="61"/>
                  </a:cubicBezTo>
                  <a:cubicBezTo>
                    <a:pt x="30" y="65"/>
                    <a:pt x="34" y="67"/>
                    <a:pt x="38" y="67"/>
                  </a:cubicBezTo>
                  <a:cubicBezTo>
                    <a:pt x="43" y="67"/>
                    <a:pt x="46" y="65"/>
                    <a:pt x="49" y="61"/>
                  </a:cubicBezTo>
                  <a:cubicBezTo>
                    <a:pt x="52" y="57"/>
                    <a:pt x="53" y="51"/>
                    <a:pt x="5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569"/>
            <p:cNvSpPr/>
            <p:nvPr/>
          </p:nvSpPr>
          <p:spPr bwMode="auto">
            <a:xfrm>
              <a:off x="6146800" y="5130800"/>
              <a:ext cx="234950" cy="336550"/>
            </a:xfrm>
            <a:custGeom>
              <a:avLst/>
              <a:gdLst>
                <a:gd name="T0" fmla="*/ 54 w 74"/>
                <a:gd name="T1" fmla="*/ 50 h 106"/>
                <a:gd name="T2" fmla="*/ 62 w 74"/>
                <a:gd name="T3" fmla="*/ 53 h 106"/>
                <a:gd name="T4" fmla="*/ 68 w 74"/>
                <a:gd name="T5" fmla="*/ 59 h 106"/>
                <a:gd name="T6" fmla="*/ 73 w 74"/>
                <a:gd name="T7" fmla="*/ 67 h 106"/>
                <a:gd name="T8" fmla="*/ 74 w 74"/>
                <a:gd name="T9" fmla="*/ 76 h 106"/>
                <a:gd name="T10" fmla="*/ 71 w 74"/>
                <a:gd name="T11" fmla="*/ 88 h 106"/>
                <a:gd name="T12" fmla="*/ 63 w 74"/>
                <a:gd name="T13" fmla="*/ 98 h 106"/>
                <a:gd name="T14" fmla="*/ 51 w 74"/>
                <a:gd name="T15" fmla="*/ 104 h 106"/>
                <a:gd name="T16" fmla="*/ 34 w 74"/>
                <a:gd name="T17" fmla="*/ 106 h 106"/>
                <a:gd name="T18" fmla="*/ 0 w 74"/>
                <a:gd name="T19" fmla="*/ 93 h 106"/>
                <a:gd name="T20" fmla="*/ 12 w 74"/>
                <a:gd name="T21" fmla="*/ 76 h 106"/>
                <a:gd name="T22" fmla="*/ 21 w 74"/>
                <a:gd name="T23" fmla="*/ 82 h 106"/>
                <a:gd name="T24" fmla="*/ 33 w 74"/>
                <a:gd name="T25" fmla="*/ 85 h 106"/>
                <a:gd name="T26" fmla="*/ 50 w 74"/>
                <a:gd name="T27" fmla="*/ 72 h 106"/>
                <a:gd name="T28" fmla="*/ 45 w 74"/>
                <a:gd name="T29" fmla="*/ 63 h 106"/>
                <a:gd name="T30" fmla="*/ 29 w 74"/>
                <a:gd name="T31" fmla="*/ 59 h 106"/>
                <a:gd name="T32" fmla="*/ 25 w 74"/>
                <a:gd name="T33" fmla="*/ 59 h 106"/>
                <a:gd name="T34" fmla="*/ 25 w 74"/>
                <a:gd name="T35" fmla="*/ 42 h 106"/>
                <a:gd name="T36" fmla="*/ 30 w 74"/>
                <a:gd name="T37" fmla="*/ 42 h 106"/>
                <a:gd name="T38" fmla="*/ 43 w 74"/>
                <a:gd name="T39" fmla="*/ 39 h 106"/>
                <a:gd name="T40" fmla="*/ 47 w 74"/>
                <a:gd name="T41" fmla="*/ 30 h 106"/>
                <a:gd name="T42" fmla="*/ 44 w 74"/>
                <a:gd name="T43" fmla="*/ 23 h 106"/>
                <a:gd name="T44" fmla="*/ 35 w 74"/>
                <a:gd name="T45" fmla="*/ 20 h 106"/>
                <a:gd name="T46" fmla="*/ 24 w 74"/>
                <a:gd name="T47" fmla="*/ 23 h 106"/>
                <a:gd name="T48" fmla="*/ 16 w 74"/>
                <a:gd name="T49" fmla="*/ 31 h 106"/>
                <a:gd name="T50" fmla="*/ 1 w 74"/>
                <a:gd name="T51" fmla="*/ 14 h 106"/>
                <a:gd name="T52" fmla="*/ 7 w 74"/>
                <a:gd name="T53" fmla="*/ 9 h 106"/>
                <a:gd name="T54" fmla="*/ 16 w 74"/>
                <a:gd name="T55" fmla="*/ 4 h 106"/>
                <a:gd name="T56" fmla="*/ 26 w 74"/>
                <a:gd name="T57" fmla="*/ 1 h 106"/>
                <a:gd name="T58" fmla="*/ 38 w 74"/>
                <a:gd name="T59" fmla="*/ 0 h 106"/>
                <a:gd name="T60" fmla="*/ 52 w 74"/>
                <a:gd name="T61" fmla="*/ 2 h 106"/>
                <a:gd name="T62" fmla="*/ 63 w 74"/>
                <a:gd name="T63" fmla="*/ 7 h 106"/>
                <a:gd name="T64" fmla="*/ 70 w 74"/>
                <a:gd name="T65" fmla="*/ 16 h 106"/>
                <a:gd name="T66" fmla="*/ 72 w 74"/>
                <a:gd name="T67" fmla="*/ 26 h 106"/>
                <a:gd name="T68" fmla="*/ 71 w 74"/>
                <a:gd name="T69" fmla="*/ 35 h 106"/>
                <a:gd name="T70" fmla="*/ 67 w 74"/>
                <a:gd name="T71" fmla="*/ 42 h 106"/>
                <a:gd name="T72" fmla="*/ 61 w 74"/>
                <a:gd name="T73" fmla="*/ 47 h 106"/>
                <a:gd name="T74" fmla="*/ 54 w 74"/>
                <a:gd name="T75" fmla="*/ 5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06">
                  <a:moveTo>
                    <a:pt x="54" y="50"/>
                  </a:moveTo>
                  <a:cubicBezTo>
                    <a:pt x="57" y="50"/>
                    <a:pt x="59" y="51"/>
                    <a:pt x="62" y="53"/>
                  </a:cubicBezTo>
                  <a:cubicBezTo>
                    <a:pt x="64" y="55"/>
                    <a:pt x="67" y="56"/>
                    <a:pt x="68" y="59"/>
                  </a:cubicBezTo>
                  <a:cubicBezTo>
                    <a:pt x="70" y="61"/>
                    <a:pt x="72" y="64"/>
                    <a:pt x="73" y="67"/>
                  </a:cubicBezTo>
                  <a:cubicBezTo>
                    <a:pt x="73" y="70"/>
                    <a:pt x="74" y="73"/>
                    <a:pt x="74" y="76"/>
                  </a:cubicBezTo>
                  <a:cubicBezTo>
                    <a:pt x="74" y="81"/>
                    <a:pt x="73" y="85"/>
                    <a:pt x="71" y="88"/>
                  </a:cubicBezTo>
                  <a:cubicBezTo>
                    <a:pt x="69" y="92"/>
                    <a:pt x="67" y="95"/>
                    <a:pt x="63" y="98"/>
                  </a:cubicBezTo>
                  <a:cubicBezTo>
                    <a:pt x="60" y="100"/>
                    <a:pt x="56" y="102"/>
                    <a:pt x="51" y="104"/>
                  </a:cubicBezTo>
                  <a:cubicBezTo>
                    <a:pt x="46" y="105"/>
                    <a:pt x="40" y="106"/>
                    <a:pt x="34" y="106"/>
                  </a:cubicBezTo>
                  <a:cubicBezTo>
                    <a:pt x="20" y="106"/>
                    <a:pt x="8" y="102"/>
                    <a:pt x="0" y="93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5" y="79"/>
                    <a:pt x="18" y="81"/>
                    <a:pt x="21" y="82"/>
                  </a:cubicBezTo>
                  <a:cubicBezTo>
                    <a:pt x="25" y="84"/>
                    <a:pt x="29" y="85"/>
                    <a:pt x="33" y="85"/>
                  </a:cubicBezTo>
                  <a:cubicBezTo>
                    <a:pt x="44" y="85"/>
                    <a:pt x="50" y="81"/>
                    <a:pt x="50" y="72"/>
                  </a:cubicBezTo>
                  <a:cubicBezTo>
                    <a:pt x="50" y="68"/>
                    <a:pt x="48" y="65"/>
                    <a:pt x="45" y="63"/>
                  </a:cubicBezTo>
                  <a:cubicBezTo>
                    <a:pt x="42" y="60"/>
                    <a:pt x="36" y="59"/>
                    <a:pt x="29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5" y="42"/>
                    <a:pt x="40" y="41"/>
                    <a:pt x="43" y="39"/>
                  </a:cubicBezTo>
                  <a:cubicBezTo>
                    <a:pt x="46" y="37"/>
                    <a:pt x="47" y="34"/>
                    <a:pt x="47" y="30"/>
                  </a:cubicBezTo>
                  <a:cubicBezTo>
                    <a:pt x="47" y="27"/>
                    <a:pt x="46" y="25"/>
                    <a:pt x="44" y="23"/>
                  </a:cubicBezTo>
                  <a:cubicBezTo>
                    <a:pt x="42" y="21"/>
                    <a:pt x="39" y="20"/>
                    <a:pt x="35" y="20"/>
                  </a:cubicBezTo>
                  <a:cubicBezTo>
                    <a:pt x="31" y="20"/>
                    <a:pt x="27" y="21"/>
                    <a:pt x="24" y="23"/>
                  </a:cubicBezTo>
                  <a:cubicBezTo>
                    <a:pt x="21" y="25"/>
                    <a:pt x="18" y="28"/>
                    <a:pt x="16" y="3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3" y="12"/>
                    <a:pt x="5" y="10"/>
                    <a:pt x="7" y="9"/>
                  </a:cubicBezTo>
                  <a:cubicBezTo>
                    <a:pt x="10" y="7"/>
                    <a:pt x="13" y="5"/>
                    <a:pt x="16" y="4"/>
                  </a:cubicBezTo>
                  <a:cubicBezTo>
                    <a:pt x="19" y="3"/>
                    <a:pt x="23" y="2"/>
                    <a:pt x="26" y="1"/>
                  </a:cubicBezTo>
                  <a:cubicBezTo>
                    <a:pt x="30" y="1"/>
                    <a:pt x="34" y="0"/>
                    <a:pt x="38" y="0"/>
                  </a:cubicBezTo>
                  <a:cubicBezTo>
                    <a:pt x="43" y="0"/>
                    <a:pt x="48" y="1"/>
                    <a:pt x="52" y="2"/>
                  </a:cubicBezTo>
                  <a:cubicBezTo>
                    <a:pt x="56" y="3"/>
                    <a:pt x="60" y="5"/>
                    <a:pt x="63" y="7"/>
                  </a:cubicBezTo>
                  <a:cubicBezTo>
                    <a:pt x="66" y="10"/>
                    <a:pt x="68" y="12"/>
                    <a:pt x="70" y="16"/>
                  </a:cubicBezTo>
                  <a:cubicBezTo>
                    <a:pt x="71" y="19"/>
                    <a:pt x="72" y="22"/>
                    <a:pt x="72" y="26"/>
                  </a:cubicBezTo>
                  <a:cubicBezTo>
                    <a:pt x="72" y="29"/>
                    <a:pt x="72" y="32"/>
                    <a:pt x="71" y="35"/>
                  </a:cubicBezTo>
                  <a:cubicBezTo>
                    <a:pt x="70" y="37"/>
                    <a:pt x="69" y="40"/>
                    <a:pt x="67" y="42"/>
                  </a:cubicBezTo>
                  <a:cubicBezTo>
                    <a:pt x="65" y="44"/>
                    <a:pt x="63" y="46"/>
                    <a:pt x="61" y="47"/>
                  </a:cubicBezTo>
                  <a:cubicBezTo>
                    <a:pt x="59" y="48"/>
                    <a:pt x="56" y="49"/>
                    <a:pt x="54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570"/>
            <p:cNvSpPr/>
            <p:nvPr/>
          </p:nvSpPr>
          <p:spPr bwMode="auto">
            <a:xfrm>
              <a:off x="6677025" y="2470150"/>
              <a:ext cx="1035050" cy="2003425"/>
            </a:xfrm>
            <a:custGeom>
              <a:avLst/>
              <a:gdLst>
                <a:gd name="T0" fmla="*/ 326 w 326"/>
                <a:gd name="T1" fmla="*/ 170 h 631"/>
                <a:gd name="T2" fmla="*/ 326 w 326"/>
                <a:gd name="T3" fmla="*/ 631 h 631"/>
                <a:gd name="T4" fmla="*/ 0 w 326"/>
                <a:gd name="T5" fmla="*/ 631 h 631"/>
                <a:gd name="T6" fmla="*/ 0 w 326"/>
                <a:gd name="T7" fmla="*/ 171 h 631"/>
                <a:gd name="T8" fmla="*/ 4 w 326"/>
                <a:gd name="T9" fmla="*/ 162 h 631"/>
                <a:gd name="T10" fmla="*/ 27 w 326"/>
                <a:gd name="T11" fmla="*/ 140 h 631"/>
                <a:gd name="T12" fmla="*/ 163 w 326"/>
                <a:gd name="T13" fmla="*/ 4 h 631"/>
                <a:gd name="T14" fmla="*/ 180 w 326"/>
                <a:gd name="T15" fmla="*/ 5 h 631"/>
                <a:gd name="T16" fmla="*/ 323 w 326"/>
                <a:gd name="T17" fmla="*/ 162 h 631"/>
                <a:gd name="T18" fmla="*/ 326 w 326"/>
                <a:gd name="T19" fmla="*/ 17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6" h="631">
                  <a:moveTo>
                    <a:pt x="326" y="170"/>
                  </a:moveTo>
                  <a:cubicBezTo>
                    <a:pt x="326" y="631"/>
                    <a:pt x="326" y="631"/>
                    <a:pt x="326" y="631"/>
                  </a:cubicBezTo>
                  <a:cubicBezTo>
                    <a:pt x="0" y="631"/>
                    <a:pt x="0" y="631"/>
                    <a:pt x="0" y="63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67"/>
                    <a:pt x="2" y="165"/>
                    <a:pt x="4" y="162"/>
                  </a:cubicBezTo>
                  <a:cubicBezTo>
                    <a:pt x="27" y="140"/>
                    <a:pt x="27" y="140"/>
                    <a:pt x="27" y="140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8" y="0"/>
                    <a:pt x="176" y="0"/>
                    <a:pt x="180" y="5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5" y="165"/>
                    <a:pt x="326" y="167"/>
                    <a:pt x="326" y="170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571"/>
            <p:cNvSpPr/>
            <p:nvPr/>
          </p:nvSpPr>
          <p:spPr bwMode="auto">
            <a:xfrm>
              <a:off x="6677025" y="4473575"/>
              <a:ext cx="1262063" cy="209550"/>
            </a:xfrm>
            <a:custGeom>
              <a:avLst/>
              <a:gdLst>
                <a:gd name="T0" fmla="*/ 795 w 795"/>
                <a:gd name="T1" fmla="*/ 132 h 132"/>
                <a:gd name="T2" fmla="*/ 48 w 795"/>
                <a:gd name="T3" fmla="*/ 132 h 132"/>
                <a:gd name="T4" fmla="*/ 0 w 795"/>
                <a:gd name="T5" fmla="*/ 0 h 132"/>
                <a:gd name="T6" fmla="*/ 652 w 795"/>
                <a:gd name="T7" fmla="*/ 0 h 132"/>
                <a:gd name="T8" fmla="*/ 795 w 795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5" h="132">
                  <a:moveTo>
                    <a:pt x="795" y="132"/>
                  </a:moveTo>
                  <a:lnTo>
                    <a:pt x="48" y="132"/>
                  </a:lnTo>
                  <a:lnTo>
                    <a:pt x="0" y="0"/>
                  </a:lnTo>
                  <a:lnTo>
                    <a:pt x="652" y="0"/>
                  </a:lnTo>
                  <a:lnTo>
                    <a:pt x="795" y="1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Rectangle 572"/>
            <p:cNvSpPr>
              <a:spLocks noChangeArrowheads="1"/>
            </p:cNvSpPr>
            <p:nvPr/>
          </p:nvSpPr>
          <p:spPr bwMode="auto">
            <a:xfrm>
              <a:off x="6753225" y="4683125"/>
              <a:ext cx="1185863" cy="1187450"/>
            </a:xfrm>
            <a:prstGeom prst="rect">
              <a:avLst/>
            </a:pr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Rectangle 573"/>
            <p:cNvSpPr>
              <a:spLocks noChangeArrowheads="1"/>
            </p:cNvSpPr>
            <p:nvPr/>
          </p:nvSpPr>
          <p:spPr bwMode="auto">
            <a:xfrm>
              <a:off x="7045325" y="3216275"/>
              <a:ext cx="304800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74"/>
            <p:cNvSpPr/>
            <p:nvPr/>
          </p:nvSpPr>
          <p:spPr bwMode="auto">
            <a:xfrm>
              <a:off x="7029450" y="3009900"/>
              <a:ext cx="333375" cy="114300"/>
            </a:xfrm>
            <a:custGeom>
              <a:avLst/>
              <a:gdLst>
                <a:gd name="T0" fmla="*/ 188 w 210"/>
                <a:gd name="T1" fmla="*/ 6 h 72"/>
                <a:gd name="T2" fmla="*/ 190 w 210"/>
                <a:gd name="T3" fmla="*/ 10 h 72"/>
                <a:gd name="T4" fmla="*/ 126 w 210"/>
                <a:gd name="T5" fmla="*/ 54 h 72"/>
                <a:gd name="T6" fmla="*/ 88 w 210"/>
                <a:gd name="T7" fmla="*/ 0 h 72"/>
                <a:gd name="T8" fmla="*/ 0 w 210"/>
                <a:gd name="T9" fmla="*/ 62 h 72"/>
                <a:gd name="T10" fmla="*/ 0 w 210"/>
                <a:gd name="T11" fmla="*/ 72 h 72"/>
                <a:gd name="T12" fmla="*/ 86 w 210"/>
                <a:gd name="T13" fmla="*/ 12 h 72"/>
                <a:gd name="T14" fmla="*/ 124 w 210"/>
                <a:gd name="T15" fmla="*/ 66 h 72"/>
                <a:gd name="T16" fmla="*/ 196 w 210"/>
                <a:gd name="T17" fmla="*/ 18 h 72"/>
                <a:gd name="T18" fmla="*/ 198 w 210"/>
                <a:gd name="T19" fmla="*/ 22 h 72"/>
                <a:gd name="T20" fmla="*/ 210 w 210"/>
                <a:gd name="T21" fmla="*/ 2 h 72"/>
                <a:gd name="T22" fmla="*/ 188 w 210"/>
                <a:gd name="T23" fmla="*/ 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72">
                  <a:moveTo>
                    <a:pt x="188" y="6"/>
                  </a:moveTo>
                  <a:lnTo>
                    <a:pt x="190" y="10"/>
                  </a:lnTo>
                  <a:lnTo>
                    <a:pt x="126" y="54"/>
                  </a:lnTo>
                  <a:lnTo>
                    <a:pt x="88" y="0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86" y="12"/>
                  </a:lnTo>
                  <a:lnTo>
                    <a:pt x="124" y="66"/>
                  </a:lnTo>
                  <a:lnTo>
                    <a:pt x="196" y="18"/>
                  </a:lnTo>
                  <a:lnTo>
                    <a:pt x="198" y="22"/>
                  </a:lnTo>
                  <a:lnTo>
                    <a:pt x="210" y="2"/>
                  </a:lnTo>
                  <a:lnTo>
                    <a:pt x="18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75"/>
            <p:cNvSpPr/>
            <p:nvPr/>
          </p:nvSpPr>
          <p:spPr bwMode="auto">
            <a:xfrm>
              <a:off x="7048500" y="3086100"/>
              <a:ext cx="50800" cy="117475"/>
            </a:xfrm>
            <a:custGeom>
              <a:avLst/>
              <a:gdLst>
                <a:gd name="T0" fmla="*/ 0 w 32"/>
                <a:gd name="T1" fmla="*/ 74 h 74"/>
                <a:gd name="T2" fmla="*/ 32 w 32"/>
                <a:gd name="T3" fmla="*/ 74 h 74"/>
                <a:gd name="T4" fmla="*/ 32 w 32"/>
                <a:gd name="T5" fmla="*/ 0 h 74"/>
                <a:gd name="T6" fmla="*/ 0 w 32"/>
                <a:gd name="T7" fmla="*/ 22 h 74"/>
                <a:gd name="T8" fmla="*/ 0 w 32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4">
                  <a:moveTo>
                    <a:pt x="0" y="74"/>
                  </a:moveTo>
                  <a:lnTo>
                    <a:pt x="32" y="74"/>
                  </a:lnTo>
                  <a:lnTo>
                    <a:pt x="32" y="0"/>
                  </a:lnTo>
                  <a:lnTo>
                    <a:pt x="0" y="22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76"/>
            <p:cNvSpPr/>
            <p:nvPr/>
          </p:nvSpPr>
          <p:spPr bwMode="auto">
            <a:xfrm>
              <a:off x="7292975" y="3054350"/>
              <a:ext cx="50800" cy="149225"/>
            </a:xfrm>
            <a:custGeom>
              <a:avLst/>
              <a:gdLst>
                <a:gd name="T0" fmla="*/ 28 w 32"/>
                <a:gd name="T1" fmla="*/ 0 h 94"/>
                <a:gd name="T2" fmla="*/ 0 w 32"/>
                <a:gd name="T3" fmla="*/ 20 h 94"/>
                <a:gd name="T4" fmla="*/ 0 w 32"/>
                <a:gd name="T5" fmla="*/ 94 h 94"/>
                <a:gd name="T6" fmla="*/ 32 w 32"/>
                <a:gd name="T7" fmla="*/ 94 h 94"/>
                <a:gd name="T8" fmla="*/ 32 w 32"/>
                <a:gd name="T9" fmla="*/ 4 h 94"/>
                <a:gd name="T10" fmla="*/ 28 w 32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94">
                  <a:moveTo>
                    <a:pt x="28" y="0"/>
                  </a:moveTo>
                  <a:lnTo>
                    <a:pt x="0" y="20"/>
                  </a:lnTo>
                  <a:lnTo>
                    <a:pt x="0" y="94"/>
                  </a:lnTo>
                  <a:lnTo>
                    <a:pt x="32" y="94"/>
                  </a:lnTo>
                  <a:lnTo>
                    <a:pt x="32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77"/>
            <p:cNvSpPr/>
            <p:nvPr/>
          </p:nvSpPr>
          <p:spPr bwMode="auto">
            <a:xfrm>
              <a:off x="7229475" y="3089275"/>
              <a:ext cx="50800" cy="114300"/>
            </a:xfrm>
            <a:custGeom>
              <a:avLst/>
              <a:gdLst>
                <a:gd name="T0" fmla="*/ 0 w 32"/>
                <a:gd name="T1" fmla="*/ 22 h 72"/>
                <a:gd name="T2" fmla="*/ 0 w 32"/>
                <a:gd name="T3" fmla="*/ 72 h 72"/>
                <a:gd name="T4" fmla="*/ 32 w 32"/>
                <a:gd name="T5" fmla="*/ 72 h 72"/>
                <a:gd name="T6" fmla="*/ 32 w 32"/>
                <a:gd name="T7" fmla="*/ 0 h 72"/>
                <a:gd name="T8" fmla="*/ 0 w 32"/>
                <a:gd name="T9" fmla="*/ 22 h 72"/>
                <a:gd name="T10" fmla="*/ 0 w 32"/>
                <a:gd name="T11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0" y="22"/>
                  </a:moveTo>
                  <a:lnTo>
                    <a:pt x="0" y="72"/>
                  </a:lnTo>
                  <a:lnTo>
                    <a:pt x="32" y="72"/>
                  </a:lnTo>
                  <a:lnTo>
                    <a:pt x="32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78"/>
            <p:cNvSpPr/>
            <p:nvPr/>
          </p:nvSpPr>
          <p:spPr bwMode="auto">
            <a:xfrm>
              <a:off x="7108825" y="3044825"/>
              <a:ext cx="50800" cy="158750"/>
            </a:xfrm>
            <a:custGeom>
              <a:avLst/>
              <a:gdLst>
                <a:gd name="T0" fmla="*/ 0 w 32"/>
                <a:gd name="T1" fmla="*/ 24 h 100"/>
                <a:gd name="T2" fmla="*/ 0 w 32"/>
                <a:gd name="T3" fmla="*/ 100 h 100"/>
                <a:gd name="T4" fmla="*/ 32 w 32"/>
                <a:gd name="T5" fmla="*/ 100 h 100"/>
                <a:gd name="T6" fmla="*/ 32 w 32"/>
                <a:gd name="T7" fmla="*/ 0 h 100"/>
                <a:gd name="T8" fmla="*/ 0 w 32"/>
                <a:gd name="T9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00">
                  <a:moveTo>
                    <a:pt x="0" y="24"/>
                  </a:moveTo>
                  <a:lnTo>
                    <a:pt x="0" y="100"/>
                  </a:lnTo>
                  <a:lnTo>
                    <a:pt x="32" y="100"/>
                  </a:lnTo>
                  <a:lnTo>
                    <a:pt x="3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79"/>
            <p:cNvSpPr/>
            <p:nvPr/>
          </p:nvSpPr>
          <p:spPr bwMode="auto">
            <a:xfrm>
              <a:off x="7169150" y="3054350"/>
              <a:ext cx="50800" cy="149225"/>
            </a:xfrm>
            <a:custGeom>
              <a:avLst/>
              <a:gdLst>
                <a:gd name="T0" fmla="*/ 0 w 32"/>
                <a:gd name="T1" fmla="*/ 0 h 94"/>
                <a:gd name="T2" fmla="*/ 0 w 32"/>
                <a:gd name="T3" fmla="*/ 94 h 94"/>
                <a:gd name="T4" fmla="*/ 32 w 32"/>
                <a:gd name="T5" fmla="*/ 94 h 94"/>
                <a:gd name="T6" fmla="*/ 32 w 32"/>
                <a:gd name="T7" fmla="*/ 46 h 94"/>
                <a:gd name="T8" fmla="*/ 0 w 3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94">
                  <a:moveTo>
                    <a:pt x="0" y="0"/>
                  </a:moveTo>
                  <a:lnTo>
                    <a:pt x="0" y="94"/>
                  </a:lnTo>
                  <a:lnTo>
                    <a:pt x="32" y="94"/>
                  </a:lnTo>
                  <a:lnTo>
                    <a:pt x="32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Oval 580"/>
            <p:cNvSpPr>
              <a:spLocks noChangeArrowheads="1"/>
            </p:cNvSpPr>
            <p:nvPr/>
          </p:nvSpPr>
          <p:spPr bwMode="auto">
            <a:xfrm>
              <a:off x="6965950" y="4905375"/>
              <a:ext cx="739775" cy="742950"/>
            </a:xfrm>
            <a:prstGeom prst="ellipse">
              <a:avLst/>
            </a:pr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581"/>
            <p:cNvSpPr>
              <a:spLocks noEditPoints="1"/>
            </p:cNvSpPr>
            <p:nvPr/>
          </p:nvSpPr>
          <p:spPr bwMode="auto">
            <a:xfrm>
              <a:off x="6940550" y="4879975"/>
              <a:ext cx="790575" cy="793750"/>
            </a:xfrm>
            <a:custGeom>
              <a:avLst/>
              <a:gdLst>
                <a:gd name="T0" fmla="*/ 125 w 249"/>
                <a:gd name="T1" fmla="*/ 0 h 250"/>
                <a:gd name="T2" fmla="*/ 0 w 249"/>
                <a:gd name="T3" fmla="*/ 125 h 250"/>
                <a:gd name="T4" fmla="*/ 125 w 249"/>
                <a:gd name="T5" fmla="*/ 250 h 250"/>
                <a:gd name="T6" fmla="*/ 249 w 249"/>
                <a:gd name="T7" fmla="*/ 125 h 250"/>
                <a:gd name="T8" fmla="*/ 125 w 249"/>
                <a:gd name="T9" fmla="*/ 0 h 250"/>
                <a:gd name="T10" fmla="*/ 8 w 249"/>
                <a:gd name="T11" fmla="*/ 125 h 250"/>
                <a:gd name="T12" fmla="*/ 125 w 249"/>
                <a:gd name="T13" fmla="*/ 8 h 250"/>
                <a:gd name="T14" fmla="*/ 241 w 249"/>
                <a:gd name="T15" fmla="*/ 125 h 250"/>
                <a:gd name="T16" fmla="*/ 125 w 249"/>
                <a:gd name="T17" fmla="*/ 242 h 250"/>
                <a:gd name="T18" fmla="*/ 8 w 249"/>
                <a:gd name="T19" fmla="*/ 12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50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cubicBezTo>
                    <a:pt x="0" y="194"/>
                    <a:pt x="56" y="250"/>
                    <a:pt x="125" y="250"/>
                  </a:cubicBezTo>
                  <a:cubicBezTo>
                    <a:pt x="193" y="250"/>
                    <a:pt x="249" y="194"/>
                    <a:pt x="249" y="125"/>
                  </a:cubicBezTo>
                  <a:cubicBezTo>
                    <a:pt x="249" y="56"/>
                    <a:pt x="193" y="0"/>
                    <a:pt x="125" y="0"/>
                  </a:cubicBezTo>
                  <a:close/>
                  <a:moveTo>
                    <a:pt x="8" y="125"/>
                  </a:moveTo>
                  <a:cubicBezTo>
                    <a:pt x="8" y="61"/>
                    <a:pt x="60" y="8"/>
                    <a:pt x="125" y="8"/>
                  </a:cubicBezTo>
                  <a:cubicBezTo>
                    <a:pt x="189" y="8"/>
                    <a:pt x="241" y="61"/>
                    <a:pt x="241" y="125"/>
                  </a:cubicBezTo>
                  <a:cubicBezTo>
                    <a:pt x="241" y="190"/>
                    <a:pt x="189" y="242"/>
                    <a:pt x="125" y="242"/>
                  </a:cubicBezTo>
                  <a:cubicBezTo>
                    <a:pt x="60" y="242"/>
                    <a:pt x="8" y="190"/>
                    <a:pt x="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82"/>
            <p:cNvSpPr>
              <a:spLocks noEditPoints="1"/>
            </p:cNvSpPr>
            <p:nvPr/>
          </p:nvSpPr>
          <p:spPr bwMode="auto">
            <a:xfrm>
              <a:off x="7086600" y="5121275"/>
              <a:ext cx="241300" cy="282575"/>
            </a:xfrm>
            <a:custGeom>
              <a:avLst/>
              <a:gdLst>
                <a:gd name="T0" fmla="*/ 76 w 76"/>
                <a:gd name="T1" fmla="*/ 45 h 89"/>
                <a:gd name="T2" fmla="*/ 73 w 76"/>
                <a:gd name="T3" fmla="*/ 62 h 89"/>
                <a:gd name="T4" fmla="*/ 65 w 76"/>
                <a:gd name="T5" fmla="*/ 76 h 89"/>
                <a:gd name="T6" fmla="*/ 53 w 76"/>
                <a:gd name="T7" fmla="*/ 86 h 89"/>
                <a:gd name="T8" fmla="*/ 38 w 76"/>
                <a:gd name="T9" fmla="*/ 89 h 89"/>
                <a:gd name="T10" fmla="*/ 23 w 76"/>
                <a:gd name="T11" fmla="*/ 86 h 89"/>
                <a:gd name="T12" fmla="*/ 11 w 76"/>
                <a:gd name="T13" fmla="*/ 76 h 89"/>
                <a:gd name="T14" fmla="*/ 3 w 76"/>
                <a:gd name="T15" fmla="*/ 62 h 89"/>
                <a:gd name="T16" fmla="*/ 0 w 76"/>
                <a:gd name="T17" fmla="*/ 45 h 89"/>
                <a:gd name="T18" fmla="*/ 3 w 76"/>
                <a:gd name="T19" fmla="*/ 27 h 89"/>
                <a:gd name="T20" fmla="*/ 11 w 76"/>
                <a:gd name="T21" fmla="*/ 13 h 89"/>
                <a:gd name="T22" fmla="*/ 23 w 76"/>
                <a:gd name="T23" fmla="*/ 4 h 89"/>
                <a:gd name="T24" fmla="*/ 38 w 76"/>
                <a:gd name="T25" fmla="*/ 0 h 89"/>
                <a:gd name="T26" fmla="*/ 53 w 76"/>
                <a:gd name="T27" fmla="*/ 4 h 89"/>
                <a:gd name="T28" fmla="*/ 65 w 76"/>
                <a:gd name="T29" fmla="*/ 13 h 89"/>
                <a:gd name="T30" fmla="*/ 73 w 76"/>
                <a:gd name="T31" fmla="*/ 27 h 89"/>
                <a:gd name="T32" fmla="*/ 76 w 76"/>
                <a:gd name="T33" fmla="*/ 45 h 89"/>
                <a:gd name="T34" fmla="*/ 53 w 76"/>
                <a:gd name="T35" fmla="*/ 45 h 89"/>
                <a:gd name="T36" fmla="*/ 49 w 76"/>
                <a:gd name="T37" fmla="*/ 28 h 89"/>
                <a:gd name="T38" fmla="*/ 38 w 76"/>
                <a:gd name="T39" fmla="*/ 22 h 89"/>
                <a:gd name="T40" fmla="*/ 27 w 76"/>
                <a:gd name="T41" fmla="*/ 28 h 89"/>
                <a:gd name="T42" fmla="*/ 23 w 76"/>
                <a:gd name="T43" fmla="*/ 45 h 89"/>
                <a:gd name="T44" fmla="*/ 27 w 76"/>
                <a:gd name="T45" fmla="*/ 61 h 89"/>
                <a:gd name="T46" fmla="*/ 38 w 76"/>
                <a:gd name="T47" fmla="*/ 67 h 89"/>
                <a:gd name="T48" fmla="*/ 49 w 76"/>
                <a:gd name="T49" fmla="*/ 61 h 89"/>
                <a:gd name="T50" fmla="*/ 53 w 76"/>
                <a:gd name="T51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89">
                  <a:moveTo>
                    <a:pt x="76" y="45"/>
                  </a:moveTo>
                  <a:cubicBezTo>
                    <a:pt x="76" y="51"/>
                    <a:pt x="75" y="57"/>
                    <a:pt x="73" y="62"/>
                  </a:cubicBezTo>
                  <a:cubicBezTo>
                    <a:pt x="71" y="68"/>
                    <a:pt x="69" y="72"/>
                    <a:pt x="65" y="76"/>
                  </a:cubicBezTo>
                  <a:cubicBezTo>
                    <a:pt x="62" y="80"/>
                    <a:pt x="58" y="83"/>
                    <a:pt x="53" y="86"/>
                  </a:cubicBezTo>
                  <a:cubicBezTo>
                    <a:pt x="49" y="88"/>
                    <a:pt x="44" y="89"/>
                    <a:pt x="38" y="89"/>
                  </a:cubicBezTo>
                  <a:cubicBezTo>
                    <a:pt x="33" y="89"/>
                    <a:pt x="28" y="88"/>
                    <a:pt x="23" y="86"/>
                  </a:cubicBezTo>
                  <a:cubicBezTo>
                    <a:pt x="18" y="83"/>
                    <a:pt x="14" y="80"/>
                    <a:pt x="11" y="76"/>
                  </a:cubicBezTo>
                  <a:cubicBezTo>
                    <a:pt x="7" y="72"/>
                    <a:pt x="5" y="68"/>
                    <a:pt x="3" y="62"/>
                  </a:cubicBezTo>
                  <a:cubicBezTo>
                    <a:pt x="1" y="57"/>
                    <a:pt x="0" y="51"/>
                    <a:pt x="0" y="45"/>
                  </a:cubicBezTo>
                  <a:cubicBezTo>
                    <a:pt x="0" y="38"/>
                    <a:pt x="1" y="32"/>
                    <a:pt x="3" y="27"/>
                  </a:cubicBezTo>
                  <a:cubicBezTo>
                    <a:pt x="5" y="22"/>
                    <a:pt x="7" y="17"/>
                    <a:pt x="11" y="13"/>
                  </a:cubicBezTo>
                  <a:cubicBezTo>
                    <a:pt x="14" y="9"/>
                    <a:pt x="18" y="6"/>
                    <a:pt x="23" y="4"/>
                  </a:cubicBezTo>
                  <a:cubicBezTo>
                    <a:pt x="28" y="1"/>
                    <a:pt x="33" y="0"/>
                    <a:pt x="38" y="0"/>
                  </a:cubicBezTo>
                  <a:cubicBezTo>
                    <a:pt x="44" y="0"/>
                    <a:pt x="49" y="1"/>
                    <a:pt x="53" y="4"/>
                  </a:cubicBezTo>
                  <a:cubicBezTo>
                    <a:pt x="58" y="6"/>
                    <a:pt x="62" y="9"/>
                    <a:pt x="65" y="13"/>
                  </a:cubicBezTo>
                  <a:cubicBezTo>
                    <a:pt x="69" y="17"/>
                    <a:pt x="71" y="22"/>
                    <a:pt x="73" y="27"/>
                  </a:cubicBezTo>
                  <a:cubicBezTo>
                    <a:pt x="75" y="32"/>
                    <a:pt x="76" y="38"/>
                    <a:pt x="76" y="45"/>
                  </a:cubicBezTo>
                  <a:close/>
                  <a:moveTo>
                    <a:pt x="53" y="45"/>
                  </a:moveTo>
                  <a:cubicBezTo>
                    <a:pt x="53" y="38"/>
                    <a:pt x="51" y="32"/>
                    <a:pt x="49" y="28"/>
                  </a:cubicBezTo>
                  <a:cubicBezTo>
                    <a:pt x="46" y="24"/>
                    <a:pt x="42" y="22"/>
                    <a:pt x="38" y="22"/>
                  </a:cubicBezTo>
                  <a:cubicBezTo>
                    <a:pt x="34" y="22"/>
                    <a:pt x="30" y="24"/>
                    <a:pt x="27" y="28"/>
                  </a:cubicBezTo>
                  <a:cubicBezTo>
                    <a:pt x="25" y="32"/>
                    <a:pt x="23" y="38"/>
                    <a:pt x="23" y="45"/>
                  </a:cubicBezTo>
                  <a:cubicBezTo>
                    <a:pt x="23" y="51"/>
                    <a:pt x="25" y="57"/>
                    <a:pt x="27" y="61"/>
                  </a:cubicBezTo>
                  <a:cubicBezTo>
                    <a:pt x="30" y="65"/>
                    <a:pt x="34" y="67"/>
                    <a:pt x="38" y="67"/>
                  </a:cubicBezTo>
                  <a:cubicBezTo>
                    <a:pt x="42" y="67"/>
                    <a:pt x="46" y="65"/>
                    <a:pt x="49" y="61"/>
                  </a:cubicBezTo>
                  <a:cubicBezTo>
                    <a:pt x="51" y="57"/>
                    <a:pt x="53" y="51"/>
                    <a:pt x="5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583"/>
            <p:cNvSpPr>
              <a:spLocks noEditPoints="1"/>
            </p:cNvSpPr>
            <p:nvPr/>
          </p:nvSpPr>
          <p:spPr bwMode="auto">
            <a:xfrm>
              <a:off x="7346950" y="5133975"/>
              <a:ext cx="244475" cy="323850"/>
            </a:xfrm>
            <a:custGeom>
              <a:avLst/>
              <a:gdLst>
                <a:gd name="T0" fmla="*/ 80 w 154"/>
                <a:gd name="T1" fmla="*/ 204 h 204"/>
                <a:gd name="T2" fmla="*/ 80 w 154"/>
                <a:gd name="T3" fmla="*/ 164 h 204"/>
                <a:gd name="T4" fmla="*/ 0 w 154"/>
                <a:gd name="T5" fmla="*/ 164 h 204"/>
                <a:gd name="T6" fmla="*/ 0 w 154"/>
                <a:gd name="T7" fmla="*/ 122 h 204"/>
                <a:gd name="T8" fmla="*/ 96 w 154"/>
                <a:gd name="T9" fmla="*/ 0 h 204"/>
                <a:gd name="T10" fmla="*/ 128 w 154"/>
                <a:gd name="T11" fmla="*/ 0 h 204"/>
                <a:gd name="T12" fmla="*/ 128 w 154"/>
                <a:gd name="T13" fmla="*/ 122 h 204"/>
                <a:gd name="T14" fmla="*/ 154 w 154"/>
                <a:gd name="T15" fmla="*/ 122 h 204"/>
                <a:gd name="T16" fmla="*/ 154 w 154"/>
                <a:gd name="T17" fmla="*/ 164 h 204"/>
                <a:gd name="T18" fmla="*/ 128 w 154"/>
                <a:gd name="T19" fmla="*/ 164 h 204"/>
                <a:gd name="T20" fmla="*/ 128 w 154"/>
                <a:gd name="T21" fmla="*/ 204 h 204"/>
                <a:gd name="T22" fmla="*/ 80 w 154"/>
                <a:gd name="T23" fmla="*/ 204 h 204"/>
                <a:gd name="T24" fmla="*/ 46 w 154"/>
                <a:gd name="T25" fmla="*/ 122 h 204"/>
                <a:gd name="T26" fmla="*/ 86 w 154"/>
                <a:gd name="T27" fmla="*/ 122 h 204"/>
                <a:gd name="T28" fmla="*/ 86 w 154"/>
                <a:gd name="T29" fmla="*/ 70 h 204"/>
                <a:gd name="T30" fmla="*/ 46 w 154"/>
                <a:gd name="T31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204">
                  <a:moveTo>
                    <a:pt x="80" y="204"/>
                  </a:moveTo>
                  <a:lnTo>
                    <a:pt x="80" y="164"/>
                  </a:lnTo>
                  <a:lnTo>
                    <a:pt x="0" y="164"/>
                  </a:lnTo>
                  <a:lnTo>
                    <a:pt x="0" y="122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22"/>
                  </a:lnTo>
                  <a:lnTo>
                    <a:pt x="154" y="122"/>
                  </a:lnTo>
                  <a:lnTo>
                    <a:pt x="154" y="164"/>
                  </a:lnTo>
                  <a:lnTo>
                    <a:pt x="128" y="164"/>
                  </a:lnTo>
                  <a:lnTo>
                    <a:pt x="128" y="204"/>
                  </a:lnTo>
                  <a:lnTo>
                    <a:pt x="80" y="204"/>
                  </a:lnTo>
                  <a:close/>
                  <a:moveTo>
                    <a:pt x="46" y="122"/>
                  </a:moveTo>
                  <a:lnTo>
                    <a:pt x="86" y="122"/>
                  </a:lnTo>
                  <a:lnTo>
                    <a:pt x="86" y="70"/>
                  </a:lnTo>
                  <a:lnTo>
                    <a:pt x="46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56859" y="1851388"/>
            <a:ext cx="3989493" cy="4256289"/>
            <a:chOff x="756859" y="1851388"/>
            <a:chExt cx="3989493" cy="4256289"/>
          </a:xfrm>
        </p:grpSpPr>
        <p:sp>
          <p:nvSpPr>
            <p:cNvPr id="61" name="矩形 60"/>
            <p:cNvSpPr/>
            <p:nvPr/>
          </p:nvSpPr>
          <p:spPr>
            <a:xfrm>
              <a:off x="756859" y="1851388"/>
              <a:ext cx="3989493" cy="4256289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Shape 306"/>
            <p:cNvSpPr txBox="1"/>
            <p:nvPr/>
          </p:nvSpPr>
          <p:spPr>
            <a:xfrm>
              <a:off x="1002788" y="2531841"/>
              <a:ext cx="3534073" cy="59448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list-symbol_1068"/>
            <p:cNvSpPr>
              <a:spLocks noChangeAspect="1"/>
            </p:cNvSpPr>
            <p:nvPr/>
          </p:nvSpPr>
          <p:spPr bwMode="auto">
            <a:xfrm>
              <a:off x="1055929" y="3936041"/>
              <a:ext cx="279516" cy="2355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íśliḓé"/>
            <p:cNvSpPr txBox="1"/>
            <p:nvPr/>
          </p:nvSpPr>
          <p:spPr>
            <a:xfrm>
              <a:off x="1445024" y="3995023"/>
              <a:ext cx="2877135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isľïďe"/>
            <p:cNvSpPr/>
            <p:nvPr/>
          </p:nvSpPr>
          <p:spPr>
            <a:xfrm>
              <a:off x="1418014" y="3819959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list-symbol_1068"/>
            <p:cNvSpPr>
              <a:spLocks noChangeAspect="1"/>
            </p:cNvSpPr>
            <p:nvPr/>
          </p:nvSpPr>
          <p:spPr bwMode="auto">
            <a:xfrm>
              <a:off x="1055929" y="4778802"/>
              <a:ext cx="279516" cy="2355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íśliḓé"/>
            <p:cNvSpPr txBox="1"/>
            <p:nvPr/>
          </p:nvSpPr>
          <p:spPr>
            <a:xfrm>
              <a:off x="1445024" y="4837784"/>
              <a:ext cx="2877135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isľïďe"/>
            <p:cNvSpPr/>
            <p:nvPr/>
          </p:nvSpPr>
          <p:spPr>
            <a:xfrm>
              <a:off x="1418014" y="4662720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441774" y="2862947"/>
            <a:ext cx="345091" cy="345091"/>
            <a:chOff x="817315" y="1575303"/>
            <a:chExt cx="896293" cy="896293"/>
          </a:xfrm>
        </p:grpSpPr>
        <p:sp>
          <p:nvSpPr>
            <p:cNvPr id="71" name="矩形 70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3" name="Shape 306"/>
          <p:cNvSpPr txBox="1"/>
          <p:nvPr/>
        </p:nvSpPr>
        <p:spPr>
          <a:xfrm>
            <a:off x="5356304" y="3356258"/>
            <a:ext cx="347967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</a:t>
            </a:r>
            <a:r>
              <a:rPr lang="en-US" sz="1200" dirty="0" smtClean="0">
                <a:cs typeface="+mn-ea"/>
                <a:sym typeface="+mn-lt"/>
              </a:rPr>
              <a:t>Adjust the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8797799" y="2862947"/>
            <a:ext cx="345091" cy="345091"/>
            <a:chOff x="817315" y="1575303"/>
            <a:chExt cx="896293" cy="896293"/>
          </a:xfrm>
        </p:grpSpPr>
        <p:sp>
          <p:nvSpPr>
            <p:cNvPr id="75" name="矩形 74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7" name="Shape 306"/>
          <p:cNvSpPr txBox="1"/>
          <p:nvPr/>
        </p:nvSpPr>
        <p:spPr>
          <a:xfrm>
            <a:off x="8712329" y="3356258"/>
            <a:ext cx="347967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</a:t>
            </a:r>
            <a:r>
              <a:rPr lang="en-US" sz="1200" dirty="0" smtClean="0">
                <a:cs typeface="+mn-ea"/>
                <a:sym typeface="+mn-lt"/>
              </a:rPr>
              <a:t>Adjust the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441774" y="1786880"/>
            <a:ext cx="345091" cy="345091"/>
            <a:chOff x="817315" y="1575303"/>
            <a:chExt cx="896293" cy="896293"/>
          </a:xfrm>
        </p:grpSpPr>
        <p:sp>
          <p:nvSpPr>
            <p:cNvPr id="84" name="矩形 83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6" name="Shape 306"/>
          <p:cNvSpPr txBox="1"/>
          <p:nvPr/>
        </p:nvSpPr>
        <p:spPr>
          <a:xfrm>
            <a:off x="5356304" y="2280191"/>
            <a:ext cx="347967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</a:t>
            </a:r>
            <a:r>
              <a:rPr lang="en-US" sz="1200" dirty="0" smtClean="0">
                <a:cs typeface="+mn-ea"/>
                <a:sym typeface="+mn-lt"/>
              </a:rPr>
              <a:t>Adjust the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8797799" y="1786880"/>
            <a:ext cx="345091" cy="345091"/>
            <a:chOff x="817315" y="1575303"/>
            <a:chExt cx="896293" cy="896293"/>
          </a:xfrm>
        </p:grpSpPr>
        <p:sp>
          <p:nvSpPr>
            <p:cNvPr id="88" name="矩形 87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0" name="Shape 306"/>
          <p:cNvSpPr txBox="1"/>
          <p:nvPr/>
        </p:nvSpPr>
        <p:spPr>
          <a:xfrm>
            <a:off x="8712329" y="2280191"/>
            <a:ext cx="347967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</a:t>
            </a:r>
            <a:r>
              <a:rPr lang="en-US" sz="1200" dirty="0" smtClean="0">
                <a:cs typeface="+mn-ea"/>
                <a:sym typeface="+mn-lt"/>
              </a:rPr>
              <a:t>Adjust the</a:t>
            </a:r>
            <a:endParaRPr 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06792" y="96215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0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29685" y="2449394"/>
            <a:ext cx="2922225" cy="2925671"/>
            <a:chOff x="4741265" y="2000659"/>
            <a:chExt cx="2755545" cy="2722823"/>
          </a:xfrm>
        </p:grpSpPr>
        <p:sp>
          <p:nvSpPr>
            <p:cNvPr id="12" name="îSḻïḓé"/>
            <p:cNvSpPr/>
            <p:nvPr/>
          </p:nvSpPr>
          <p:spPr>
            <a:xfrm>
              <a:off x="5506969" y="2750002"/>
              <a:ext cx="1224136" cy="1224136"/>
            </a:xfrm>
            <a:prstGeom prst="ellipse">
              <a:avLst/>
            </a:prstGeom>
            <a:solidFill>
              <a:srgbClr val="525252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íṩľíḑê"/>
            <p:cNvSpPr txBox="1"/>
            <p:nvPr/>
          </p:nvSpPr>
          <p:spPr>
            <a:xfrm>
              <a:off x="5362953" y="3069683"/>
              <a:ext cx="1512168" cy="584775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Keyword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iṧḻiḓe"/>
            <p:cNvSpPr/>
            <p:nvPr/>
          </p:nvSpPr>
          <p:spPr>
            <a:xfrm rot="5400000">
              <a:off x="6325525" y="2273720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rgbClr val="1D509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ïṧ1îḑé"/>
            <p:cNvSpPr/>
            <p:nvPr/>
          </p:nvSpPr>
          <p:spPr bwMode="auto">
            <a:xfrm>
              <a:off x="6832403" y="2336985"/>
              <a:ext cx="383655" cy="369530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ïṩlïḋè"/>
            <p:cNvSpPr/>
            <p:nvPr/>
          </p:nvSpPr>
          <p:spPr>
            <a:xfrm rot="10800000">
              <a:off x="6055025" y="3776977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rgbClr val="1D509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îṧlïdé"/>
            <p:cNvSpPr/>
            <p:nvPr/>
          </p:nvSpPr>
          <p:spPr bwMode="auto">
            <a:xfrm>
              <a:off x="6785722" y="4065178"/>
              <a:ext cx="383655" cy="369530"/>
            </a:xfrm>
            <a:custGeom>
              <a:avLst/>
              <a:gdLst>
                <a:gd name="connsiteX0" fmla="*/ 304701 w 609473"/>
                <a:gd name="connsiteY0" fmla="*/ 381618 h 587034"/>
                <a:gd name="connsiteX1" fmla="*/ 325879 w 609473"/>
                <a:gd name="connsiteY1" fmla="*/ 394101 h 587034"/>
                <a:gd name="connsiteX2" fmla="*/ 309542 w 609473"/>
                <a:gd name="connsiteY2" fmla="*/ 410914 h 587034"/>
                <a:gd name="connsiteX3" fmla="*/ 331022 w 609473"/>
                <a:gd name="connsiteY3" fmla="*/ 433867 h 587034"/>
                <a:gd name="connsiteX4" fmla="*/ 312466 w 609473"/>
                <a:gd name="connsiteY4" fmla="*/ 468800 h 587034"/>
                <a:gd name="connsiteX5" fmla="*/ 294112 w 609473"/>
                <a:gd name="connsiteY5" fmla="*/ 468096 h 587034"/>
                <a:gd name="connsiteX6" fmla="*/ 278380 w 609473"/>
                <a:gd name="connsiteY6" fmla="*/ 432055 h 587034"/>
                <a:gd name="connsiteX7" fmla="*/ 299861 w 609473"/>
                <a:gd name="connsiteY7" fmla="*/ 410612 h 587034"/>
                <a:gd name="connsiteX8" fmla="*/ 284028 w 609473"/>
                <a:gd name="connsiteY8" fmla="*/ 393397 h 587034"/>
                <a:gd name="connsiteX9" fmla="*/ 224835 w 609473"/>
                <a:gd name="connsiteY9" fmla="*/ 380559 h 587034"/>
                <a:gd name="connsiteX10" fmla="*/ 283211 w 609473"/>
                <a:gd name="connsiteY10" fmla="*/ 483344 h 587034"/>
                <a:gd name="connsiteX11" fmla="*/ 305190 w 609473"/>
                <a:gd name="connsiteY11" fmla="*/ 499753 h 587034"/>
                <a:gd name="connsiteX12" fmla="*/ 327069 w 609473"/>
                <a:gd name="connsiteY12" fmla="*/ 483646 h 587034"/>
                <a:gd name="connsiteX13" fmla="*/ 387865 w 609473"/>
                <a:gd name="connsiteY13" fmla="*/ 380861 h 587034"/>
                <a:gd name="connsiteX14" fmla="*/ 498972 w 609473"/>
                <a:gd name="connsiteY14" fmla="*/ 386700 h 587034"/>
                <a:gd name="connsiteX15" fmla="*/ 581344 w 609473"/>
                <a:gd name="connsiteY15" fmla="*/ 414485 h 587034"/>
                <a:gd name="connsiteX16" fmla="*/ 609473 w 609473"/>
                <a:gd name="connsiteY16" fmla="*/ 494820 h 587034"/>
                <a:gd name="connsiteX17" fmla="*/ 609473 w 609473"/>
                <a:gd name="connsiteY17" fmla="*/ 529048 h 587034"/>
                <a:gd name="connsiteX18" fmla="*/ 551399 w 609473"/>
                <a:gd name="connsiteY18" fmla="*/ 587034 h 587034"/>
                <a:gd name="connsiteX19" fmla="*/ 58074 w 609473"/>
                <a:gd name="connsiteY19" fmla="*/ 587034 h 587034"/>
                <a:gd name="connsiteX20" fmla="*/ 0 w 609473"/>
                <a:gd name="connsiteY20" fmla="*/ 529048 h 587034"/>
                <a:gd name="connsiteX21" fmla="*/ 0 w 609473"/>
                <a:gd name="connsiteY21" fmla="*/ 494820 h 587034"/>
                <a:gd name="connsiteX22" fmla="*/ 28129 w 609473"/>
                <a:gd name="connsiteY22" fmla="*/ 414485 h 587034"/>
                <a:gd name="connsiteX23" fmla="*/ 110501 w 609473"/>
                <a:gd name="connsiteY23" fmla="*/ 386700 h 587034"/>
                <a:gd name="connsiteX24" fmla="*/ 316407 w 609473"/>
                <a:gd name="connsiteY24" fmla="*/ 206077 h 587034"/>
                <a:gd name="connsiteX25" fmla="*/ 316407 w 609473"/>
                <a:gd name="connsiteY25" fmla="*/ 272924 h 587034"/>
                <a:gd name="connsiteX26" fmla="*/ 335965 w 609473"/>
                <a:gd name="connsiteY26" fmla="*/ 266783 h 587034"/>
                <a:gd name="connsiteX27" fmla="*/ 346551 w 609473"/>
                <a:gd name="connsiteY27" fmla="*/ 239602 h 587034"/>
                <a:gd name="connsiteX28" fmla="*/ 336570 w 609473"/>
                <a:gd name="connsiteY28" fmla="*/ 216346 h 587034"/>
                <a:gd name="connsiteX29" fmla="*/ 316407 w 609473"/>
                <a:gd name="connsiteY29" fmla="*/ 206077 h 587034"/>
                <a:gd name="connsiteX30" fmla="*/ 299872 w 609473"/>
                <a:gd name="connsiteY30" fmla="*/ 94230 h 587034"/>
                <a:gd name="connsiteX31" fmla="*/ 277793 w 609473"/>
                <a:gd name="connsiteY31" fmla="*/ 102183 h 587034"/>
                <a:gd name="connsiteX32" fmla="*/ 270534 w 609473"/>
                <a:gd name="connsiteY32" fmla="*/ 122922 h 587034"/>
                <a:gd name="connsiteX33" fmla="*/ 281322 w 609473"/>
                <a:gd name="connsiteY33" fmla="*/ 145674 h 587034"/>
                <a:gd name="connsiteX34" fmla="*/ 299872 w 609473"/>
                <a:gd name="connsiteY34" fmla="*/ 154231 h 587034"/>
                <a:gd name="connsiteX35" fmla="*/ 316407 w 609473"/>
                <a:gd name="connsiteY35" fmla="*/ 42585 h 587034"/>
                <a:gd name="connsiteX36" fmla="*/ 316407 w 609473"/>
                <a:gd name="connsiteY36" fmla="*/ 56478 h 587034"/>
                <a:gd name="connsiteX37" fmla="*/ 360061 w 609473"/>
                <a:gd name="connsiteY37" fmla="*/ 70169 h 587034"/>
                <a:gd name="connsiteX38" fmla="*/ 389904 w 609473"/>
                <a:gd name="connsiteY38" fmla="*/ 129465 h 587034"/>
                <a:gd name="connsiteX39" fmla="*/ 344837 w 609473"/>
                <a:gd name="connsiteY39" fmla="*/ 129465 h 587034"/>
                <a:gd name="connsiteX40" fmla="*/ 339797 w 609473"/>
                <a:gd name="connsiteY40" fmla="*/ 107217 h 587034"/>
                <a:gd name="connsiteX41" fmla="*/ 316407 w 609473"/>
                <a:gd name="connsiteY41" fmla="*/ 93928 h 587034"/>
                <a:gd name="connsiteX42" fmla="*/ 316407 w 609473"/>
                <a:gd name="connsiteY42" fmla="*/ 159063 h 587034"/>
                <a:gd name="connsiteX43" fmla="*/ 371050 w 609473"/>
                <a:gd name="connsiteY43" fmla="*/ 183829 h 587034"/>
                <a:gd name="connsiteX44" fmla="*/ 394037 w 609473"/>
                <a:gd name="connsiteY44" fmla="*/ 234467 h 587034"/>
                <a:gd name="connsiteX45" fmla="*/ 362380 w 609473"/>
                <a:gd name="connsiteY45" fmla="*/ 297086 h 587034"/>
                <a:gd name="connsiteX46" fmla="*/ 316407 w 609473"/>
                <a:gd name="connsiteY46" fmla="*/ 311079 h 587034"/>
                <a:gd name="connsiteX47" fmla="*/ 316407 w 609473"/>
                <a:gd name="connsiteY47" fmla="*/ 318328 h 587034"/>
                <a:gd name="connsiteX48" fmla="*/ 445959 w 609473"/>
                <a:gd name="connsiteY48" fmla="*/ 180507 h 587034"/>
                <a:gd name="connsiteX49" fmla="*/ 316407 w 609473"/>
                <a:gd name="connsiteY49" fmla="*/ 42585 h 587034"/>
                <a:gd name="connsiteX50" fmla="*/ 299872 w 609473"/>
                <a:gd name="connsiteY50" fmla="*/ 42484 h 587034"/>
                <a:gd name="connsiteX51" fmla="*/ 168808 w 609473"/>
                <a:gd name="connsiteY51" fmla="*/ 180507 h 587034"/>
                <a:gd name="connsiteX52" fmla="*/ 299872 w 609473"/>
                <a:gd name="connsiteY52" fmla="*/ 318428 h 587034"/>
                <a:gd name="connsiteX53" fmla="*/ 299872 w 609473"/>
                <a:gd name="connsiteY53" fmla="*/ 311381 h 587034"/>
                <a:gd name="connsiteX54" fmla="*/ 249564 w 609473"/>
                <a:gd name="connsiteY54" fmla="*/ 296683 h 587034"/>
                <a:gd name="connsiteX55" fmla="*/ 220729 w 609473"/>
                <a:gd name="connsiteY55" fmla="*/ 229635 h 587034"/>
                <a:gd name="connsiteX56" fmla="*/ 266904 w 609473"/>
                <a:gd name="connsiteY56" fmla="*/ 229635 h 587034"/>
                <a:gd name="connsiteX57" fmla="*/ 273659 w 609473"/>
                <a:gd name="connsiteY57" fmla="*/ 258528 h 587034"/>
                <a:gd name="connsiteX58" fmla="*/ 299872 w 609473"/>
                <a:gd name="connsiteY58" fmla="*/ 273428 h 587034"/>
                <a:gd name="connsiteX59" fmla="*/ 299872 w 609473"/>
                <a:gd name="connsiteY59" fmla="*/ 200440 h 587034"/>
                <a:gd name="connsiteX60" fmla="*/ 285959 w 609473"/>
                <a:gd name="connsiteY60" fmla="*/ 196312 h 587034"/>
                <a:gd name="connsiteX61" fmla="*/ 239784 w 609473"/>
                <a:gd name="connsiteY61" fmla="*/ 169634 h 587034"/>
                <a:gd name="connsiteX62" fmla="*/ 226375 w 609473"/>
                <a:gd name="connsiteY62" fmla="*/ 128459 h 587034"/>
                <a:gd name="connsiteX63" fmla="*/ 231618 w 609473"/>
                <a:gd name="connsiteY63" fmla="*/ 99566 h 587034"/>
                <a:gd name="connsiteX64" fmla="*/ 246237 w 609473"/>
                <a:gd name="connsiteY64" fmla="*/ 77115 h 587034"/>
                <a:gd name="connsiteX65" fmla="*/ 273256 w 609473"/>
                <a:gd name="connsiteY65" fmla="*/ 60404 h 587034"/>
                <a:gd name="connsiteX66" fmla="*/ 299872 w 609473"/>
                <a:gd name="connsiteY66" fmla="*/ 56075 h 587034"/>
                <a:gd name="connsiteX67" fmla="*/ 307333 w 609473"/>
                <a:gd name="connsiteY67" fmla="*/ 0 h 587034"/>
                <a:gd name="connsiteX68" fmla="*/ 488101 w 609473"/>
                <a:gd name="connsiteY68" fmla="*/ 180507 h 587034"/>
                <a:gd name="connsiteX69" fmla="*/ 307333 w 609473"/>
                <a:gd name="connsiteY69" fmla="*/ 361013 h 587034"/>
                <a:gd name="connsiteX70" fmla="*/ 126665 w 609473"/>
                <a:gd name="connsiteY70" fmla="*/ 180507 h 587034"/>
                <a:gd name="connsiteX71" fmla="*/ 307333 w 609473"/>
                <a:gd name="connsiteY71" fmla="*/ 0 h 587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9473" h="587034">
                  <a:moveTo>
                    <a:pt x="304701" y="381618"/>
                  </a:moveTo>
                  <a:lnTo>
                    <a:pt x="325879" y="394101"/>
                  </a:lnTo>
                  <a:lnTo>
                    <a:pt x="309542" y="410914"/>
                  </a:lnTo>
                  <a:lnTo>
                    <a:pt x="331022" y="433867"/>
                  </a:lnTo>
                  <a:lnTo>
                    <a:pt x="312466" y="468800"/>
                  </a:lnTo>
                  <a:cubicBezTo>
                    <a:pt x="307021" y="479069"/>
                    <a:pt x="298751" y="478767"/>
                    <a:pt x="294112" y="468096"/>
                  </a:cubicBezTo>
                  <a:lnTo>
                    <a:pt x="278380" y="432055"/>
                  </a:lnTo>
                  <a:lnTo>
                    <a:pt x="299861" y="410612"/>
                  </a:lnTo>
                  <a:lnTo>
                    <a:pt x="284028" y="393397"/>
                  </a:lnTo>
                  <a:close/>
                  <a:moveTo>
                    <a:pt x="224835" y="380559"/>
                  </a:moveTo>
                  <a:lnTo>
                    <a:pt x="283211" y="483344"/>
                  </a:lnTo>
                  <a:cubicBezTo>
                    <a:pt x="289260" y="493914"/>
                    <a:pt x="297024" y="499753"/>
                    <a:pt x="305190" y="499753"/>
                  </a:cubicBezTo>
                  <a:cubicBezTo>
                    <a:pt x="313155" y="499753"/>
                    <a:pt x="320919" y="494015"/>
                    <a:pt x="327069" y="483646"/>
                  </a:cubicBezTo>
                  <a:lnTo>
                    <a:pt x="387865" y="380861"/>
                  </a:lnTo>
                  <a:lnTo>
                    <a:pt x="498972" y="386700"/>
                  </a:lnTo>
                  <a:cubicBezTo>
                    <a:pt x="529521" y="388311"/>
                    <a:pt x="565716" y="400492"/>
                    <a:pt x="581344" y="414485"/>
                  </a:cubicBezTo>
                  <a:cubicBezTo>
                    <a:pt x="597072" y="428679"/>
                    <a:pt x="609473" y="464015"/>
                    <a:pt x="609473" y="494820"/>
                  </a:cubicBezTo>
                  <a:lnTo>
                    <a:pt x="609473" y="529048"/>
                  </a:lnTo>
                  <a:cubicBezTo>
                    <a:pt x="609473" y="561061"/>
                    <a:pt x="583360" y="587034"/>
                    <a:pt x="551399" y="587034"/>
                  </a:cubicBezTo>
                  <a:lnTo>
                    <a:pt x="58074" y="587034"/>
                  </a:lnTo>
                  <a:cubicBezTo>
                    <a:pt x="26012" y="587034"/>
                    <a:pt x="0" y="561061"/>
                    <a:pt x="0" y="529048"/>
                  </a:cubicBezTo>
                  <a:lnTo>
                    <a:pt x="0" y="494820"/>
                  </a:lnTo>
                  <a:cubicBezTo>
                    <a:pt x="0" y="464015"/>
                    <a:pt x="12401" y="428679"/>
                    <a:pt x="28129" y="414485"/>
                  </a:cubicBezTo>
                  <a:cubicBezTo>
                    <a:pt x="43757" y="400492"/>
                    <a:pt x="79851" y="388311"/>
                    <a:pt x="110501" y="386700"/>
                  </a:cubicBezTo>
                  <a:close/>
                  <a:moveTo>
                    <a:pt x="316407" y="206077"/>
                  </a:moveTo>
                  <a:lnTo>
                    <a:pt x="316407" y="272924"/>
                  </a:lnTo>
                  <a:cubicBezTo>
                    <a:pt x="325379" y="271817"/>
                    <a:pt x="331832" y="269703"/>
                    <a:pt x="335965" y="266783"/>
                  </a:cubicBezTo>
                  <a:cubicBezTo>
                    <a:pt x="343023" y="261548"/>
                    <a:pt x="346551" y="252488"/>
                    <a:pt x="346551" y="239602"/>
                  </a:cubicBezTo>
                  <a:cubicBezTo>
                    <a:pt x="346551" y="229736"/>
                    <a:pt x="343224" y="222084"/>
                    <a:pt x="336570" y="216346"/>
                  </a:cubicBezTo>
                  <a:cubicBezTo>
                    <a:pt x="332638" y="213024"/>
                    <a:pt x="325884" y="209601"/>
                    <a:pt x="316407" y="206077"/>
                  </a:cubicBezTo>
                  <a:close/>
                  <a:moveTo>
                    <a:pt x="299872" y="94230"/>
                  </a:moveTo>
                  <a:cubicBezTo>
                    <a:pt x="289891" y="94431"/>
                    <a:pt x="282531" y="97149"/>
                    <a:pt x="277793" y="102183"/>
                  </a:cubicBezTo>
                  <a:cubicBezTo>
                    <a:pt x="272954" y="107317"/>
                    <a:pt x="270534" y="114163"/>
                    <a:pt x="270534" y="122922"/>
                  </a:cubicBezTo>
                  <a:cubicBezTo>
                    <a:pt x="270534" y="132586"/>
                    <a:pt x="274163" y="140137"/>
                    <a:pt x="281322" y="145674"/>
                  </a:cubicBezTo>
                  <a:cubicBezTo>
                    <a:pt x="285354" y="148795"/>
                    <a:pt x="291504" y="151613"/>
                    <a:pt x="299872" y="154231"/>
                  </a:cubicBezTo>
                  <a:close/>
                  <a:moveTo>
                    <a:pt x="316407" y="42585"/>
                  </a:moveTo>
                  <a:lnTo>
                    <a:pt x="316407" y="56478"/>
                  </a:lnTo>
                  <a:cubicBezTo>
                    <a:pt x="334957" y="57887"/>
                    <a:pt x="349576" y="62518"/>
                    <a:pt x="360061" y="70169"/>
                  </a:cubicBezTo>
                  <a:cubicBezTo>
                    <a:pt x="379318" y="82350"/>
                    <a:pt x="389198" y="102082"/>
                    <a:pt x="389904" y="129465"/>
                  </a:cubicBezTo>
                  <a:lnTo>
                    <a:pt x="344837" y="129465"/>
                  </a:lnTo>
                  <a:cubicBezTo>
                    <a:pt x="344031" y="119297"/>
                    <a:pt x="342317" y="111948"/>
                    <a:pt x="339797" y="107217"/>
                  </a:cubicBezTo>
                  <a:cubicBezTo>
                    <a:pt x="335562" y="99163"/>
                    <a:pt x="327698" y="94733"/>
                    <a:pt x="316407" y="93928"/>
                  </a:cubicBezTo>
                  <a:lnTo>
                    <a:pt x="316407" y="159063"/>
                  </a:lnTo>
                  <a:cubicBezTo>
                    <a:pt x="343527" y="168426"/>
                    <a:pt x="361674" y="176681"/>
                    <a:pt x="371050" y="183829"/>
                  </a:cubicBezTo>
                  <a:cubicBezTo>
                    <a:pt x="386375" y="195809"/>
                    <a:pt x="394037" y="212722"/>
                    <a:pt x="394037" y="234467"/>
                  </a:cubicBezTo>
                  <a:cubicBezTo>
                    <a:pt x="394037" y="263159"/>
                    <a:pt x="383451" y="284099"/>
                    <a:pt x="362380" y="297086"/>
                  </a:cubicBezTo>
                  <a:cubicBezTo>
                    <a:pt x="349475" y="305039"/>
                    <a:pt x="334151" y="309670"/>
                    <a:pt x="316407" y="311079"/>
                  </a:cubicBezTo>
                  <a:lnTo>
                    <a:pt x="316407" y="318328"/>
                  </a:lnTo>
                  <a:cubicBezTo>
                    <a:pt x="388593" y="313697"/>
                    <a:pt x="445959" y="253696"/>
                    <a:pt x="445959" y="180507"/>
                  </a:cubicBezTo>
                  <a:cubicBezTo>
                    <a:pt x="445959" y="107217"/>
                    <a:pt x="388593" y="47316"/>
                    <a:pt x="316407" y="42585"/>
                  </a:cubicBezTo>
                  <a:close/>
                  <a:moveTo>
                    <a:pt x="299872" y="42484"/>
                  </a:moveTo>
                  <a:cubicBezTo>
                    <a:pt x="226980" y="46410"/>
                    <a:pt x="168808" y="106713"/>
                    <a:pt x="168808" y="180507"/>
                  </a:cubicBezTo>
                  <a:cubicBezTo>
                    <a:pt x="168808" y="254199"/>
                    <a:pt x="226980" y="314502"/>
                    <a:pt x="299872" y="318428"/>
                  </a:cubicBezTo>
                  <a:lnTo>
                    <a:pt x="299872" y="311381"/>
                  </a:lnTo>
                  <a:cubicBezTo>
                    <a:pt x="277390" y="308864"/>
                    <a:pt x="260553" y="303931"/>
                    <a:pt x="249564" y="296683"/>
                  </a:cubicBezTo>
                  <a:cubicBezTo>
                    <a:pt x="230005" y="283596"/>
                    <a:pt x="220427" y="261246"/>
                    <a:pt x="220729" y="229635"/>
                  </a:cubicBezTo>
                  <a:lnTo>
                    <a:pt x="266904" y="229635"/>
                  </a:lnTo>
                  <a:cubicBezTo>
                    <a:pt x="268518" y="244031"/>
                    <a:pt x="270736" y="253696"/>
                    <a:pt x="273659" y="258528"/>
                  </a:cubicBezTo>
                  <a:cubicBezTo>
                    <a:pt x="278095" y="266179"/>
                    <a:pt x="286867" y="271112"/>
                    <a:pt x="299872" y="273428"/>
                  </a:cubicBezTo>
                  <a:lnTo>
                    <a:pt x="299872" y="200440"/>
                  </a:lnTo>
                  <a:lnTo>
                    <a:pt x="285959" y="196312"/>
                  </a:lnTo>
                  <a:cubicBezTo>
                    <a:pt x="264182" y="189970"/>
                    <a:pt x="248757" y="181010"/>
                    <a:pt x="239784" y="169634"/>
                  </a:cubicBezTo>
                  <a:cubicBezTo>
                    <a:pt x="230811" y="158258"/>
                    <a:pt x="226375" y="144466"/>
                    <a:pt x="226375" y="128459"/>
                  </a:cubicBezTo>
                  <a:cubicBezTo>
                    <a:pt x="226375" y="117787"/>
                    <a:pt x="228089" y="108223"/>
                    <a:pt x="231618" y="99566"/>
                  </a:cubicBezTo>
                  <a:cubicBezTo>
                    <a:pt x="235046" y="90908"/>
                    <a:pt x="239986" y="83357"/>
                    <a:pt x="246237" y="77115"/>
                  </a:cubicBezTo>
                  <a:cubicBezTo>
                    <a:pt x="254302" y="69062"/>
                    <a:pt x="263376" y="63424"/>
                    <a:pt x="273256" y="60404"/>
                  </a:cubicBezTo>
                  <a:cubicBezTo>
                    <a:pt x="279406" y="58390"/>
                    <a:pt x="288177" y="56981"/>
                    <a:pt x="299872" y="56075"/>
                  </a:cubicBezTo>
                  <a:close/>
                  <a:moveTo>
                    <a:pt x="307333" y="0"/>
                  </a:moveTo>
                  <a:cubicBezTo>
                    <a:pt x="407043" y="0"/>
                    <a:pt x="488101" y="80941"/>
                    <a:pt x="488101" y="180507"/>
                  </a:cubicBezTo>
                  <a:cubicBezTo>
                    <a:pt x="488101" y="279971"/>
                    <a:pt x="407043" y="361013"/>
                    <a:pt x="307333" y="361013"/>
                  </a:cubicBezTo>
                  <a:cubicBezTo>
                    <a:pt x="207724" y="361013"/>
                    <a:pt x="126665" y="279971"/>
                    <a:pt x="126665" y="180507"/>
                  </a:cubicBezTo>
                  <a:cubicBezTo>
                    <a:pt x="126665" y="80941"/>
                    <a:pt x="207724" y="0"/>
                    <a:pt x="3073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îSḻîḍe"/>
            <p:cNvSpPr/>
            <p:nvPr/>
          </p:nvSpPr>
          <p:spPr>
            <a:xfrm>
              <a:off x="4788890" y="2000659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rgbClr val="1D509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ïṩľîḍè"/>
            <p:cNvSpPr/>
            <p:nvPr/>
          </p:nvSpPr>
          <p:spPr bwMode="auto">
            <a:xfrm>
              <a:off x="5070604" y="2288859"/>
              <a:ext cx="383655" cy="369530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iṥḻîḍê"/>
            <p:cNvSpPr/>
            <p:nvPr/>
          </p:nvSpPr>
          <p:spPr>
            <a:xfrm rot="16200000">
              <a:off x="4516485" y="3497879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rgbClr val="1D509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îšļídè"/>
            <p:cNvSpPr/>
            <p:nvPr/>
          </p:nvSpPr>
          <p:spPr bwMode="auto">
            <a:xfrm>
              <a:off x="5020742" y="4015744"/>
              <a:ext cx="383655" cy="369530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568657" y="1999279"/>
            <a:ext cx="2668841" cy="958316"/>
            <a:chOff x="4261232" y="2206274"/>
            <a:chExt cx="2402458" cy="958316"/>
          </a:xfrm>
        </p:grpSpPr>
        <p:sp>
          <p:nvSpPr>
            <p:cNvPr id="32" name="îşľíde"/>
            <p:cNvSpPr txBox="1"/>
            <p:nvPr/>
          </p:nvSpPr>
          <p:spPr>
            <a:xfrm>
              <a:off x="4571736" y="2471850"/>
              <a:ext cx="2091954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iṡ1îḍe"/>
            <p:cNvSpPr/>
            <p:nvPr/>
          </p:nvSpPr>
          <p:spPr>
            <a:xfrm>
              <a:off x="4548151" y="2206274"/>
              <a:ext cx="145259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261232" y="2319005"/>
              <a:ext cx="266433" cy="266433"/>
              <a:chOff x="817315" y="1575303"/>
              <a:chExt cx="896293" cy="896293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817315" y="1575303"/>
                <a:ext cx="896293" cy="896293"/>
              </a:xfrm>
              <a:prstGeom prst="rect">
                <a:avLst/>
              </a:prstGeom>
              <a:solidFill>
                <a:srgbClr val="1D50A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Rectangle 19"/>
              <p:cNvSpPr/>
              <p:nvPr/>
            </p:nvSpPr>
            <p:spPr>
              <a:xfrm>
                <a:off x="958227" y="1855669"/>
                <a:ext cx="519406" cy="321865"/>
              </a:xfrm>
              <a:custGeom>
                <a:avLst/>
                <a:gdLst>
                  <a:gd name="T0" fmla="*/ 496 w 989"/>
                  <a:gd name="T1" fmla="*/ 397 h 459"/>
                  <a:gd name="T2" fmla="*/ 781 w 989"/>
                  <a:gd name="T3" fmla="*/ 291 h 459"/>
                  <a:gd name="T4" fmla="*/ 781 w 989"/>
                  <a:gd name="T5" fmla="*/ 459 h 459"/>
                  <a:gd name="T6" fmla="*/ 208 w 989"/>
                  <a:gd name="T7" fmla="*/ 459 h 459"/>
                  <a:gd name="T8" fmla="*/ 208 w 989"/>
                  <a:gd name="T9" fmla="*/ 294 h 459"/>
                  <a:gd name="T10" fmla="*/ 496 w 989"/>
                  <a:gd name="T11" fmla="*/ 397 h 459"/>
                  <a:gd name="T12" fmla="*/ 874 w 989"/>
                  <a:gd name="T13" fmla="*/ 347 h 459"/>
                  <a:gd name="T14" fmla="*/ 874 w 989"/>
                  <a:gd name="T15" fmla="*/ 221 h 459"/>
                  <a:gd name="T16" fmla="*/ 989 w 989"/>
                  <a:gd name="T17" fmla="*/ 178 h 459"/>
                  <a:gd name="T18" fmla="*/ 493 w 989"/>
                  <a:gd name="T19" fmla="*/ 0 h 459"/>
                  <a:gd name="T20" fmla="*/ 0 w 989"/>
                  <a:gd name="T21" fmla="*/ 184 h 459"/>
                  <a:gd name="T22" fmla="*/ 496 w 989"/>
                  <a:gd name="T23" fmla="*/ 362 h 459"/>
                  <a:gd name="T24" fmla="*/ 839 w 989"/>
                  <a:gd name="T25" fmla="*/ 234 h 459"/>
                  <a:gd name="T26" fmla="*/ 839 w 989"/>
                  <a:gd name="T27" fmla="*/ 347 h 459"/>
                  <a:gd name="T28" fmla="*/ 819 w 989"/>
                  <a:gd name="T29" fmla="*/ 380 h 459"/>
                  <a:gd name="T30" fmla="*/ 856 w 989"/>
                  <a:gd name="T31" fmla="*/ 417 h 459"/>
                  <a:gd name="T32" fmla="*/ 894 w 989"/>
                  <a:gd name="T33" fmla="*/ 380 h 459"/>
                  <a:gd name="T34" fmla="*/ 874 w 989"/>
                  <a:gd name="T35" fmla="*/ 347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9" h="459">
                    <a:moveTo>
                      <a:pt x="496" y="397"/>
                    </a:moveTo>
                    <a:lnTo>
                      <a:pt x="781" y="291"/>
                    </a:lnTo>
                    <a:lnTo>
                      <a:pt x="781" y="459"/>
                    </a:lnTo>
                    <a:lnTo>
                      <a:pt x="208" y="459"/>
                    </a:lnTo>
                    <a:lnTo>
                      <a:pt x="208" y="294"/>
                    </a:lnTo>
                    <a:lnTo>
                      <a:pt x="496" y="397"/>
                    </a:lnTo>
                    <a:close/>
                    <a:moveTo>
                      <a:pt x="874" y="347"/>
                    </a:moveTo>
                    <a:lnTo>
                      <a:pt x="874" y="221"/>
                    </a:lnTo>
                    <a:lnTo>
                      <a:pt x="989" y="178"/>
                    </a:lnTo>
                    <a:lnTo>
                      <a:pt x="493" y="0"/>
                    </a:lnTo>
                    <a:lnTo>
                      <a:pt x="0" y="184"/>
                    </a:lnTo>
                    <a:lnTo>
                      <a:pt x="496" y="362"/>
                    </a:lnTo>
                    <a:lnTo>
                      <a:pt x="839" y="234"/>
                    </a:lnTo>
                    <a:lnTo>
                      <a:pt x="839" y="347"/>
                    </a:lnTo>
                    <a:cubicBezTo>
                      <a:pt x="827" y="353"/>
                      <a:pt x="819" y="365"/>
                      <a:pt x="819" y="380"/>
                    </a:cubicBezTo>
                    <a:cubicBezTo>
                      <a:pt x="819" y="400"/>
                      <a:pt x="836" y="417"/>
                      <a:pt x="856" y="417"/>
                    </a:cubicBezTo>
                    <a:cubicBezTo>
                      <a:pt x="877" y="417"/>
                      <a:pt x="894" y="400"/>
                      <a:pt x="894" y="380"/>
                    </a:cubicBezTo>
                    <a:cubicBezTo>
                      <a:pt x="894" y="365"/>
                      <a:pt x="886" y="353"/>
                      <a:pt x="874" y="347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568657" y="3016298"/>
            <a:ext cx="2668841" cy="958316"/>
            <a:chOff x="4261232" y="2206274"/>
            <a:chExt cx="2402458" cy="958316"/>
          </a:xfrm>
        </p:grpSpPr>
        <p:sp>
          <p:nvSpPr>
            <p:cNvPr id="76" name="îşľíde"/>
            <p:cNvSpPr txBox="1"/>
            <p:nvPr/>
          </p:nvSpPr>
          <p:spPr>
            <a:xfrm>
              <a:off x="4571736" y="2471850"/>
              <a:ext cx="2091954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iṡ1îḍe"/>
            <p:cNvSpPr/>
            <p:nvPr/>
          </p:nvSpPr>
          <p:spPr>
            <a:xfrm>
              <a:off x="4548151" y="2206274"/>
              <a:ext cx="145259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4261232" y="2319005"/>
              <a:ext cx="266433" cy="266433"/>
              <a:chOff x="817315" y="1575303"/>
              <a:chExt cx="896293" cy="896293"/>
            </a:xfrm>
          </p:grpSpPr>
          <p:sp>
            <p:nvSpPr>
              <p:cNvPr id="79" name="矩形 78"/>
              <p:cNvSpPr/>
              <p:nvPr/>
            </p:nvSpPr>
            <p:spPr>
              <a:xfrm>
                <a:off x="817315" y="1575303"/>
                <a:ext cx="896293" cy="896293"/>
              </a:xfrm>
              <a:prstGeom prst="rect">
                <a:avLst/>
              </a:prstGeom>
              <a:solidFill>
                <a:srgbClr val="1D50A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Rectangle 19"/>
              <p:cNvSpPr/>
              <p:nvPr/>
            </p:nvSpPr>
            <p:spPr>
              <a:xfrm>
                <a:off x="958227" y="1855669"/>
                <a:ext cx="519406" cy="321865"/>
              </a:xfrm>
              <a:custGeom>
                <a:avLst/>
                <a:gdLst>
                  <a:gd name="T0" fmla="*/ 496 w 989"/>
                  <a:gd name="T1" fmla="*/ 397 h 459"/>
                  <a:gd name="T2" fmla="*/ 781 w 989"/>
                  <a:gd name="T3" fmla="*/ 291 h 459"/>
                  <a:gd name="T4" fmla="*/ 781 w 989"/>
                  <a:gd name="T5" fmla="*/ 459 h 459"/>
                  <a:gd name="T6" fmla="*/ 208 w 989"/>
                  <a:gd name="T7" fmla="*/ 459 h 459"/>
                  <a:gd name="T8" fmla="*/ 208 w 989"/>
                  <a:gd name="T9" fmla="*/ 294 h 459"/>
                  <a:gd name="T10" fmla="*/ 496 w 989"/>
                  <a:gd name="T11" fmla="*/ 397 h 459"/>
                  <a:gd name="T12" fmla="*/ 874 w 989"/>
                  <a:gd name="T13" fmla="*/ 347 h 459"/>
                  <a:gd name="T14" fmla="*/ 874 w 989"/>
                  <a:gd name="T15" fmla="*/ 221 h 459"/>
                  <a:gd name="T16" fmla="*/ 989 w 989"/>
                  <a:gd name="T17" fmla="*/ 178 h 459"/>
                  <a:gd name="T18" fmla="*/ 493 w 989"/>
                  <a:gd name="T19" fmla="*/ 0 h 459"/>
                  <a:gd name="T20" fmla="*/ 0 w 989"/>
                  <a:gd name="T21" fmla="*/ 184 h 459"/>
                  <a:gd name="T22" fmla="*/ 496 w 989"/>
                  <a:gd name="T23" fmla="*/ 362 h 459"/>
                  <a:gd name="T24" fmla="*/ 839 w 989"/>
                  <a:gd name="T25" fmla="*/ 234 h 459"/>
                  <a:gd name="T26" fmla="*/ 839 w 989"/>
                  <a:gd name="T27" fmla="*/ 347 h 459"/>
                  <a:gd name="T28" fmla="*/ 819 w 989"/>
                  <a:gd name="T29" fmla="*/ 380 h 459"/>
                  <a:gd name="T30" fmla="*/ 856 w 989"/>
                  <a:gd name="T31" fmla="*/ 417 h 459"/>
                  <a:gd name="T32" fmla="*/ 894 w 989"/>
                  <a:gd name="T33" fmla="*/ 380 h 459"/>
                  <a:gd name="T34" fmla="*/ 874 w 989"/>
                  <a:gd name="T35" fmla="*/ 347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9" h="459">
                    <a:moveTo>
                      <a:pt x="496" y="397"/>
                    </a:moveTo>
                    <a:lnTo>
                      <a:pt x="781" y="291"/>
                    </a:lnTo>
                    <a:lnTo>
                      <a:pt x="781" y="459"/>
                    </a:lnTo>
                    <a:lnTo>
                      <a:pt x="208" y="459"/>
                    </a:lnTo>
                    <a:lnTo>
                      <a:pt x="208" y="294"/>
                    </a:lnTo>
                    <a:lnTo>
                      <a:pt x="496" y="397"/>
                    </a:lnTo>
                    <a:close/>
                    <a:moveTo>
                      <a:pt x="874" y="347"/>
                    </a:moveTo>
                    <a:lnTo>
                      <a:pt x="874" y="221"/>
                    </a:lnTo>
                    <a:lnTo>
                      <a:pt x="989" y="178"/>
                    </a:lnTo>
                    <a:lnTo>
                      <a:pt x="493" y="0"/>
                    </a:lnTo>
                    <a:lnTo>
                      <a:pt x="0" y="184"/>
                    </a:lnTo>
                    <a:lnTo>
                      <a:pt x="496" y="362"/>
                    </a:lnTo>
                    <a:lnTo>
                      <a:pt x="839" y="234"/>
                    </a:lnTo>
                    <a:lnTo>
                      <a:pt x="839" y="347"/>
                    </a:lnTo>
                    <a:cubicBezTo>
                      <a:pt x="827" y="353"/>
                      <a:pt x="819" y="365"/>
                      <a:pt x="819" y="380"/>
                    </a:cubicBezTo>
                    <a:cubicBezTo>
                      <a:pt x="819" y="400"/>
                      <a:pt x="836" y="417"/>
                      <a:pt x="856" y="417"/>
                    </a:cubicBezTo>
                    <a:cubicBezTo>
                      <a:pt x="877" y="417"/>
                      <a:pt x="894" y="400"/>
                      <a:pt x="894" y="380"/>
                    </a:cubicBezTo>
                    <a:cubicBezTo>
                      <a:pt x="894" y="365"/>
                      <a:pt x="886" y="353"/>
                      <a:pt x="874" y="347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4568657" y="4033317"/>
            <a:ext cx="2668841" cy="958316"/>
            <a:chOff x="4261232" y="2206274"/>
            <a:chExt cx="2402458" cy="958316"/>
          </a:xfrm>
        </p:grpSpPr>
        <p:sp>
          <p:nvSpPr>
            <p:cNvPr id="82" name="îşľíde"/>
            <p:cNvSpPr txBox="1"/>
            <p:nvPr/>
          </p:nvSpPr>
          <p:spPr>
            <a:xfrm>
              <a:off x="4571736" y="2471850"/>
              <a:ext cx="2091954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iṡ1îḍe"/>
            <p:cNvSpPr/>
            <p:nvPr/>
          </p:nvSpPr>
          <p:spPr>
            <a:xfrm>
              <a:off x="4548151" y="2206274"/>
              <a:ext cx="145259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4261232" y="2319005"/>
              <a:ext cx="266433" cy="266433"/>
              <a:chOff x="817315" y="1575303"/>
              <a:chExt cx="896293" cy="896293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817315" y="1575303"/>
                <a:ext cx="896293" cy="896293"/>
              </a:xfrm>
              <a:prstGeom prst="rect">
                <a:avLst/>
              </a:prstGeom>
              <a:solidFill>
                <a:srgbClr val="1D50A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Rectangle 19"/>
              <p:cNvSpPr/>
              <p:nvPr/>
            </p:nvSpPr>
            <p:spPr>
              <a:xfrm>
                <a:off x="958227" y="1855669"/>
                <a:ext cx="519406" cy="321865"/>
              </a:xfrm>
              <a:custGeom>
                <a:avLst/>
                <a:gdLst>
                  <a:gd name="T0" fmla="*/ 496 w 989"/>
                  <a:gd name="T1" fmla="*/ 397 h 459"/>
                  <a:gd name="T2" fmla="*/ 781 w 989"/>
                  <a:gd name="T3" fmla="*/ 291 h 459"/>
                  <a:gd name="T4" fmla="*/ 781 w 989"/>
                  <a:gd name="T5" fmla="*/ 459 h 459"/>
                  <a:gd name="T6" fmla="*/ 208 w 989"/>
                  <a:gd name="T7" fmla="*/ 459 h 459"/>
                  <a:gd name="T8" fmla="*/ 208 w 989"/>
                  <a:gd name="T9" fmla="*/ 294 h 459"/>
                  <a:gd name="T10" fmla="*/ 496 w 989"/>
                  <a:gd name="T11" fmla="*/ 397 h 459"/>
                  <a:gd name="T12" fmla="*/ 874 w 989"/>
                  <a:gd name="T13" fmla="*/ 347 h 459"/>
                  <a:gd name="T14" fmla="*/ 874 w 989"/>
                  <a:gd name="T15" fmla="*/ 221 h 459"/>
                  <a:gd name="T16" fmla="*/ 989 w 989"/>
                  <a:gd name="T17" fmla="*/ 178 h 459"/>
                  <a:gd name="T18" fmla="*/ 493 w 989"/>
                  <a:gd name="T19" fmla="*/ 0 h 459"/>
                  <a:gd name="T20" fmla="*/ 0 w 989"/>
                  <a:gd name="T21" fmla="*/ 184 h 459"/>
                  <a:gd name="T22" fmla="*/ 496 w 989"/>
                  <a:gd name="T23" fmla="*/ 362 h 459"/>
                  <a:gd name="T24" fmla="*/ 839 w 989"/>
                  <a:gd name="T25" fmla="*/ 234 h 459"/>
                  <a:gd name="T26" fmla="*/ 839 w 989"/>
                  <a:gd name="T27" fmla="*/ 347 h 459"/>
                  <a:gd name="T28" fmla="*/ 819 w 989"/>
                  <a:gd name="T29" fmla="*/ 380 h 459"/>
                  <a:gd name="T30" fmla="*/ 856 w 989"/>
                  <a:gd name="T31" fmla="*/ 417 h 459"/>
                  <a:gd name="T32" fmla="*/ 894 w 989"/>
                  <a:gd name="T33" fmla="*/ 380 h 459"/>
                  <a:gd name="T34" fmla="*/ 874 w 989"/>
                  <a:gd name="T35" fmla="*/ 347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9" h="459">
                    <a:moveTo>
                      <a:pt x="496" y="397"/>
                    </a:moveTo>
                    <a:lnTo>
                      <a:pt x="781" y="291"/>
                    </a:lnTo>
                    <a:lnTo>
                      <a:pt x="781" y="459"/>
                    </a:lnTo>
                    <a:lnTo>
                      <a:pt x="208" y="459"/>
                    </a:lnTo>
                    <a:lnTo>
                      <a:pt x="208" y="294"/>
                    </a:lnTo>
                    <a:lnTo>
                      <a:pt x="496" y="397"/>
                    </a:lnTo>
                    <a:close/>
                    <a:moveTo>
                      <a:pt x="874" y="347"/>
                    </a:moveTo>
                    <a:lnTo>
                      <a:pt x="874" y="221"/>
                    </a:lnTo>
                    <a:lnTo>
                      <a:pt x="989" y="178"/>
                    </a:lnTo>
                    <a:lnTo>
                      <a:pt x="493" y="0"/>
                    </a:lnTo>
                    <a:lnTo>
                      <a:pt x="0" y="184"/>
                    </a:lnTo>
                    <a:lnTo>
                      <a:pt x="496" y="362"/>
                    </a:lnTo>
                    <a:lnTo>
                      <a:pt x="839" y="234"/>
                    </a:lnTo>
                    <a:lnTo>
                      <a:pt x="839" y="347"/>
                    </a:lnTo>
                    <a:cubicBezTo>
                      <a:pt x="827" y="353"/>
                      <a:pt x="819" y="365"/>
                      <a:pt x="819" y="380"/>
                    </a:cubicBezTo>
                    <a:cubicBezTo>
                      <a:pt x="819" y="400"/>
                      <a:pt x="836" y="417"/>
                      <a:pt x="856" y="417"/>
                    </a:cubicBezTo>
                    <a:cubicBezTo>
                      <a:pt x="877" y="417"/>
                      <a:pt x="894" y="400"/>
                      <a:pt x="894" y="380"/>
                    </a:cubicBezTo>
                    <a:cubicBezTo>
                      <a:pt x="894" y="365"/>
                      <a:pt x="886" y="353"/>
                      <a:pt x="874" y="347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4568657" y="5050336"/>
            <a:ext cx="2668841" cy="958316"/>
            <a:chOff x="4261232" y="2206274"/>
            <a:chExt cx="2402458" cy="958316"/>
          </a:xfrm>
        </p:grpSpPr>
        <p:sp>
          <p:nvSpPr>
            <p:cNvPr id="88" name="îşľíde"/>
            <p:cNvSpPr txBox="1"/>
            <p:nvPr/>
          </p:nvSpPr>
          <p:spPr>
            <a:xfrm>
              <a:off x="4571736" y="2471850"/>
              <a:ext cx="2091954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iṡ1îḍe"/>
            <p:cNvSpPr/>
            <p:nvPr/>
          </p:nvSpPr>
          <p:spPr>
            <a:xfrm>
              <a:off x="4548151" y="2206274"/>
              <a:ext cx="145259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4261232" y="2319005"/>
              <a:ext cx="266433" cy="266433"/>
              <a:chOff x="817315" y="1575303"/>
              <a:chExt cx="896293" cy="896293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817315" y="1575303"/>
                <a:ext cx="896293" cy="896293"/>
              </a:xfrm>
              <a:prstGeom prst="rect">
                <a:avLst/>
              </a:prstGeom>
              <a:solidFill>
                <a:srgbClr val="1D50A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Rectangle 19"/>
              <p:cNvSpPr/>
              <p:nvPr/>
            </p:nvSpPr>
            <p:spPr>
              <a:xfrm>
                <a:off x="958227" y="1855669"/>
                <a:ext cx="519406" cy="321865"/>
              </a:xfrm>
              <a:custGeom>
                <a:avLst/>
                <a:gdLst>
                  <a:gd name="T0" fmla="*/ 496 w 989"/>
                  <a:gd name="T1" fmla="*/ 397 h 459"/>
                  <a:gd name="T2" fmla="*/ 781 w 989"/>
                  <a:gd name="T3" fmla="*/ 291 h 459"/>
                  <a:gd name="T4" fmla="*/ 781 w 989"/>
                  <a:gd name="T5" fmla="*/ 459 h 459"/>
                  <a:gd name="T6" fmla="*/ 208 w 989"/>
                  <a:gd name="T7" fmla="*/ 459 h 459"/>
                  <a:gd name="T8" fmla="*/ 208 w 989"/>
                  <a:gd name="T9" fmla="*/ 294 h 459"/>
                  <a:gd name="T10" fmla="*/ 496 w 989"/>
                  <a:gd name="T11" fmla="*/ 397 h 459"/>
                  <a:gd name="T12" fmla="*/ 874 w 989"/>
                  <a:gd name="T13" fmla="*/ 347 h 459"/>
                  <a:gd name="T14" fmla="*/ 874 w 989"/>
                  <a:gd name="T15" fmla="*/ 221 h 459"/>
                  <a:gd name="T16" fmla="*/ 989 w 989"/>
                  <a:gd name="T17" fmla="*/ 178 h 459"/>
                  <a:gd name="T18" fmla="*/ 493 w 989"/>
                  <a:gd name="T19" fmla="*/ 0 h 459"/>
                  <a:gd name="T20" fmla="*/ 0 w 989"/>
                  <a:gd name="T21" fmla="*/ 184 h 459"/>
                  <a:gd name="T22" fmla="*/ 496 w 989"/>
                  <a:gd name="T23" fmla="*/ 362 h 459"/>
                  <a:gd name="T24" fmla="*/ 839 w 989"/>
                  <a:gd name="T25" fmla="*/ 234 h 459"/>
                  <a:gd name="T26" fmla="*/ 839 w 989"/>
                  <a:gd name="T27" fmla="*/ 347 h 459"/>
                  <a:gd name="T28" fmla="*/ 819 w 989"/>
                  <a:gd name="T29" fmla="*/ 380 h 459"/>
                  <a:gd name="T30" fmla="*/ 856 w 989"/>
                  <a:gd name="T31" fmla="*/ 417 h 459"/>
                  <a:gd name="T32" fmla="*/ 894 w 989"/>
                  <a:gd name="T33" fmla="*/ 380 h 459"/>
                  <a:gd name="T34" fmla="*/ 874 w 989"/>
                  <a:gd name="T35" fmla="*/ 347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9" h="459">
                    <a:moveTo>
                      <a:pt x="496" y="397"/>
                    </a:moveTo>
                    <a:lnTo>
                      <a:pt x="781" y="291"/>
                    </a:lnTo>
                    <a:lnTo>
                      <a:pt x="781" y="459"/>
                    </a:lnTo>
                    <a:lnTo>
                      <a:pt x="208" y="459"/>
                    </a:lnTo>
                    <a:lnTo>
                      <a:pt x="208" y="294"/>
                    </a:lnTo>
                    <a:lnTo>
                      <a:pt x="496" y="397"/>
                    </a:lnTo>
                    <a:close/>
                    <a:moveTo>
                      <a:pt x="874" y="347"/>
                    </a:moveTo>
                    <a:lnTo>
                      <a:pt x="874" y="221"/>
                    </a:lnTo>
                    <a:lnTo>
                      <a:pt x="989" y="178"/>
                    </a:lnTo>
                    <a:lnTo>
                      <a:pt x="493" y="0"/>
                    </a:lnTo>
                    <a:lnTo>
                      <a:pt x="0" y="184"/>
                    </a:lnTo>
                    <a:lnTo>
                      <a:pt x="496" y="362"/>
                    </a:lnTo>
                    <a:lnTo>
                      <a:pt x="839" y="234"/>
                    </a:lnTo>
                    <a:lnTo>
                      <a:pt x="839" y="347"/>
                    </a:lnTo>
                    <a:cubicBezTo>
                      <a:pt x="827" y="353"/>
                      <a:pt x="819" y="365"/>
                      <a:pt x="819" y="380"/>
                    </a:cubicBezTo>
                    <a:cubicBezTo>
                      <a:pt x="819" y="400"/>
                      <a:pt x="836" y="417"/>
                      <a:pt x="856" y="417"/>
                    </a:cubicBezTo>
                    <a:cubicBezTo>
                      <a:pt x="877" y="417"/>
                      <a:pt x="894" y="400"/>
                      <a:pt x="894" y="380"/>
                    </a:cubicBezTo>
                    <a:cubicBezTo>
                      <a:pt x="894" y="365"/>
                      <a:pt x="886" y="353"/>
                      <a:pt x="874" y="347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848307" y="1817426"/>
            <a:ext cx="3989493" cy="4256289"/>
            <a:chOff x="756859" y="1851388"/>
            <a:chExt cx="3989493" cy="4256289"/>
          </a:xfrm>
        </p:grpSpPr>
        <p:sp>
          <p:nvSpPr>
            <p:cNvPr id="94" name="矩形 93"/>
            <p:cNvSpPr/>
            <p:nvPr/>
          </p:nvSpPr>
          <p:spPr>
            <a:xfrm>
              <a:off x="756859" y="1851388"/>
              <a:ext cx="3989493" cy="4256289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Shape 306"/>
            <p:cNvSpPr txBox="1"/>
            <p:nvPr/>
          </p:nvSpPr>
          <p:spPr>
            <a:xfrm>
              <a:off x="1002788" y="2531841"/>
              <a:ext cx="3534073" cy="59448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6" name="list-symbol_1068"/>
            <p:cNvSpPr>
              <a:spLocks noChangeAspect="1"/>
            </p:cNvSpPr>
            <p:nvPr/>
          </p:nvSpPr>
          <p:spPr bwMode="auto">
            <a:xfrm>
              <a:off x="1055929" y="3936041"/>
              <a:ext cx="279516" cy="2355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íśliḓé"/>
            <p:cNvSpPr txBox="1"/>
            <p:nvPr/>
          </p:nvSpPr>
          <p:spPr>
            <a:xfrm>
              <a:off x="1445024" y="3995023"/>
              <a:ext cx="2877135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isľïďe"/>
            <p:cNvSpPr/>
            <p:nvPr/>
          </p:nvSpPr>
          <p:spPr>
            <a:xfrm>
              <a:off x="1418014" y="3819959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list-symbol_1068"/>
            <p:cNvSpPr>
              <a:spLocks noChangeAspect="1"/>
            </p:cNvSpPr>
            <p:nvPr/>
          </p:nvSpPr>
          <p:spPr bwMode="auto">
            <a:xfrm>
              <a:off x="1055929" y="4778802"/>
              <a:ext cx="279516" cy="2355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íśliḓé"/>
            <p:cNvSpPr txBox="1"/>
            <p:nvPr/>
          </p:nvSpPr>
          <p:spPr>
            <a:xfrm>
              <a:off x="1445024" y="4837784"/>
              <a:ext cx="2877135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isľïďe"/>
            <p:cNvSpPr/>
            <p:nvPr/>
          </p:nvSpPr>
          <p:spPr>
            <a:xfrm>
              <a:off x="1418014" y="4662720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6275070" y="2197839"/>
            <a:ext cx="5091701" cy="4208999"/>
            <a:chOff x="3248105" y="1077700"/>
            <a:chExt cx="5688820" cy="4702602"/>
          </a:xfrm>
        </p:grpSpPr>
        <p:grpSp>
          <p:nvGrpSpPr>
            <p:cNvPr id="4" name="iṡľïḓê"/>
            <p:cNvGrpSpPr>
              <a:grpSpLocks noChangeAspect="1"/>
            </p:cNvGrpSpPr>
            <p:nvPr/>
          </p:nvGrpSpPr>
          <p:grpSpPr bwMode="auto">
            <a:xfrm>
              <a:off x="3248105" y="1077700"/>
              <a:ext cx="5688820" cy="4702602"/>
              <a:chOff x="949" y="564"/>
              <a:chExt cx="3859" cy="3190"/>
            </a:xfrm>
            <a:solidFill>
              <a:srgbClr val="F2F2F2"/>
            </a:solidFill>
          </p:grpSpPr>
          <p:sp>
            <p:nvSpPr>
              <p:cNvPr id="40" name="iŝľîḓê"/>
              <p:cNvSpPr/>
              <p:nvPr/>
            </p:nvSpPr>
            <p:spPr bwMode="auto">
              <a:xfrm>
                <a:off x="2569" y="604"/>
                <a:ext cx="1690" cy="1441"/>
              </a:xfrm>
              <a:custGeom>
                <a:avLst/>
                <a:gdLst>
                  <a:gd name="T0" fmla="*/ 673 w 714"/>
                  <a:gd name="T1" fmla="*/ 51 h 609"/>
                  <a:gd name="T2" fmla="*/ 632 w 714"/>
                  <a:gd name="T3" fmla="*/ 59 h 609"/>
                  <a:gd name="T4" fmla="*/ 609 w 714"/>
                  <a:gd name="T5" fmla="*/ 28 h 609"/>
                  <a:gd name="T6" fmla="*/ 584 w 714"/>
                  <a:gd name="T7" fmla="*/ 30 h 609"/>
                  <a:gd name="T8" fmla="*/ 564 w 714"/>
                  <a:gd name="T9" fmla="*/ 11 h 609"/>
                  <a:gd name="T10" fmla="*/ 570 w 714"/>
                  <a:gd name="T11" fmla="*/ 22 h 609"/>
                  <a:gd name="T12" fmla="*/ 575 w 714"/>
                  <a:gd name="T13" fmla="*/ 42 h 609"/>
                  <a:gd name="T14" fmla="*/ 553 w 714"/>
                  <a:gd name="T15" fmla="*/ 122 h 609"/>
                  <a:gd name="T16" fmla="*/ 491 w 714"/>
                  <a:gd name="T17" fmla="*/ 157 h 609"/>
                  <a:gd name="T18" fmla="*/ 522 w 714"/>
                  <a:gd name="T19" fmla="*/ 214 h 609"/>
                  <a:gd name="T20" fmla="*/ 568 w 714"/>
                  <a:gd name="T21" fmla="*/ 214 h 609"/>
                  <a:gd name="T22" fmla="*/ 509 w 714"/>
                  <a:gd name="T23" fmla="*/ 270 h 609"/>
                  <a:gd name="T24" fmla="*/ 455 w 714"/>
                  <a:gd name="T25" fmla="*/ 332 h 609"/>
                  <a:gd name="T26" fmla="*/ 393 w 714"/>
                  <a:gd name="T27" fmla="*/ 364 h 609"/>
                  <a:gd name="T28" fmla="*/ 353 w 714"/>
                  <a:gd name="T29" fmla="*/ 422 h 609"/>
                  <a:gd name="T30" fmla="*/ 215 w 714"/>
                  <a:gd name="T31" fmla="*/ 465 h 609"/>
                  <a:gd name="T32" fmla="*/ 101 w 714"/>
                  <a:gd name="T33" fmla="*/ 427 h 609"/>
                  <a:gd name="T34" fmla="*/ 1 w 714"/>
                  <a:gd name="T35" fmla="*/ 422 h 609"/>
                  <a:gd name="T36" fmla="*/ 12 w 714"/>
                  <a:gd name="T37" fmla="*/ 454 h 609"/>
                  <a:gd name="T38" fmla="*/ 23 w 714"/>
                  <a:gd name="T39" fmla="*/ 494 h 609"/>
                  <a:gd name="T40" fmla="*/ 69 w 714"/>
                  <a:gd name="T41" fmla="*/ 483 h 609"/>
                  <a:gd name="T42" fmla="*/ 69 w 714"/>
                  <a:gd name="T43" fmla="*/ 522 h 609"/>
                  <a:gd name="T44" fmla="*/ 95 w 714"/>
                  <a:gd name="T45" fmla="*/ 541 h 609"/>
                  <a:gd name="T46" fmla="*/ 109 w 714"/>
                  <a:gd name="T47" fmla="*/ 559 h 609"/>
                  <a:gd name="T48" fmla="*/ 121 w 714"/>
                  <a:gd name="T49" fmla="*/ 556 h 609"/>
                  <a:gd name="T50" fmla="*/ 180 w 714"/>
                  <a:gd name="T51" fmla="*/ 535 h 609"/>
                  <a:gd name="T52" fmla="*/ 191 w 714"/>
                  <a:gd name="T53" fmla="*/ 562 h 609"/>
                  <a:gd name="T54" fmla="*/ 167 w 714"/>
                  <a:gd name="T55" fmla="*/ 581 h 609"/>
                  <a:gd name="T56" fmla="*/ 209 w 714"/>
                  <a:gd name="T57" fmla="*/ 605 h 609"/>
                  <a:gd name="T58" fmla="*/ 237 w 714"/>
                  <a:gd name="T59" fmla="*/ 553 h 609"/>
                  <a:gd name="T60" fmla="*/ 261 w 714"/>
                  <a:gd name="T61" fmla="*/ 546 h 609"/>
                  <a:gd name="T62" fmla="*/ 270 w 714"/>
                  <a:gd name="T63" fmla="*/ 590 h 609"/>
                  <a:gd name="T64" fmla="*/ 307 w 714"/>
                  <a:gd name="T65" fmla="*/ 608 h 609"/>
                  <a:gd name="T66" fmla="*/ 333 w 714"/>
                  <a:gd name="T67" fmla="*/ 564 h 609"/>
                  <a:gd name="T68" fmla="*/ 367 w 714"/>
                  <a:gd name="T69" fmla="*/ 538 h 609"/>
                  <a:gd name="T70" fmla="*/ 377 w 714"/>
                  <a:gd name="T71" fmla="*/ 533 h 609"/>
                  <a:gd name="T72" fmla="*/ 403 w 714"/>
                  <a:gd name="T73" fmla="*/ 526 h 609"/>
                  <a:gd name="T74" fmla="*/ 425 w 714"/>
                  <a:gd name="T75" fmla="*/ 503 h 609"/>
                  <a:gd name="T76" fmla="*/ 457 w 714"/>
                  <a:gd name="T77" fmla="*/ 492 h 609"/>
                  <a:gd name="T78" fmla="*/ 456 w 714"/>
                  <a:gd name="T79" fmla="*/ 462 h 609"/>
                  <a:gd name="T80" fmla="*/ 479 w 714"/>
                  <a:gd name="T81" fmla="*/ 420 h 609"/>
                  <a:gd name="T82" fmla="*/ 494 w 714"/>
                  <a:gd name="T83" fmla="*/ 448 h 609"/>
                  <a:gd name="T84" fmla="*/ 506 w 714"/>
                  <a:gd name="T85" fmla="*/ 432 h 609"/>
                  <a:gd name="T86" fmla="*/ 537 w 714"/>
                  <a:gd name="T87" fmla="*/ 403 h 609"/>
                  <a:gd name="T88" fmla="*/ 562 w 714"/>
                  <a:gd name="T89" fmla="*/ 398 h 609"/>
                  <a:gd name="T90" fmla="*/ 572 w 714"/>
                  <a:gd name="T91" fmla="*/ 417 h 609"/>
                  <a:gd name="T92" fmla="*/ 601 w 714"/>
                  <a:gd name="T93" fmla="*/ 444 h 609"/>
                  <a:gd name="T94" fmla="*/ 613 w 714"/>
                  <a:gd name="T95" fmla="*/ 436 h 609"/>
                  <a:gd name="T96" fmla="*/ 633 w 714"/>
                  <a:gd name="T97" fmla="*/ 416 h 609"/>
                  <a:gd name="T98" fmla="*/ 677 w 714"/>
                  <a:gd name="T99" fmla="*/ 385 h 609"/>
                  <a:gd name="T100" fmla="*/ 712 w 714"/>
                  <a:gd name="T101" fmla="*/ 354 h 609"/>
                  <a:gd name="T102" fmla="*/ 699 w 714"/>
                  <a:gd name="T103" fmla="*/ 324 h 609"/>
                  <a:gd name="T104" fmla="*/ 674 w 714"/>
                  <a:gd name="T105" fmla="*/ 322 h 609"/>
                  <a:gd name="T106" fmla="*/ 657 w 714"/>
                  <a:gd name="T107" fmla="*/ 295 h 609"/>
                  <a:gd name="T108" fmla="*/ 637 w 714"/>
                  <a:gd name="T109" fmla="*/ 263 h 609"/>
                  <a:gd name="T110" fmla="*/ 652 w 714"/>
                  <a:gd name="T111" fmla="*/ 254 h 609"/>
                  <a:gd name="T112" fmla="*/ 662 w 714"/>
                  <a:gd name="T113" fmla="*/ 226 h 609"/>
                  <a:gd name="T114" fmla="*/ 657 w 714"/>
                  <a:gd name="T115" fmla="*/ 190 h 609"/>
                  <a:gd name="T116" fmla="*/ 672 w 714"/>
                  <a:gd name="T117" fmla="*/ 168 h 609"/>
                  <a:gd name="T118" fmla="*/ 691 w 714"/>
                  <a:gd name="T119" fmla="*/ 163 h 609"/>
                  <a:gd name="T120" fmla="*/ 699 w 714"/>
                  <a:gd name="T121" fmla="*/ 125 h 609"/>
                  <a:gd name="T122" fmla="*/ 701 w 714"/>
                  <a:gd name="T123" fmla="*/ 84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14" h="609">
                    <a:moveTo>
                      <a:pt x="699" y="64"/>
                    </a:moveTo>
                    <a:cubicBezTo>
                      <a:pt x="697" y="56"/>
                      <a:pt x="697" y="56"/>
                      <a:pt x="697" y="56"/>
                    </a:cubicBezTo>
                    <a:cubicBezTo>
                      <a:pt x="689" y="43"/>
                      <a:pt x="689" y="43"/>
                      <a:pt x="689" y="43"/>
                    </a:cubicBezTo>
                    <a:cubicBezTo>
                      <a:pt x="683" y="40"/>
                      <a:pt x="683" y="40"/>
                      <a:pt x="683" y="40"/>
                    </a:cubicBezTo>
                    <a:cubicBezTo>
                      <a:pt x="677" y="43"/>
                      <a:pt x="677" y="43"/>
                      <a:pt x="677" y="43"/>
                    </a:cubicBezTo>
                    <a:cubicBezTo>
                      <a:pt x="674" y="50"/>
                      <a:pt x="674" y="50"/>
                      <a:pt x="674" y="50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2" y="51"/>
                      <a:pt x="672" y="51"/>
                      <a:pt x="672" y="51"/>
                    </a:cubicBezTo>
                    <a:cubicBezTo>
                      <a:pt x="661" y="53"/>
                      <a:pt x="661" y="53"/>
                      <a:pt x="661" y="53"/>
                    </a:cubicBezTo>
                    <a:cubicBezTo>
                      <a:pt x="660" y="54"/>
                      <a:pt x="659" y="54"/>
                      <a:pt x="658" y="56"/>
                    </a:cubicBezTo>
                    <a:cubicBezTo>
                      <a:pt x="655" y="58"/>
                      <a:pt x="655" y="58"/>
                      <a:pt x="655" y="58"/>
                    </a:cubicBezTo>
                    <a:cubicBezTo>
                      <a:pt x="649" y="63"/>
                      <a:pt x="649" y="63"/>
                      <a:pt x="649" y="63"/>
                    </a:cubicBezTo>
                    <a:cubicBezTo>
                      <a:pt x="648" y="64"/>
                      <a:pt x="648" y="64"/>
                      <a:pt x="648" y="64"/>
                    </a:cubicBezTo>
                    <a:cubicBezTo>
                      <a:pt x="643" y="65"/>
                      <a:pt x="643" y="65"/>
                      <a:pt x="643" y="65"/>
                    </a:cubicBezTo>
                    <a:cubicBezTo>
                      <a:pt x="640" y="64"/>
                      <a:pt x="637" y="62"/>
                      <a:pt x="632" y="59"/>
                    </a:cubicBezTo>
                    <a:cubicBezTo>
                      <a:pt x="631" y="58"/>
                      <a:pt x="631" y="58"/>
                      <a:pt x="631" y="58"/>
                    </a:cubicBezTo>
                    <a:cubicBezTo>
                      <a:pt x="623" y="50"/>
                      <a:pt x="619" y="45"/>
                      <a:pt x="619" y="42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0"/>
                      <a:pt x="619" y="30"/>
                      <a:pt x="619" y="30"/>
                    </a:cubicBezTo>
                    <a:cubicBezTo>
                      <a:pt x="621" y="28"/>
                      <a:pt x="621" y="28"/>
                      <a:pt x="621" y="28"/>
                    </a:cubicBezTo>
                    <a:cubicBezTo>
                      <a:pt x="609" y="24"/>
                      <a:pt x="609" y="24"/>
                      <a:pt x="609" y="24"/>
                    </a:cubicBezTo>
                    <a:cubicBezTo>
                      <a:pt x="609" y="28"/>
                      <a:pt x="609" y="28"/>
                      <a:pt x="609" y="28"/>
                    </a:cubicBezTo>
                    <a:cubicBezTo>
                      <a:pt x="609" y="30"/>
                      <a:pt x="607" y="31"/>
                      <a:pt x="605" y="32"/>
                    </a:cubicBezTo>
                    <a:cubicBezTo>
                      <a:pt x="601" y="34"/>
                      <a:pt x="601" y="34"/>
                      <a:pt x="601" y="34"/>
                    </a:cubicBezTo>
                    <a:cubicBezTo>
                      <a:pt x="600" y="34"/>
                      <a:pt x="600" y="34"/>
                      <a:pt x="600" y="34"/>
                    </a:cubicBezTo>
                    <a:cubicBezTo>
                      <a:pt x="600" y="33"/>
                      <a:pt x="600" y="33"/>
                      <a:pt x="600" y="33"/>
                    </a:cubicBezTo>
                    <a:cubicBezTo>
                      <a:pt x="594" y="32"/>
                      <a:pt x="594" y="32"/>
                      <a:pt x="594" y="32"/>
                    </a:cubicBezTo>
                    <a:cubicBezTo>
                      <a:pt x="595" y="36"/>
                      <a:pt x="595" y="36"/>
                      <a:pt x="595" y="36"/>
                    </a:cubicBezTo>
                    <a:cubicBezTo>
                      <a:pt x="585" y="30"/>
                      <a:pt x="585" y="30"/>
                      <a:pt x="585" y="30"/>
                    </a:cubicBezTo>
                    <a:cubicBezTo>
                      <a:pt x="584" y="30"/>
                      <a:pt x="584" y="30"/>
                      <a:pt x="584" y="30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2" y="25"/>
                      <a:pt x="581" y="20"/>
                      <a:pt x="581" y="16"/>
                    </a:cubicBezTo>
                    <a:cubicBezTo>
                      <a:pt x="581" y="12"/>
                      <a:pt x="582" y="9"/>
                      <a:pt x="583" y="8"/>
                    </a:cubicBezTo>
                    <a:cubicBezTo>
                      <a:pt x="586" y="3"/>
                      <a:pt x="586" y="3"/>
                      <a:pt x="586" y="3"/>
                    </a:cubicBezTo>
                    <a:cubicBezTo>
                      <a:pt x="585" y="0"/>
                      <a:pt x="585" y="0"/>
                      <a:pt x="585" y="0"/>
                    </a:cubicBezTo>
                    <a:cubicBezTo>
                      <a:pt x="575" y="1"/>
                      <a:pt x="575" y="1"/>
                      <a:pt x="575" y="1"/>
                    </a:cubicBezTo>
                    <a:cubicBezTo>
                      <a:pt x="569" y="2"/>
                      <a:pt x="566" y="5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58" y="20"/>
                      <a:pt x="558" y="20"/>
                      <a:pt x="558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70" y="22"/>
                      <a:pt x="570" y="22"/>
                      <a:pt x="570" y="22"/>
                    </a:cubicBezTo>
                    <a:cubicBezTo>
                      <a:pt x="571" y="22"/>
                      <a:pt x="571" y="22"/>
                      <a:pt x="571" y="22"/>
                    </a:cubicBezTo>
                    <a:cubicBezTo>
                      <a:pt x="571" y="23"/>
                      <a:pt x="571" y="23"/>
                      <a:pt x="571" y="23"/>
                    </a:cubicBezTo>
                    <a:cubicBezTo>
                      <a:pt x="571" y="24"/>
                      <a:pt x="571" y="24"/>
                      <a:pt x="571" y="24"/>
                    </a:cubicBezTo>
                    <a:cubicBezTo>
                      <a:pt x="572" y="32"/>
                      <a:pt x="572" y="32"/>
                      <a:pt x="572" y="32"/>
                    </a:cubicBezTo>
                    <a:cubicBezTo>
                      <a:pt x="575" y="40"/>
                      <a:pt x="575" y="40"/>
                      <a:pt x="575" y="40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2"/>
                      <a:pt x="575" y="42"/>
                      <a:pt x="575" y="42"/>
                    </a:cubicBezTo>
                    <a:cubicBezTo>
                      <a:pt x="561" y="68"/>
                      <a:pt x="561" y="68"/>
                      <a:pt x="561" y="68"/>
                    </a:cubicBezTo>
                    <a:cubicBezTo>
                      <a:pt x="559" y="71"/>
                      <a:pt x="558" y="81"/>
                      <a:pt x="557" y="95"/>
                    </a:cubicBezTo>
                    <a:cubicBezTo>
                      <a:pt x="557" y="96"/>
                      <a:pt x="557" y="96"/>
                      <a:pt x="557" y="96"/>
                    </a:cubicBezTo>
                    <a:cubicBezTo>
                      <a:pt x="552" y="106"/>
                      <a:pt x="552" y="106"/>
                      <a:pt x="552" y="106"/>
                    </a:cubicBezTo>
                    <a:cubicBezTo>
                      <a:pt x="555" y="110"/>
                      <a:pt x="555" y="110"/>
                      <a:pt x="555" y="110"/>
                    </a:cubicBezTo>
                    <a:cubicBezTo>
                      <a:pt x="555" y="111"/>
                      <a:pt x="555" y="111"/>
                      <a:pt x="555" y="111"/>
                    </a:cubicBezTo>
                    <a:cubicBezTo>
                      <a:pt x="556" y="117"/>
                      <a:pt x="555" y="121"/>
                      <a:pt x="554" y="122"/>
                    </a:cubicBezTo>
                    <a:cubicBezTo>
                      <a:pt x="553" y="122"/>
                      <a:pt x="553" y="122"/>
                      <a:pt x="553" y="122"/>
                    </a:cubicBezTo>
                    <a:cubicBezTo>
                      <a:pt x="550" y="124"/>
                      <a:pt x="541" y="133"/>
                      <a:pt x="526" y="151"/>
                    </a:cubicBezTo>
                    <a:cubicBezTo>
                      <a:pt x="525" y="152"/>
                      <a:pt x="525" y="152"/>
                      <a:pt x="525" y="152"/>
                    </a:cubicBezTo>
                    <a:cubicBezTo>
                      <a:pt x="524" y="152"/>
                      <a:pt x="524" y="152"/>
                      <a:pt x="524" y="152"/>
                    </a:cubicBezTo>
                    <a:cubicBezTo>
                      <a:pt x="523" y="151"/>
                      <a:pt x="523" y="151"/>
                      <a:pt x="523" y="151"/>
                    </a:cubicBezTo>
                    <a:cubicBezTo>
                      <a:pt x="517" y="148"/>
                      <a:pt x="513" y="144"/>
                      <a:pt x="510" y="141"/>
                    </a:cubicBezTo>
                    <a:cubicBezTo>
                      <a:pt x="507" y="140"/>
                      <a:pt x="501" y="138"/>
                      <a:pt x="491" y="138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83" y="192"/>
                      <a:pt x="483" y="192"/>
                      <a:pt x="483" y="192"/>
                    </a:cubicBezTo>
                    <a:cubicBezTo>
                      <a:pt x="482" y="196"/>
                      <a:pt x="481" y="204"/>
                      <a:pt x="481" y="216"/>
                    </a:cubicBezTo>
                    <a:cubicBezTo>
                      <a:pt x="484" y="220"/>
                      <a:pt x="484" y="220"/>
                      <a:pt x="484" y="220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4"/>
                      <a:pt x="487" y="214"/>
                      <a:pt x="487" y="214"/>
                    </a:cubicBezTo>
                    <a:cubicBezTo>
                      <a:pt x="497" y="210"/>
                      <a:pt x="497" y="210"/>
                      <a:pt x="497" y="210"/>
                    </a:cubicBezTo>
                    <a:cubicBezTo>
                      <a:pt x="522" y="214"/>
                      <a:pt x="522" y="214"/>
                      <a:pt x="522" y="214"/>
                    </a:cubicBezTo>
                    <a:cubicBezTo>
                      <a:pt x="525" y="210"/>
                      <a:pt x="525" y="210"/>
                      <a:pt x="525" y="210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30" y="203"/>
                      <a:pt x="530" y="203"/>
                      <a:pt x="530" y="203"/>
                    </a:cubicBezTo>
                    <a:cubicBezTo>
                      <a:pt x="540" y="201"/>
                      <a:pt x="540" y="201"/>
                      <a:pt x="540" y="201"/>
                    </a:cubicBezTo>
                    <a:cubicBezTo>
                      <a:pt x="553" y="200"/>
                      <a:pt x="553" y="200"/>
                      <a:pt x="553" y="200"/>
                    </a:cubicBezTo>
                    <a:cubicBezTo>
                      <a:pt x="557" y="201"/>
                      <a:pt x="562" y="206"/>
                      <a:pt x="568" y="214"/>
                    </a:cubicBezTo>
                    <a:cubicBezTo>
                      <a:pt x="584" y="222"/>
                      <a:pt x="593" y="230"/>
                      <a:pt x="595" y="236"/>
                    </a:cubicBezTo>
                    <a:cubicBezTo>
                      <a:pt x="596" y="239"/>
                      <a:pt x="596" y="242"/>
                      <a:pt x="595" y="244"/>
                    </a:cubicBezTo>
                    <a:cubicBezTo>
                      <a:pt x="593" y="247"/>
                      <a:pt x="591" y="249"/>
                      <a:pt x="587" y="249"/>
                    </a:cubicBezTo>
                    <a:cubicBezTo>
                      <a:pt x="586" y="249"/>
                      <a:pt x="586" y="249"/>
                      <a:pt x="586" y="249"/>
                    </a:cubicBezTo>
                    <a:cubicBezTo>
                      <a:pt x="567" y="248"/>
                      <a:pt x="555" y="248"/>
                      <a:pt x="551" y="250"/>
                    </a:cubicBezTo>
                    <a:cubicBezTo>
                      <a:pt x="542" y="256"/>
                      <a:pt x="542" y="256"/>
                      <a:pt x="542" y="256"/>
                    </a:cubicBezTo>
                    <a:cubicBezTo>
                      <a:pt x="530" y="265"/>
                      <a:pt x="522" y="269"/>
                      <a:pt x="517" y="269"/>
                    </a:cubicBezTo>
                    <a:cubicBezTo>
                      <a:pt x="509" y="270"/>
                      <a:pt x="509" y="270"/>
                      <a:pt x="509" y="270"/>
                    </a:cubicBezTo>
                    <a:cubicBezTo>
                      <a:pt x="505" y="290"/>
                      <a:pt x="505" y="290"/>
                      <a:pt x="505" y="290"/>
                    </a:cubicBezTo>
                    <a:cubicBezTo>
                      <a:pt x="503" y="296"/>
                      <a:pt x="501" y="300"/>
                      <a:pt x="498" y="303"/>
                    </a:cubicBezTo>
                    <a:cubicBezTo>
                      <a:pt x="495" y="306"/>
                      <a:pt x="490" y="308"/>
                      <a:pt x="483" y="310"/>
                    </a:cubicBezTo>
                    <a:cubicBezTo>
                      <a:pt x="476" y="311"/>
                      <a:pt x="469" y="314"/>
                      <a:pt x="463" y="317"/>
                    </a:cubicBezTo>
                    <a:cubicBezTo>
                      <a:pt x="457" y="332"/>
                      <a:pt x="457" y="332"/>
                      <a:pt x="457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5" y="332"/>
                      <a:pt x="455" y="332"/>
                      <a:pt x="455" y="332"/>
                    </a:cubicBezTo>
                    <a:cubicBezTo>
                      <a:pt x="437" y="340"/>
                      <a:pt x="437" y="340"/>
                      <a:pt x="437" y="340"/>
                    </a:cubicBezTo>
                    <a:cubicBezTo>
                      <a:pt x="436" y="340"/>
                      <a:pt x="436" y="340"/>
                      <a:pt x="436" y="340"/>
                    </a:cubicBezTo>
                    <a:cubicBezTo>
                      <a:pt x="427" y="338"/>
                      <a:pt x="427" y="338"/>
                      <a:pt x="427" y="338"/>
                    </a:cubicBezTo>
                    <a:cubicBezTo>
                      <a:pt x="419" y="336"/>
                      <a:pt x="414" y="334"/>
                      <a:pt x="410" y="332"/>
                    </a:cubicBezTo>
                    <a:cubicBezTo>
                      <a:pt x="405" y="330"/>
                      <a:pt x="400" y="329"/>
                      <a:pt x="395" y="331"/>
                    </a:cubicBezTo>
                    <a:cubicBezTo>
                      <a:pt x="390" y="338"/>
                      <a:pt x="387" y="346"/>
                      <a:pt x="388" y="355"/>
                    </a:cubicBezTo>
                    <a:cubicBezTo>
                      <a:pt x="388" y="360"/>
                      <a:pt x="389" y="363"/>
                      <a:pt x="391" y="364"/>
                    </a:cubicBezTo>
                    <a:cubicBezTo>
                      <a:pt x="393" y="364"/>
                      <a:pt x="393" y="364"/>
                      <a:pt x="393" y="364"/>
                    </a:cubicBezTo>
                    <a:cubicBezTo>
                      <a:pt x="397" y="362"/>
                      <a:pt x="397" y="362"/>
                      <a:pt x="397" y="362"/>
                    </a:cubicBezTo>
                    <a:cubicBezTo>
                      <a:pt x="397" y="374"/>
                      <a:pt x="397" y="374"/>
                      <a:pt x="397" y="374"/>
                    </a:cubicBezTo>
                    <a:cubicBezTo>
                      <a:pt x="397" y="379"/>
                      <a:pt x="396" y="382"/>
                      <a:pt x="393" y="384"/>
                    </a:cubicBezTo>
                    <a:cubicBezTo>
                      <a:pt x="391" y="386"/>
                      <a:pt x="387" y="388"/>
                      <a:pt x="382" y="389"/>
                    </a:cubicBezTo>
                    <a:cubicBezTo>
                      <a:pt x="379" y="390"/>
                      <a:pt x="379" y="390"/>
                      <a:pt x="379" y="390"/>
                    </a:cubicBezTo>
                    <a:cubicBezTo>
                      <a:pt x="375" y="392"/>
                      <a:pt x="366" y="402"/>
                      <a:pt x="354" y="422"/>
                    </a:cubicBezTo>
                    <a:cubicBezTo>
                      <a:pt x="354" y="422"/>
                      <a:pt x="354" y="422"/>
                      <a:pt x="354" y="422"/>
                    </a:cubicBezTo>
                    <a:cubicBezTo>
                      <a:pt x="353" y="422"/>
                      <a:pt x="353" y="422"/>
                      <a:pt x="353" y="422"/>
                    </a:cubicBezTo>
                    <a:cubicBezTo>
                      <a:pt x="341" y="430"/>
                      <a:pt x="341" y="430"/>
                      <a:pt x="341" y="430"/>
                    </a:cubicBezTo>
                    <a:cubicBezTo>
                      <a:pt x="343" y="430"/>
                      <a:pt x="345" y="430"/>
                      <a:pt x="344" y="432"/>
                    </a:cubicBezTo>
                    <a:cubicBezTo>
                      <a:pt x="344" y="434"/>
                      <a:pt x="343" y="434"/>
                      <a:pt x="339" y="434"/>
                    </a:cubicBezTo>
                    <a:cubicBezTo>
                      <a:pt x="305" y="434"/>
                      <a:pt x="305" y="434"/>
                      <a:pt x="305" y="434"/>
                    </a:cubicBezTo>
                    <a:cubicBezTo>
                      <a:pt x="267" y="432"/>
                      <a:pt x="238" y="443"/>
                      <a:pt x="217" y="464"/>
                    </a:cubicBezTo>
                    <a:cubicBezTo>
                      <a:pt x="216" y="465"/>
                      <a:pt x="216" y="465"/>
                      <a:pt x="216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01" y="467"/>
                      <a:pt x="201" y="467"/>
                      <a:pt x="201" y="467"/>
                    </a:cubicBezTo>
                    <a:cubicBezTo>
                      <a:pt x="200" y="467"/>
                      <a:pt x="200" y="467"/>
                      <a:pt x="200" y="467"/>
                    </a:cubicBezTo>
                    <a:cubicBezTo>
                      <a:pt x="199" y="467"/>
                      <a:pt x="199" y="467"/>
                      <a:pt x="199" y="467"/>
                    </a:cubicBezTo>
                    <a:cubicBezTo>
                      <a:pt x="195" y="458"/>
                      <a:pt x="195" y="458"/>
                      <a:pt x="195" y="458"/>
                    </a:cubicBezTo>
                    <a:cubicBezTo>
                      <a:pt x="181" y="461"/>
                      <a:pt x="181" y="461"/>
                      <a:pt x="181" y="461"/>
                    </a:cubicBezTo>
                    <a:cubicBezTo>
                      <a:pt x="173" y="462"/>
                      <a:pt x="163" y="460"/>
                      <a:pt x="152" y="454"/>
                    </a:cubicBezTo>
                    <a:cubicBezTo>
                      <a:pt x="142" y="450"/>
                      <a:pt x="133" y="444"/>
                      <a:pt x="123" y="436"/>
                    </a:cubicBezTo>
                    <a:cubicBezTo>
                      <a:pt x="117" y="432"/>
                      <a:pt x="110" y="428"/>
                      <a:pt x="101" y="427"/>
                    </a:cubicBezTo>
                    <a:cubicBezTo>
                      <a:pt x="88" y="426"/>
                      <a:pt x="88" y="426"/>
                      <a:pt x="88" y="426"/>
                    </a:cubicBezTo>
                    <a:cubicBezTo>
                      <a:pt x="74" y="428"/>
                      <a:pt x="74" y="428"/>
                      <a:pt x="74" y="428"/>
                    </a:cubicBezTo>
                    <a:cubicBezTo>
                      <a:pt x="63" y="429"/>
                      <a:pt x="53" y="429"/>
                      <a:pt x="43" y="428"/>
                    </a:cubicBezTo>
                    <a:cubicBezTo>
                      <a:pt x="32" y="428"/>
                      <a:pt x="18" y="424"/>
                      <a:pt x="1" y="419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6"/>
                      <a:pt x="1" y="426"/>
                      <a:pt x="1" y="426"/>
                    </a:cubicBezTo>
                    <a:cubicBezTo>
                      <a:pt x="5" y="434"/>
                      <a:pt x="5" y="434"/>
                      <a:pt x="5" y="434"/>
                    </a:cubicBezTo>
                    <a:cubicBezTo>
                      <a:pt x="13" y="444"/>
                      <a:pt x="13" y="444"/>
                      <a:pt x="13" y="444"/>
                    </a:cubicBezTo>
                    <a:cubicBezTo>
                      <a:pt x="14" y="446"/>
                      <a:pt x="14" y="446"/>
                      <a:pt x="14" y="446"/>
                    </a:cubicBezTo>
                    <a:cubicBezTo>
                      <a:pt x="12" y="453"/>
                      <a:pt x="12" y="453"/>
                      <a:pt x="12" y="453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7" y="460"/>
                      <a:pt x="7" y="460"/>
                      <a:pt x="7" y="460"/>
                    </a:cubicBezTo>
                    <a:cubicBezTo>
                      <a:pt x="12" y="465"/>
                      <a:pt x="12" y="465"/>
                      <a:pt x="12" y="465"/>
                    </a:cubicBezTo>
                    <a:cubicBezTo>
                      <a:pt x="14" y="467"/>
                      <a:pt x="15" y="469"/>
                      <a:pt x="15" y="470"/>
                    </a:cubicBezTo>
                    <a:cubicBezTo>
                      <a:pt x="17" y="478"/>
                      <a:pt x="17" y="478"/>
                      <a:pt x="17" y="478"/>
                    </a:cubicBezTo>
                    <a:cubicBezTo>
                      <a:pt x="23" y="484"/>
                      <a:pt x="23" y="484"/>
                      <a:pt x="23" y="484"/>
                    </a:cubicBezTo>
                    <a:cubicBezTo>
                      <a:pt x="23" y="485"/>
                      <a:pt x="23" y="485"/>
                      <a:pt x="23" y="485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23" y="494"/>
                      <a:pt x="23" y="494"/>
                      <a:pt x="23" y="494"/>
                    </a:cubicBezTo>
                    <a:cubicBezTo>
                      <a:pt x="27" y="497"/>
                      <a:pt x="27" y="497"/>
                      <a:pt x="27" y="497"/>
                    </a:cubicBezTo>
                    <a:cubicBezTo>
                      <a:pt x="29" y="496"/>
                      <a:pt x="29" y="496"/>
                      <a:pt x="29" y="496"/>
                    </a:cubicBezTo>
                    <a:cubicBezTo>
                      <a:pt x="30" y="495"/>
                      <a:pt x="30" y="495"/>
                      <a:pt x="30" y="495"/>
                    </a:cubicBezTo>
                    <a:cubicBezTo>
                      <a:pt x="31" y="492"/>
                      <a:pt x="33" y="490"/>
                      <a:pt x="36" y="490"/>
                    </a:cubicBezTo>
                    <a:cubicBezTo>
                      <a:pt x="39" y="488"/>
                      <a:pt x="39" y="488"/>
                      <a:pt x="39" y="488"/>
                    </a:cubicBezTo>
                    <a:cubicBezTo>
                      <a:pt x="60" y="486"/>
                      <a:pt x="60" y="486"/>
                      <a:pt x="60" y="486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71" y="482"/>
                      <a:pt x="71" y="482"/>
                      <a:pt x="71" y="48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6" y="494"/>
                      <a:pt x="75" y="496"/>
                      <a:pt x="74" y="498"/>
                    </a:cubicBezTo>
                    <a:cubicBezTo>
                      <a:pt x="63" y="514"/>
                      <a:pt x="63" y="514"/>
                      <a:pt x="63" y="514"/>
                    </a:cubicBezTo>
                    <a:cubicBezTo>
                      <a:pt x="63" y="517"/>
                      <a:pt x="63" y="517"/>
                      <a:pt x="63" y="517"/>
                    </a:cubicBezTo>
                    <a:cubicBezTo>
                      <a:pt x="69" y="522"/>
                      <a:pt x="69" y="522"/>
                      <a:pt x="69" y="522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7" y="529"/>
                      <a:pt x="79" y="531"/>
                      <a:pt x="81" y="532"/>
                    </a:cubicBezTo>
                    <a:cubicBezTo>
                      <a:pt x="84" y="532"/>
                      <a:pt x="87" y="535"/>
                      <a:pt x="89" y="538"/>
                    </a:cubicBezTo>
                    <a:cubicBezTo>
                      <a:pt x="89" y="539"/>
                      <a:pt x="89" y="539"/>
                      <a:pt x="89" y="539"/>
                    </a:cubicBezTo>
                    <a:cubicBezTo>
                      <a:pt x="93" y="541"/>
                      <a:pt x="93" y="541"/>
                      <a:pt x="93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7" y="550"/>
                      <a:pt x="97" y="550"/>
                      <a:pt x="97" y="550"/>
                    </a:cubicBezTo>
                    <a:cubicBezTo>
                      <a:pt x="98" y="556"/>
                      <a:pt x="98" y="556"/>
                      <a:pt x="98" y="556"/>
                    </a:cubicBezTo>
                    <a:cubicBezTo>
                      <a:pt x="108" y="558"/>
                      <a:pt x="108" y="558"/>
                      <a:pt x="108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9"/>
                      <a:pt x="109" y="559"/>
                      <a:pt x="109" y="559"/>
                    </a:cubicBezTo>
                    <a:cubicBezTo>
                      <a:pt x="110" y="560"/>
                      <a:pt x="110" y="560"/>
                      <a:pt x="110" y="560"/>
                    </a:cubicBezTo>
                    <a:cubicBezTo>
                      <a:pt x="113" y="565"/>
                      <a:pt x="113" y="565"/>
                      <a:pt x="113" y="565"/>
                    </a:cubicBezTo>
                    <a:cubicBezTo>
                      <a:pt x="121" y="568"/>
                      <a:pt x="121" y="568"/>
                      <a:pt x="121" y="568"/>
                    </a:cubicBezTo>
                    <a:cubicBezTo>
                      <a:pt x="126" y="565"/>
                      <a:pt x="126" y="565"/>
                      <a:pt x="126" y="565"/>
                    </a:cubicBezTo>
                    <a:cubicBezTo>
                      <a:pt x="125" y="562"/>
                      <a:pt x="125" y="562"/>
                      <a:pt x="125" y="562"/>
                    </a:cubicBezTo>
                    <a:cubicBezTo>
                      <a:pt x="120" y="557"/>
                      <a:pt x="120" y="557"/>
                      <a:pt x="120" y="557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5" y="547"/>
                      <a:pt x="125" y="547"/>
                      <a:pt x="125" y="547"/>
                    </a:cubicBezTo>
                    <a:cubicBezTo>
                      <a:pt x="135" y="547"/>
                      <a:pt x="135" y="547"/>
                      <a:pt x="135" y="547"/>
                    </a:cubicBezTo>
                    <a:cubicBezTo>
                      <a:pt x="135" y="548"/>
                      <a:pt x="135" y="548"/>
                      <a:pt x="135" y="548"/>
                    </a:cubicBezTo>
                    <a:cubicBezTo>
                      <a:pt x="149" y="552"/>
                      <a:pt x="149" y="552"/>
                      <a:pt x="149" y="552"/>
                    </a:cubicBezTo>
                    <a:cubicBezTo>
                      <a:pt x="157" y="551"/>
                      <a:pt x="157" y="551"/>
                      <a:pt x="157" y="551"/>
                    </a:cubicBezTo>
                    <a:cubicBezTo>
                      <a:pt x="163" y="546"/>
                      <a:pt x="163" y="546"/>
                      <a:pt x="163" y="546"/>
                    </a:cubicBezTo>
                    <a:cubicBezTo>
                      <a:pt x="169" y="537"/>
                      <a:pt x="174" y="534"/>
                      <a:pt x="177" y="536"/>
                    </a:cubicBezTo>
                    <a:cubicBezTo>
                      <a:pt x="180" y="535"/>
                      <a:pt x="180" y="535"/>
                      <a:pt x="180" y="535"/>
                    </a:cubicBezTo>
                    <a:cubicBezTo>
                      <a:pt x="183" y="535"/>
                      <a:pt x="185" y="536"/>
                      <a:pt x="187" y="536"/>
                    </a:cubicBezTo>
                    <a:cubicBezTo>
                      <a:pt x="187" y="537"/>
                      <a:pt x="187" y="538"/>
                      <a:pt x="187" y="538"/>
                    </a:cubicBezTo>
                    <a:cubicBezTo>
                      <a:pt x="187" y="540"/>
                      <a:pt x="189" y="543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3" y="554"/>
                      <a:pt x="193" y="554"/>
                      <a:pt x="193" y="554"/>
                    </a:cubicBezTo>
                    <a:cubicBezTo>
                      <a:pt x="193" y="555"/>
                      <a:pt x="193" y="555"/>
                      <a:pt x="193" y="555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84" y="570"/>
                      <a:pt x="184" y="570"/>
                      <a:pt x="184" y="570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69" y="577"/>
                      <a:pt x="169" y="577"/>
                      <a:pt x="169" y="577"/>
                    </a:cubicBezTo>
                    <a:cubicBezTo>
                      <a:pt x="167" y="581"/>
                      <a:pt x="167" y="581"/>
                      <a:pt x="167" y="581"/>
                    </a:cubicBezTo>
                    <a:cubicBezTo>
                      <a:pt x="165" y="593"/>
                      <a:pt x="165" y="593"/>
                      <a:pt x="165" y="593"/>
                    </a:cubicBezTo>
                    <a:cubicBezTo>
                      <a:pt x="166" y="598"/>
                      <a:pt x="166" y="598"/>
                      <a:pt x="166" y="598"/>
                    </a:cubicBezTo>
                    <a:cubicBezTo>
                      <a:pt x="170" y="604"/>
                      <a:pt x="170" y="604"/>
                      <a:pt x="170" y="604"/>
                    </a:cubicBezTo>
                    <a:cubicBezTo>
                      <a:pt x="171" y="606"/>
                      <a:pt x="171" y="606"/>
                      <a:pt x="171" y="606"/>
                    </a:cubicBezTo>
                    <a:cubicBezTo>
                      <a:pt x="176" y="609"/>
                      <a:pt x="176" y="609"/>
                      <a:pt x="176" y="609"/>
                    </a:cubicBezTo>
                    <a:cubicBezTo>
                      <a:pt x="193" y="609"/>
                      <a:pt x="193" y="609"/>
                      <a:pt x="193" y="609"/>
                    </a:cubicBezTo>
                    <a:cubicBezTo>
                      <a:pt x="207" y="607"/>
                      <a:pt x="207" y="607"/>
                      <a:pt x="207" y="607"/>
                    </a:cubicBezTo>
                    <a:cubicBezTo>
                      <a:pt x="209" y="605"/>
                      <a:pt x="209" y="605"/>
                      <a:pt x="209" y="605"/>
                    </a:cubicBezTo>
                    <a:cubicBezTo>
                      <a:pt x="211" y="602"/>
                      <a:pt x="213" y="602"/>
                      <a:pt x="214" y="602"/>
                    </a:cubicBezTo>
                    <a:cubicBezTo>
                      <a:pt x="224" y="603"/>
                      <a:pt x="224" y="603"/>
                      <a:pt x="224" y="603"/>
                    </a:cubicBezTo>
                    <a:cubicBezTo>
                      <a:pt x="225" y="602"/>
                      <a:pt x="225" y="602"/>
                      <a:pt x="225" y="602"/>
                    </a:cubicBezTo>
                    <a:cubicBezTo>
                      <a:pt x="224" y="599"/>
                      <a:pt x="224" y="596"/>
                      <a:pt x="225" y="594"/>
                    </a:cubicBezTo>
                    <a:cubicBezTo>
                      <a:pt x="229" y="587"/>
                      <a:pt x="229" y="587"/>
                      <a:pt x="229" y="587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50" y="542"/>
                      <a:pt x="250" y="542"/>
                      <a:pt x="250" y="542"/>
                    </a:cubicBezTo>
                    <a:cubicBezTo>
                      <a:pt x="251" y="541"/>
                      <a:pt x="251" y="541"/>
                      <a:pt x="251" y="541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7" y="550"/>
                      <a:pt x="270" y="553"/>
                      <a:pt x="270" y="555"/>
                    </a:cubicBezTo>
                    <a:cubicBezTo>
                      <a:pt x="269" y="564"/>
                      <a:pt x="269" y="564"/>
                      <a:pt x="269" y="564"/>
                    </a:cubicBezTo>
                    <a:cubicBezTo>
                      <a:pt x="265" y="570"/>
                      <a:pt x="265" y="570"/>
                      <a:pt x="265" y="570"/>
                    </a:cubicBezTo>
                    <a:cubicBezTo>
                      <a:pt x="263" y="578"/>
                      <a:pt x="263" y="578"/>
                      <a:pt x="263" y="578"/>
                    </a:cubicBezTo>
                    <a:cubicBezTo>
                      <a:pt x="263" y="586"/>
                      <a:pt x="263" y="586"/>
                      <a:pt x="263" y="586"/>
                    </a:cubicBezTo>
                    <a:cubicBezTo>
                      <a:pt x="265" y="590"/>
                      <a:pt x="265" y="590"/>
                      <a:pt x="265" y="590"/>
                    </a:cubicBezTo>
                    <a:cubicBezTo>
                      <a:pt x="269" y="590"/>
                      <a:pt x="269" y="590"/>
                      <a:pt x="269" y="590"/>
                    </a:cubicBezTo>
                    <a:cubicBezTo>
                      <a:pt x="270" y="590"/>
                      <a:pt x="270" y="590"/>
                      <a:pt x="270" y="590"/>
                    </a:cubicBezTo>
                    <a:cubicBezTo>
                      <a:pt x="276" y="590"/>
                      <a:pt x="276" y="590"/>
                      <a:pt x="276" y="590"/>
                    </a:cubicBezTo>
                    <a:cubicBezTo>
                      <a:pt x="279" y="592"/>
                      <a:pt x="281" y="594"/>
                      <a:pt x="283" y="598"/>
                    </a:cubicBezTo>
                    <a:cubicBezTo>
                      <a:pt x="286" y="600"/>
                      <a:pt x="286" y="600"/>
                      <a:pt x="286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301" y="606"/>
                      <a:pt x="301" y="606"/>
                      <a:pt x="301" y="606"/>
                    </a:cubicBezTo>
                    <a:cubicBezTo>
                      <a:pt x="307" y="608"/>
                      <a:pt x="307" y="608"/>
                      <a:pt x="307" y="608"/>
                    </a:cubicBezTo>
                    <a:cubicBezTo>
                      <a:pt x="315" y="607"/>
                      <a:pt x="315" y="607"/>
                      <a:pt x="315" y="607"/>
                    </a:cubicBezTo>
                    <a:cubicBezTo>
                      <a:pt x="319" y="602"/>
                      <a:pt x="319" y="602"/>
                      <a:pt x="319" y="602"/>
                    </a:cubicBezTo>
                    <a:cubicBezTo>
                      <a:pt x="323" y="582"/>
                      <a:pt x="323" y="582"/>
                      <a:pt x="323" y="582"/>
                    </a:cubicBezTo>
                    <a:cubicBezTo>
                      <a:pt x="324" y="572"/>
                      <a:pt x="324" y="572"/>
                      <a:pt x="324" y="572"/>
                    </a:cubicBezTo>
                    <a:cubicBezTo>
                      <a:pt x="324" y="571"/>
                      <a:pt x="324" y="571"/>
                      <a:pt x="324" y="571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33" y="564"/>
                      <a:pt x="333" y="564"/>
                      <a:pt x="333" y="564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45" y="554"/>
                      <a:pt x="345" y="554"/>
                      <a:pt x="345" y="554"/>
                    </a:cubicBezTo>
                    <a:cubicBezTo>
                      <a:pt x="350" y="551"/>
                      <a:pt x="350" y="551"/>
                      <a:pt x="350" y="551"/>
                    </a:cubicBezTo>
                    <a:cubicBezTo>
                      <a:pt x="356" y="549"/>
                      <a:pt x="356" y="549"/>
                      <a:pt x="356" y="549"/>
                    </a:cubicBezTo>
                    <a:cubicBezTo>
                      <a:pt x="353" y="537"/>
                      <a:pt x="353" y="537"/>
                      <a:pt x="353" y="537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1"/>
                      <a:pt x="374" y="541"/>
                      <a:pt x="374" y="541"/>
                    </a:cubicBezTo>
                    <a:cubicBezTo>
                      <a:pt x="376" y="534"/>
                      <a:pt x="376" y="534"/>
                      <a:pt x="376" y="534"/>
                    </a:cubicBezTo>
                    <a:cubicBezTo>
                      <a:pt x="376" y="532"/>
                      <a:pt x="376" y="532"/>
                      <a:pt x="376" y="532"/>
                    </a:cubicBezTo>
                    <a:cubicBezTo>
                      <a:pt x="377" y="533"/>
                      <a:pt x="377" y="533"/>
                      <a:pt x="377" y="533"/>
                    </a:cubicBezTo>
                    <a:cubicBezTo>
                      <a:pt x="378" y="533"/>
                      <a:pt x="378" y="533"/>
                      <a:pt x="378" y="533"/>
                    </a:cubicBezTo>
                    <a:cubicBezTo>
                      <a:pt x="384" y="534"/>
                      <a:pt x="384" y="534"/>
                      <a:pt x="384" y="534"/>
                    </a:cubicBezTo>
                    <a:cubicBezTo>
                      <a:pt x="387" y="534"/>
                      <a:pt x="387" y="534"/>
                      <a:pt x="387" y="534"/>
                    </a:cubicBezTo>
                    <a:cubicBezTo>
                      <a:pt x="393" y="528"/>
                      <a:pt x="393" y="528"/>
                      <a:pt x="393" y="528"/>
                    </a:cubicBezTo>
                    <a:cubicBezTo>
                      <a:pt x="394" y="528"/>
                      <a:pt x="394" y="528"/>
                      <a:pt x="394" y="528"/>
                    </a:cubicBezTo>
                    <a:cubicBezTo>
                      <a:pt x="394" y="527"/>
                      <a:pt x="394" y="527"/>
                      <a:pt x="394" y="527"/>
                    </a:cubicBezTo>
                    <a:cubicBezTo>
                      <a:pt x="395" y="527"/>
                      <a:pt x="395" y="527"/>
                      <a:pt x="395" y="527"/>
                    </a:cubicBezTo>
                    <a:cubicBezTo>
                      <a:pt x="403" y="526"/>
                      <a:pt x="403" y="526"/>
                      <a:pt x="403" y="526"/>
                    </a:cubicBezTo>
                    <a:cubicBezTo>
                      <a:pt x="409" y="519"/>
                      <a:pt x="409" y="519"/>
                      <a:pt x="409" y="519"/>
                    </a:cubicBezTo>
                    <a:cubicBezTo>
                      <a:pt x="413" y="514"/>
                      <a:pt x="413" y="514"/>
                      <a:pt x="413" y="514"/>
                    </a:cubicBezTo>
                    <a:cubicBezTo>
                      <a:pt x="413" y="508"/>
                      <a:pt x="413" y="508"/>
                      <a:pt x="413" y="508"/>
                    </a:cubicBezTo>
                    <a:cubicBezTo>
                      <a:pt x="413" y="505"/>
                      <a:pt x="414" y="504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8" y="502"/>
                      <a:pt x="418" y="502"/>
                      <a:pt x="418" y="502"/>
                    </a:cubicBezTo>
                    <a:cubicBezTo>
                      <a:pt x="425" y="503"/>
                      <a:pt x="425" y="503"/>
                      <a:pt x="425" y="503"/>
                    </a:cubicBezTo>
                    <a:cubicBezTo>
                      <a:pt x="429" y="501"/>
                      <a:pt x="429" y="501"/>
                      <a:pt x="429" y="501"/>
                    </a:cubicBezTo>
                    <a:cubicBezTo>
                      <a:pt x="430" y="496"/>
                      <a:pt x="430" y="496"/>
                      <a:pt x="430" y="496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49" y="494"/>
                      <a:pt x="449" y="494"/>
                      <a:pt x="449" y="494"/>
                    </a:cubicBezTo>
                    <a:cubicBezTo>
                      <a:pt x="457" y="492"/>
                      <a:pt x="457" y="492"/>
                      <a:pt x="457" y="492"/>
                    </a:cubicBezTo>
                    <a:cubicBezTo>
                      <a:pt x="461" y="488"/>
                      <a:pt x="461" y="488"/>
                      <a:pt x="461" y="488"/>
                    </a:cubicBezTo>
                    <a:cubicBezTo>
                      <a:pt x="465" y="481"/>
                      <a:pt x="465" y="481"/>
                      <a:pt x="465" y="481"/>
                    </a:cubicBezTo>
                    <a:cubicBezTo>
                      <a:pt x="459" y="475"/>
                      <a:pt x="459" y="475"/>
                      <a:pt x="459" y="475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9" y="456"/>
                      <a:pt x="459" y="456"/>
                      <a:pt x="459" y="456"/>
                    </a:cubicBezTo>
                    <a:cubicBezTo>
                      <a:pt x="459" y="454"/>
                      <a:pt x="461" y="451"/>
                      <a:pt x="464" y="448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8"/>
                      <a:pt x="468" y="438"/>
                      <a:pt x="468" y="438"/>
                    </a:cubicBezTo>
                    <a:cubicBezTo>
                      <a:pt x="469" y="438"/>
                      <a:pt x="469" y="438"/>
                      <a:pt x="469" y="438"/>
                    </a:cubicBezTo>
                    <a:cubicBezTo>
                      <a:pt x="473" y="432"/>
                      <a:pt x="473" y="432"/>
                      <a:pt x="473" y="432"/>
                    </a:cubicBezTo>
                    <a:cubicBezTo>
                      <a:pt x="479" y="420"/>
                      <a:pt x="479" y="420"/>
                      <a:pt x="479" y="420"/>
                    </a:cubicBezTo>
                    <a:cubicBezTo>
                      <a:pt x="484" y="428"/>
                      <a:pt x="484" y="428"/>
                      <a:pt x="484" y="428"/>
                    </a:cubicBezTo>
                    <a:cubicBezTo>
                      <a:pt x="485" y="428"/>
                      <a:pt x="485" y="428"/>
                      <a:pt x="485" y="428"/>
                    </a:cubicBezTo>
                    <a:cubicBezTo>
                      <a:pt x="485" y="429"/>
                      <a:pt x="485" y="429"/>
                      <a:pt x="485" y="429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8" y="445"/>
                      <a:pt x="488" y="445"/>
                      <a:pt x="488" y="445"/>
                    </a:cubicBezTo>
                    <a:cubicBezTo>
                      <a:pt x="493" y="448"/>
                      <a:pt x="493" y="448"/>
                      <a:pt x="493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5" y="448"/>
                      <a:pt x="495" y="448"/>
                      <a:pt x="495" y="448"/>
                    </a:cubicBezTo>
                    <a:cubicBezTo>
                      <a:pt x="496" y="448"/>
                      <a:pt x="496" y="448"/>
                      <a:pt x="496" y="448"/>
                    </a:cubicBezTo>
                    <a:cubicBezTo>
                      <a:pt x="501" y="440"/>
                      <a:pt x="501" y="440"/>
                      <a:pt x="501" y="440"/>
                    </a:cubicBezTo>
                    <a:cubicBezTo>
                      <a:pt x="503" y="432"/>
                      <a:pt x="503" y="432"/>
                      <a:pt x="503" y="432"/>
                    </a:cubicBezTo>
                    <a:cubicBezTo>
                      <a:pt x="505" y="432"/>
                      <a:pt x="505" y="432"/>
                      <a:pt x="505" y="432"/>
                    </a:cubicBezTo>
                    <a:cubicBezTo>
                      <a:pt x="506" y="432"/>
                      <a:pt x="506" y="432"/>
                      <a:pt x="506" y="432"/>
                    </a:cubicBezTo>
                    <a:cubicBezTo>
                      <a:pt x="517" y="436"/>
                      <a:pt x="517" y="436"/>
                      <a:pt x="517" y="436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4" y="432"/>
                      <a:pt x="524" y="432"/>
                      <a:pt x="524" y="432"/>
                    </a:cubicBezTo>
                    <a:cubicBezTo>
                      <a:pt x="530" y="431"/>
                      <a:pt x="530" y="431"/>
                      <a:pt x="530" y="431"/>
                    </a:cubicBezTo>
                    <a:cubicBezTo>
                      <a:pt x="534" y="424"/>
                      <a:pt x="534" y="424"/>
                      <a:pt x="534" y="424"/>
                    </a:cubicBezTo>
                    <a:cubicBezTo>
                      <a:pt x="534" y="416"/>
                      <a:pt x="534" y="416"/>
                      <a:pt x="534" y="416"/>
                    </a:cubicBezTo>
                    <a:cubicBezTo>
                      <a:pt x="537" y="403"/>
                      <a:pt x="537" y="403"/>
                      <a:pt x="537" y="403"/>
                    </a:cubicBezTo>
                    <a:cubicBezTo>
                      <a:pt x="537" y="404"/>
                      <a:pt x="537" y="404"/>
                      <a:pt x="537" y="404"/>
                    </a:cubicBezTo>
                    <a:cubicBezTo>
                      <a:pt x="539" y="404"/>
                      <a:pt x="539" y="404"/>
                      <a:pt x="539" y="404"/>
                    </a:cubicBezTo>
                    <a:cubicBezTo>
                      <a:pt x="547" y="406"/>
                      <a:pt x="547" y="406"/>
                      <a:pt x="547" y="406"/>
                    </a:cubicBezTo>
                    <a:cubicBezTo>
                      <a:pt x="551" y="398"/>
                      <a:pt x="551" y="398"/>
                      <a:pt x="551" y="398"/>
                    </a:cubicBezTo>
                    <a:cubicBezTo>
                      <a:pt x="552" y="398"/>
                      <a:pt x="552" y="398"/>
                      <a:pt x="552" y="398"/>
                    </a:cubicBezTo>
                    <a:cubicBezTo>
                      <a:pt x="553" y="398"/>
                      <a:pt x="553" y="398"/>
                      <a:pt x="553" y="398"/>
                    </a:cubicBezTo>
                    <a:cubicBezTo>
                      <a:pt x="561" y="398"/>
                      <a:pt x="561" y="398"/>
                      <a:pt x="561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3" y="398"/>
                      <a:pt x="563" y="398"/>
                      <a:pt x="563" y="398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5"/>
                      <a:pt x="567" y="405"/>
                      <a:pt x="567" y="405"/>
                    </a:cubicBezTo>
                    <a:cubicBezTo>
                      <a:pt x="567" y="406"/>
                      <a:pt x="567" y="406"/>
                      <a:pt x="567" y="406"/>
                    </a:cubicBezTo>
                    <a:cubicBezTo>
                      <a:pt x="568" y="414"/>
                      <a:pt x="568" y="414"/>
                      <a:pt x="568" y="414"/>
                    </a:cubicBezTo>
                    <a:cubicBezTo>
                      <a:pt x="572" y="417"/>
                      <a:pt x="572" y="417"/>
                      <a:pt x="572" y="417"/>
                    </a:cubicBezTo>
                    <a:cubicBezTo>
                      <a:pt x="577" y="412"/>
                      <a:pt x="577" y="412"/>
                      <a:pt x="577" y="412"/>
                    </a:cubicBezTo>
                    <a:cubicBezTo>
                      <a:pt x="579" y="414"/>
                      <a:pt x="579" y="414"/>
                      <a:pt x="579" y="414"/>
                    </a:cubicBezTo>
                    <a:cubicBezTo>
                      <a:pt x="581" y="416"/>
                      <a:pt x="581" y="418"/>
                      <a:pt x="581" y="420"/>
                    </a:cubicBezTo>
                    <a:cubicBezTo>
                      <a:pt x="581" y="427"/>
                      <a:pt x="581" y="427"/>
                      <a:pt x="581" y="427"/>
                    </a:cubicBezTo>
                    <a:cubicBezTo>
                      <a:pt x="579" y="434"/>
                      <a:pt x="579" y="434"/>
                      <a:pt x="579" y="434"/>
                    </a:cubicBezTo>
                    <a:cubicBezTo>
                      <a:pt x="581" y="438"/>
                      <a:pt x="581" y="438"/>
                      <a:pt x="581" y="438"/>
                    </a:cubicBezTo>
                    <a:cubicBezTo>
                      <a:pt x="585" y="442"/>
                      <a:pt x="585" y="442"/>
                      <a:pt x="585" y="442"/>
                    </a:cubicBezTo>
                    <a:cubicBezTo>
                      <a:pt x="601" y="444"/>
                      <a:pt x="601" y="444"/>
                      <a:pt x="601" y="444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4" y="446"/>
                      <a:pt x="604" y="446"/>
                      <a:pt x="604" y="446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13" y="436"/>
                      <a:pt x="613" y="436"/>
                      <a:pt x="613" y="436"/>
                    </a:cubicBezTo>
                    <a:cubicBezTo>
                      <a:pt x="611" y="430"/>
                      <a:pt x="611" y="430"/>
                      <a:pt x="611" y="430"/>
                    </a:cubicBezTo>
                    <a:cubicBezTo>
                      <a:pt x="607" y="404"/>
                      <a:pt x="607" y="404"/>
                      <a:pt x="607" y="404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25" y="416"/>
                      <a:pt x="625" y="416"/>
                      <a:pt x="625" y="416"/>
                    </a:cubicBezTo>
                    <a:cubicBezTo>
                      <a:pt x="628" y="419"/>
                      <a:pt x="628" y="419"/>
                      <a:pt x="628" y="419"/>
                    </a:cubicBezTo>
                    <a:cubicBezTo>
                      <a:pt x="633" y="416"/>
                      <a:pt x="633" y="416"/>
                      <a:pt x="633" y="416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50" y="398"/>
                      <a:pt x="650" y="398"/>
                      <a:pt x="650" y="398"/>
                    </a:cubicBezTo>
                    <a:cubicBezTo>
                      <a:pt x="656" y="393"/>
                      <a:pt x="656" y="393"/>
                      <a:pt x="656" y="393"/>
                    </a:cubicBezTo>
                    <a:cubicBezTo>
                      <a:pt x="663" y="384"/>
                      <a:pt x="663" y="384"/>
                      <a:pt x="663" y="384"/>
                    </a:cubicBezTo>
                    <a:cubicBezTo>
                      <a:pt x="663" y="383"/>
                      <a:pt x="663" y="383"/>
                      <a:pt x="663" y="383"/>
                    </a:cubicBezTo>
                    <a:cubicBezTo>
                      <a:pt x="672" y="385"/>
                      <a:pt x="672" y="385"/>
                      <a:pt x="672" y="385"/>
                    </a:cubicBezTo>
                    <a:cubicBezTo>
                      <a:pt x="677" y="385"/>
                      <a:pt x="677" y="385"/>
                      <a:pt x="677" y="385"/>
                    </a:cubicBezTo>
                    <a:cubicBezTo>
                      <a:pt x="677" y="382"/>
                      <a:pt x="677" y="379"/>
                      <a:pt x="678" y="378"/>
                    </a:cubicBezTo>
                    <a:cubicBezTo>
                      <a:pt x="685" y="370"/>
                      <a:pt x="685" y="370"/>
                      <a:pt x="685" y="370"/>
                    </a:cubicBezTo>
                    <a:cubicBezTo>
                      <a:pt x="687" y="368"/>
                      <a:pt x="687" y="368"/>
                      <a:pt x="687" y="368"/>
                    </a:cubicBezTo>
                    <a:cubicBezTo>
                      <a:pt x="695" y="371"/>
                      <a:pt x="695" y="371"/>
                      <a:pt x="695" y="371"/>
                    </a:cubicBezTo>
                    <a:cubicBezTo>
                      <a:pt x="704" y="370"/>
                      <a:pt x="704" y="370"/>
                      <a:pt x="704" y="370"/>
                    </a:cubicBezTo>
                    <a:cubicBezTo>
                      <a:pt x="711" y="363"/>
                      <a:pt x="711" y="363"/>
                      <a:pt x="711" y="363"/>
                    </a:cubicBezTo>
                    <a:cubicBezTo>
                      <a:pt x="714" y="357"/>
                      <a:pt x="714" y="357"/>
                      <a:pt x="714" y="357"/>
                    </a:cubicBezTo>
                    <a:cubicBezTo>
                      <a:pt x="712" y="354"/>
                      <a:pt x="712" y="354"/>
                      <a:pt x="712" y="354"/>
                    </a:cubicBezTo>
                    <a:cubicBezTo>
                      <a:pt x="706" y="357"/>
                      <a:pt x="706" y="357"/>
                      <a:pt x="706" y="357"/>
                    </a:cubicBezTo>
                    <a:cubicBezTo>
                      <a:pt x="706" y="356"/>
                      <a:pt x="706" y="356"/>
                      <a:pt x="706" y="356"/>
                    </a:cubicBezTo>
                    <a:cubicBezTo>
                      <a:pt x="705" y="356"/>
                      <a:pt x="705" y="356"/>
                      <a:pt x="705" y="356"/>
                    </a:cubicBezTo>
                    <a:cubicBezTo>
                      <a:pt x="698" y="350"/>
                      <a:pt x="698" y="350"/>
                      <a:pt x="698" y="350"/>
                    </a:cubicBezTo>
                    <a:cubicBezTo>
                      <a:pt x="698" y="349"/>
                      <a:pt x="698" y="349"/>
                      <a:pt x="698" y="349"/>
                    </a:cubicBezTo>
                    <a:cubicBezTo>
                      <a:pt x="701" y="338"/>
                      <a:pt x="701" y="338"/>
                      <a:pt x="701" y="338"/>
                    </a:cubicBezTo>
                    <a:cubicBezTo>
                      <a:pt x="701" y="330"/>
                      <a:pt x="701" y="330"/>
                      <a:pt x="701" y="330"/>
                    </a:cubicBezTo>
                    <a:cubicBezTo>
                      <a:pt x="699" y="324"/>
                      <a:pt x="699" y="324"/>
                      <a:pt x="699" y="324"/>
                    </a:cubicBezTo>
                    <a:cubicBezTo>
                      <a:pt x="694" y="322"/>
                      <a:pt x="694" y="322"/>
                      <a:pt x="694" y="322"/>
                    </a:cubicBezTo>
                    <a:cubicBezTo>
                      <a:pt x="694" y="321"/>
                      <a:pt x="694" y="321"/>
                      <a:pt x="694" y="321"/>
                    </a:cubicBezTo>
                    <a:cubicBezTo>
                      <a:pt x="693" y="321"/>
                      <a:pt x="693" y="321"/>
                      <a:pt x="693" y="321"/>
                    </a:cubicBezTo>
                    <a:cubicBezTo>
                      <a:pt x="693" y="320"/>
                      <a:pt x="693" y="320"/>
                      <a:pt x="693" y="320"/>
                    </a:cubicBezTo>
                    <a:cubicBezTo>
                      <a:pt x="688" y="311"/>
                      <a:pt x="688" y="311"/>
                      <a:pt x="688" y="311"/>
                    </a:cubicBezTo>
                    <a:cubicBezTo>
                      <a:pt x="687" y="310"/>
                      <a:pt x="687" y="310"/>
                      <a:pt x="687" y="310"/>
                    </a:cubicBezTo>
                    <a:cubicBezTo>
                      <a:pt x="681" y="318"/>
                      <a:pt x="681" y="318"/>
                      <a:pt x="681" y="318"/>
                    </a:cubicBezTo>
                    <a:cubicBezTo>
                      <a:pt x="674" y="322"/>
                      <a:pt x="674" y="322"/>
                      <a:pt x="674" y="322"/>
                    </a:cubicBezTo>
                    <a:cubicBezTo>
                      <a:pt x="672" y="323"/>
                      <a:pt x="672" y="323"/>
                      <a:pt x="672" y="323"/>
                    </a:cubicBezTo>
                    <a:cubicBezTo>
                      <a:pt x="672" y="322"/>
                      <a:pt x="672" y="322"/>
                      <a:pt x="672" y="322"/>
                    </a:cubicBezTo>
                    <a:cubicBezTo>
                      <a:pt x="671" y="322"/>
                      <a:pt x="671" y="322"/>
                      <a:pt x="671" y="322"/>
                    </a:cubicBezTo>
                    <a:cubicBezTo>
                      <a:pt x="664" y="315"/>
                      <a:pt x="664" y="315"/>
                      <a:pt x="664" y="315"/>
                    </a:cubicBezTo>
                    <a:cubicBezTo>
                      <a:pt x="664" y="314"/>
                      <a:pt x="664" y="314"/>
                      <a:pt x="664" y="314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7" y="295"/>
                      <a:pt x="657" y="295"/>
                      <a:pt x="657" y="295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82"/>
                      <a:pt x="657" y="282"/>
                      <a:pt x="657" y="282"/>
                    </a:cubicBezTo>
                    <a:cubicBezTo>
                      <a:pt x="656" y="275"/>
                      <a:pt x="656" y="275"/>
                      <a:pt x="656" y="275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37" y="263"/>
                      <a:pt x="637" y="263"/>
                      <a:pt x="637" y="263"/>
                    </a:cubicBezTo>
                    <a:cubicBezTo>
                      <a:pt x="638" y="262"/>
                      <a:pt x="638" y="262"/>
                      <a:pt x="638" y="262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4"/>
                      <a:pt x="644" y="254"/>
                      <a:pt x="644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51" y="254"/>
                      <a:pt x="651" y="254"/>
                      <a:pt x="651" y="254"/>
                    </a:cubicBezTo>
                    <a:cubicBezTo>
                      <a:pt x="652" y="254"/>
                      <a:pt x="652" y="254"/>
                      <a:pt x="652" y="254"/>
                    </a:cubicBezTo>
                    <a:cubicBezTo>
                      <a:pt x="654" y="254"/>
                      <a:pt x="656" y="255"/>
                      <a:pt x="657" y="257"/>
                    </a:cubicBezTo>
                    <a:cubicBezTo>
                      <a:pt x="663" y="261"/>
                      <a:pt x="663" y="261"/>
                      <a:pt x="663" y="261"/>
                    </a:cubicBezTo>
                    <a:cubicBezTo>
                      <a:pt x="669" y="256"/>
                      <a:pt x="669" y="256"/>
                      <a:pt x="669" y="256"/>
                    </a:cubicBezTo>
                    <a:cubicBezTo>
                      <a:pt x="673" y="250"/>
                      <a:pt x="673" y="250"/>
                      <a:pt x="673" y="250"/>
                    </a:cubicBezTo>
                    <a:cubicBezTo>
                      <a:pt x="673" y="245"/>
                      <a:pt x="673" y="245"/>
                      <a:pt x="673" y="245"/>
                    </a:cubicBezTo>
                    <a:cubicBezTo>
                      <a:pt x="672" y="232"/>
                      <a:pt x="672" y="232"/>
                      <a:pt x="672" y="232"/>
                    </a:cubicBezTo>
                    <a:cubicBezTo>
                      <a:pt x="671" y="227"/>
                      <a:pt x="671" y="227"/>
                      <a:pt x="671" y="227"/>
                    </a:cubicBezTo>
                    <a:cubicBezTo>
                      <a:pt x="662" y="226"/>
                      <a:pt x="662" y="226"/>
                      <a:pt x="662" y="226"/>
                    </a:cubicBezTo>
                    <a:cubicBezTo>
                      <a:pt x="662" y="220"/>
                      <a:pt x="662" y="220"/>
                      <a:pt x="662" y="220"/>
                    </a:cubicBezTo>
                    <a:cubicBezTo>
                      <a:pt x="654" y="210"/>
                      <a:pt x="654" y="210"/>
                      <a:pt x="654" y="210"/>
                    </a:cubicBezTo>
                    <a:cubicBezTo>
                      <a:pt x="653" y="210"/>
                      <a:pt x="653" y="210"/>
                      <a:pt x="653" y="210"/>
                    </a:cubicBezTo>
                    <a:cubicBezTo>
                      <a:pt x="649" y="203"/>
                      <a:pt x="649" y="203"/>
                      <a:pt x="649" y="203"/>
                    </a:cubicBezTo>
                    <a:cubicBezTo>
                      <a:pt x="649" y="202"/>
                      <a:pt x="649" y="202"/>
                      <a:pt x="649" y="202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57" y="190"/>
                      <a:pt x="657" y="190"/>
                      <a:pt x="657" y="190"/>
                    </a:cubicBezTo>
                    <a:cubicBezTo>
                      <a:pt x="657" y="189"/>
                      <a:pt x="657" y="189"/>
                      <a:pt x="657" y="189"/>
                    </a:cubicBezTo>
                    <a:cubicBezTo>
                      <a:pt x="658" y="189"/>
                      <a:pt x="658" y="189"/>
                      <a:pt x="658" y="189"/>
                    </a:cubicBezTo>
                    <a:cubicBezTo>
                      <a:pt x="658" y="188"/>
                      <a:pt x="658" y="188"/>
                      <a:pt x="658" y="188"/>
                    </a:cubicBezTo>
                    <a:cubicBezTo>
                      <a:pt x="659" y="188"/>
                      <a:pt x="659" y="188"/>
                      <a:pt x="659" y="188"/>
                    </a:cubicBezTo>
                    <a:cubicBezTo>
                      <a:pt x="662" y="188"/>
                      <a:pt x="662" y="188"/>
                      <a:pt x="662" y="188"/>
                    </a:cubicBezTo>
                    <a:cubicBezTo>
                      <a:pt x="667" y="184"/>
                      <a:pt x="667" y="184"/>
                      <a:pt x="667" y="184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9" y="161"/>
                      <a:pt x="679" y="161"/>
                      <a:pt x="679" y="161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87" y="158"/>
                      <a:pt x="687" y="158"/>
                      <a:pt x="687" y="158"/>
                    </a:cubicBezTo>
                    <a:cubicBezTo>
                      <a:pt x="687" y="159"/>
                      <a:pt x="687" y="159"/>
                      <a:pt x="687" y="159"/>
                    </a:cubicBezTo>
                    <a:cubicBezTo>
                      <a:pt x="691" y="163"/>
                      <a:pt x="691" y="163"/>
                      <a:pt x="691" y="163"/>
                    </a:cubicBezTo>
                    <a:cubicBezTo>
                      <a:pt x="693" y="164"/>
                      <a:pt x="693" y="164"/>
                      <a:pt x="693" y="164"/>
                    </a:cubicBezTo>
                    <a:cubicBezTo>
                      <a:pt x="696" y="151"/>
                      <a:pt x="696" y="151"/>
                      <a:pt x="696" y="151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1"/>
                      <a:pt x="693" y="141"/>
                      <a:pt x="693" y="141"/>
                    </a:cubicBezTo>
                    <a:cubicBezTo>
                      <a:pt x="694" y="131"/>
                      <a:pt x="694" y="131"/>
                      <a:pt x="694" y="131"/>
                    </a:cubicBezTo>
                    <a:cubicBezTo>
                      <a:pt x="694" y="130"/>
                      <a:pt x="694" y="130"/>
                      <a:pt x="694" y="130"/>
                    </a:cubicBezTo>
                    <a:cubicBezTo>
                      <a:pt x="699" y="125"/>
                      <a:pt x="699" y="125"/>
                      <a:pt x="699" y="125"/>
                    </a:cubicBezTo>
                    <a:cubicBezTo>
                      <a:pt x="702" y="120"/>
                      <a:pt x="702" y="120"/>
                      <a:pt x="702" y="120"/>
                    </a:cubicBezTo>
                    <a:cubicBezTo>
                      <a:pt x="702" y="115"/>
                      <a:pt x="702" y="115"/>
                      <a:pt x="702" y="115"/>
                    </a:cubicBezTo>
                    <a:cubicBezTo>
                      <a:pt x="702" y="112"/>
                      <a:pt x="701" y="108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93"/>
                      <a:pt x="699" y="93"/>
                      <a:pt x="699" y="93"/>
                    </a:cubicBezTo>
                    <a:cubicBezTo>
                      <a:pt x="699" y="92"/>
                      <a:pt x="699" y="92"/>
                      <a:pt x="699" y="92"/>
                    </a:cubicBezTo>
                    <a:cubicBezTo>
                      <a:pt x="701" y="84"/>
                      <a:pt x="701" y="84"/>
                      <a:pt x="701" y="84"/>
                    </a:cubicBezTo>
                    <a:cubicBezTo>
                      <a:pt x="699" y="80"/>
                      <a:pt x="698" y="78"/>
                      <a:pt x="698" y="76"/>
                    </a:cubicBezTo>
                    <a:lnTo>
                      <a:pt x="69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ïsliḍê"/>
              <p:cNvSpPr/>
              <p:nvPr/>
            </p:nvSpPr>
            <p:spPr bwMode="auto">
              <a:xfrm>
                <a:off x="2244" y="1579"/>
                <a:ext cx="1080" cy="914"/>
              </a:xfrm>
              <a:custGeom>
                <a:avLst/>
                <a:gdLst>
                  <a:gd name="T0" fmla="*/ 268 w 456"/>
                  <a:gd name="T1" fmla="*/ 154 h 386"/>
                  <a:gd name="T2" fmla="*/ 258 w 456"/>
                  <a:gd name="T3" fmla="*/ 160 h 386"/>
                  <a:gd name="T4" fmla="*/ 222 w 456"/>
                  <a:gd name="T5" fmla="*/ 128 h 386"/>
                  <a:gd name="T6" fmla="*/ 196 w 456"/>
                  <a:gd name="T7" fmla="*/ 107 h 386"/>
                  <a:gd name="T8" fmla="*/ 199 w 456"/>
                  <a:gd name="T9" fmla="*/ 78 h 386"/>
                  <a:gd name="T10" fmla="*/ 170 w 456"/>
                  <a:gd name="T11" fmla="*/ 86 h 386"/>
                  <a:gd name="T12" fmla="*/ 148 w 456"/>
                  <a:gd name="T13" fmla="*/ 58 h 386"/>
                  <a:gd name="T14" fmla="*/ 138 w 456"/>
                  <a:gd name="T15" fmla="*/ 24 h 386"/>
                  <a:gd name="T16" fmla="*/ 128 w 456"/>
                  <a:gd name="T17" fmla="*/ 7 h 386"/>
                  <a:gd name="T18" fmla="*/ 105 w 456"/>
                  <a:gd name="T19" fmla="*/ 15 h 386"/>
                  <a:gd name="T20" fmla="*/ 89 w 456"/>
                  <a:gd name="T21" fmla="*/ 32 h 386"/>
                  <a:gd name="T22" fmla="*/ 49 w 456"/>
                  <a:gd name="T23" fmla="*/ 44 h 386"/>
                  <a:gd name="T24" fmla="*/ 25 w 456"/>
                  <a:gd name="T25" fmla="*/ 73 h 386"/>
                  <a:gd name="T26" fmla="*/ 2 w 456"/>
                  <a:gd name="T27" fmla="*/ 92 h 386"/>
                  <a:gd name="T28" fmla="*/ 33 w 456"/>
                  <a:gd name="T29" fmla="*/ 119 h 386"/>
                  <a:gd name="T30" fmla="*/ 56 w 456"/>
                  <a:gd name="T31" fmla="*/ 127 h 386"/>
                  <a:gd name="T32" fmla="*/ 112 w 456"/>
                  <a:gd name="T33" fmla="*/ 150 h 386"/>
                  <a:gd name="T34" fmla="*/ 152 w 456"/>
                  <a:gd name="T35" fmla="*/ 142 h 386"/>
                  <a:gd name="T36" fmla="*/ 186 w 456"/>
                  <a:gd name="T37" fmla="*/ 156 h 386"/>
                  <a:gd name="T38" fmla="*/ 216 w 456"/>
                  <a:gd name="T39" fmla="*/ 168 h 386"/>
                  <a:gd name="T40" fmla="*/ 262 w 456"/>
                  <a:gd name="T41" fmla="*/ 203 h 386"/>
                  <a:gd name="T42" fmla="*/ 274 w 456"/>
                  <a:gd name="T43" fmla="*/ 220 h 386"/>
                  <a:gd name="T44" fmla="*/ 271 w 456"/>
                  <a:gd name="T45" fmla="*/ 288 h 386"/>
                  <a:gd name="T46" fmla="*/ 252 w 456"/>
                  <a:gd name="T47" fmla="*/ 322 h 386"/>
                  <a:gd name="T48" fmla="*/ 224 w 456"/>
                  <a:gd name="T49" fmla="*/ 333 h 386"/>
                  <a:gd name="T50" fmla="*/ 250 w 456"/>
                  <a:gd name="T51" fmla="*/ 352 h 386"/>
                  <a:gd name="T52" fmla="*/ 262 w 456"/>
                  <a:gd name="T53" fmla="*/ 348 h 386"/>
                  <a:gd name="T54" fmla="*/ 263 w 456"/>
                  <a:gd name="T55" fmla="*/ 335 h 386"/>
                  <a:gd name="T56" fmla="*/ 276 w 456"/>
                  <a:gd name="T57" fmla="*/ 322 h 386"/>
                  <a:gd name="T58" fmla="*/ 288 w 456"/>
                  <a:gd name="T59" fmla="*/ 332 h 386"/>
                  <a:gd name="T60" fmla="*/ 322 w 456"/>
                  <a:gd name="T61" fmla="*/ 346 h 386"/>
                  <a:gd name="T62" fmla="*/ 334 w 456"/>
                  <a:gd name="T63" fmla="*/ 366 h 386"/>
                  <a:gd name="T64" fmla="*/ 364 w 456"/>
                  <a:gd name="T65" fmla="*/ 375 h 386"/>
                  <a:gd name="T66" fmla="*/ 364 w 456"/>
                  <a:gd name="T67" fmla="*/ 357 h 386"/>
                  <a:gd name="T68" fmla="*/ 368 w 456"/>
                  <a:gd name="T69" fmla="*/ 350 h 386"/>
                  <a:gd name="T70" fmla="*/ 383 w 456"/>
                  <a:gd name="T71" fmla="*/ 324 h 386"/>
                  <a:gd name="T72" fmla="*/ 385 w 456"/>
                  <a:gd name="T73" fmla="*/ 307 h 386"/>
                  <a:gd name="T74" fmla="*/ 400 w 456"/>
                  <a:gd name="T75" fmla="*/ 290 h 386"/>
                  <a:gd name="T76" fmla="*/ 423 w 456"/>
                  <a:gd name="T77" fmla="*/ 286 h 386"/>
                  <a:gd name="T78" fmla="*/ 446 w 456"/>
                  <a:gd name="T79" fmla="*/ 278 h 386"/>
                  <a:gd name="T80" fmla="*/ 453 w 456"/>
                  <a:gd name="T81" fmla="*/ 244 h 386"/>
                  <a:gd name="T82" fmla="*/ 412 w 456"/>
                  <a:gd name="T83" fmla="*/ 218 h 386"/>
                  <a:gd name="T84" fmla="*/ 396 w 456"/>
                  <a:gd name="T85" fmla="*/ 246 h 386"/>
                  <a:gd name="T86" fmla="*/ 408 w 456"/>
                  <a:gd name="T87" fmla="*/ 255 h 386"/>
                  <a:gd name="T88" fmla="*/ 406 w 456"/>
                  <a:gd name="T89" fmla="*/ 270 h 386"/>
                  <a:gd name="T90" fmla="*/ 389 w 456"/>
                  <a:gd name="T91" fmla="*/ 275 h 386"/>
                  <a:gd name="T92" fmla="*/ 374 w 456"/>
                  <a:gd name="T93" fmla="*/ 284 h 386"/>
                  <a:gd name="T94" fmla="*/ 363 w 456"/>
                  <a:gd name="T95" fmla="*/ 273 h 386"/>
                  <a:gd name="T96" fmla="*/ 356 w 456"/>
                  <a:gd name="T97" fmla="*/ 256 h 386"/>
                  <a:gd name="T98" fmla="*/ 350 w 456"/>
                  <a:gd name="T99" fmla="*/ 238 h 386"/>
                  <a:gd name="T100" fmla="*/ 326 w 456"/>
                  <a:gd name="T101" fmla="*/ 208 h 386"/>
                  <a:gd name="T102" fmla="*/ 299 w 456"/>
                  <a:gd name="T103" fmla="*/ 188 h 386"/>
                  <a:gd name="T104" fmla="*/ 300 w 456"/>
                  <a:gd name="T105" fmla="*/ 168 h 386"/>
                  <a:gd name="T106" fmla="*/ 325 w 456"/>
                  <a:gd name="T107" fmla="*/ 142 h 386"/>
                  <a:gd name="T108" fmla="*/ 296 w 456"/>
                  <a:gd name="T109" fmla="*/ 143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6" h="386">
                    <a:moveTo>
                      <a:pt x="271" y="140"/>
                    </a:moveTo>
                    <a:cubicBezTo>
                      <a:pt x="265" y="140"/>
                      <a:pt x="265" y="140"/>
                      <a:pt x="265" y="140"/>
                    </a:cubicBezTo>
                    <a:cubicBezTo>
                      <a:pt x="263" y="144"/>
                      <a:pt x="263" y="144"/>
                      <a:pt x="263" y="144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5"/>
                      <a:pt x="268" y="155"/>
                      <a:pt x="268" y="155"/>
                    </a:cubicBezTo>
                    <a:cubicBezTo>
                      <a:pt x="268" y="156"/>
                      <a:pt x="268" y="156"/>
                      <a:pt x="268" y="156"/>
                    </a:cubicBezTo>
                    <a:cubicBezTo>
                      <a:pt x="259" y="160"/>
                      <a:pt x="259" y="160"/>
                      <a:pt x="259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1" y="160"/>
                      <a:pt x="247" y="158"/>
                      <a:pt x="246" y="155"/>
                    </a:cubicBezTo>
                    <a:cubicBezTo>
                      <a:pt x="244" y="150"/>
                      <a:pt x="244" y="150"/>
                      <a:pt x="244" y="150"/>
                    </a:cubicBezTo>
                    <a:cubicBezTo>
                      <a:pt x="232" y="148"/>
                      <a:pt x="232" y="148"/>
                      <a:pt x="232" y="148"/>
                    </a:cubicBezTo>
                    <a:cubicBezTo>
                      <a:pt x="228" y="132"/>
                      <a:pt x="228" y="132"/>
                      <a:pt x="228" y="132"/>
                    </a:cubicBezTo>
                    <a:cubicBezTo>
                      <a:pt x="226" y="132"/>
                      <a:pt x="224" y="131"/>
                      <a:pt x="223" y="129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0" y="126"/>
                      <a:pt x="219" y="124"/>
                      <a:pt x="216" y="124"/>
                    </a:cubicBezTo>
                    <a:cubicBezTo>
                      <a:pt x="213" y="122"/>
                      <a:pt x="210" y="120"/>
                      <a:pt x="208" y="116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1"/>
                      <a:pt x="195" y="101"/>
                      <a:pt x="195" y="101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08" y="82"/>
                      <a:pt x="208" y="82"/>
                      <a:pt x="208" y="81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199" y="78"/>
                      <a:pt x="199" y="78"/>
                      <a:pt x="199" y="78"/>
                    </a:cubicBezTo>
                    <a:cubicBezTo>
                      <a:pt x="198" y="78"/>
                      <a:pt x="198" y="78"/>
                      <a:pt x="198" y="78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80" y="80"/>
                      <a:pt x="180" y="80"/>
                      <a:pt x="180" y="80"/>
                    </a:cubicBezTo>
                    <a:cubicBezTo>
                      <a:pt x="174" y="82"/>
                      <a:pt x="174" y="82"/>
                      <a:pt x="174" y="82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0" y="86"/>
                      <a:pt x="170" y="86"/>
                      <a:pt x="170" y="86"/>
                    </a:cubicBezTo>
                    <a:cubicBezTo>
                      <a:pt x="168" y="88"/>
                      <a:pt x="166" y="90"/>
                      <a:pt x="162" y="89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62" y="88"/>
                      <a:pt x="162" y="88"/>
                      <a:pt x="162" y="88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6" y="74"/>
                      <a:pt x="156" y="74"/>
                      <a:pt x="156" y="74"/>
                    </a:cubicBezTo>
                    <a:cubicBezTo>
                      <a:pt x="152" y="72"/>
                      <a:pt x="150" y="69"/>
                      <a:pt x="150" y="67"/>
                    </a:cubicBezTo>
                    <a:cubicBezTo>
                      <a:pt x="148" y="58"/>
                      <a:pt x="148" y="58"/>
                      <a:pt x="148" y="58"/>
                    </a:cubicBezTo>
                    <a:cubicBezTo>
                      <a:pt x="144" y="54"/>
                      <a:pt x="144" y="54"/>
                      <a:pt x="144" y="54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38" y="49"/>
                      <a:pt x="138" y="49"/>
                      <a:pt x="138" y="4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6" y="4"/>
                      <a:pt x="106" y="4"/>
                      <a:pt x="106" y="4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34"/>
                      <a:pt x="82" y="36"/>
                      <a:pt x="77" y="37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6" y="42"/>
                      <a:pt x="53" y="44"/>
                      <a:pt x="49" y="44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4" y="62"/>
                      <a:pt x="32" y="65"/>
                      <a:pt x="30" y="66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0" y="76"/>
                      <a:pt x="18" y="76"/>
                      <a:pt x="16" y="76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108"/>
                      <a:pt x="1" y="108"/>
                      <a:pt x="1" y="108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4" y="113"/>
                      <a:pt x="4" y="113"/>
                      <a:pt x="4" y="113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40" y="118"/>
                      <a:pt x="40" y="118"/>
                      <a:pt x="40" y="118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8" y="131"/>
                      <a:pt x="68" y="131"/>
                      <a:pt x="68" y="131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7" y="136"/>
                      <a:pt x="77" y="136"/>
                      <a:pt x="77" y="136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9" y="156"/>
                      <a:pt x="109" y="156"/>
                      <a:pt x="109" y="156"/>
                    </a:cubicBezTo>
                    <a:cubicBezTo>
                      <a:pt x="112" y="150"/>
                      <a:pt x="112" y="150"/>
                      <a:pt x="112" y="150"/>
                    </a:cubicBezTo>
                    <a:cubicBezTo>
                      <a:pt x="110" y="139"/>
                      <a:pt x="110" y="139"/>
                      <a:pt x="110" y="139"/>
                    </a:cubicBezTo>
                    <a:cubicBezTo>
                      <a:pt x="110" y="136"/>
                      <a:pt x="113" y="134"/>
                      <a:pt x="118" y="132"/>
                    </a:cubicBezTo>
                    <a:cubicBezTo>
                      <a:pt x="118" y="131"/>
                      <a:pt x="118" y="131"/>
                      <a:pt x="118" y="131"/>
                    </a:cubicBezTo>
                    <a:cubicBezTo>
                      <a:pt x="143" y="146"/>
                      <a:pt x="143" y="146"/>
                      <a:pt x="143" y="146"/>
                    </a:cubicBezTo>
                    <a:cubicBezTo>
                      <a:pt x="146" y="145"/>
                      <a:pt x="146" y="145"/>
                      <a:pt x="146" y="145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2" y="142"/>
                      <a:pt x="152" y="142"/>
                      <a:pt x="152" y="142"/>
                    </a:cubicBezTo>
                    <a:cubicBezTo>
                      <a:pt x="155" y="142"/>
                      <a:pt x="155" y="142"/>
                      <a:pt x="155" y="142"/>
                    </a:cubicBezTo>
                    <a:cubicBezTo>
                      <a:pt x="160" y="138"/>
                      <a:pt x="160" y="138"/>
                      <a:pt x="160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2" y="138"/>
                      <a:pt x="162" y="138"/>
                      <a:pt x="162" y="138"/>
                    </a:cubicBezTo>
                    <a:cubicBezTo>
                      <a:pt x="176" y="148"/>
                      <a:pt x="176" y="148"/>
                      <a:pt x="176" y="148"/>
                    </a:cubicBezTo>
                    <a:cubicBezTo>
                      <a:pt x="177" y="149"/>
                      <a:pt x="177" y="149"/>
                      <a:pt x="177" y="149"/>
                    </a:cubicBezTo>
                    <a:cubicBezTo>
                      <a:pt x="186" y="156"/>
                      <a:pt x="186" y="156"/>
                      <a:pt x="186" y="156"/>
                    </a:cubicBezTo>
                    <a:cubicBezTo>
                      <a:pt x="188" y="158"/>
                      <a:pt x="192" y="161"/>
                      <a:pt x="194" y="165"/>
                    </a:cubicBez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2" y="169"/>
                      <a:pt x="202" y="169"/>
                      <a:pt x="202" y="169"/>
                    </a:cubicBez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22" y="176"/>
                      <a:pt x="222" y="176"/>
                      <a:pt x="222" y="176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6" y="196"/>
                      <a:pt x="246" y="196"/>
                      <a:pt x="246" y="196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2" y="203"/>
                      <a:pt x="262" y="203"/>
                      <a:pt x="262" y="203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74" y="218"/>
                      <a:pt x="274" y="218"/>
                      <a:pt x="274" y="218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20"/>
                      <a:pt x="274" y="220"/>
                      <a:pt x="274" y="220"/>
                    </a:cubicBezTo>
                    <a:cubicBezTo>
                      <a:pt x="280" y="247"/>
                      <a:pt x="280" y="247"/>
                      <a:pt x="280" y="247"/>
                    </a:cubicBezTo>
                    <a:cubicBezTo>
                      <a:pt x="286" y="258"/>
                      <a:pt x="286" y="258"/>
                      <a:pt x="286" y="258"/>
                    </a:cubicBezTo>
                    <a:cubicBezTo>
                      <a:pt x="278" y="279"/>
                      <a:pt x="278" y="279"/>
                      <a:pt x="278" y="279"/>
                    </a:cubicBezTo>
                    <a:cubicBezTo>
                      <a:pt x="278" y="280"/>
                      <a:pt x="278" y="280"/>
                      <a:pt x="278" y="280"/>
                    </a:cubicBezTo>
                    <a:cubicBezTo>
                      <a:pt x="272" y="282"/>
                      <a:pt x="272" y="282"/>
                      <a:pt x="272" y="282"/>
                    </a:cubicBezTo>
                    <a:cubicBezTo>
                      <a:pt x="272" y="288"/>
                      <a:pt x="272" y="288"/>
                      <a:pt x="272" y="288"/>
                    </a:cubicBezTo>
                    <a:cubicBezTo>
                      <a:pt x="271" y="288"/>
                      <a:pt x="271" y="288"/>
                      <a:pt x="271" y="288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54" y="300"/>
                      <a:pt x="254" y="300"/>
                      <a:pt x="254" y="300"/>
                    </a:cubicBezTo>
                    <a:cubicBezTo>
                      <a:pt x="244" y="308"/>
                      <a:pt x="244" y="308"/>
                      <a:pt x="244" y="308"/>
                    </a:cubicBezTo>
                    <a:cubicBezTo>
                      <a:pt x="246" y="309"/>
                      <a:pt x="247" y="310"/>
                      <a:pt x="250" y="311"/>
                    </a:cubicBezTo>
                    <a:cubicBezTo>
                      <a:pt x="254" y="312"/>
                      <a:pt x="254" y="316"/>
                      <a:pt x="252" y="321"/>
                    </a:cubicBezTo>
                    <a:cubicBezTo>
                      <a:pt x="252" y="322"/>
                      <a:pt x="252" y="322"/>
                      <a:pt x="252" y="322"/>
                    </a:cubicBezTo>
                    <a:cubicBezTo>
                      <a:pt x="246" y="328"/>
                      <a:pt x="246" y="328"/>
                      <a:pt x="246" y="328"/>
                    </a:cubicBezTo>
                    <a:cubicBezTo>
                      <a:pt x="245" y="328"/>
                      <a:pt x="245" y="328"/>
                      <a:pt x="245" y="328"/>
                    </a:cubicBezTo>
                    <a:cubicBezTo>
                      <a:pt x="245" y="329"/>
                      <a:pt x="245" y="329"/>
                      <a:pt x="245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25" y="326"/>
                      <a:pt x="225" y="326"/>
                      <a:pt x="225" y="326"/>
                    </a:cubicBezTo>
                    <a:cubicBezTo>
                      <a:pt x="224" y="333"/>
                      <a:pt x="224" y="333"/>
                      <a:pt x="224" y="333"/>
                    </a:cubicBezTo>
                    <a:cubicBezTo>
                      <a:pt x="226" y="348"/>
                      <a:pt x="226" y="348"/>
                      <a:pt x="226" y="348"/>
                    </a:cubicBezTo>
                    <a:cubicBezTo>
                      <a:pt x="242" y="354"/>
                      <a:pt x="242" y="354"/>
                      <a:pt x="242" y="354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8" y="353"/>
                      <a:pt x="248" y="353"/>
                      <a:pt x="248" y="353"/>
                    </a:cubicBezTo>
                    <a:cubicBezTo>
                      <a:pt x="249" y="353"/>
                      <a:pt x="249" y="353"/>
                      <a:pt x="249" y="353"/>
                    </a:cubicBezTo>
                    <a:cubicBezTo>
                      <a:pt x="250" y="352"/>
                      <a:pt x="250" y="352"/>
                      <a:pt x="250" y="352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5" y="356"/>
                      <a:pt x="255" y="356"/>
                      <a:pt x="255" y="356"/>
                    </a:cubicBezTo>
                    <a:cubicBezTo>
                      <a:pt x="262" y="356"/>
                      <a:pt x="262" y="356"/>
                      <a:pt x="262" y="356"/>
                    </a:cubicBezTo>
                    <a:cubicBezTo>
                      <a:pt x="264" y="355"/>
                      <a:pt x="264" y="355"/>
                      <a:pt x="264" y="355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0" y="340"/>
                      <a:pt x="260" y="340"/>
                      <a:pt x="260" y="340"/>
                    </a:cubicBezTo>
                    <a:cubicBezTo>
                      <a:pt x="260" y="339"/>
                      <a:pt x="260" y="339"/>
                      <a:pt x="260" y="339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3" y="335"/>
                      <a:pt x="263" y="335"/>
                      <a:pt x="263" y="335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8" y="328"/>
                      <a:pt x="268" y="328"/>
                      <a:pt x="268" y="328"/>
                    </a:cubicBezTo>
                    <a:cubicBezTo>
                      <a:pt x="269" y="327"/>
                      <a:pt x="269" y="327"/>
                      <a:pt x="269" y="327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1"/>
                      <a:pt x="276" y="321"/>
                      <a:pt x="276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86" y="320"/>
                      <a:pt x="286" y="320"/>
                      <a:pt x="286" y="320"/>
                    </a:cubicBezTo>
                    <a:cubicBezTo>
                      <a:pt x="286" y="322"/>
                      <a:pt x="286" y="322"/>
                      <a:pt x="286" y="322"/>
                    </a:cubicBezTo>
                    <a:cubicBezTo>
                      <a:pt x="286" y="325"/>
                      <a:pt x="286" y="327"/>
                      <a:pt x="286" y="328"/>
                    </a:cubicBezTo>
                    <a:cubicBezTo>
                      <a:pt x="288" y="332"/>
                      <a:pt x="288" y="332"/>
                      <a:pt x="288" y="332"/>
                    </a:cubicBezTo>
                    <a:cubicBezTo>
                      <a:pt x="290" y="337"/>
                      <a:pt x="290" y="337"/>
                      <a:pt x="290" y="337"/>
                    </a:cubicBezTo>
                    <a:cubicBezTo>
                      <a:pt x="298" y="342"/>
                      <a:pt x="298" y="342"/>
                      <a:pt x="298" y="342"/>
                    </a:cubicBezTo>
                    <a:cubicBezTo>
                      <a:pt x="320" y="344"/>
                      <a:pt x="320" y="344"/>
                      <a:pt x="320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5"/>
                      <a:pt x="322" y="345"/>
                      <a:pt x="322" y="345"/>
                    </a:cubicBezTo>
                    <a:cubicBezTo>
                      <a:pt x="322" y="346"/>
                      <a:pt x="322" y="346"/>
                      <a:pt x="322" y="346"/>
                    </a:cubicBezTo>
                    <a:cubicBezTo>
                      <a:pt x="322" y="353"/>
                      <a:pt x="322" y="353"/>
                      <a:pt x="322" y="353"/>
                    </a:cubicBezTo>
                    <a:cubicBezTo>
                      <a:pt x="328" y="360"/>
                      <a:pt x="328" y="360"/>
                      <a:pt x="328" y="360"/>
                    </a:cubicBezTo>
                    <a:cubicBezTo>
                      <a:pt x="333" y="362"/>
                      <a:pt x="333" y="362"/>
                      <a:pt x="333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3"/>
                      <a:pt x="334" y="363"/>
                      <a:pt x="334" y="363"/>
                    </a:cubicBezTo>
                    <a:cubicBezTo>
                      <a:pt x="334" y="366"/>
                      <a:pt x="334" y="366"/>
                      <a:pt x="334" y="366"/>
                    </a:cubicBezTo>
                    <a:cubicBezTo>
                      <a:pt x="334" y="370"/>
                      <a:pt x="334" y="370"/>
                      <a:pt x="334" y="370"/>
                    </a:cubicBezTo>
                    <a:cubicBezTo>
                      <a:pt x="332" y="378"/>
                      <a:pt x="332" y="378"/>
                      <a:pt x="332" y="378"/>
                    </a:cubicBezTo>
                    <a:cubicBezTo>
                      <a:pt x="335" y="380"/>
                      <a:pt x="335" y="380"/>
                      <a:pt x="335" y="380"/>
                    </a:cubicBezTo>
                    <a:cubicBezTo>
                      <a:pt x="338" y="380"/>
                      <a:pt x="341" y="380"/>
                      <a:pt x="344" y="382"/>
                    </a:cubicBezTo>
                    <a:cubicBezTo>
                      <a:pt x="353" y="386"/>
                      <a:pt x="353" y="386"/>
                      <a:pt x="353" y="386"/>
                    </a:cubicBezTo>
                    <a:cubicBezTo>
                      <a:pt x="358" y="382"/>
                      <a:pt x="358" y="382"/>
                      <a:pt x="358" y="382"/>
                    </a:cubicBezTo>
                    <a:cubicBezTo>
                      <a:pt x="364" y="375"/>
                      <a:pt x="364" y="375"/>
                      <a:pt x="364" y="375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6" y="371"/>
                      <a:pt x="366" y="371"/>
                      <a:pt x="366" y="371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5" y="361"/>
                      <a:pt x="365" y="361"/>
                      <a:pt x="365" y="361"/>
                    </a:cubicBezTo>
                    <a:cubicBezTo>
                      <a:pt x="364" y="357"/>
                      <a:pt x="364" y="357"/>
                      <a:pt x="364" y="357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5"/>
                      <a:pt x="364" y="355"/>
                      <a:pt x="364" y="355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74" y="345"/>
                      <a:pt x="374" y="345"/>
                      <a:pt x="374" y="345"/>
                    </a:cubicBezTo>
                    <a:cubicBezTo>
                      <a:pt x="375" y="345"/>
                      <a:pt x="375" y="345"/>
                      <a:pt x="375" y="345"/>
                    </a:cubicBezTo>
                    <a:cubicBezTo>
                      <a:pt x="388" y="345"/>
                      <a:pt x="388" y="345"/>
                      <a:pt x="388" y="345"/>
                    </a:cubicBezTo>
                    <a:cubicBezTo>
                      <a:pt x="390" y="344"/>
                      <a:pt x="390" y="344"/>
                      <a:pt x="390" y="344"/>
                    </a:cubicBezTo>
                    <a:cubicBezTo>
                      <a:pt x="390" y="338"/>
                      <a:pt x="390" y="338"/>
                      <a:pt x="390" y="338"/>
                    </a:cubicBezTo>
                    <a:cubicBezTo>
                      <a:pt x="388" y="332"/>
                      <a:pt x="388" y="332"/>
                      <a:pt x="388" y="332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14"/>
                      <a:pt x="383" y="314"/>
                      <a:pt x="383" y="314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96" y="291"/>
                      <a:pt x="396" y="291"/>
                      <a:pt x="396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8" y="290"/>
                      <a:pt x="398" y="290"/>
                      <a:pt x="398" y="290"/>
                    </a:cubicBezTo>
                    <a:cubicBezTo>
                      <a:pt x="400" y="290"/>
                      <a:pt x="400" y="290"/>
                      <a:pt x="400" y="290"/>
                    </a:cubicBezTo>
                    <a:cubicBezTo>
                      <a:pt x="404" y="291"/>
                      <a:pt x="404" y="291"/>
                      <a:pt x="404" y="291"/>
                    </a:cubicBezTo>
                    <a:cubicBezTo>
                      <a:pt x="414" y="296"/>
                      <a:pt x="414" y="296"/>
                      <a:pt x="414" y="296"/>
                    </a:cubicBezTo>
                    <a:cubicBezTo>
                      <a:pt x="420" y="298"/>
                      <a:pt x="420" y="298"/>
                      <a:pt x="420" y="298"/>
                    </a:cubicBezTo>
                    <a:cubicBezTo>
                      <a:pt x="420" y="295"/>
                      <a:pt x="420" y="295"/>
                      <a:pt x="420" y="295"/>
                    </a:cubicBezTo>
                    <a:cubicBezTo>
                      <a:pt x="419" y="294"/>
                      <a:pt x="419" y="294"/>
                      <a:pt x="419" y="294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419" y="290"/>
                      <a:pt x="420" y="288"/>
                      <a:pt x="423" y="286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0"/>
                      <a:pt x="430" y="280"/>
                      <a:pt x="430" y="280"/>
                    </a:cubicBezTo>
                    <a:cubicBezTo>
                      <a:pt x="434" y="279"/>
                      <a:pt x="437" y="278"/>
                      <a:pt x="438" y="278"/>
                    </a:cubicBezTo>
                    <a:cubicBezTo>
                      <a:pt x="445" y="278"/>
                      <a:pt x="445" y="278"/>
                      <a:pt x="445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50" y="278"/>
                      <a:pt x="450" y="278"/>
                      <a:pt x="450" y="278"/>
                    </a:cubicBezTo>
                    <a:cubicBezTo>
                      <a:pt x="452" y="268"/>
                      <a:pt x="452" y="268"/>
                      <a:pt x="452" y="268"/>
                    </a:cubicBezTo>
                    <a:cubicBezTo>
                      <a:pt x="452" y="262"/>
                      <a:pt x="452" y="262"/>
                      <a:pt x="452" y="262"/>
                    </a:cubicBezTo>
                    <a:cubicBezTo>
                      <a:pt x="452" y="257"/>
                      <a:pt x="452" y="254"/>
                      <a:pt x="454" y="254"/>
                    </a:cubicBezTo>
                    <a:cubicBezTo>
                      <a:pt x="456" y="248"/>
                      <a:pt x="456" y="248"/>
                      <a:pt x="456" y="248"/>
                    </a:cubicBezTo>
                    <a:cubicBezTo>
                      <a:pt x="453" y="244"/>
                      <a:pt x="453" y="244"/>
                      <a:pt x="453" y="244"/>
                    </a:cubicBezTo>
                    <a:cubicBezTo>
                      <a:pt x="448" y="240"/>
                      <a:pt x="448" y="240"/>
                      <a:pt x="448" y="240"/>
                    </a:cubicBezTo>
                    <a:cubicBezTo>
                      <a:pt x="438" y="238"/>
                      <a:pt x="438" y="238"/>
                      <a:pt x="438" y="238"/>
                    </a:cubicBezTo>
                    <a:cubicBezTo>
                      <a:pt x="436" y="238"/>
                      <a:pt x="432" y="236"/>
                      <a:pt x="426" y="230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7"/>
                      <a:pt x="420" y="227"/>
                      <a:pt x="420" y="227"/>
                    </a:cubicBezTo>
                    <a:cubicBezTo>
                      <a:pt x="412" y="218"/>
                      <a:pt x="412" y="218"/>
                      <a:pt x="412" y="218"/>
                    </a:cubicBezTo>
                    <a:cubicBezTo>
                      <a:pt x="406" y="218"/>
                      <a:pt x="406" y="218"/>
                      <a:pt x="406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399" y="215"/>
                      <a:pt x="399" y="215"/>
                      <a:pt x="399" y="215"/>
                    </a:cubicBezTo>
                    <a:cubicBezTo>
                      <a:pt x="395" y="220"/>
                      <a:pt x="395" y="220"/>
                      <a:pt x="395" y="220"/>
                    </a:cubicBezTo>
                    <a:cubicBezTo>
                      <a:pt x="394" y="238"/>
                      <a:pt x="394" y="238"/>
                      <a:pt x="394" y="238"/>
                    </a:cubicBezTo>
                    <a:cubicBezTo>
                      <a:pt x="396" y="246"/>
                      <a:pt x="396" y="246"/>
                      <a:pt x="396" y="246"/>
                    </a:cubicBezTo>
                    <a:cubicBezTo>
                      <a:pt x="398" y="246"/>
                      <a:pt x="398" y="246"/>
                      <a:pt x="398" y="246"/>
                    </a:cubicBezTo>
                    <a:cubicBezTo>
                      <a:pt x="399" y="246"/>
                      <a:pt x="399" y="246"/>
                      <a:pt x="399" y="246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7" y="255"/>
                      <a:pt x="407" y="255"/>
                      <a:pt x="407" y="255"/>
                    </a:cubicBezTo>
                    <a:cubicBezTo>
                      <a:pt x="408" y="255"/>
                      <a:pt x="408" y="255"/>
                      <a:pt x="408" y="255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6" y="268"/>
                      <a:pt x="406" y="268"/>
                      <a:pt x="406" y="268"/>
                    </a:cubicBezTo>
                    <a:cubicBezTo>
                      <a:pt x="406" y="269"/>
                      <a:pt x="406" y="269"/>
                      <a:pt x="406" y="269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4" y="271"/>
                      <a:pt x="402" y="272"/>
                      <a:pt x="400" y="273"/>
                    </a:cubicBezTo>
                    <a:cubicBezTo>
                      <a:pt x="399" y="274"/>
                      <a:pt x="399" y="274"/>
                      <a:pt x="399" y="274"/>
                    </a:cubicBezTo>
                    <a:cubicBezTo>
                      <a:pt x="399" y="273"/>
                      <a:pt x="399" y="273"/>
                      <a:pt x="399" y="273"/>
                    </a:cubicBezTo>
                    <a:cubicBezTo>
                      <a:pt x="398" y="273"/>
                      <a:pt x="398" y="273"/>
                      <a:pt x="398" y="273"/>
                    </a:cubicBezTo>
                    <a:cubicBezTo>
                      <a:pt x="396" y="272"/>
                      <a:pt x="396" y="272"/>
                      <a:pt x="396" y="272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6"/>
                      <a:pt x="389" y="276"/>
                      <a:pt x="389" y="276"/>
                    </a:cubicBezTo>
                    <a:cubicBezTo>
                      <a:pt x="390" y="276"/>
                      <a:pt x="390" y="276"/>
                      <a:pt x="390" y="276"/>
                    </a:cubicBezTo>
                    <a:cubicBezTo>
                      <a:pt x="391" y="287"/>
                      <a:pt x="391" y="287"/>
                      <a:pt x="391" y="287"/>
                    </a:cubicBezTo>
                    <a:cubicBezTo>
                      <a:pt x="391" y="289"/>
                      <a:pt x="390" y="290"/>
                      <a:pt x="388" y="290"/>
                    </a:cubicBezTo>
                    <a:cubicBezTo>
                      <a:pt x="384" y="290"/>
                      <a:pt x="384" y="290"/>
                      <a:pt x="384" y="290"/>
                    </a:cubicBezTo>
                    <a:cubicBezTo>
                      <a:pt x="381" y="290"/>
                      <a:pt x="380" y="289"/>
                      <a:pt x="379" y="288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3" y="284"/>
                      <a:pt x="373" y="284"/>
                      <a:pt x="373" y="284"/>
                    </a:cubicBezTo>
                    <a:cubicBezTo>
                      <a:pt x="373" y="283"/>
                      <a:pt x="373" y="283"/>
                      <a:pt x="373" y="283"/>
                    </a:cubicBezTo>
                    <a:cubicBezTo>
                      <a:pt x="370" y="276"/>
                      <a:pt x="370" y="276"/>
                      <a:pt x="370" y="276"/>
                    </a:cubicBezTo>
                    <a:cubicBezTo>
                      <a:pt x="370" y="276"/>
                      <a:pt x="368" y="274"/>
                      <a:pt x="364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57" y="269"/>
                      <a:pt x="357" y="269"/>
                      <a:pt x="357" y="269"/>
                    </a:cubicBezTo>
                    <a:cubicBezTo>
                      <a:pt x="356" y="269"/>
                      <a:pt x="356" y="269"/>
                      <a:pt x="356" y="269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5" y="262"/>
                      <a:pt x="355" y="262"/>
                      <a:pt x="355" y="262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8" y="253"/>
                      <a:pt x="358" y="253"/>
                      <a:pt x="358" y="253"/>
                    </a:cubicBezTo>
                    <a:cubicBezTo>
                      <a:pt x="358" y="251"/>
                      <a:pt x="358" y="251"/>
                      <a:pt x="358" y="251"/>
                    </a:cubicBezTo>
                    <a:cubicBezTo>
                      <a:pt x="356" y="244"/>
                      <a:pt x="356" y="244"/>
                      <a:pt x="356" y="244"/>
                    </a:cubicBezTo>
                    <a:cubicBezTo>
                      <a:pt x="350" y="239"/>
                      <a:pt x="350" y="239"/>
                      <a:pt x="350" y="239"/>
                    </a:cubicBezTo>
                    <a:cubicBezTo>
                      <a:pt x="350" y="238"/>
                      <a:pt x="350" y="238"/>
                      <a:pt x="350" y="238"/>
                    </a:cubicBezTo>
                    <a:cubicBezTo>
                      <a:pt x="349" y="222"/>
                      <a:pt x="349" y="222"/>
                      <a:pt x="349" y="222"/>
                    </a:cubicBezTo>
                    <a:cubicBezTo>
                      <a:pt x="345" y="218"/>
                      <a:pt x="345" y="218"/>
                      <a:pt x="345" y="218"/>
                    </a:cubicBezTo>
                    <a:cubicBezTo>
                      <a:pt x="344" y="218"/>
                      <a:pt x="344" y="218"/>
                      <a:pt x="344" y="218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1" y="210"/>
                      <a:pt x="341" y="210"/>
                      <a:pt x="341" y="210"/>
                    </a:cubicBezTo>
                    <a:cubicBezTo>
                      <a:pt x="326" y="208"/>
                      <a:pt x="326" y="208"/>
                      <a:pt x="326" y="208"/>
                    </a:cubicBezTo>
                    <a:cubicBezTo>
                      <a:pt x="323" y="207"/>
                      <a:pt x="320" y="204"/>
                      <a:pt x="319" y="201"/>
                    </a:cubicBezTo>
                    <a:cubicBezTo>
                      <a:pt x="312" y="201"/>
                      <a:pt x="312" y="201"/>
                      <a:pt x="312" y="201"/>
                    </a:cubicBezTo>
                    <a:cubicBezTo>
                      <a:pt x="310" y="200"/>
                      <a:pt x="308" y="199"/>
                      <a:pt x="305" y="196"/>
                    </a:cubicBezTo>
                    <a:cubicBezTo>
                      <a:pt x="304" y="195"/>
                      <a:pt x="304" y="195"/>
                      <a:pt x="304" y="195"/>
                    </a:cubicBezTo>
                    <a:cubicBezTo>
                      <a:pt x="302" y="194"/>
                      <a:pt x="301" y="191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18" y="155"/>
                      <a:pt x="318" y="155"/>
                      <a:pt x="318" y="155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25" y="142"/>
                      <a:pt x="325" y="142"/>
                      <a:pt x="325" y="142"/>
                    </a:cubicBezTo>
                    <a:cubicBezTo>
                      <a:pt x="324" y="138"/>
                      <a:pt x="324" y="138"/>
                      <a:pt x="324" y="138"/>
                    </a:cubicBezTo>
                    <a:cubicBezTo>
                      <a:pt x="322" y="132"/>
                      <a:pt x="320" y="129"/>
                      <a:pt x="320" y="127"/>
                    </a:cubicBezTo>
                    <a:cubicBezTo>
                      <a:pt x="317" y="128"/>
                      <a:pt x="317" y="128"/>
                      <a:pt x="317" y="128"/>
                    </a:cubicBezTo>
                    <a:cubicBezTo>
                      <a:pt x="312" y="127"/>
                      <a:pt x="312" y="127"/>
                      <a:pt x="312" y="127"/>
                    </a:cubicBezTo>
                    <a:cubicBezTo>
                      <a:pt x="310" y="128"/>
                      <a:pt x="307" y="131"/>
                      <a:pt x="303" y="136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5" y="143"/>
                      <a:pt x="295" y="143"/>
                      <a:pt x="295" y="143"/>
                    </a:cubicBezTo>
                    <a:cubicBezTo>
                      <a:pt x="290" y="144"/>
                      <a:pt x="286" y="145"/>
                      <a:pt x="284" y="144"/>
                    </a:cubicBezTo>
                    <a:lnTo>
                      <a:pt x="271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îşḻide"/>
              <p:cNvSpPr/>
              <p:nvPr/>
            </p:nvSpPr>
            <p:spPr bwMode="auto">
              <a:xfrm>
                <a:off x="3011" y="1896"/>
                <a:ext cx="218" cy="360"/>
              </a:xfrm>
              <a:custGeom>
                <a:avLst/>
                <a:gdLst>
                  <a:gd name="T0" fmla="*/ 46 w 92"/>
                  <a:gd name="T1" fmla="*/ 29 h 152"/>
                  <a:gd name="T2" fmla="*/ 46 w 92"/>
                  <a:gd name="T3" fmla="*/ 43 h 152"/>
                  <a:gd name="T4" fmla="*/ 42 w 92"/>
                  <a:gd name="T5" fmla="*/ 54 h 152"/>
                  <a:gd name="T6" fmla="*/ 38 w 92"/>
                  <a:gd name="T7" fmla="*/ 62 h 152"/>
                  <a:gd name="T8" fmla="*/ 37 w 92"/>
                  <a:gd name="T9" fmla="*/ 61 h 152"/>
                  <a:gd name="T10" fmla="*/ 22 w 92"/>
                  <a:gd name="T11" fmla="*/ 65 h 152"/>
                  <a:gd name="T12" fmla="*/ 6 w 92"/>
                  <a:gd name="T13" fmla="*/ 67 h 152"/>
                  <a:gd name="T14" fmla="*/ 4 w 92"/>
                  <a:gd name="T15" fmla="*/ 70 h 152"/>
                  <a:gd name="T16" fmla="*/ 19 w 92"/>
                  <a:gd name="T17" fmla="*/ 72 h 152"/>
                  <a:gd name="T18" fmla="*/ 20 w 92"/>
                  <a:gd name="T19" fmla="*/ 72 h 152"/>
                  <a:gd name="T20" fmla="*/ 24 w 92"/>
                  <a:gd name="T21" fmla="*/ 81 h 152"/>
                  <a:gd name="T22" fmla="*/ 30 w 92"/>
                  <a:gd name="T23" fmla="*/ 92 h 152"/>
                  <a:gd name="T24" fmla="*/ 35 w 92"/>
                  <a:gd name="T25" fmla="*/ 108 h 152"/>
                  <a:gd name="T26" fmla="*/ 36 w 92"/>
                  <a:gd name="T27" fmla="*/ 108 h 152"/>
                  <a:gd name="T28" fmla="*/ 38 w 92"/>
                  <a:gd name="T29" fmla="*/ 116 h 152"/>
                  <a:gd name="T30" fmla="*/ 36 w 92"/>
                  <a:gd name="T31" fmla="*/ 124 h 152"/>
                  <a:gd name="T32" fmla="*/ 36 w 92"/>
                  <a:gd name="T33" fmla="*/ 132 h 152"/>
                  <a:gd name="T34" fmla="*/ 50 w 92"/>
                  <a:gd name="T35" fmla="*/ 140 h 152"/>
                  <a:gd name="T36" fmla="*/ 58 w 92"/>
                  <a:gd name="T37" fmla="*/ 151 h 152"/>
                  <a:gd name="T38" fmla="*/ 62 w 92"/>
                  <a:gd name="T39" fmla="*/ 152 h 152"/>
                  <a:gd name="T40" fmla="*/ 61 w 92"/>
                  <a:gd name="T41" fmla="*/ 139 h 152"/>
                  <a:gd name="T42" fmla="*/ 70 w 92"/>
                  <a:gd name="T43" fmla="*/ 134 h 152"/>
                  <a:gd name="T44" fmla="*/ 71 w 92"/>
                  <a:gd name="T45" fmla="*/ 134 h 152"/>
                  <a:gd name="T46" fmla="*/ 72 w 92"/>
                  <a:gd name="T47" fmla="*/ 134 h 152"/>
                  <a:gd name="T48" fmla="*/ 78 w 92"/>
                  <a:gd name="T49" fmla="*/ 133 h 152"/>
                  <a:gd name="T50" fmla="*/ 79 w 92"/>
                  <a:gd name="T51" fmla="*/ 122 h 152"/>
                  <a:gd name="T52" fmla="*/ 74 w 92"/>
                  <a:gd name="T53" fmla="*/ 116 h 152"/>
                  <a:gd name="T54" fmla="*/ 69 w 92"/>
                  <a:gd name="T55" fmla="*/ 116 h 152"/>
                  <a:gd name="T56" fmla="*/ 66 w 92"/>
                  <a:gd name="T57" fmla="*/ 105 h 152"/>
                  <a:gd name="T58" fmla="*/ 68 w 92"/>
                  <a:gd name="T59" fmla="*/ 84 h 152"/>
                  <a:gd name="T60" fmla="*/ 82 w 92"/>
                  <a:gd name="T61" fmla="*/ 80 h 152"/>
                  <a:gd name="T62" fmla="*/ 92 w 92"/>
                  <a:gd name="T63" fmla="*/ 54 h 152"/>
                  <a:gd name="T64" fmla="*/ 84 w 92"/>
                  <a:gd name="T65" fmla="*/ 48 h 152"/>
                  <a:gd name="T66" fmla="*/ 83 w 92"/>
                  <a:gd name="T67" fmla="*/ 48 h 152"/>
                  <a:gd name="T68" fmla="*/ 76 w 92"/>
                  <a:gd name="T69" fmla="*/ 48 h 152"/>
                  <a:gd name="T70" fmla="*/ 72 w 92"/>
                  <a:gd name="T71" fmla="*/ 42 h 152"/>
                  <a:gd name="T72" fmla="*/ 71 w 92"/>
                  <a:gd name="T73" fmla="*/ 42 h 152"/>
                  <a:gd name="T74" fmla="*/ 73 w 92"/>
                  <a:gd name="T75" fmla="*/ 26 h 152"/>
                  <a:gd name="T76" fmla="*/ 76 w 92"/>
                  <a:gd name="T77" fmla="*/ 18 h 152"/>
                  <a:gd name="T78" fmla="*/ 78 w 92"/>
                  <a:gd name="T79" fmla="*/ 10 h 152"/>
                  <a:gd name="T80" fmla="*/ 64 w 92"/>
                  <a:gd name="T8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" h="152">
                    <a:moveTo>
                      <a:pt x="54" y="9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57"/>
                      <a:pt x="41" y="60"/>
                      <a:pt x="38" y="61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9" y="86"/>
                      <a:pt x="30" y="88"/>
                      <a:pt x="30" y="9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5" y="108"/>
                      <a:pt x="35" y="108"/>
                      <a:pt x="35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20"/>
                      <a:pt x="38" y="120"/>
                      <a:pt x="38" y="120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5" y="128"/>
                      <a:pt x="35" y="128"/>
                      <a:pt x="35" y="128"/>
                    </a:cubicBezTo>
                    <a:cubicBezTo>
                      <a:pt x="36" y="132"/>
                      <a:pt x="36" y="132"/>
                      <a:pt x="36" y="132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6" y="137"/>
                      <a:pt x="49" y="138"/>
                      <a:pt x="50" y="140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6" y="148"/>
                      <a:pt x="58" y="150"/>
                      <a:pt x="58" y="151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1" y="144"/>
                      <a:pt x="61" y="144"/>
                      <a:pt x="61" y="144"/>
                    </a:cubicBezTo>
                    <a:cubicBezTo>
                      <a:pt x="60" y="142"/>
                      <a:pt x="60" y="140"/>
                      <a:pt x="61" y="139"/>
                    </a:cubicBezTo>
                    <a:cubicBezTo>
                      <a:pt x="62" y="138"/>
                      <a:pt x="63" y="137"/>
                      <a:pt x="64" y="136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2" y="134"/>
                      <a:pt x="72" y="134"/>
                      <a:pt x="72" y="134"/>
                    </a:cubicBezTo>
                    <a:cubicBezTo>
                      <a:pt x="74" y="135"/>
                      <a:pt x="74" y="135"/>
                      <a:pt x="74" y="135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7" y="118"/>
                      <a:pt x="77" y="118"/>
                      <a:pt x="77" y="11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68" y="115"/>
                      <a:pt x="68" y="115"/>
                      <a:pt x="68" y="115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82" y="80"/>
                      <a:pt x="82" y="80"/>
                      <a:pt x="82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0" y="51"/>
                      <a:pt x="89" y="49"/>
                      <a:pt x="87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4" y="22"/>
                      <a:pt x="75" y="20"/>
                      <a:pt x="76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5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ïSľiḍé"/>
              <p:cNvSpPr/>
              <p:nvPr/>
            </p:nvSpPr>
            <p:spPr bwMode="auto">
              <a:xfrm>
                <a:off x="949" y="950"/>
                <a:ext cx="1544" cy="1166"/>
              </a:xfrm>
              <a:custGeom>
                <a:avLst/>
                <a:gdLst>
                  <a:gd name="T0" fmla="*/ 639 w 652"/>
                  <a:gd name="T1" fmla="*/ 228 h 493"/>
                  <a:gd name="T2" fmla="*/ 612 w 652"/>
                  <a:gd name="T3" fmla="*/ 204 h 493"/>
                  <a:gd name="T4" fmla="*/ 596 w 652"/>
                  <a:gd name="T5" fmla="*/ 184 h 493"/>
                  <a:gd name="T6" fmla="*/ 520 w 652"/>
                  <a:gd name="T7" fmla="*/ 166 h 493"/>
                  <a:gd name="T8" fmla="*/ 524 w 652"/>
                  <a:gd name="T9" fmla="*/ 90 h 493"/>
                  <a:gd name="T10" fmla="*/ 470 w 652"/>
                  <a:gd name="T11" fmla="*/ 25 h 493"/>
                  <a:gd name="T12" fmla="*/ 443 w 652"/>
                  <a:gd name="T13" fmla="*/ 7 h 493"/>
                  <a:gd name="T14" fmla="*/ 401 w 652"/>
                  <a:gd name="T15" fmla="*/ 61 h 493"/>
                  <a:gd name="T16" fmla="*/ 309 w 652"/>
                  <a:gd name="T17" fmla="*/ 112 h 493"/>
                  <a:gd name="T18" fmla="*/ 291 w 652"/>
                  <a:gd name="T19" fmla="*/ 115 h 493"/>
                  <a:gd name="T20" fmla="*/ 237 w 652"/>
                  <a:gd name="T21" fmla="*/ 110 h 493"/>
                  <a:gd name="T22" fmla="*/ 245 w 652"/>
                  <a:gd name="T23" fmla="*/ 168 h 493"/>
                  <a:gd name="T24" fmla="*/ 234 w 652"/>
                  <a:gd name="T25" fmla="*/ 198 h 493"/>
                  <a:gd name="T26" fmla="*/ 226 w 652"/>
                  <a:gd name="T27" fmla="*/ 196 h 493"/>
                  <a:gd name="T28" fmla="*/ 202 w 652"/>
                  <a:gd name="T29" fmla="*/ 224 h 493"/>
                  <a:gd name="T30" fmla="*/ 165 w 652"/>
                  <a:gd name="T31" fmla="*/ 234 h 493"/>
                  <a:gd name="T32" fmla="*/ 92 w 652"/>
                  <a:gd name="T33" fmla="*/ 253 h 493"/>
                  <a:gd name="T34" fmla="*/ 53 w 652"/>
                  <a:gd name="T35" fmla="*/ 247 h 493"/>
                  <a:gd name="T36" fmla="*/ 33 w 652"/>
                  <a:gd name="T37" fmla="*/ 240 h 493"/>
                  <a:gd name="T38" fmla="*/ 5 w 652"/>
                  <a:gd name="T39" fmla="*/ 284 h 493"/>
                  <a:gd name="T40" fmla="*/ 27 w 652"/>
                  <a:gd name="T41" fmla="*/ 303 h 493"/>
                  <a:gd name="T42" fmla="*/ 21 w 652"/>
                  <a:gd name="T43" fmla="*/ 356 h 493"/>
                  <a:gd name="T44" fmla="*/ 21 w 652"/>
                  <a:gd name="T45" fmla="*/ 367 h 493"/>
                  <a:gd name="T46" fmla="*/ 60 w 652"/>
                  <a:gd name="T47" fmla="*/ 417 h 493"/>
                  <a:gd name="T48" fmla="*/ 85 w 652"/>
                  <a:gd name="T49" fmla="*/ 443 h 493"/>
                  <a:gd name="T50" fmla="*/ 105 w 652"/>
                  <a:gd name="T51" fmla="*/ 490 h 493"/>
                  <a:gd name="T52" fmla="*/ 130 w 652"/>
                  <a:gd name="T53" fmla="*/ 493 h 493"/>
                  <a:gd name="T54" fmla="*/ 145 w 652"/>
                  <a:gd name="T55" fmla="*/ 466 h 493"/>
                  <a:gd name="T56" fmla="*/ 165 w 652"/>
                  <a:gd name="T57" fmla="*/ 468 h 493"/>
                  <a:gd name="T58" fmla="*/ 230 w 652"/>
                  <a:gd name="T59" fmla="*/ 465 h 493"/>
                  <a:gd name="T60" fmla="*/ 251 w 652"/>
                  <a:gd name="T61" fmla="*/ 480 h 493"/>
                  <a:gd name="T62" fmla="*/ 285 w 652"/>
                  <a:gd name="T63" fmla="*/ 480 h 493"/>
                  <a:gd name="T64" fmla="*/ 360 w 652"/>
                  <a:gd name="T65" fmla="*/ 470 h 493"/>
                  <a:gd name="T66" fmla="*/ 413 w 652"/>
                  <a:gd name="T67" fmla="*/ 472 h 493"/>
                  <a:gd name="T68" fmla="*/ 446 w 652"/>
                  <a:gd name="T69" fmla="*/ 484 h 493"/>
                  <a:gd name="T70" fmla="*/ 473 w 652"/>
                  <a:gd name="T71" fmla="*/ 491 h 493"/>
                  <a:gd name="T72" fmla="*/ 469 w 652"/>
                  <a:gd name="T73" fmla="*/ 470 h 493"/>
                  <a:gd name="T74" fmla="*/ 477 w 652"/>
                  <a:gd name="T75" fmla="*/ 460 h 493"/>
                  <a:gd name="T76" fmla="*/ 479 w 652"/>
                  <a:gd name="T77" fmla="*/ 446 h 493"/>
                  <a:gd name="T78" fmla="*/ 461 w 652"/>
                  <a:gd name="T79" fmla="*/ 428 h 493"/>
                  <a:gd name="T80" fmla="*/ 462 w 652"/>
                  <a:gd name="T81" fmla="*/ 414 h 493"/>
                  <a:gd name="T82" fmla="*/ 494 w 652"/>
                  <a:gd name="T83" fmla="*/ 396 h 493"/>
                  <a:gd name="T84" fmla="*/ 527 w 652"/>
                  <a:gd name="T85" fmla="*/ 390 h 493"/>
                  <a:gd name="T86" fmla="*/ 544 w 652"/>
                  <a:gd name="T87" fmla="*/ 375 h 493"/>
                  <a:gd name="T88" fmla="*/ 545 w 652"/>
                  <a:gd name="T89" fmla="*/ 367 h 493"/>
                  <a:gd name="T90" fmla="*/ 547 w 652"/>
                  <a:gd name="T91" fmla="*/ 343 h 493"/>
                  <a:gd name="T92" fmla="*/ 585 w 652"/>
                  <a:gd name="T93" fmla="*/ 314 h 493"/>
                  <a:gd name="T94" fmla="*/ 603 w 652"/>
                  <a:gd name="T95" fmla="*/ 302 h 493"/>
                  <a:gd name="T96" fmla="*/ 635 w 652"/>
                  <a:gd name="T97" fmla="*/ 294 h 493"/>
                  <a:gd name="T98" fmla="*/ 648 w 652"/>
                  <a:gd name="T99" fmla="*/ 281 h 493"/>
                  <a:gd name="T100" fmla="*/ 651 w 652"/>
                  <a:gd name="T101" fmla="*/ 26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2" h="493">
                    <a:moveTo>
                      <a:pt x="651" y="265"/>
                    </a:move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4"/>
                      <a:pt x="652" y="264"/>
                      <a:pt x="652" y="264"/>
                    </a:cubicBezTo>
                    <a:cubicBezTo>
                      <a:pt x="639" y="228"/>
                      <a:pt x="639" y="228"/>
                      <a:pt x="639" y="228"/>
                    </a:cubicBezTo>
                    <a:cubicBezTo>
                      <a:pt x="631" y="222"/>
                      <a:pt x="631" y="222"/>
                      <a:pt x="631" y="222"/>
                    </a:cubicBezTo>
                    <a:cubicBezTo>
                      <a:pt x="631" y="221"/>
                      <a:pt x="631" y="221"/>
                      <a:pt x="631" y="221"/>
                    </a:cubicBezTo>
                    <a:cubicBezTo>
                      <a:pt x="629" y="206"/>
                      <a:pt x="629" y="206"/>
                      <a:pt x="629" y="206"/>
                    </a:cubicBezTo>
                    <a:cubicBezTo>
                      <a:pt x="613" y="204"/>
                      <a:pt x="613" y="204"/>
                      <a:pt x="613" y="204"/>
                    </a:cubicBezTo>
                    <a:cubicBezTo>
                      <a:pt x="612" y="204"/>
                      <a:pt x="612" y="204"/>
                      <a:pt x="612" y="204"/>
                    </a:cubicBezTo>
                    <a:cubicBezTo>
                      <a:pt x="611" y="204"/>
                      <a:pt x="611" y="204"/>
                      <a:pt x="611" y="204"/>
                    </a:cubicBezTo>
                    <a:cubicBezTo>
                      <a:pt x="611" y="203"/>
                      <a:pt x="611" y="203"/>
                      <a:pt x="611" y="203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09" y="196"/>
                      <a:pt x="604" y="190"/>
                      <a:pt x="596" y="184"/>
                    </a:cubicBezTo>
                    <a:cubicBezTo>
                      <a:pt x="591" y="180"/>
                      <a:pt x="587" y="178"/>
                      <a:pt x="583" y="177"/>
                    </a:cubicBezTo>
                    <a:cubicBezTo>
                      <a:pt x="581" y="176"/>
                      <a:pt x="578" y="174"/>
                      <a:pt x="576" y="173"/>
                    </a:cubicBezTo>
                    <a:cubicBezTo>
                      <a:pt x="571" y="169"/>
                      <a:pt x="553" y="166"/>
                      <a:pt x="521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16" y="160"/>
                      <a:pt x="516" y="160"/>
                      <a:pt x="516" y="160"/>
                    </a:cubicBezTo>
                    <a:cubicBezTo>
                      <a:pt x="515" y="156"/>
                      <a:pt x="513" y="153"/>
                      <a:pt x="513" y="150"/>
                    </a:cubicBezTo>
                    <a:cubicBezTo>
                      <a:pt x="513" y="145"/>
                      <a:pt x="518" y="131"/>
                      <a:pt x="529" y="107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18" y="62"/>
                      <a:pt x="518" y="62"/>
                      <a:pt x="518" y="62"/>
                    </a:cubicBezTo>
                    <a:cubicBezTo>
                      <a:pt x="517" y="58"/>
                      <a:pt x="510" y="54"/>
                      <a:pt x="498" y="50"/>
                    </a:cubicBezTo>
                    <a:cubicBezTo>
                      <a:pt x="496" y="50"/>
                      <a:pt x="493" y="49"/>
                      <a:pt x="491" y="47"/>
                    </a:cubicBezTo>
                    <a:cubicBezTo>
                      <a:pt x="487" y="45"/>
                      <a:pt x="483" y="42"/>
                      <a:pt x="482" y="37"/>
                    </a:cubicBezTo>
                    <a:cubicBezTo>
                      <a:pt x="479" y="32"/>
                      <a:pt x="475" y="28"/>
                      <a:pt x="470" y="25"/>
                    </a:cubicBezTo>
                    <a:cubicBezTo>
                      <a:pt x="469" y="25"/>
                      <a:pt x="469" y="25"/>
                      <a:pt x="469" y="25"/>
                    </a:cubicBezTo>
                    <a:cubicBezTo>
                      <a:pt x="469" y="24"/>
                      <a:pt x="469" y="24"/>
                      <a:pt x="469" y="24"/>
                    </a:cubicBezTo>
                    <a:cubicBezTo>
                      <a:pt x="464" y="0"/>
                      <a:pt x="464" y="0"/>
                      <a:pt x="464" y="0"/>
                    </a:cubicBezTo>
                    <a:cubicBezTo>
                      <a:pt x="445" y="2"/>
                      <a:pt x="445" y="2"/>
                      <a:pt x="445" y="2"/>
                    </a:cubicBezTo>
                    <a:cubicBezTo>
                      <a:pt x="443" y="7"/>
                      <a:pt x="443" y="7"/>
                      <a:pt x="443" y="7"/>
                    </a:cubicBezTo>
                    <a:cubicBezTo>
                      <a:pt x="441" y="15"/>
                      <a:pt x="438" y="19"/>
                      <a:pt x="435" y="19"/>
                    </a:cubicBezTo>
                    <a:cubicBezTo>
                      <a:pt x="423" y="23"/>
                      <a:pt x="423" y="23"/>
                      <a:pt x="423" y="23"/>
                    </a:cubicBezTo>
                    <a:cubicBezTo>
                      <a:pt x="415" y="26"/>
                      <a:pt x="411" y="29"/>
                      <a:pt x="408" y="33"/>
                    </a:cubicBezTo>
                    <a:cubicBezTo>
                      <a:pt x="407" y="34"/>
                      <a:pt x="406" y="39"/>
                      <a:pt x="405" y="46"/>
                    </a:cubicBezTo>
                    <a:cubicBezTo>
                      <a:pt x="404" y="53"/>
                      <a:pt x="403" y="58"/>
                      <a:pt x="401" y="61"/>
                    </a:cubicBezTo>
                    <a:cubicBezTo>
                      <a:pt x="399" y="66"/>
                      <a:pt x="395" y="70"/>
                      <a:pt x="389" y="72"/>
                    </a:cubicBezTo>
                    <a:cubicBezTo>
                      <a:pt x="379" y="76"/>
                      <a:pt x="361" y="70"/>
                      <a:pt x="337" y="52"/>
                    </a:cubicBezTo>
                    <a:cubicBezTo>
                      <a:pt x="304" y="94"/>
                      <a:pt x="304" y="94"/>
                      <a:pt x="304" y="94"/>
                    </a:cubicBezTo>
                    <a:cubicBezTo>
                      <a:pt x="308" y="112"/>
                      <a:pt x="308" y="112"/>
                      <a:pt x="308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7" y="116"/>
                      <a:pt x="304" y="117"/>
                      <a:pt x="301" y="118"/>
                    </a:cubicBezTo>
                    <a:cubicBezTo>
                      <a:pt x="298" y="118"/>
                      <a:pt x="295" y="117"/>
                      <a:pt x="291" y="115"/>
                    </a:cubicBezTo>
                    <a:cubicBezTo>
                      <a:pt x="288" y="112"/>
                      <a:pt x="279" y="110"/>
                      <a:pt x="264" y="110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47" y="108"/>
                      <a:pt x="247" y="108"/>
                      <a:pt x="247" y="108"/>
                    </a:cubicBezTo>
                    <a:cubicBezTo>
                      <a:pt x="237" y="110"/>
                      <a:pt x="237" y="110"/>
                      <a:pt x="237" y="110"/>
                    </a:cubicBezTo>
                    <a:cubicBezTo>
                      <a:pt x="241" y="117"/>
                      <a:pt x="241" y="117"/>
                      <a:pt x="241" y="117"/>
                    </a:cubicBezTo>
                    <a:cubicBezTo>
                      <a:pt x="245" y="122"/>
                      <a:pt x="247" y="126"/>
                      <a:pt x="247" y="128"/>
                    </a:cubicBezTo>
                    <a:cubicBezTo>
                      <a:pt x="242" y="154"/>
                      <a:pt x="242" y="154"/>
                      <a:pt x="242" y="154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36" y="197"/>
                      <a:pt x="235" y="198"/>
                      <a:pt x="234" y="198"/>
                    </a:cubicBezTo>
                    <a:cubicBezTo>
                      <a:pt x="233" y="198"/>
                      <a:pt x="233" y="198"/>
                      <a:pt x="233" y="198"/>
                    </a:cubicBezTo>
                    <a:cubicBezTo>
                      <a:pt x="233" y="197"/>
                      <a:pt x="233" y="197"/>
                      <a:pt x="233" y="197"/>
                    </a:cubicBezTo>
                    <a:cubicBezTo>
                      <a:pt x="232" y="195"/>
                      <a:pt x="232" y="195"/>
                      <a:pt x="232" y="195"/>
                    </a:cubicBezTo>
                    <a:cubicBezTo>
                      <a:pt x="231" y="192"/>
                      <a:pt x="230" y="190"/>
                      <a:pt x="229" y="191"/>
                    </a:cubicBezTo>
                    <a:cubicBezTo>
                      <a:pt x="228" y="191"/>
                      <a:pt x="227" y="193"/>
                      <a:pt x="226" y="196"/>
                    </a:cubicBezTo>
                    <a:cubicBezTo>
                      <a:pt x="225" y="204"/>
                      <a:pt x="220" y="210"/>
                      <a:pt x="213" y="216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2" y="224"/>
                      <a:pt x="202" y="224"/>
                      <a:pt x="202" y="224"/>
                    </a:cubicBezTo>
                    <a:cubicBezTo>
                      <a:pt x="176" y="224"/>
                      <a:pt x="176" y="224"/>
                      <a:pt x="176" y="22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37" y="230"/>
                      <a:pt x="137" y="230"/>
                      <a:pt x="137" y="230"/>
                    </a:cubicBezTo>
                    <a:cubicBezTo>
                      <a:pt x="133" y="234"/>
                      <a:pt x="128" y="236"/>
                      <a:pt x="124" y="235"/>
                    </a:cubicBezTo>
                    <a:cubicBezTo>
                      <a:pt x="120" y="234"/>
                      <a:pt x="113" y="236"/>
                      <a:pt x="103" y="239"/>
                    </a:cubicBezTo>
                    <a:cubicBezTo>
                      <a:pt x="92" y="252"/>
                      <a:pt x="92" y="252"/>
                      <a:pt x="92" y="252"/>
                    </a:cubicBezTo>
                    <a:cubicBezTo>
                      <a:pt x="92" y="253"/>
                      <a:pt x="92" y="253"/>
                      <a:pt x="92" y="253"/>
                    </a:cubicBezTo>
                    <a:cubicBezTo>
                      <a:pt x="74" y="254"/>
                      <a:pt x="74" y="254"/>
                      <a:pt x="74" y="254"/>
                    </a:cubicBezTo>
                    <a:cubicBezTo>
                      <a:pt x="74" y="239"/>
                      <a:pt x="74" y="239"/>
                      <a:pt x="74" y="239"/>
                    </a:cubicBezTo>
                    <a:cubicBezTo>
                      <a:pt x="63" y="239"/>
                      <a:pt x="63" y="239"/>
                      <a:pt x="63" y="239"/>
                    </a:cubicBezTo>
                    <a:cubicBezTo>
                      <a:pt x="61" y="245"/>
                      <a:pt x="61" y="245"/>
                      <a:pt x="61" y="245"/>
                    </a:cubicBezTo>
                    <a:cubicBezTo>
                      <a:pt x="53" y="247"/>
                      <a:pt x="53" y="247"/>
                      <a:pt x="53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46" y="244"/>
                      <a:pt x="39" y="241"/>
                      <a:pt x="33" y="240"/>
                    </a:cubicBezTo>
                    <a:cubicBezTo>
                      <a:pt x="29" y="240"/>
                      <a:pt x="25" y="242"/>
                      <a:pt x="19" y="248"/>
                    </a:cubicBezTo>
                    <a:cubicBezTo>
                      <a:pt x="12" y="254"/>
                      <a:pt x="7" y="259"/>
                      <a:pt x="5" y="264"/>
                    </a:cubicBezTo>
                    <a:cubicBezTo>
                      <a:pt x="6" y="264"/>
                      <a:pt x="7" y="266"/>
                      <a:pt x="7" y="268"/>
                    </a:cubicBezTo>
                    <a:cubicBezTo>
                      <a:pt x="7" y="271"/>
                      <a:pt x="8" y="274"/>
                      <a:pt x="8" y="277"/>
                    </a:cubicBezTo>
                    <a:cubicBezTo>
                      <a:pt x="7" y="280"/>
                      <a:pt x="6" y="282"/>
                      <a:pt x="5" y="284"/>
                    </a:cubicBezTo>
                    <a:cubicBezTo>
                      <a:pt x="3" y="285"/>
                      <a:pt x="1" y="288"/>
                      <a:pt x="0" y="295"/>
                    </a:cubicBezTo>
                    <a:cubicBezTo>
                      <a:pt x="7" y="299"/>
                      <a:pt x="7" y="299"/>
                      <a:pt x="7" y="299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27" y="302"/>
                      <a:pt x="27" y="302"/>
                      <a:pt x="27" y="302"/>
                    </a:cubicBezTo>
                    <a:cubicBezTo>
                      <a:pt x="27" y="303"/>
                      <a:pt x="27" y="303"/>
                      <a:pt x="27" y="303"/>
                    </a:cubicBezTo>
                    <a:cubicBezTo>
                      <a:pt x="29" y="325"/>
                      <a:pt x="29" y="325"/>
                      <a:pt x="29" y="325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2" y="356"/>
                      <a:pt x="22" y="356"/>
                      <a:pt x="22" y="356"/>
                    </a:cubicBezTo>
                    <a:cubicBezTo>
                      <a:pt x="21" y="356"/>
                      <a:pt x="21" y="356"/>
                      <a:pt x="21" y="356"/>
                    </a:cubicBezTo>
                    <a:cubicBezTo>
                      <a:pt x="11" y="356"/>
                      <a:pt x="5" y="356"/>
                      <a:pt x="3" y="358"/>
                    </a:cubicBezTo>
                    <a:cubicBezTo>
                      <a:pt x="3" y="360"/>
                      <a:pt x="7" y="363"/>
                      <a:pt x="14" y="368"/>
                    </a:cubicBezTo>
                    <a:cubicBezTo>
                      <a:pt x="20" y="367"/>
                      <a:pt x="20" y="367"/>
                      <a:pt x="20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35" y="380"/>
                      <a:pt x="35" y="380"/>
                      <a:pt x="35" y="380"/>
                    </a:cubicBezTo>
                    <a:cubicBezTo>
                      <a:pt x="40" y="384"/>
                      <a:pt x="39" y="392"/>
                      <a:pt x="33" y="403"/>
                    </a:cubicBezTo>
                    <a:cubicBezTo>
                      <a:pt x="35" y="416"/>
                      <a:pt x="35" y="416"/>
                      <a:pt x="35" y="416"/>
                    </a:cubicBezTo>
                    <a:cubicBezTo>
                      <a:pt x="40" y="417"/>
                      <a:pt x="40" y="417"/>
                      <a:pt x="40" y="417"/>
                    </a:cubicBezTo>
                    <a:cubicBezTo>
                      <a:pt x="60" y="417"/>
                      <a:pt x="60" y="417"/>
                      <a:pt x="60" y="417"/>
                    </a:cubicBezTo>
                    <a:cubicBezTo>
                      <a:pt x="50" y="426"/>
                      <a:pt x="50" y="426"/>
                      <a:pt x="50" y="426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64" y="434"/>
                      <a:pt x="64" y="434"/>
                      <a:pt x="64" y="434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6" y="444"/>
                      <a:pt x="86" y="444"/>
                      <a:pt x="86" y="444"/>
                    </a:cubicBezTo>
                    <a:cubicBezTo>
                      <a:pt x="87" y="444"/>
                      <a:pt x="87" y="444"/>
                      <a:pt x="87" y="444"/>
                    </a:cubicBezTo>
                    <a:cubicBezTo>
                      <a:pt x="89" y="476"/>
                      <a:pt x="89" y="476"/>
                      <a:pt x="89" y="476"/>
                    </a:cubicBezTo>
                    <a:cubicBezTo>
                      <a:pt x="89" y="483"/>
                      <a:pt x="94" y="488"/>
                      <a:pt x="103" y="491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6" y="490"/>
                      <a:pt x="106" y="490"/>
                      <a:pt x="106" y="490"/>
                    </a:cubicBezTo>
                    <a:cubicBezTo>
                      <a:pt x="128" y="493"/>
                      <a:pt x="128" y="493"/>
                      <a:pt x="128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2"/>
                      <a:pt x="130" y="492"/>
                      <a:pt x="130" y="492"/>
                    </a:cubicBezTo>
                    <a:cubicBezTo>
                      <a:pt x="133" y="488"/>
                      <a:pt x="134" y="484"/>
                      <a:pt x="134" y="484"/>
                    </a:cubicBezTo>
                    <a:cubicBezTo>
                      <a:pt x="134" y="483"/>
                      <a:pt x="134" y="483"/>
                      <a:pt x="134" y="483"/>
                    </a:cubicBezTo>
                    <a:cubicBezTo>
                      <a:pt x="134" y="479"/>
                      <a:pt x="135" y="476"/>
                      <a:pt x="139" y="474"/>
                    </a:cubicBezTo>
                    <a:cubicBezTo>
                      <a:pt x="142" y="471"/>
                      <a:pt x="144" y="469"/>
                      <a:pt x="145" y="466"/>
                    </a:cubicBezTo>
                    <a:cubicBezTo>
                      <a:pt x="145" y="466"/>
                      <a:pt x="145" y="466"/>
                      <a:pt x="145" y="466"/>
                    </a:cubicBezTo>
                    <a:cubicBezTo>
                      <a:pt x="147" y="462"/>
                      <a:pt x="151" y="462"/>
                      <a:pt x="157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65" y="468"/>
                      <a:pt x="165" y="468"/>
                      <a:pt x="165" y="468"/>
                    </a:cubicBezTo>
                    <a:cubicBezTo>
                      <a:pt x="191" y="473"/>
                      <a:pt x="191" y="473"/>
                      <a:pt x="191" y="473"/>
                    </a:cubicBezTo>
                    <a:cubicBezTo>
                      <a:pt x="206" y="472"/>
                      <a:pt x="206" y="472"/>
                      <a:pt x="206" y="472"/>
                    </a:cubicBezTo>
                    <a:cubicBezTo>
                      <a:pt x="217" y="467"/>
                      <a:pt x="217" y="467"/>
                      <a:pt x="217" y="467"/>
                    </a:cubicBezTo>
                    <a:cubicBezTo>
                      <a:pt x="219" y="464"/>
                      <a:pt x="221" y="463"/>
                      <a:pt x="222" y="462"/>
                    </a:cubicBezTo>
                    <a:cubicBezTo>
                      <a:pt x="224" y="462"/>
                      <a:pt x="227" y="462"/>
                      <a:pt x="230" y="465"/>
                    </a:cubicBezTo>
                    <a:cubicBezTo>
                      <a:pt x="232" y="466"/>
                      <a:pt x="232" y="466"/>
                      <a:pt x="232" y="466"/>
                    </a:cubicBezTo>
                    <a:cubicBezTo>
                      <a:pt x="233" y="467"/>
                      <a:pt x="235" y="470"/>
                      <a:pt x="236" y="474"/>
                    </a:cubicBezTo>
                    <a:cubicBezTo>
                      <a:pt x="244" y="480"/>
                      <a:pt x="244" y="480"/>
                      <a:pt x="244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2" y="480"/>
                      <a:pt x="252" y="480"/>
                      <a:pt x="252" y="480"/>
                    </a:cubicBezTo>
                    <a:cubicBezTo>
                      <a:pt x="260" y="484"/>
                      <a:pt x="260" y="484"/>
                      <a:pt x="260" y="484"/>
                    </a:cubicBezTo>
                    <a:cubicBezTo>
                      <a:pt x="276" y="482"/>
                      <a:pt x="276" y="482"/>
                      <a:pt x="276" y="482"/>
                    </a:cubicBezTo>
                    <a:cubicBezTo>
                      <a:pt x="285" y="480"/>
                      <a:pt x="285" y="480"/>
                      <a:pt x="285" y="480"/>
                    </a:cubicBezTo>
                    <a:cubicBezTo>
                      <a:pt x="307" y="482"/>
                      <a:pt x="307" y="482"/>
                      <a:pt x="307" y="482"/>
                    </a:cubicBezTo>
                    <a:cubicBezTo>
                      <a:pt x="317" y="479"/>
                      <a:pt x="317" y="479"/>
                      <a:pt x="317" y="479"/>
                    </a:cubicBezTo>
                    <a:cubicBezTo>
                      <a:pt x="329" y="474"/>
                      <a:pt x="329" y="474"/>
                      <a:pt x="329" y="474"/>
                    </a:cubicBezTo>
                    <a:cubicBezTo>
                      <a:pt x="331" y="472"/>
                      <a:pt x="334" y="471"/>
                      <a:pt x="338" y="470"/>
                    </a:cubicBezTo>
                    <a:cubicBezTo>
                      <a:pt x="360" y="470"/>
                      <a:pt x="360" y="470"/>
                      <a:pt x="360" y="470"/>
                    </a:cubicBezTo>
                    <a:cubicBezTo>
                      <a:pt x="368" y="467"/>
                      <a:pt x="368" y="467"/>
                      <a:pt x="368" y="467"/>
                    </a:cubicBezTo>
                    <a:cubicBezTo>
                      <a:pt x="371" y="465"/>
                      <a:pt x="374" y="464"/>
                      <a:pt x="377" y="464"/>
                    </a:cubicBezTo>
                    <a:cubicBezTo>
                      <a:pt x="389" y="464"/>
                      <a:pt x="389" y="464"/>
                      <a:pt x="389" y="464"/>
                    </a:cubicBezTo>
                    <a:cubicBezTo>
                      <a:pt x="395" y="468"/>
                      <a:pt x="395" y="468"/>
                      <a:pt x="395" y="468"/>
                    </a:cubicBezTo>
                    <a:cubicBezTo>
                      <a:pt x="413" y="472"/>
                      <a:pt x="413" y="472"/>
                      <a:pt x="413" y="472"/>
                    </a:cubicBezTo>
                    <a:cubicBezTo>
                      <a:pt x="415" y="472"/>
                      <a:pt x="417" y="474"/>
                      <a:pt x="421" y="478"/>
                    </a:cubicBezTo>
                    <a:cubicBezTo>
                      <a:pt x="429" y="482"/>
                      <a:pt x="429" y="482"/>
                      <a:pt x="429" y="482"/>
                    </a:cubicBezTo>
                    <a:cubicBezTo>
                      <a:pt x="429" y="483"/>
                      <a:pt x="429" y="483"/>
                      <a:pt x="429" y="483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54" y="488"/>
                      <a:pt x="454" y="488"/>
                      <a:pt x="454" y="488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73" y="491"/>
                      <a:pt x="473" y="491"/>
                      <a:pt x="473" y="491"/>
                    </a:cubicBezTo>
                    <a:cubicBezTo>
                      <a:pt x="475" y="486"/>
                      <a:pt x="475" y="486"/>
                      <a:pt x="475" y="486"/>
                    </a:cubicBezTo>
                    <a:cubicBezTo>
                      <a:pt x="471" y="478"/>
                      <a:pt x="471" y="478"/>
                      <a:pt x="471" y="478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69" y="470"/>
                      <a:pt x="469" y="470"/>
                      <a:pt x="469" y="470"/>
                    </a:cubicBezTo>
                    <a:cubicBezTo>
                      <a:pt x="471" y="468"/>
                      <a:pt x="471" y="468"/>
                      <a:pt x="471" y="468"/>
                    </a:cubicBezTo>
                    <a:cubicBezTo>
                      <a:pt x="476" y="461"/>
                      <a:pt x="476" y="461"/>
                      <a:pt x="476" y="461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1" y="454"/>
                      <a:pt x="481" y="454"/>
                      <a:pt x="481" y="454"/>
                    </a:cubicBezTo>
                    <a:cubicBezTo>
                      <a:pt x="479" y="446"/>
                      <a:pt x="479" y="446"/>
                      <a:pt x="479" y="446"/>
                    </a:cubicBezTo>
                    <a:cubicBezTo>
                      <a:pt x="479" y="444"/>
                      <a:pt x="477" y="444"/>
                      <a:pt x="475" y="442"/>
                    </a:cubicBezTo>
                    <a:cubicBezTo>
                      <a:pt x="475" y="442"/>
                      <a:pt x="475" y="442"/>
                      <a:pt x="475" y="442"/>
                    </a:cubicBezTo>
                    <a:cubicBezTo>
                      <a:pt x="469" y="436"/>
                      <a:pt x="469" y="436"/>
                      <a:pt x="469" y="436"/>
                    </a:cubicBezTo>
                    <a:cubicBezTo>
                      <a:pt x="461" y="429"/>
                      <a:pt x="461" y="429"/>
                      <a:pt x="461" y="429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0" y="428"/>
                      <a:pt x="460" y="428"/>
                      <a:pt x="460" y="428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1" y="427"/>
                      <a:pt x="461" y="427"/>
                      <a:pt x="461" y="427"/>
                    </a:cubicBezTo>
                    <a:cubicBezTo>
                      <a:pt x="462" y="419"/>
                      <a:pt x="462" y="419"/>
                      <a:pt x="462" y="419"/>
                    </a:cubicBezTo>
                    <a:cubicBezTo>
                      <a:pt x="462" y="414"/>
                      <a:pt x="462" y="414"/>
                      <a:pt x="462" y="414"/>
                    </a:cubicBezTo>
                    <a:cubicBezTo>
                      <a:pt x="458" y="404"/>
                      <a:pt x="458" y="404"/>
                      <a:pt x="458" y="404"/>
                    </a:cubicBezTo>
                    <a:cubicBezTo>
                      <a:pt x="467" y="402"/>
                      <a:pt x="467" y="402"/>
                      <a:pt x="467" y="402"/>
                    </a:cubicBezTo>
                    <a:cubicBezTo>
                      <a:pt x="472" y="398"/>
                      <a:pt x="472" y="398"/>
                      <a:pt x="472" y="398"/>
                    </a:cubicBezTo>
                    <a:cubicBezTo>
                      <a:pt x="483" y="398"/>
                      <a:pt x="483" y="398"/>
                      <a:pt x="483" y="398"/>
                    </a:cubicBezTo>
                    <a:cubicBezTo>
                      <a:pt x="494" y="396"/>
                      <a:pt x="494" y="396"/>
                      <a:pt x="494" y="396"/>
                    </a:cubicBezTo>
                    <a:cubicBezTo>
                      <a:pt x="495" y="396"/>
                      <a:pt x="495" y="396"/>
                      <a:pt x="495" y="396"/>
                    </a:cubicBezTo>
                    <a:cubicBezTo>
                      <a:pt x="502" y="397"/>
                      <a:pt x="502" y="397"/>
                      <a:pt x="502" y="397"/>
                    </a:cubicBezTo>
                    <a:cubicBezTo>
                      <a:pt x="511" y="394"/>
                      <a:pt x="511" y="394"/>
                      <a:pt x="511" y="394"/>
                    </a:cubicBezTo>
                    <a:cubicBezTo>
                      <a:pt x="521" y="392"/>
                      <a:pt x="521" y="392"/>
                      <a:pt x="521" y="392"/>
                    </a:cubicBezTo>
                    <a:cubicBezTo>
                      <a:pt x="527" y="390"/>
                      <a:pt x="527" y="390"/>
                      <a:pt x="527" y="390"/>
                    </a:cubicBezTo>
                    <a:cubicBezTo>
                      <a:pt x="528" y="390"/>
                      <a:pt x="528" y="390"/>
                      <a:pt x="528" y="390"/>
                    </a:cubicBezTo>
                    <a:cubicBezTo>
                      <a:pt x="545" y="386"/>
                      <a:pt x="545" y="386"/>
                      <a:pt x="545" y="386"/>
                    </a:cubicBezTo>
                    <a:cubicBezTo>
                      <a:pt x="548" y="384"/>
                      <a:pt x="548" y="384"/>
                      <a:pt x="548" y="384"/>
                    </a:cubicBezTo>
                    <a:cubicBezTo>
                      <a:pt x="547" y="380"/>
                      <a:pt x="547" y="380"/>
                      <a:pt x="547" y="380"/>
                    </a:cubicBezTo>
                    <a:cubicBezTo>
                      <a:pt x="544" y="375"/>
                      <a:pt x="544" y="375"/>
                      <a:pt x="544" y="375"/>
                    </a:cubicBezTo>
                    <a:cubicBezTo>
                      <a:pt x="544" y="374"/>
                      <a:pt x="544" y="374"/>
                      <a:pt x="544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4" y="368"/>
                      <a:pt x="544" y="368"/>
                      <a:pt x="544" y="368"/>
                    </a:cubicBezTo>
                    <a:cubicBezTo>
                      <a:pt x="545" y="367"/>
                      <a:pt x="545" y="367"/>
                      <a:pt x="545" y="367"/>
                    </a:cubicBezTo>
                    <a:cubicBezTo>
                      <a:pt x="545" y="359"/>
                      <a:pt x="545" y="359"/>
                      <a:pt x="545" y="359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1"/>
                      <a:pt x="543" y="351"/>
                      <a:pt x="543" y="351"/>
                    </a:cubicBezTo>
                    <a:cubicBezTo>
                      <a:pt x="547" y="343"/>
                      <a:pt x="547" y="343"/>
                      <a:pt x="547" y="343"/>
                    </a:cubicBezTo>
                    <a:cubicBezTo>
                      <a:pt x="549" y="340"/>
                      <a:pt x="551" y="338"/>
                      <a:pt x="553" y="338"/>
                    </a:cubicBezTo>
                    <a:cubicBezTo>
                      <a:pt x="563" y="338"/>
                      <a:pt x="563" y="338"/>
                      <a:pt x="563" y="338"/>
                    </a:cubicBezTo>
                    <a:cubicBezTo>
                      <a:pt x="565" y="338"/>
                      <a:pt x="567" y="338"/>
                      <a:pt x="569" y="336"/>
                    </a:cubicBezTo>
                    <a:cubicBezTo>
                      <a:pt x="585" y="315"/>
                      <a:pt x="585" y="315"/>
                      <a:pt x="585" y="315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93" y="307"/>
                      <a:pt x="593" y="307"/>
                      <a:pt x="593" y="307"/>
                    </a:cubicBezTo>
                    <a:cubicBezTo>
                      <a:pt x="594" y="306"/>
                      <a:pt x="594" y="306"/>
                      <a:pt x="594" y="306"/>
                    </a:cubicBezTo>
                    <a:cubicBezTo>
                      <a:pt x="597" y="306"/>
                      <a:pt x="599" y="304"/>
                      <a:pt x="601" y="304"/>
                    </a:cubicBez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05" y="298"/>
                      <a:pt x="608" y="296"/>
                      <a:pt x="609" y="296"/>
                    </a:cubicBezTo>
                    <a:cubicBezTo>
                      <a:pt x="623" y="299"/>
                      <a:pt x="623" y="299"/>
                      <a:pt x="623" y="299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42" y="293"/>
                      <a:pt x="642" y="293"/>
                      <a:pt x="642" y="293"/>
                    </a:cubicBezTo>
                    <a:cubicBezTo>
                      <a:pt x="648" y="290"/>
                      <a:pt x="648" y="290"/>
                      <a:pt x="648" y="290"/>
                    </a:cubicBezTo>
                    <a:cubicBezTo>
                      <a:pt x="648" y="281"/>
                      <a:pt x="648" y="281"/>
                      <a:pt x="648" y="281"/>
                    </a:cubicBezTo>
                    <a:cubicBezTo>
                      <a:pt x="649" y="270"/>
                      <a:pt x="649" y="270"/>
                      <a:pt x="649" y="270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51" y="266"/>
                      <a:pt x="651" y="266"/>
                      <a:pt x="651" y="266"/>
                    </a:cubicBezTo>
                    <a:lnTo>
                      <a:pt x="651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îṣḻiḑe"/>
              <p:cNvSpPr/>
              <p:nvPr/>
            </p:nvSpPr>
            <p:spPr bwMode="auto">
              <a:xfrm>
                <a:off x="1951" y="1865"/>
                <a:ext cx="961" cy="689"/>
              </a:xfrm>
              <a:custGeom>
                <a:avLst/>
                <a:gdLst>
                  <a:gd name="T0" fmla="*/ 241 w 406"/>
                  <a:gd name="T1" fmla="*/ 29 h 291"/>
                  <a:gd name="T2" fmla="*/ 228 w 406"/>
                  <a:gd name="T3" fmla="*/ 42 h 291"/>
                  <a:gd name="T4" fmla="*/ 190 w 406"/>
                  <a:gd name="T5" fmla="*/ 14 h 291"/>
                  <a:gd name="T6" fmla="*/ 178 w 406"/>
                  <a:gd name="T7" fmla="*/ 9 h 291"/>
                  <a:gd name="T8" fmla="*/ 144 w 406"/>
                  <a:gd name="T9" fmla="*/ 2 h 291"/>
                  <a:gd name="T10" fmla="*/ 114 w 406"/>
                  <a:gd name="T11" fmla="*/ 5 h 291"/>
                  <a:gd name="T12" fmla="*/ 98 w 406"/>
                  <a:gd name="T13" fmla="*/ 10 h 291"/>
                  <a:gd name="T14" fmla="*/ 72 w 406"/>
                  <a:gd name="T15" fmla="*/ 13 h 291"/>
                  <a:gd name="T16" fmla="*/ 41 w 406"/>
                  <a:gd name="T17" fmla="*/ 20 h 291"/>
                  <a:gd name="T18" fmla="*/ 49 w 406"/>
                  <a:gd name="T19" fmla="*/ 45 h 291"/>
                  <a:gd name="T20" fmla="*/ 62 w 406"/>
                  <a:gd name="T21" fmla="*/ 65 h 291"/>
                  <a:gd name="T22" fmla="*/ 52 w 406"/>
                  <a:gd name="T23" fmla="*/ 89 h 291"/>
                  <a:gd name="T24" fmla="*/ 56 w 406"/>
                  <a:gd name="T25" fmla="*/ 102 h 291"/>
                  <a:gd name="T26" fmla="*/ 30 w 406"/>
                  <a:gd name="T27" fmla="*/ 105 h 291"/>
                  <a:gd name="T28" fmla="*/ 10 w 406"/>
                  <a:gd name="T29" fmla="*/ 121 h 291"/>
                  <a:gd name="T30" fmla="*/ 2 w 406"/>
                  <a:gd name="T31" fmla="*/ 136 h 291"/>
                  <a:gd name="T32" fmla="*/ 5 w 406"/>
                  <a:gd name="T33" fmla="*/ 169 h 291"/>
                  <a:gd name="T34" fmla="*/ 8 w 406"/>
                  <a:gd name="T35" fmla="*/ 197 h 291"/>
                  <a:gd name="T36" fmla="*/ 38 w 406"/>
                  <a:gd name="T37" fmla="*/ 209 h 291"/>
                  <a:gd name="T38" fmla="*/ 50 w 406"/>
                  <a:gd name="T39" fmla="*/ 217 h 291"/>
                  <a:gd name="T40" fmla="*/ 63 w 406"/>
                  <a:gd name="T41" fmla="*/ 229 h 291"/>
                  <a:gd name="T42" fmla="*/ 93 w 406"/>
                  <a:gd name="T43" fmla="*/ 241 h 291"/>
                  <a:gd name="T44" fmla="*/ 136 w 406"/>
                  <a:gd name="T45" fmla="*/ 250 h 291"/>
                  <a:gd name="T46" fmla="*/ 158 w 406"/>
                  <a:gd name="T47" fmla="*/ 256 h 291"/>
                  <a:gd name="T48" fmla="*/ 170 w 406"/>
                  <a:gd name="T49" fmla="*/ 268 h 291"/>
                  <a:gd name="T50" fmla="*/ 174 w 406"/>
                  <a:gd name="T51" fmla="*/ 277 h 291"/>
                  <a:gd name="T52" fmla="*/ 183 w 406"/>
                  <a:gd name="T53" fmla="*/ 289 h 291"/>
                  <a:gd name="T54" fmla="*/ 195 w 406"/>
                  <a:gd name="T55" fmla="*/ 284 h 291"/>
                  <a:gd name="T56" fmla="*/ 210 w 406"/>
                  <a:gd name="T57" fmla="*/ 279 h 291"/>
                  <a:gd name="T58" fmla="*/ 222 w 406"/>
                  <a:gd name="T59" fmla="*/ 276 h 291"/>
                  <a:gd name="T60" fmla="*/ 226 w 406"/>
                  <a:gd name="T61" fmla="*/ 261 h 291"/>
                  <a:gd name="T62" fmla="*/ 242 w 406"/>
                  <a:gd name="T63" fmla="*/ 235 h 291"/>
                  <a:gd name="T64" fmla="*/ 239 w 406"/>
                  <a:gd name="T65" fmla="*/ 210 h 291"/>
                  <a:gd name="T66" fmla="*/ 246 w 406"/>
                  <a:gd name="T67" fmla="*/ 203 h 291"/>
                  <a:gd name="T68" fmla="*/ 278 w 406"/>
                  <a:gd name="T69" fmla="*/ 213 h 291"/>
                  <a:gd name="T70" fmla="*/ 284 w 406"/>
                  <a:gd name="T71" fmla="*/ 231 h 291"/>
                  <a:gd name="T72" fmla="*/ 299 w 406"/>
                  <a:gd name="T73" fmla="*/ 249 h 291"/>
                  <a:gd name="T74" fmla="*/ 325 w 406"/>
                  <a:gd name="T75" fmla="*/ 259 h 291"/>
                  <a:gd name="T76" fmla="*/ 332 w 406"/>
                  <a:gd name="T77" fmla="*/ 261 h 291"/>
                  <a:gd name="T78" fmla="*/ 350 w 406"/>
                  <a:gd name="T79" fmla="*/ 254 h 291"/>
                  <a:gd name="T80" fmla="*/ 361 w 406"/>
                  <a:gd name="T81" fmla="*/ 236 h 291"/>
                  <a:gd name="T82" fmla="*/ 346 w 406"/>
                  <a:gd name="T83" fmla="*/ 229 h 291"/>
                  <a:gd name="T84" fmla="*/ 367 w 406"/>
                  <a:gd name="T85" fmla="*/ 203 h 291"/>
                  <a:gd name="T86" fmla="*/ 376 w 406"/>
                  <a:gd name="T87" fmla="*/ 175 h 291"/>
                  <a:gd name="T88" fmla="*/ 402 w 406"/>
                  <a:gd name="T89" fmla="*/ 145 h 291"/>
                  <a:gd name="T90" fmla="*/ 400 w 406"/>
                  <a:gd name="T91" fmla="*/ 127 h 291"/>
                  <a:gd name="T92" fmla="*/ 382 w 406"/>
                  <a:gd name="T93" fmla="*/ 84 h 291"/>
                  <a:gd name="T94" fmla="*/ 368 w 406"/>
                  <a:gd name="T95" fmla="*/ 79 h 291"/>
                  <a:gd name="T96" fmla="*/ 336 w 406"/>
                  <a:gd name="T97" fmla="*/ 50 h 291"/>
                  <a:gd name="T98" fmla="*/ 328 w 406"/>
                  <a:gd name="T99" fmla="*/ 53 h 291"/>
                  <a:gd name="T100" fmla="*/ 308 w 406"/>
                  <a:gd name="T101" fmla="*/ 39 h 291"/>
                  <a:gd name="T102" fmla="*/ 281 w 406"/>
                  <a:gd name="T103" fmla="*/ 25 h 291"/>
                  <a:gd name="T104" fmla="*/ 272 w 406"/>
                  <a:gd name="T105" fmla="*/ 27 h 291"/>
                  <a:gd name="T106" fmla="*/ 242 w 406"/>
                  <a:gd name="T107" fmla="*/ 1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6" h="291">
                    <a:moveTo>
                      <a:pt x="242" y="15"/>
                    </a:moveTo>
                    <a:cubicBezTo>
                      <a:pt x="238" y="18"/>
                      <a:pt x="238" y="18"/>
                      <a:pt x="238" y="18"/>
                    </a:cubicBezTo>
                    <a:cubicBezTo>
                      <a:pt x="238" y="19"/>
                      <a:pt x="239" y="23"/>
                      <a:pt x="240" y="28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41" y="29"/>
                      <a:pt x="241" y="29"/>
                      <a:pt x="241" y="29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36" y="39"/>
                      <a:pt x="236" y="39"/>
                      <a:pt x="236" y="39"/>
                    </a:cubicBezTo>
                    <a:cubicBezTo>
                      <a:pt x="230" y="41"/>
                      <a:pt x="230" y="41"/>
                      <a:pt x="230" y="41"/>
                    </a:cubicBezTo>
                    <a:cubicBezTo>
                      <a:pt x="229" y="42"/>
                      <a:pt x="229" y="42"/>
                      <a:pt x="229" y="42"/>
                    </a:cubicBezTo>
                    <a:cubicBezTo>
                      <a:pt x="228" y="42"/>
                      <a:pt x="228" y="42"/>
                      <a:pt x="228" y="42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198" y="19"/>
                      <a:pt x="198" y="19"/>
                      <a:pt x="198" y="19"/>
                    </a:cubicBezTo>
                    <a:cubicBezTo>
                      <a:pt x="190" y="14"/>
                      <a:pt x="190" y="14"/>
                      <a:pt x="190" y="14"/>
                    </a:cubicBezTo>
                    <a:cubicBezTo>
                      <a:pt x="178" y="10"/>
                      <a:pt x="178" y="10"/>
                      <a:pt x="178" y="10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6" y="3"/>
                      <a:pt x="156" y="3"/>
                      <a:pt x="156" y="3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24" y="3"/>
                      <a:pt x="124" y="3"/>
                      <a:pt x="124" y="3"/>
                    </a:cubicBezTo>
                    <a:cubicBezTo>
                      <a:pt x="122" y="4"/>
                      <a:pt x="118" y="5"/>
                      <a:pt x="114" y="5"/>
                    </a:cubicBezTo>
                    <a:cubicBezTo>
                      <a:pt x="106" y="7"/>
                      <a:pt x="106" y="7"/>
                      <a:pt x="106" y="7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0" y="11"/>
                      <a:pt x="90" y="11"/>
                      <a:pt x="90" y="11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8" y="54"/>
                      <a:pt x="60" y="56"/>
                      <a:pt x="60" y="59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56" y="98"/>
                      <a:pt x="56" y="98"/>
                      <a:pt x="56" y="9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5" y="104"/>
                      <a:pt x="54" y="106"/>
                      <a:pt x="53" y="107"/>
                    </a:cubicBezTo>
                    <a:cubicBezTo>
                      <a:pt x="50" y="109"/>
                      <a:pt x="46" y="109"/>
                      <a:pt x="40" y="107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10" y="101"/>
                      <a:pt x="10" y="101"/>
                      <a:pt x="10" y="101"/>
                    </a:cubicBezTo>
                    <a:cubicBezTo>
                      <a:pt x="11" y="101"/>
                      <a:pt x="11" y="101"/>
                      <a:pt x="11" y="101"/>
                    </a:cubicBezTo>
                    <a:cubicBezTo>
                      <a:pt x="10" y="121"/>
                      <a:pt x="10" y="121"/>
                      <a:pt x="10" y="121"/>
                    </a:cubicBezTo>
                    <a:cubicBezTo>
                      <a:pt x="9" y="124"/>
                      <a:pt x="7" y="125"/>
                      <a:pt x="4" y="125"/>
                    </a:cubicBezTo>
                    <a:cubicBezTo>
                      <a:pt x="3" y="126"/>
                      <a:pt x="2" y="127"/>
                      <a:pt x="3" y="131"/>
                    </a:cubicBezTo>
                    <a:cubicBezTo>
                      <a:pt x="3" y="131"/>
                      <a:pt x="3" y="131"/>
                      <a:pt x="3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6"/>
                      <a:pt x="2" y="136"/>
                      <a:pt x="2" y="136"/>
                    </a:cubicBezTo>
                    <a:cubicBezTo>
                      <a:pt x="4" y="139"/>
                      <a:pt x="6" y="141"/>
                      <a:pt x="7" y="142"/>
                    </a:cubicBezTo>
                    <a:cubicBezTo>
                      <a:pt x="9" y="152"/>
                      <a:pt x="9" y="152"/>
                      <a:pt x="9" y="152"/>
                    </a:cubicBezTo>
                    <a:cubicBezTo>
                      <a:pt x="9" y="155"/>
                      <a:pt x="9" y="155"/>
                      <a:pt x="9" y="155"/>
                    </a:cubicBezTo>
                    <a:cubicBezTo>
                      <a:pt x="9" y="157"/>
                      <a:pt x="8" y="159"/>
                      <a:pt x="8" y="161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6" y="192"/>
                      <a:pt x="6" y="192"/>
                      <a:pt x="6" y="192"/>
                    </a:cubicBezTo>
                    <a:cubicBezTo>
                      <a:pt x="7" y="194"/>
                      <a:pt x="8" y="195"/>
                      <a:pt x="8" y="197"/>
                    </a:cubicBezTo>
                    <a:cubicBezTo>
                      <a:pt x="13" y="203"/>
                      <a:pt x="13" y="203"/>
                      <a:pt x="13" y="203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3" y="214"/>
                      <a:pt x="25" y="215"/>
                      <a:pt x="26" y="215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35" y="209"/>
                      <a:pt x="36" y="209"/>
                      <a:pt x="38" y="209"/>
                    </a:cubicBezTo>
                    <a:cubicBezTo>
                      <a:pt x="40" y="209"/>
                      <a:pt x="42" y="210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3"/>
                      <a:pt x="46" y="213"/>
                      <a:pt x="46" y="213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52" y="222"/>
                      <a:pt x="52" y="222"/>
                      <a:pt x="52" y="222"/>
                    </a:cubicBezTo>
                    <a:cubicBezTo>
                      <a:pt x="54" y="224"/>
                      <a:pt x="54" y="224"/>
                      <a:pt x="54" y="224"/>
                    </a:cubicBezTo>
                    <a:cubicBezTo>
                      <a:pt x="55" y="225"/>
                      <a:pt x="55" y="225"/>
                      <a:pt x="55" y="225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3" y="229"/>
                      <a:pt x="63" y="229"/>
                      <a:pt x="63" y="229"/>
                    </a:cubicBezTo>
                    <a:cubicBezTo>
                      <a:pt x="65" y="229"/>
                      <a:pt x="66" y="231"/>
                      <a:pt x="68" y="232"/>
                    </a:cubicBezTo>
                    <a:cubicBezTo>
                      <a:pt x="68" y="233"/>
                      <a:pt x="73" y="235"/>
                      <a:pt x="80" y="237"/>
                    </a:cubicBezTo>
                    <a:cubicBezTo>
                      <a:pt x="81" y="237"/>
                      <a:pt x="81" y="237"/>
                      <a:pt x="81" y="237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102" y="245"/>
                      <a:pt x="102" y="245"/>
                      <a:pt x="102" y="245"/>
                    </a:cubicBezTo>
                    <a:cubicBezTo>
                      <a:pt x="116" y="249"/>
                      <a:pt x="116" y="249"/>
                      <a:pt x="116" y="249"/>
                    </a:cubicBezTo>
                    <a:cubicBezTo>
                      <a:pt x="117" y="249"/>
                      <a:pt x="117" y="249"/>
                      <a:pt x="117" y="249"/>
                    </a:cubicBezTo>
                    <a:cubicBezTo>
                      <a:pt x="136" y="250"/>
                      <a:pt x="136" y="250"/>
                      <a:pt x="136" y="250"/>
                    </a:cubicBezTo>
                    <a:cubicBezTo>
                      <a:pt x="144" y="247"/>
                      <a:pt x="144" y="247"/>
                      <a:pt x="144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62" y="263"/>
                      <a:pt x="162" y="263"/>
                      <a:pt x="162" y="263"/>
                    </a:cubicBezTo>
                    <a:cubicBezTo>
                      <a:pt x="166" y="266"/>
                      <a:pt x="166" y="266"/>
                      <a:pt x="166" y="266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1" y="269"/>
                      <a:pt x="171" y="269"/>
                      <a:pt x="171" y="269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5" y="277"/>
                      <a:pt x="175" y="277"/>
                      <a:pt x="175" y="277"/>
                    </a:cubicBezTo>
                    <a:cubicBezTo>
                      <a:pt x="175" y="278"/>
                      <a:pt x="175" y="278"/>
                      <a:pt x="175" y="278"/>
                    </a:cubicBezTo>
                    <a:cubicBezTo>
                      <a:pt x="177" y="287"/>
                      <a:pt x="177" y="287"/>
                      <a:pt x="177" y="287"/>
                    </a:cubicBezTo>
                    <a:cubicBezTo>
                      <a:pt x="182" y="289"/>
                      <a:pt x="182" y="289"/>
                      <a:pt x="182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8" y="291"/>
                      <a:pt x="188" y="291"/>
                      <a:pt x="188" y="291"/>
                    </a:cubicBezTo>
                    <a:cubicBezTo>
                      <a:pt x="194" y="290"/>
                      <a:pt x="194" y="290"/>
                      <a:pt x="194" y="290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6" y="283"/>
                      <a:pt x="196" y="283"/>
                      <a:pt x="196" y="283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4" y="287"/>
                      <a:pt x="214" y="287"/>
                      <a:pt x="214" y="287"/>
                    </a:cubicBezTo>
                    <a:cubicBezTo>
                      <a:pt x="221" y="285"/>
                      <a:pt x="221" y="285"/>
                      <a:pt x="221" y="285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8" y="273"/>
                      <a:pt x="228" y="273"/>
                      <a:pt x="228" y="273"/>
                    </a:cubicBezTo>
                    <a:cubicBezTo>
                      <a:pt x="226" y="262"/>
                      <a:pt x="226" y="262"/>
                      <a:pt x="226" y="262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32" y="248"/>
                      <a:pt x="232" y="248"/>
                      <a:pt x="232" y="248"/>
                    </a:cubicBezTo>
                    <a:cubicBezTo>
                      <a:pt x="238" y="246"/>
                      <a:pt x="238" y="246"/>
                      <a:pt x="238" y="246"/>
                    </a:cubicBez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42" y="235"/>
                      <a:pt x="242" y="235"/>
                      <a:pt x="242" y="235"/>
                    </a:cubicBezTo>
                    <a:cubicBezTo>
                      <a:pt x="242" y="229"/>
                      <a:pt x="242" y="229"/>
                      <a:pt x="242" y="22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8"/>
                      <a:pt x="238" y="218"/>
                      <a:pt x="238" y="218"/>
                    </a:cubicBezTo>
                    <a:cubicBezTo>
                      <a:pt x="239" y="210"/>
                      <a:pt x="239" y="210"/>
                      <a:pt x="239" y="210"/>
                    </a:cubicBezTo>
                    <a:cubicBezTo>
                      <a:pt x="239" y="209"/>
                      <a:pt x="239" y="209"/>
                      <a:pt x="239" y="209"/>
                    </a:cubicBezTo>
                    <a:cubicBezTo>
                      <a:pt x="240" y="209"/>
                      <a:pt x="240" y="209"/>
                      <a:pt x="240" y="209"/>
                    </a:cubicBezTo>
                    <a:cubicBezTo>
                      <a:pt x="244" y="203"/>
                      <a:pt x="244" y="203"/>
                      <a:pt x="244" y="203"/>
                    </a:cubicBezTo>
                    <a:cubicBezTo>
                      <a:pt x="245" y="203"/>
                      <a:pt x="245" y="203"/>
                      <a:pt x="245" y="203"/>
                    </a:cubicBezTo>
                    <a:cubicBezTo>
                      <a:pt x="246" y="203"/>
                      <a:pt x="246" y="203"/>
                      <a:pt x="246" y="203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66" y="207"/>
                      <a:pt x="266" y="207"/>
                      <a:pt x="266" y="207"/>
                    </a:cubicBezTo>
                    <a:cubicBezTo>
                      <a:pt x="274" y="205"/>
                      <a:pt x="274" y="205"/>
                      <a:pt x="274" y="205"/>
                    </a:cubicBezTo>
                    <a:cubicBezTo>
                      <a:pt x="278" y="213"/>
                      <a:pt x="278" y="213"/>
                      <a:pt x="278" y="213"/>
                    </a:cubicBezTo>
                    <a:cubicBezTo>
                      <a:pt x="278" y="214"/>
                      <a:pt x="278" y="214"/>
                      <a:pt x="278" y="214"/>
                    </a:cubicBezTo>
                    <a:cubicBezTo>
                      <a:pt x="278" y="220"/>
                      <a:pt x="278" y="220"/>
                      <a:pt x="278" y="220"/>
                    </a:cubicBezTo>
                    <a:cubicBezTo>
                      <a:pt x="280" y="226"/>
                      <a:pt x="280" y="226"/>
                      <a:pt x="280" y="226"/>
                    </a:cubicBezTo>
                    <a:cubicBezTo>
                      <a:pt x="280" y="229"/>
                      <a:pt x="282" y="230"/>
                      <a:pt x="284" y="231"/>
                    </a:cubicBezTo>
                    <a:cubicBezTo>
                      <a:pt x="284" y="231"/>
                      <a:pt x="284" y="231"/>
                      <a:pt x="284" y="231"/>
                    </a:cubicBezTo>
                    <a:cubicBezTo>
                      <a:pt x="288" y="231"/>
                      <a:pt x="290" y="233"/>
                      <a:pt x="290" y="235"/>
                    </a:cubicBezTo>
                    <a:cubicBezTo>
                      <a:pt x="291" y="237"/>
                      <a:pt x="292" y="240"/>
                      <a:pt x="295" y="243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301" y="253"/>
                      <a:pt x="301" y="253"/>
                      <a:pt x="301" y="253"/>
                    </a:cubicBezTo>
                    <a:cubicBezTo>
                      <a:pt x="305" y="253"/>
                      <a:pt x="305" y="253"/>
                      <a:pt x="305" y="253"/>
                    </a:cubicBezTo>
                    <a:cubicBezTo>
                      <a:pt x="312" y="247"/>
                      <a:pt x="312" y="247"/>
                      <a:pt x="312" y="247"/>
                    </a:cubicBezTo>
                    <a:cubicBezTo>
                      <a:pt x="316" y="256"/>
                      <a:pt x="316" y="256"/>
                      <a:pt x="316" y="256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6" y="259"/>
                      <a:pt x="326" y="259"/>
                      <a:pt x="326" y="259"/>
                    </a:cubicBezTo>
                    <a:cubicBezTo>
                      <a:pt x="330" y="267"/>
                      <a:pt x="330" y="267"/>
                      <a:pt x="330" y="267"/>
                    </a:cubicBezTo>
                    <a:cubicBezTo>
                      <a:pt x="332" y="269"/>
                      <a:pt x="332" y="269"/>
                      <a:pt x="332" y="269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50" y="259"/>
                      <a:pt x="350" y="259"/>
                      <a:pt x="350" y="259"/>
                    </a:cubicBezTo>
                    <a:cubicBezTo>
                      <a:pt x="350" y="257"/>
                      <a:pt x="350" y="257"/>
                      <a:pt x="350" y="257"/>
                    </a:cubicBezTo>
                    <a:cubicBezTo>
                      <a:pt x="351" y="257"/>
                      <a:pt x="351" y="255"/>
                      <a:pt x="350" y="254"/>
                    </a:cubicBezTo>
                    <a:cubicBezTo>
                      <a:pt x="349" y="251"/>
                      <a:pt x="348" y="249"/>
                      <a:pt x="348" y="247"/>
                    </a:cubicBezTo>
                    <a:cubicBezTo>
                      <a:pt x="348" y="243"/>
                      <a:pt x="348" y="241"/>
                      <a:pt x="349" y="240"/>
                    </a:cubicBezTo>
                    <a:cubicBezTo>
                      <a:pt x="350" y="239"/>
                      <a:pt x="351" y="239"/>
                      <a:pt x="353" y="239"/>
                    </a:cubicBezTo>
                    <a:cubicBezTo>
                      <a:pt x="360" y="241"/>
                      <a:pt x="360" y="241"/>
                      <a:pt x="360" y="241"/>
                    </a:cubicBezTo>
                    <a:cubicBezTo>
                      <a:pt x="361" y="236"/>
                      <a:pt x="361" y="236"/>
                      <a:pt x="361" y="236"/>
                    </a:cubicBezTo>
                    <a:cubicBezTo>
                      <a:pt x="348" y="230"/>
                      <a:pt x="348" y="230"/>
                      <a:pt x="348" y="230"/>
                    </a:cubicBezTo>
                    <a:cubicBezTo>
                      <a:pt x="347" y="230"/>
                      <a:pt x="347" y="230"/>
                      <a:pt x="347" y="230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4" y="213"/>
                      <a:pt x="344" y="213"/>
                      <a:pt x="344" y="213"/>
                    </a:cubicBezTo>
                    <a:cubicBezTo>
                      <a:pt x="345" y="203"/>
                      <a:pt x="345" y="203"/>
                      <a:pt x="345" y="203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67" y="203"/>
                      <a:pt x="367" y="203"/>
                      <a:pt x="367" y="203"/>
                    </a:cubicBezTo>
                    <a:cubicBezTo>
                      <a:pt x="372" y="198"/>
                      <a:pt x="372" y="198"/>
                      <a:pt x="372" y="198"/>
                    </a:cubicBezTo>
                    <a:cubicBezTo>
                      <a:pt x="374" y="196"/>
                      <a:pt x="373" y="195"/>
                      <a:pt x="372" y="194"/>
                    </a:cubicBezTo>
                    <a:cubicBezTo>
                      <a:pt x="367" y="192"/>
                      <a:pt x="364" y="190"/>
                      <a:pt x="364" y="187"/>
                    </a:cubicBezTo>
                    <a:cubicBezTo>
                      <a:pt x="364" y="186"/>
                      <a:pt x="364" y="185"/>
                      <a:pt x="366" y="184"/>
                    </a:cubicBez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86" y="174"/>
                      <a:pt x="386" y="174"/>
                      <a:pt x="386" y="174"/>
                    </a:cubicBezTo>
                    <a:cubicBezTo>
                      <a:pt x="391" y="165"/>
                      <a:pt x="391" y="165"/>
                      <a:pt x="391" y="165"/>
                    </a:cubicBezTo>
                    <a:cubicBezTo>
                      <a:pt x="391" y="157"/>
                      <a:pt x="391" y="157"/>
                      <a:pt x="391" y="157"/>
                    </a:cubicBezTo>
                    <a:cubicBezTo>
                      <a:pt x="398" y="155"/>
                      <a:pt x="398" y="155"/>
                      <a:pt x="398" y="155"/>
                    </a:cubicBezTo>
                    <a:cubicBezTo>
                      <a:pt x="400" y="149"/>
                      <a:pt x="402" y="146"/>
                      <a:pt x="402" y="145"/>
                    </a:cubicBezTo>
                    <a:cubicBezTo>
                      <a:pt x="406" y="138"/>
                      <a:pt x="406" y="138"/>
                      <a:pt x="406" y="13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7"/>
                      <a:pt x="400" y="127"/>
                      <a:pt x="400" y="127"/>
                    </a:cubicBezTo>
                    <a:cubicBezTo>
                      <a:pt x="396" y="114"/>
                      <a:pt x="396" y="114"/>
                      <a:pt x="396" y="114"/>
                    </a:cubicBezTo>
                    <a:cubicBezTo>
                      <a:pt x="396" y="113"/>
                      <a:pt x="396" y="113"/>
                      <a:pt x="396" y="113"/>
                    </a:cubicBezTo>
                    <a:cubicBezTo>
                      <a:pt x="394" y="99"/>
                      <a:pt x="394" y="99"/>
                      <a:pt x="394" y="99"/>
                    </a:cubicBezTo>
                    <a:cubicBezTo>
                      <a:pt x="389" y="91"/>
                      <a:pt x="389" y="91"/>
                      <a:pt x="389" y="91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1" y="75"/>
                      <a:pt x="381" y="75"/>
                      <a:pt x="381" y="75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2" y="72"/>
                      <a:pt x="362" y="72"/>
                      <a:pt x="362" y="72"/>
                    </a:cubicBezTo>
                    <a:cubicBezTo>
                      <a:pt x="344" y="59"/>
                      <a:pt x="344" y="59"/>
                      <a:pt x="344" y="59"/>
                    </a:cubicBezTo>
                    <a:cubicBezTo>
                      <a:pt x="343" y="59"/>
                      <a:pt x="343" y="59"/>
                      <a:pt x="343" y="59"/>
                    </a:cubicBezTo>
                    <a:cubicBezTo>
                      <a:pt x="336" y="50"/>
                      <a:pt x="336" y="50"/>
                      <a:pt x="336" y="50"/>
                    </a:cubicBezTo>
                    <a:cubicBezTo>
                      <a:pt x="332" y="47"/>
                      <a:pt x="332" y="47"/>
                      <a:pt x="332" y="47"/>
                    </a:cubicBezTo>
                    <a:cubicBezTo>
                      <a:pt x="329" y="51"/>
                      <a:pt x="329" y="51"/>
                      <a:pt x="329" y="51"/>
                    </a:cubicBezTo>
                    <a:cubicBezTo>
                      <a:pt x="329" y="52"/>
                      <a:pt x="329" y="52"/>
                      <a:pt x="329" y="52"/>
                    </a:cubicBezTo>
                    <a:cubicBezTo>
                      <a:pt x="329" y="53"/>
                      <a:pt x="329" y="53"/>
                      <a:pt x="329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5" y="38"/>
                      <a:pt x="302" y="35"/>
                      <a:pt x="298" y="31"/>
                    </a:cubicBezTo>
                    <a:cubicBezTo>
                      <a:pt x="292" y="27"/>
                      <a:pt x="292" y="27"/>
                      <a:pt x="292" y="27"/>
                    </a:cubicBezTo>
                    <a:cubicBezTo>
                      <a:pt x="292" y="26"/>
                      <a:pt x="292" y="26"/>
                      <a:pt x="292" y="26"/>
                    </a:cubicBezTo>
                    <a:cubicBezTo>
                      <a:pt x="285" y="22"/>
                      <a:pt x="285" y="22"/>
                      <a:pt x="285" y="22"/>
                    </a:cubicBezTo>
                    <a:cubicBezTo>
                      <a:pt x="281" y="25"/>
                      <a:pt x="281" y="25"/>
                      <a:pt x="281" y="25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76" y="25"/>
                      <a:pt x="276" y="25"/>
                      <a:pt x="276" y="25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65" y="29"/>
                      <a:pt x="265" y="29"/>
                      <a:pt x="265" y="29"/>
                    </a:cubicBezTo>
                    <a:cubicBezTo>
                      <a:pt x="258" y="24"/>
                      <a:pt x="250" y="20"/>
                      <a:pt x="24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íśľiḑé"/>
              <p:cNvSpPr/>
              <p:nvPr/>
            </p:nvSpPr>
            <p:spPr bwMode="auto">
              <a:xfrm>
                <a:off x="2502" y="2348"/>
                <a:ext cx="831" cy="729"/>
              </a:xfrm>
              <a:custGeom>
                <a:avLst/>
                <a:gdLst>
                  <a:gd name="T0" fmla="*/ 10 w 351"/>
                  <a:gd name="T1" fmla="*/ 14 h 308"/>
                  <a:gd name="T2" fmla="*/ 9 w 351"/>
                  <a:gd name="T3" fmla="*/ 35 h 308"/>
                  <a:gd name="T4" fmla="*/ 5 w 351"/>
                  <a:gd name="T5" fmla="*/ 57 h 308"/>
                  <a:gd name="T6" fmla="*/ 19 w 351"/>
                  <a:gd name="T7" fmla="*/ 69 h 308"/>
                  <a:gd name="T8" fmla="*/ 35 w 351"/>
                  <a:gd name="T9" fmla="*/ 97 h 308"/>
                  <a:gd name="T10" fmla="*/ 37 w 351"/>
                  <a:gd name="T11" fmla="*/ 122 h 308"/>
                  <a:gd name="T12" fmla="*/ 45 w 351"/>
                  <a:gd name="T13" fmla="*/ 143 h 308"/>
                  <a:gd name="T14" fmla="*/ 50 w 351"/>
                  <a:gd name="T15" fmla="*/ 175 h 308"/>
                  <a:gd name="T16" fmla="*/ 47 w 351"/>
                  <a:gd name="T17" fmla="*/ 218 h 308"/>
                  <a:gd name="T18" fmla="*/ 55 w 351"/>
                  <a:gd name="T19" fmla="*/ 231 h 308"/>
                  <a:gd name="T20" fmla="*/ 62 w 351"/>
                  <a:gd name="T21" fmla="*/ 213 h 308"/>
                  <a:gd name="T22" fmla="*/ 78 w 351"/>
                  <a:gd name="T23" fmla="*/ 220 h 308"/>
                  <a:gd name="T24" fmla="*/ 85 w 351"/>
                  <a:gd name="T25" fmla="*/ 237 h 308"/>
                  <a:gd name="T26" fmla="*/ 102 w 351"/>
                  <a:gd name="T27" fmla="*/ 239 h 308"/>
                  <a:gd name="T28" fmla="*/ 119 w 351"/>
                  <a:gd name="T29" fmla="*/ 279 h 308"/>
                  <a:gd name="T30" fmla="*/ 123 w 351"/>
                  <a:gd name="T31" fmla="*/ 299 h 308"/>
                  <a:gd name="T32" fmla="*/ 131 w 351"/>
                  <a:gd name="T33" fmla="*/ 308 h 308"/>
                  <a:gd name="T34" fmla="*/ 153 w 351"/>
                  <a:gd name="T35" fmla="*/ 293 h 308"/>
                  <a:gd name="T36" fmla="*/ 164 w 351"/>
                  <a:gd name="T37" fmla="*/ 268 h 308"/>
                  <a:gd name="T38" fmla="*/ 173 w 351"/>
                  <a:gd name="T39" fmla="*/ 255 h 308"/>
                  <a:gd name="T40" fmla="*/ 187 w 351"/>
                  <a:gd name="T41" fmla="*/ 235 h 308"/>
                  <a:gd name="T42" fmla="*/ 195 w 351"/>
                  <a:gd name="T43" fmla="*/ 218 h 308"/>
                  <a:gd name="T44" fmla="*/ 221 w 351"/>
                  <a:gd name="T45" fmla="*/ 225 h 308"/>
                  <a:gd name="T46" fmla="*/ 229 w 351"/>
                  <a:gd name="T47" fmla="*/ 236 h 308"/>
                  <a:gd name="T48" fmla="*/ 240 w 351"/>
                  <a:gd name="T49" fmla="*/ 233 h 308"/>
                  <a:gd name="T50" fmla="*/ 255 w 351"/>
                  <a:gd name="T51" fmla="*/ 249 h 308"/>
                  <a:gd name="T52" fmla="*/ 275 w 351"/>
                  <a:gd name="T53" fmla="*/ 233 h 308"/>
                  <a:gd name="T54" fmla="*/ 264 w 351"/>
                  <a:gd name="T55" fmla="*/ 229 h 308"/>
                  <a:gd name="T56" fmla="*/ 259 w 351"/>
                  <a:gd name="T57" fmla="*/ 210 h 308"/>
                  <a:gd name="T58" fmla="*/ 275 w 351"/>
                  <a:gd name="T59" fmla="*/ 209 h 308"/>
                  <a:gd name="T60" fmla="*/ 259 w 351"/>
                  <a:gd name="T61" fmla="*/ 187 h 308"/>
                  <a:gd name="T62" fmla="*/ 255 w 351"/>
                  <a:gd name="T63" fmla="*/ 163 h 308"/>
                  <a:gd name="T64" fmla="*/ 303 w 351"/>
                  <a:gd name="T65" fmla="*/ 143 h 308"/>
                  <a:gd name="T66" fmla="*/ 327 w 351"/>
                  <a:gd name="T67" fmla="*/ 121 h 308"/>
                  <a:gd name="T68" fmla="*/ 333 w 351"/>
                  <a:gd name="T69" fmla="*/ 111 h 308"/>
                  <a:gd name="T70" fmla="*/ 343 w 351"/>
                  <a:gd name="T71" fmla="*/ 85 h 308"/>
                  <a:gd name="T72" fmla="*/ 325 w 351"/>
                  <a:gd name="T73" fmla="*/ 78 h 308"/>
                  <a:gd name="T74" fmla="*/ 315 w 351"/>
                  <a:gd name="T75" fmla="*/ 68 h 308"/>
                  <a:gd name="T76" fmla="*/ 304 w 351"/>
                  <a:gd name="T77" fmla="*/ 73 h 308"/>
                  <a:gd name="T78" fmla="*/ 298 w 351"/>
                  <a:gd name="T79" fmla="*/ 63 h 308"/>
                  <a:gd name="T80" fmla="*/ 287 w 351"/>
                  <a:gd name="T81" fmla="*/ 62 h 308"/>
                  <a:gd name="T82" fmla="*/ 263 w 351"/>
                  <a:gd name="T83" fmla="*/ 58 h 308"/>
                  <a:gd name="T84" fmla="*/ 253 w 351"/>
                  <a:gd name="T85" fmla="*/ 59 h 308"/>
                  <a:gd name="T86" fmla="*/ 219 w 351"/>
                  <a:gd name="T87" fmla="*/ 55 h 308"/>
                  <a:gd name="T88" fmla="*/ 217 w 351"/>
                  <a:gd name="T89" fmla="*/ 39 h 308"/>
                  <a:gd name="T90" fmla="*/ 180 w 351"/>
                  <a:gd name="T91" fmla="*/ 16 h 308"/>
                  <a:gd name="T92" fmla="*/ 163 w 351"/>
                  <a:gd name="T93" fmla="*/ 5 h 308"/>
                  <a:gd name="T94" fmla="*/ 160 w 351"/>
                  <a:gd name="T95" fmla="*/ 31 h 308"/>
                  <a:gd name="T96" fmla="*/ 140 w 351"/>
                  <a:gd name="T97" fmla="*/ 33 h 308"/>
                  <a:gd name="T98" fmla="*/ 131 w 351"/>
                  <a:gd name="T99" fmla="*/ 41 h 308"/>
                  <a:gd name="T100" fmla="*/ 122 w 351"/>
                  <a:gd name="T101" fmla="*/ 55 h 308"/>
                  <a:gd name="T102" fmla="*/ 95 w 351"/>
                  <a:gd name="T103" fmla="*/ 67 h 308"/>
                  <a:gd name="T104" fmla="*/ 77 w 351"/>
                  <a:gd name="T105" fmla="*/ 50 h 308"/>
                  <a:gd name="T106" fmla="*/ 63 w 351"/>
                  <a:gd name="T107" fmla="*/ 47 h 308"/>
                  <a:gd name="T108" fmla="*/ 49 w 351"/>
                  <a:gd name="T109" fmla="*/ 31 h 308"/>
                  <a:gd name="T110" fmla="*/ 34 w 351"/>
                  <a:gd name="T111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1" h="308">
                    <a:moveTo>
                      <a:pt x="33" y="7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9" y="91"/>
                      <a:pt x="31" y="93"/>
                      <a:pt x="35" y="97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107"/>
                      <a:pt x="35" y="107"/>
                      <a:pt x="35" y="107"/>
                    </a:cubicBezTo>
                    <a:cubicBezTo>
                      <a:pt x="37" y="109"/>
                      <a:pt x="37" y="115"/>
                      <a:pt x="37" y="122"/>
                    </a:cubicBezTo>
                    <a:cubicBezTo>
                      <a:pt x="41" y="127"/>
                      <a:pt x="42" y="131"/>
                      <a:pt x="42" y="133"/>
                    </a:cubicBezTo>
                    <a:cubicBezTo>
                      <a:pt x="42" y="135"/>
                      <a:pt x="43" y="138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6" y="149"/>
                      <a:pt x="46" y="153"/>
                      <a:pt x="45" y="157"/>
                    </a:cubicBezTo>
                    <a:cubicBezTo>
                      <a:pt x="43" y="160"/>
                      <a:pt x="45" y="165"/>
                      <a:pt x="49" y="173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5"/>
                      <a:pt x="50" y="175"/>
                      <a:pt x="50" y="175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5" y="192"/>
                      <a:pt x="45" y="194"/>
                      <a:pt x="45" y="196"/>
                    </a:cubicBezTo>
                    <a:cubicBezTo>
                      <a:pt x="43" y="209"/>
                      <a:pt x="43" y="209"/>
                      <a:pt x="43" y="209"/>
                    </a:cubicBezTo>
                    <a:cubicBezTo>
                      <a:pt x="43" y="213"/>
                      <a:pt x="43" y="216"/>
                      <a:pt x="45" y="217"/>
                    </a:cubicBezTo>
                    <a:cubicBezTo>
                      <a:pt x="47" y="218"/>
                      <a:pt x="47" y="218"/>
                      <a:pt x="47" y="218"/>
                    </a:cubicBezTo>
                    <a:cubicBezTo>
                      <a:pt x="51" y="220"/>
                      <a:pt x="52" y="222"/>
                      <a:pt x="52" y="224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3" y="231"/>
                      <a:pt x="53" y="231"/>
                      <a:pt x="53" y="231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5" y="231"/>
                      <a:pt x="55" y="231"/>
                      <a:pt x="55" y="231"/>
                    </a:cubicBezTo>
                    <a:cubicBezTo>
                      <a:pt x="56" y="229"/>
                      <a:pt x="57" y="228"/>
                      <a:pt x="58" y="226"/>
                    </a:cubicBezTo>
                    <a:cubicBezTo>
                      <a:pt x="59" y="225"/>
                      <a:pt x="59" y="225"/>
                      <a:pt x="59" y="225"/>
                    </a:cubicBezTo>
                    <a:cubicBezTo>
                      <a:pt x="59" y="224"/>
                      <a:pt x="59" y="224"/>
                      <a:pt x="59" y="224"/>
                    </a:cubicBezTo>
                    <a:cubicBezTo>
                      <a:pt x="61" y="223"/>
                      <a:pt x="61" y="222"/>
                      <a:pt x="63" y="220"/>
                    </a:cubicBezTo>
                    <a:cubicBezTo>
                      <a:pt x="63" y="218"/>
                      <a:pt x="63" y="215"/>
                      <a:pt x="62" y="213"/>
                    </a:cubicBezTo>
                    <a:cubicBezTo>
                      <a:pt x="61" y="211"/>
                      <a:pt x="61" y="211"/>
                      <a:pt x="61" y="211"/>
                    </a:cubicBezTo>
                    <a:cubicBezTo>
                      <a:pt x="63" y="210"/>
                      <a:pt x="63" y="210"/>
                      <a:pt x="63" y="210"/>
                    </a:cubicBezTo>
                    <a:cubicBezTo>
                      <a:pt x="70" y="209"/>
                      <a:pt x="73" y="209"/>
                      <a:pt x="75" y="212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1"/>
                      <a:pt x="78" y="221"/>
                      <a:pt x="78" y="221"/>
                    </a:cubicBezTo>
                    <a:cubicBezTo>
                      <a:pt x="79" y="234"/>
                      <a:pt x="79" y="234"/>
                      <a:pt x="79" y="234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9" y="239"/>
                      <a:pt x="89" y="239"/>
                      <a:pt x="89" y="239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5" y="233"/>
                      <a:pt x="95" y="233"/>
                      <a:pt x="95" y="233"/>
                    </a:cubicBezTo>
                    <a:cubicBezTo>
                      <a:pt x="97" y="233"/>
                      <a:pt x="97" y="233"/>
                      <a:pt x="97" y="233"/>
                    </a:cubicBezTo>
                    <a:cubicBezTo>
                      <a:pt x="99" y="234"/>
                      <a:pt x="101" y="236"/>
                      <a:pt x="102" y="239"/>
                    </a:cubicBezTo>
                    <a:cubicBezTo>
                      <a:pt x="103" y="249"/>
                      <a:pt x="103" y="249"/>
                      <a:pt x="103" y="249"/>
                    </a:cubicBezTo>
                    <a:cubicBezTo>
                      <a:pt x="104" y="251"/>
                      <a:pt x="104" y="251"/>
                      <a:pt x="104" y="251"/>
                    </a:cubicBezTo>
                    <a:cubicBezTo>
                      <a:pt x="115" y="274"/>
                      <a:pt x="115" y="274"/>
                      <a:pt x="115" y="274"/>
                    </a:cubicBezTo>
                    <a:cubicBezTo>
                      <a:pt x="119" y="278"/>
                      <a:pt x="119" y="278"/>
                      <a:pt x="119" y="278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2" y="298"/>
                      <a:pt x="122" y="298"/>
                      <a:pt x="122" y="298"/>
                    </a:cubicBezTo>
                    <a:cubicBezTo>
                      <a:pt x="123" y="299"/>
                      <a:pt x="123" y="299"/>
                      <a:pt x="123" y="299"/>
                    </a:cubicBezTo>
                    <a:cubicBezTo>
                      <a:pt x="125" y="295"/>
                      <a:pt x="128" y="293"/>
                      <a:pt x="129" y="293"/>
                    </a:cubicBezTo>
                    <a:cubicBezTo>
                      <a:pt x="131" y="294"/>
                      <a:pt x="131" y="295"/>
                      <a:pt x="131" y="296"/>
                    </a:cubicBezTo>
                    <a:cubicBezTo>
                      <a:pt x="131" y="299"/>
                      <a:pt x="131" y="299"/>
                      <a:pt x="131" y="299"/>
                    </a:cubicBezTo>
                    <a:cubicBezTo>
                      <a:pt x="131" y="306"/>
                      <a:pt x="131" y="306"/>
                      <a:pt x="131" y="306"/>
                    </a:cubicBezTo>
                    <a:cubicBezTo>
                      <a:pt x="131" y="308"/>
                      <a:pt x="131" y="308"/>
                      <a:pt x="131" y="308"/>
                    </a:cubicBezTo>
                    <a:cubicBezTo>
                      <a:pt x="133" y="308"/>
                      <a:pt x="135" y="308"/>
                      <a:pt x="135" y="307"/>
                    </a:cubicBezTo>
                    <a:cubicBezTo>
                      <a:pt x="139" y="301"/>
                      <a:pt x="139" y="301"/>
                      <a:pt x="139" y="301"/>
                    </a:cubicBezTo>
                    <a:cubicBezTo>
                      <a:pt x="144" y="297"/>
                      <a:pt x="144" y="297"/>
                      <a:pt x="144" y="297"/>
                    </a:cubicBezTo>
                    <a:cubicBezTo>
                      <a:pt x="147" y="295"/>
                      <a:pt x="149" y="293"/>
                      <a:pt x="153" y="293"/>
                    </a:cubicBezTo>
                    <a:cubicBezTo>
                      <a:pt x="153" y="293"/>
                      <a:pt x="153" y="293"/>
                      <a:pt x="153" y="293"/>
                    </a:cubicBezTo>
                    <a:cubicBezTo>
                      <a:pt x="161" y="295"/>
                      <a:pt x="161" y="295"/>
                      <a:pt x="161" y="295"/>
                    </a:cubicBezTo>
                    <a:cubicBezTo>
                      <a:pt x="164" y="294"/>
                      <a:pt x="164" y="294"/>
                      <a:pt x="164" y="294"/>
                    </a:cubicBezTo>
                    <a:cubicBezTo>
                      <a:pt x="168" y="288"/>
                      <a:pt x="168" y="288"/>
                      <a:pt x="168" y="288"/>
                    </a:cubicBezTo>
                    <a:cubicBezTo>
                      <a:pt x="167" y="279"/>
                      <a:pt x="167" y="279"/>
                      <a:pt x="167" y="279"/>
                    </a:cubicBezTo>
                    <a:cubicBezTo>
                      <a:pt x="165" y="275"/>
                      <a:pt x="163" y="271"/>
                      <a:pt x="164" y="268"/>
                    </a:cubicBezTo>
                    <a:cubicBezTo>
                      <a:pt x="165" y="261"/>
                      <a:pt x="165" y="261"/>
                      <a:pt x="165" y="261"/>
                    </a:cubicBezTo>
                    <a:cubicBezTo>
                      <a:pt x="165" y="260"/>
                      <a:pt x="165" y="260"/>
                      <a:pt x="165" y="260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73" y="255"/>
                      <a:pt x="173" y="255"/>
                      <a:pt x="173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9" y="251"/>
                      <a:pt x="179" y="251"/>
                      <a:pt x="179" y="251"/>
                    </a:cubicBezTo>
                    <a:cubicBezTo>
                      <a:pt x="186" y="242"/>
                      <a:pt x="186" y="242"/>
                      <a:pt x="186" y="242"/>
                    </a:cubicBezTo>
                    <a:cubicBezTo>
                      <a:pt x="187" y="235"/>
                      <a:pt x="187" y="235"/>
                      <a:pt x="187" y="235"/>
                    </a:cubicBezTo>
                    <a:cubicBezTo>
                      <a:pt x="179" y="218"/>
                      <a:pt x="179" y="218"/>
                      <a:pt x="179" y="218"/>
                    </a:cubicBezTo>
                    <a:cubicBezTo>
                      <a:pt x="195" y="225"/>
                      <a:pt x="195" y="225"/>
                      <a:pt x="195" y="225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8"/>
                      <a:pt x="195" y="218"/>
                      <a:pt x="195" y="218"/>
                    </a:cubicBezTo>
                    <a:cubicBezTo>
                      <a:pt x="201" y="213"/>
                      <a:pt x="201" y="213"/>
                      <a:pt x="201" y="213"/>
                    </a:cubicBezTo>
                    <a:cubicBezTo>
                      <a:pt x="213" y="210"/>
                      <a:pt x="213" y="210"/>
                      <a:pt x="213" y="210"/>
                    </a:cubicBezTo>
                    <a:cubicBezTo>
                      <a:pt x="214" y="210"/>
                      <a:pt x="214" y="210"/>
                      <a:pt x="214" y="210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0" y="231"/>
                      <a:pt x="220" y="231"/>
                      <a:pt x="220" y="231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21" y="239"/>
                      <a:pt x="223" y="240"/>
                      <a:pt x="224" y="240"/>
                    </a:cubicBezTo>
                    <a:cubicBezTo>
                      <a:pt x="226" y="240"/>
                      <a:pt x="227" y="239"/>
                      <a:pt x="229" y="237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30" y="236"/>
                      <a:pt x="230" y="236"/>
                      <a:pt x="230" y="236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40" y="233"/>
                      <a:pt x="240" y="233"/>
                      <a:pt x="240" y="233"/>
                    </a:cubicBezTo>
                    <a:cubicBezTo>
                      <a:pt x="245" y="233"/>
                      <a:pt x="247" y="234"/>
                      <a:pt x="249" y="236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51" y="248"/>
                      <a:pt x="251" y="248"/>
                      <a:pt x="251" y="248"/>
                    </a:cubicBezTo>
                    <a:cubicBezTo>
                      <a:pt x="255" y="249"/>
                      <a:pt x="255" y="249"/>
                      <a:pt x="255" y="249"/>
                    </a:cubicBezTo>
                    <a:cubicBezTo>
                      <a:pt x="261" y="249"/>
                      <a:pt x="261" y="249"/>
                      <a:pt x="261" y="249"/>
                    </a:cubicBezTo>
                    <a:cubicBezTo>
                      <a:pt x="271" y="246"/>
                      <a:pt x="271" y="246"/>
                      <a:pt x="271" y="246"/>
                    </a:cubicBezTo>
                    <a:cubicBezTo>
                      <a:pt x="277" y="241"/>
                      <a:pt x="277" y="241"/>
                      <a:pt x="277" y="241"/>
                    </a:cubicBezTo>
                    <a:cubicBezTo>
                      <a:pt x="278" y="236"/>
                      <a:pt x="278" y="236"/>
                      <a:pt x="278" y="236"/>
                    </a:cubicBezTo>
                    <a:cubicBezTo>
                      <a:pt x="275" y="233"/>
                      <a:pt x="275" y="233"/>
                      <a:pt x="275" y="233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52" y="217"/>
                      <a:pt x="252" y="217"/>
                      <a:pt x="252" y="217"/>
                    </a:cubicBezTo>
                    <a:cubicBezTo>
                      <a:pt x="253" y="216"/>
                      <a:pt x="253" y="216"/>
                      <a:pt x="253" y="216"/>
                    </a:cubicBezTo>
                    <a:cubicBezTo>
                      <a:pt x="259" y="211"/>
                      <a:pt x="259" y="211"/>
                      <a:pt x="259" y="211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7" y="208"/>
                      <a:pt x="267" y="208"/>
                      <a:pt x="267" y="208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10"/>
                      <a:pt x="275" y="210"/>
                      <a:pt x="275" y="210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2" y="201"/>
                      <a:pt x="272" y="201"/>
                      <a:pt x="272" y="201"/>
                    </a:cubicBezTo>
                    <a:cubicBezTo>
                      <a:pt x="266" y="198"/>
                      <a:pt x="266" y="198"/>
                      <a:pt x="266" y="198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5" y="173"/>
                      <a:pt x="255" y="173"/>
                      <a:pt x="255" y="173"/>
                    </a:cubicBezTo>
                    <a:cubicBezTo>
                      <a:pt x="255" y="163"/>
                      <a:pt x="255" y="163"/>
                      <a:pt x="255" y="163"/>
                    </a:cubicBezTo>
                    <a:cubicBezTo>
                      <a:pt x="261" y="157"/>
                      <a:pt x="261" y="157"/>
                      <a:pt x="261" y="157"/>
                    </a:cubicBezTo>
                    <a:cubicBezTo>
                      <a:pt x="271" y="157"/>
                      <a:pt x="271" y="157"/>
                      <a:pt x="271" y="157"/>
                    </a:cubicBezTo>
                    <a:cubicBezTo>
                      <a:pt x="293" y="159"/>
                      <a:pt x="293" y="159"/>
                      <a:pt x="293" y="159"/>
                    </a:cubicBez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3"/>
                      <a:pt x="303" y="143"/>
                      <a:pt x="303" y="143"/>
                    </a:cubicBezTo>
                    <a:cubicBezTo>
                      <a:pt x="304" y="143"/>
                      <a:pt x="304" y="143"/>
                      <a:pt x="304" y="143"/>
                    </a:cubicBezTo>
                    <a:cubicBezTo>
                      <a:pt x="313" y="139"/>
                      <a:pt x="313" y="139"/>
                      <a:pt x="313" y="139"/>
                    </a:cubicBezTo>
                    <a:cubicBezTo>
                      <a:pt x="317" y="130"/>
                      <a:pt x="317" y="130"/>
                      <a:pt x="317" y="130"/>
                    </a:cubicBezTo>
                    <a:cubicBezTo>
                      <a:pt x="317" y="129"/>
                      <a:pt x="317" y="129"/>
                      <a:pt x="317" y="129"/>
                    </a:cubicBezTo>
                    <a:cubicBezTo>
                      <a:pt x="327" y="121"/>
                      <a:pt x="327" y="121"/>
                      <a:pt x="327" y="121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3" y="112"/>
                      <a:pt x="333" y="112"/>
                      <a:pt x="333" y="112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7" y="107"/>
                      <a:pt x="337" y="107"/>
                      <a:pt x="337" y="107"/>
                    </a:cubicBezTo>
                    <a:cubicBezTo>
                      <a:pt x="341" y="99"/>
                      <a:pt x="341" y="99"/>
                      <a:pt x="341" y="99"/>
                    </a:cubicBezTo>
                    <a:cubicBezTo>
                      <a:pt x="343" y="87"/>
                      <a:pt x="343" y="87"/>
                      <a:pt x="343" y="87"/>
                    </a:cubicBezTo>
                    <a:cubicBezTo>
                      <a:pt x="343" y="86"/>
                      <a:pt x="343" y="86"/>
                      <a:pt x="343" y="86"/>
                    </a:cubicBezTo>
                    <a:cubicBezTo>
                      <a:pt x="343" y="85"/>
                      <a:pt x="343" y="85"/>
                      <a:pt x="343" y="85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1" y="79"/>
                      <a:pt x="351" y="79"/>
                      <a:pt x="351" y="79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26" y="79"/>
                      <a:pt x="326" y="79"/>
                      <a:pt x="326" y="79"/>
                    </a:cubicBezTo>
                    <a:cubicBezTo>
                      <a:pt x="325" y="78"/>
                      <a:pt x="325" y="78"/>
                      <a:pt x="325" y="78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5" y="68"/>
                      <a:pt x="315" y="68"/>
                      <a:pt x="315" y="68"/>
                    </a:cubicBezTo>
                    <a:cubicBezTo>
                      <a:pt x="315" y="69"/>
                      <a:pt x="315" y="69"/>
                      <a:pt x="315" y="69"/>
                    </a:cubicBezTo>
                    <a:cubicBezTo>
                      <a:pt x="314" y="69"/>
                      <a:pt x="314" y="69"/>
                      <a:pt x="314" y="69"/>
                    </a:cubicBezTo>
                    <a:cubicBezTo>
                      <a:pt x="313" y="71"/>
                      <a:pt x="311" y="71"/>
                      <a:pt x="309" y="71"/>
                    </a:cubicBezTo>
                    <a:cubicBezTo>
                      <a:pt x="307" y="72"/>
                      <a:pt x="307" y="72"/>
                      <a:pt x="307" y="72"/>
                    </a:cubicBezTo>
                    <a:cubicBezTo>
                      <a:pt x="306" y="73"/>
                      <a:pt x="305" y="73"/>
                      <a:pt x="304" y="73"/>
                    </a:cubicBezTo>
                    <a:cubicBezTo>
                      <a:pt x="303" y="73"/>
                      <a:pt x="303" y="71"/>
                      <a:pt x="302" y="69"/>
                    </a:cubicBezTo>
                    <a:cubicBezTo>
                      <a:pt x="302" y="67"/>
                      <a:pt x="301" y="65"/>
                      <a:pt x="299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6" y="57"/>
                      <a:pt x="296" y="57"/>
                      <a:pt x="296" y="57"/>
                    </a:cubicBezTo>
                    <a:cubicBezTo>
                      <a:pt x="294" y="57"/>
                      <a:pt x="294" y="57"/>
                      <a:pt x="294" y="57"/>
                    </a:cubicBezTo>
                    <a:cubicBezTo>
                      <a:pt x="288" y="61"/>
                      <a:pt x="288" y="61"/>
                      <a:pt x="288" y="61"/>
                    </a:cubicBezTo>
                    <a:cubicBezTo>
                      <a:pt x="288" y="62"/>
                      <a:pt x="288" y="62"/>
                      <a:pt x="288" y="62"/>
                    </a:cubicBezTo>
                    <a:cubicBezTo>
                      <a:pt x="287" y="62"/>
                      <a:pt x="287" y="62"/>
                      <a:pt x="287" y="62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2" y="64"/>
                      <a:pt x="272" y="64"/>
                      <a:pt x="272" y="64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59" y="52"/>
                      <a:pt x="259" y="52"/>
                      <a:pt x="259" y="52"/>
                    </a:cubicBezTo>
                    <a:cubicBezTo>
                      <a:pt x="253" y="59"/>
                      <a:pt x="253" y="59"/>
                      <a:pt x="253" y="59"/>
                    </a:cubicBezTo>
                    <a:cubicBezTo>
                      <a:pt x="248" y="65"/>
                      <a:pt x="244" y="67"/>
                      <a:pt x="242" y="65"/>
                    </a:cubicBezTo>
                    <a:cubicBezTo>
                      <a:pt x="233" y="60"/>
                      <a:pt x="233" y="60"/>
                      <a:pt x="233" y="60"/>
                    </a:cubicBezTo>
                    <a:cubicBezTo>
                      <a:pt x="226" y="59"/>
                      <a:pt x="226" y="59"/>
                      <a:pt x="226" y="59"/>
                    </a:cubicBezTo>
                    <a:cubicBezTo>
                      <a:pt x="225" y="60"/>
                      <a:pt x="225" y="60"/>
                      <a:pt x="225" y="60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8" y="55"/>
                      <a:pt x="218" y="55"/>
                      <a:pt x="218" y="55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40"/>
                      <a:pt x="221" y="40"/>
                      <a:pt x="221" y="40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9" y="23"/>
                      <a:pt x="209" y="23"/>
                      <a:pt x="209" y="23"/>
                    </a:cubicBezTo>
                    <a:cubicBezTo>
                      <a:pt x="188" y="21"/>
                      <a:pt x="188" y="21"/>
                      <a:pt x="188" y="21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8" y="15"/>
                      <a:pt x="176" y="13"/>
                      <a:pt x="175" y="9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7" y="21"/>
                      <a:pt x="157" y="21"/>
                      <a:pt x="157" y="2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60" y="31"/>
                      <a:pt x="160" y="31"/>
                      <a:pt x="160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4"/>
                      <a:pt x="156" y="35"/>
                      <a:pt x="153" y="35"/>
                    </a:cubicBezTo>
                    <a:cubicBezTo>
                      <a:pt x="145" y="35"/>
                      <a:pt x="145" y="35"/>
                      <a:pt x="145" y="35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19" y="43"/>
                      <a:pt x="120" y="45"/>
                      <a:pt x="121" y="48"/>
                    </a:cubicBezTo>
                    <a:cubicBezTo>
                      <a:pt x="123" y="51"/>
                      <a:pt x="123" y="53"/>
                      <a:pt x="122" y="55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19" y="59"/>
                      <a:pt x="116" y="60"/>
                      <a:pt x="111" y="59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6" y="38"/>
                      <a:pt x="54" y="35"/>
                      <a:pt x="53" y="33"/>
                    </a:cubicBezTo>
                    <a:cubicBezTo>
                      <a:pt x="53" y="32"/>
                      <a:pt x="53" y="31"/>
                      <a:pt x="51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6" y="29"/>
                      <a:pt x="44" y="27"/>
                      <a:pt x="43" y="23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íṥḷïḋè"/>
              <p:cNvSpPr/>
              <p:nvPr/>
            </p:nvSpPr>
            <p:spPr bwMode="auto">
              <a:xfrm>
                <a:off x="1120" y="2052"/>
                <a:ext cx="1489" cy="904"/>
              </a:xfrm>
              <a:custGeom>
                <a:avLst/>
                <a:gdLst>
                  <a:gd name="T0" fmla="*/ 67 w 629"/>
                  <a:gd name="T1" fmla="*/ 18 h 382"/>
                  <a:gd name="T2" fmla="*/ 34 w 629"/>
                  <a:gd name="T3" fmla="*/ 29 h 382"/>
                  <a:gd name="T4" fmla="*/ 21 w 629"/>
                  <a:gd name="T5" fmla="*/ 54 h 382"/>
                  <a:gd name="T6" fmla="*/ 10 w 629"/>
                  <a:gd name="T7" fmla="*/ 105 h 382"/>
                  <a:gd name="T8" fmla="*/ 9 w 629"/>
                  <a:gd name="T9" fmla="*/ 119 h 382"/>
                  <a:gd name="T10" fmla="*/ 31 w 629"/>
                  <a:gd name="T11" fmla="*/ 166 h 382"/>
                  <a:gd name="T12" fmla="*/ 65 w 629"/>
                  <a:gd name="T13" fmla="*/ 204 h 382"/>
                  <a:gd name="T14" fmla="*/ 92 w 629"/>
                  <a:gd name="T15" fmla="*/ 196 h 382"/>
                  <a:gd name="T16" fmla="*/ 118 w 629"/>
                  <a:gd name="T17" fmla="*/ 230 h 382"/>
                  <a:gd name="T18" fmla="*/ 145 w 629"/>
                  <a:gd name="T19" fmla="*/ 250 h 382"/>
                  <a:gd name="T20" fmla="*/ 157 w 629"/>
                  <a:gd name="T21" fmla="*/ 271 h 382"/>
                  <a:gd name="T22" fmla="*/ 189 w 629"/>
                  <a:gd name="T23" fmla="*/ 293 h 382"/>
                  <a:gd name="T24" fmla="*/ 204 w 629"/>
                  <a:gd name="T25" fmla="*/ 302 h 382"/>
                  <a:gd name="T26" fmla="*/ 236 w 629"/>
                  <a:gd name="T27" fmla="*/ 314 h 382"/>
                  <a:gd name="T28" fmla="*/ 299 w 629"/>
                  <a:gd name="T29" fmla="*/ 324 h 382"/>
                  <a:gd name="T30" fmla="*/ 297 w 629"/>
                  <a:gd name="T31" fmla="*/ 350 h 382"/>
                  <a:gd name="T32" fmla="*/ 387 w 629"/>
                  <a:gd name="T33" fmla="*/ 339 h 382"/>
                  <a:gd name="T34" fmla="*/ 397 w 629"/>
                  <a:gd name="T35" fmla="*/ 369 h 382"/>
                  <a:gd name="T36" fmla="*/ 479 w 629"/>
                  <a:gd name="T37" fmla="*/ 357 h 382"/>
                  <a:gd name="T38" fmla="*/ 513 w 629"/>
                  <a:gd name="T39" fmla="*/ 340 h 382"/>
                  <a:gd name="T40" fmla="*/ 569 w 629"/>
                  <a:gd name="T41" fmla="*/ 360 h 382"/>
                  <a:gd name="T42" fmla="*/ 570 w 629"/>
                  <a:gd name="T43" fmla="*/ 358 h 382"/>
                  <a:gd name="T44" fmla="*/ 597 w 629"/>
                  <a:gd name="T45" fmla="*/ 348 h 382"/>
                  <a:gd name="T46" fmla="*/ 608 w 629"/>
                  <a:gd name="T47" fmla="*/ 332 h 382"/>
                  <a:gd name="T48" fmla="*/ 624 w 629"/>
                  <a:gd name="T49" fmla="*/ 281 h 382"/>
                  <a:gd name="T50" fmla="*/ 617 w 629"/>
                  <a:gd name="T51" fmla="*/ 248 h 382"/>
                  <a:gd name="T52" fmla="*/ 601 w 629"/>
                  <a:gd name="T53" fmla="*/ 207 h 382"/>
                  <a:gd name="T54" fmla="*/ 593 w 629"/>
                  <a:gd name="T55" fmla="*/ 192 h 382"/>
                  <a:gd name="T56" fmla="*/ 583 w 629"/>
                  <a:gd name="T57" fmla="*/ 197 h 382"/>
                  <a:gd name="T58" fmla="*/ 558 w 629"/>
                  <a:gd name="T59" fmla="*/ 203 h 382"/>
                  <a:gd name="T60" fmla="*/ 532 w 629"/>
                  <a:gd name="T61" fmla="*/ 214 h 382"/>
                  <a:gd name="T62" fmla="*/ 513 w 629"/>
                  <a:gd name="T63" fmla="*/ 190 h 382"/>
                  <a:gd name="T64" fmla="*/ 496 w 629"/>
                  <a:gd name="T65" fmla="*/ 172 h 382"/>
                  <a:gd name="T66" fmla="*/ 443 w 629"/>
                  <a:gd name="T67" fmla="*/ 166 h 382"/>
                  <a:gd name="T68" fmla="*/ 403 w 629"/>
                  <a:gd name="T69" fmla="*/ 150 h 382"/>
                  <a:gd name="T70" fmla="*/ 389 w 629"/>
                  <a:gd name="T71" fmla="*/ 134 h 382"/>
                  <a:gd name="T72" fmla="*/ 369 w 629"/>
                  <a:gd name="T73" fmla="*/ 136 h 382"/>
                  <a:gd name="T74" fmla="*/ 347 w 629"/>
                  <a:gd name="T75" fmla="*/ 98 h 382"/>
                  <a:gd name="T76" fmla="*/ 356 w 629"/>
                  <a:gd name="T77" fmla="*/ 74 h 382"/>
                  <a:gd name="T78" fmla="*/ 357 w 629"/>
                  <a:gd name="T79" fmla="*/ 40 h 382"/>
                  <a:gd name="T80" fmla="*/ 357 w 629"/>
                  <a:gd name="T81" fmla="*/ 22 h 382"/>
                  <a:gd name="T82" fmla="*/ 355 w 629"/>
                  <a:gd name="T83" fmla="*/ 20 h 382"/>
                  <a:gd name="T84" fmla="*/ 347 w 629"/>
                  <a:gd name="T85" fmla="*/ 15 h 382"/>
                  <a:gd name="T86" fmla="*/ 305 w 629"/>
                  <a:gd name="T87" fmla="*/ 2 h 382"/>
                  <a:gd name="T88" fmla="*/ 260 w 629"/>
                  <a:gd name="T89" fmla="*/ 12 h 382"/>
                  <a:gd name="T90" fmla="*/ 221 w 629"/>
                  <a:gd name="T91" fmla="*/ 18 h 382"/>
                  <a:gd name="T92" fmla="*/ 206 w 629"/>
                  <a:gd name="T93" fmla="*/ 20 h 382"/>
                  <a:gd name="T94" fmla="*/ 171 w 629"/>
                  <a:gd name="T95" fmla="*/ 18 h 382"/>
                  <a:gd name="T96" fmla="*/ 152 w 629"/>
                  <a:gd name="T97" fmla="*/ 0 h 382"/>
                  <a:gd name="T98" fmla="*/ 135 w 629"/>
                  <a:gd name="T99" fmla="*/ 10 h 382"/>
                  <a:gd name="T100" fmla="*/ 92 w 629"/>
                  <a:gd name="T101" fmla="*/ 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9" h="382">
                    <a:moveTo>
                      <a:pt x="77" y="2"/>
                    </a:moveTo>
                    <a:cubicBezTo>
                      <a:pt x="77" y="2"/>
                      <a:pt x="77" y="2"/>
                      <a:pt x="77" y="2"/>
                    </a:cubicBezTo>
                    <a:cubicBezTo>
                      <a:pt x="76" y="6"/>
                      <a:pt x="73" y="8"/>
                      <a:pt x="70" y="11"/>
                    </a:cubicBezTo>
                    <a:cubicBezTo>
                      <a:pt x="67" y="12"/>
                      <a:pt x="67" y="14"/>
                      <a:pt x="67" y="16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20"/>
                      <a:pt x="65" y="23"/>
                      <a:pt x="62" y="28"/>
                    </a:cubicBezTo>
                    <a:cubicBezTo>
                      <a:pt x="62" y="30"/>
                      <a:pt x="62" y="30"/>
                      <a:pt x="62" y="30"/>
                    </a:cubicBezTo>
                    <a:cubicBezTo>
                      <a:pt x="61" y="31"/>
                      <a:pt x="59" y="32"/>
                      <a:pt x="57" y="32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26" y="44"/>
                      <a:pt x="22" y="50"/>
                      <a:pt x="21" y="54"/>
                    </a:cubicBezTo>
                    <a:cubicBezTo>
                      <a:pt x="21" y="56"/>
                      <a:pt x="23" y="63"/>
                      <a:pt x="29" y="75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4" y="88"/>
                      <a:pt x="33" y="92"/>
                      <a:pt x="29" y="98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9" y="116"/>
                      <a:pt x="9" y="116"/>
                      <a:pt x="9" y="116"/>
                    </a:cubicBezTo>
                    <a:cubicBezTo>
                      <a:pt x="10" y="117"/>
                      <a:pt x="10" y="118"/>
                      <a:pt x="9" y="118"/>
                    </a:cubicBezTo>
                    <a:cubicBezTo>
                      <a:pt x="9" y="119"/>
                      <a:pt x="9" y="119"/>
                      <a:pt x="9" y="119"/>
                    </a:cubicBezTo>
                    <a:cubicBezTo>
                      <a:pt x="7" y="120"/>
                      <a:pt x="5" y="124"/>
                      <a:pt x="2" y="131"/>
                    </a:cubicBezTo>
                    <a:cubicBezTo>
                      <a:pt x="0" y="137"/>
                      <a:pt x="1" y="143"/>
                      <a:pt x="6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9" y="150"/>
                      <a:pt x="23" y="156"/>
                      <a:pt x="30" y="165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8"/>
                      <a:pt x="32" y="170"/>
                      <a:pt x="34" y="17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65" y="204"/>
                      <a:pt x="65" y="204"/>
                      <a:pt x="65" y="204"/>
                    </a:cubicBezTo>
                    <a:cubicBezTo>
                      <a:pt x="70" y="204"/>
                      <a:pt x="70" y="204"/>
                      <a:pt x="70" y="204"/>
                    </a:cubicBezTo>
                    <a:cubicBezTo>
                      <a:pt x="76" y="193"/>
                      <a:pt x="76" y="193"/>
                      <a:pt x="76" y="193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7"/>
                      <a:pt x="92" y="197"/>
                      <a:pt x="92" y="197"/>
                    </a:cubicBezTo>
                    <a:cubicBezTo>
                      <a:pt x="94" y="207"/>
                      <a:pt x="94" y="207"/>
                      <a:pt x="94" y="207"/>
                    </a:cubicBezTo>
                    <a:cubicBezTo>
                      <a:pt x="112" y="227"/>
                      <a:pt x="112" y="227"/>
                      <a:pt x="112" y="227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35" y="252"/>
                      <a:pt x="135" y="252"/>
                      <a:pt x="135" y="252"/>
                    </a:cubicBezTo>
                    <a:cubicBezTo>
                      <a:pt x="145" y="250"/>
                      <a:pt x="145" y="250"/>
                      <a:pt x="145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7" y="250"/>
                      <a:pt x="147" y="250"/>
                      <a:pt x="147" y="250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8" y="252"/>
                      <a:pt x="148" y="252"/>
                      <a:pt x="148" y="252"/>
                    </a:cubicBezTo>
                    <a:cubicBezTo>
                      <a:pt x="157" y="271"/>
                      <a:pt x="157" y="271"/>
                      <a:pt x="157" y="271"/>
                    </a:cubicBezTo>
                    <a:cubicBezTo>
                      <a:pt x="168" y="278"/>
                      <a:pt x="168" y="278"/>
                      <a:pt x="168" y="278"/>
                    </a:cubicBezTo>
                    <a:cubicBezTo>
                      <a:pt x="177" y="280"/>
                      <a:pt x="177" y="280"/>
                      <a:pt x="177" y="280"/>
                    </a:cubicBezTo>
                    <a:cubicBezTo>
                      <a:pt x="182" y="292"/>
                      <a:pt x="182" y="292"/>
                      <a:pt x="182" y="292"/>
                    </a:cubicBezTo>
                    <a:cubicBezTo>
                      <a:pt x="189" y="292"/>
                      <a:pt x="189" y="292"/>
                      <a:pt x="189" y="292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4" y="302"/>
                      <a:pt x="204" y="302"/>
                      <a:pt x="204" y="302"/>
                    </a:cubicBezTo>
                    <a:cubicBezTo>
                      <a:pt x="214" y="314"/>
                      <a:pt x="214" y="314"/>
                      <a:pt x="214" y="314"/>
                    </a:cubicBezTo>
                    <a:cubicBezTo>
                      <a:pt x="229" y="312"/>
                      <a:pt x="229" y="312"/>
                      <a:pt x="229" y="312"/>
                    </a:cubicBezTo>
                    <a:cubicBezTo>
                      <a:pt x="230" y="312"/>
                      <a:pt x="230" y="312"/>
                      <a:pt x="230" y="312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46" y="322"/>
                      <a:pt x="246" y="322"/>
                      <a:pt x="246" y="322"/>
                    </a:cubicBezTo>
                    <a:cubicBezTo>
                      <a:pt x="263" y="324"/>
                      <a:pt x="263" y="324"/>
                      <a:pt x="263" y="324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87" y="320"/>
                      <a:pt x="296" y="321"/>
                      <a:pt x="299" y="324"/>
                    </a:cubicBezTo>
                    <a:cubicBezTo>
                      <a:pt x="301" y="328"/>
                      <a:pt x="300" y="331"/>
                      <a:pt x="295" y="335"/>
                    </a:cubicBezTo>
                    <a:cubicBezTo>
                      <a:pt x="291" y="339"/>
                      <a:pt x="291" y="339"/>
                      <a:pt x="291" y="339"/>
                    </a:cubicBezTo>
                    <a:cubicBezTo>
                      <a:pt x="290" y="341"/>
                      <a:pt x="292" y="344"/>
                      <a:pt x="297" y="349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300" y="352"/>
                      <a:pt x="300" y="352"/>
                      <a:pt x="300" y="352"/>
                    </a:cubicBezTo>
                    <a:cubicBezTo>
                      <a:pt x="301" y="351"/>
                      <a:pt x="301" y="351"/>
                      <a:pt x="301" y="351"/>
                    </a:cubicBezTo>
                    <a:cubicBezTo>
                      <a:pt x="311" y="332"/>
                      <a:pt x="319" y="322"/>
                      <a:pt x="325" y="320"/>
                    </a:cubicBezTo>
                    <a:cubicBezTo>
                      <a:pt x="331" y="318"/>
                      <a:pt x="343" y="323"/>
                      <a:pt x="363" y="335"/>
                    </a:cubicBezTo>
                    <a:cubicBezTo>
                      <a:pt x="387" y="339"/>
                      <a:pt x="387" y="339"/>
                      <a:pt x="387" y="339"/>
                    </a:cubicBezTo>
                    <a:cubicBezTo>
                      <a:pt x="387" y="340"/>
                      <a:pt x="387" y="340"/>
                      <a:pt x="387" y="340"/>
                    </a:cubicBezTo>
                    <a:cubicBezTo>
                      <a:pt x="387" y="341"/>
                      <a:pt x="387" y="341"/>
                      <a:pt x="387" y="341"/>
                    </a:cubicBezTo>
                    <a:cubicBezTo>
                      <a:pt x="385" y="352"/>
                      <a:pt x="385" y="352"/>
                      <a:pt x="385" y="352"/>
                    </a:cubicBezTo>
                    <a:cubicBezTo>
                      <a:pt x="397" y="354"/>
                      <a:pt x="397" y="354"/>
                      <a:pt x="397" y="354"/>
                    </a:cubicBezTo>
                    <a:cubicBezTo>
                      <a:pt x="397" y="369"/>
                      <a:pt x="397" y="369"/>
                      <a:pt x="397" y="369"/>
                    </a:cubicBezTo>
                    <a:cubicBezTo>
                      <a:pt x="401" y="376"/>
                      <a:pt x="403" y="380"/>
                      <a:pt x="405" y="381"/>
                    </a:cubicBezTo>
                    <a:cubicBezTo>
                      <a:pt x="407" y="382"/>
                      <a:pt x="419" y="382"/>
                      <a:pt x="441" y="381"/>
                    </a:cubicBezTo>
                    <a:cubicBezTo>
                      <a:pt x="453" y="374"/>
                      <a:pt x="453" y="374"/>
                      <a:pt x="453" y="374"/>
                    </a:cubicBezTo>
                    <a:cubicBezTo>
                      <a:pt x="465" y="358"/>
                      <a:pt x="465" y="358"/>
                      <a:pt x="465" y="358"/>
                    </a:cubicBezTo>
                    <a:cubicBezTo>
                      <a:pt x="479" y="357"/>
                      <a:pt x="479" y="357"/>
                      <a:pt x="479" y="357"/>
                    </a:cubicBezTo>
                    <a:cubicBezTo>
                      <a:pt x="486" y="355"/>
                      <a:pt x="486" y="355"/>
                      <a:pt x="486" y="355"/>
                    </a:cubicBezTo>
                    <a:cubicBezTo>
                      <a:pt x="512" y="340"/>
                      <a:pt x="512" y="340"/>
                      <a:pt x="512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28" y="338"/>
                      <a:pt x="537" y="338"/>
                      <a:pt x="539" y="340"/>
                    </a:cubicBezTo>
                    <a:cubicBezTo>
                      <a:pt x="557" y="354"/>
                      <a:pt x="557" y="354"/>
                      <a:pt x="557" y="354"/>
                    </a:cubicBezTo>
                    <a:cubicBezTo>
                      <a:pt x="562" y="356"/>
                      <a:pt x="562" y="356"/>
                      <a:pt x="562" y="356"/>
                    </a:cubicBezTo>
                    <a:cubicBezTo>
                      <a:pt x="563" y="357"/>
                      <a:pt x="563" y="357"/>
                      <a:pt x="563" y="357"/>
                    </a:cubicBezTo>
                    <a:cubicBezTo>
                      <a:pt x="569" y="360"/>
                      <a:pt x="569" y="360"/>
                      <a:pt x="569" y="360"/>
                    </a:cubicBezTo>
                    <a:cubicBezTo>
                      <a:pt x="570" y="360"/>
                      <a:pt x="570" y="360"/>
                      <a:pt x="570" y="360"/>
                    </a:cubicBezTo>
                    <a:cubicBezTo>
                      <a:pt x="570" y="359"/>
                      <a:pt x="570" y="359"/>
                      <a:pt x="570" y="359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3" y="346"/>
                      <a:pt x="573" y="346"/>
                      <a:pt x="573" y="346"/>
                    </a:cubicBezTo>
                    <a:cubicBezTo>
                      <a:pt x="571" y="342"/>
                      <a:pt x="571" y="339"/>
                      <a:pt x="573" y="337"/>
                    </a:cubicBezTo>
                    <a:cubicBezTo>
                      <a:pt x="573" y="335"/>
                      <a:pt x="575" y="334"/>
                      <a:pt x="579" y="333"/>
                    </a:cubicBezTo>
                    <a:cubicBezTo>
                      <a:pt x="585" y="332"/>
                      <a:pt x="590" y="337"/>
                      <a:pt x="596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607" y="344"/>
                      <a:pt x="607" y="344"/>
                      <a:pt x="607" y="344"/>
                    </a:cubicBezTo>
                    <a:cubicBezTo>
                      <a:pt x="609" y="344"/>
                      <a:pt x="610" y="342"/>
                      <a:pt x="610" y="340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7" y="329"/>
                      <a:pt x="608" y="326"/>
                      <a:pt x="611" y="325"/>
                    </a:cubicBezTo>
                    <a:cubicBezTo>
                      <a:pt x="615" y="322"/>
                      <a:pt x="615" y="322"/>
                      <a:pt x="615" y="322"/>
                    </a:cubicBezTo>
                    <a:cubicBezTo>
                      <a:pt x="623" y="312"/>
                      <a:pt x="623" y="312"/>
                      <a:pt x="623" y="312"/>
                    </a:cubicBezTo>
                    <a:cubicBezTo>
                      <a:pt x="629" y="299"/>
                      <a:pt x="629" y="299"/>
                      <a:pt x="629" y="299"/>
                    </a:cubicBezTo>
                    <a:cubicBezTo>
                      <a:pt x="624" y="291"/>
                      <a:pt x="623" y="285"/>
                      <a:pt x="624" y="281"/>
                    </a:cubicBezTo>
                    <a:cubicBezTo>
                      <a:pt x="625" y="270"/>
                      <a:pt x="625" y="270"/>
                      <a:pt x="625" y="270"/>
                    </a:cubicBezTo>
                    <a:cubicBezTo>
                      <a:pt x="623" y="265"/>
                      <a:pt x="622" y="262"/>
                      <a:pt x="622" y="259"/>
                    </a:cubicBezTo>
                    <a:cubicBezTo>
                      <a:pt x="622" y="258"/>
                      <a:pt x="620" y="254"/>
                      <a:pt x="617" y="249"/>
                    </a:cubicBezTo>
                    <a:cubicBezTo>
                      <a:pt x="617" y="249"/>
                      <a:pt x="617" y="249"/>
                      <a:pt x="617" y="249"/>
                    </a:cubicBezTo>
                    <a:cubicBezTo>
                      <a:pt x="617" y="248"/>
                      <a:pt x="617" y="248"/>
                      <a:pt x="617" y="248"/>
                    </a:cubicBezTo>
                    <a:cubicBezTo>
                      <a:pt x="615" y="234"/>
                      <a:pt x="615" y="234"/>
                      <a:pt x="615" y="234"/>
                    </a:cubicBezTo>
                    <a:cubicBezTo>
                      <a:pt x="615" y="231"/>
                      <a:pt x="615" y="228"/>
                      <a:pt x="615" y="224"/>
                    </a:cubicBezTo>
                    <a:cubicBezTo>
                      <a:pt x="612" y="221"/>
                      <a:pt x="609" y="218"/>
                      <a:pt x="608" y="216"/>
                    </a:cubicBezTo>
                    <a:cubicBezTo>
                      <a:pt x="602" y="208"/>
                      <a:pt x="602" y="208"/>
                      <a:pt x="602" y="208"/>
                    </a:cubicBezTo>
                    <a:cubicBezTo>
                      <a:pt x="601" y="207"/>
                      <a:pt x="601" y="207"/>
                      <a:pt x="601" y="207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599" y="196"/>
                      <a:pt x="599" y="196"/>
                      <a:pt x="599" y="196"/>
                    </a:cubicBezTo>
                    <a:cubicBezTo>
                      <a:pt x="593" y="191"/>
                      <a:pt x="593" y="191"/>
                      <a:pt x="593" y="191"/>
                    </a:cubicBezTo>
                    <a:cubicBezTo>
                      <a:pt x="593" y="192"/>
                      <a:pt x="593" y="192"/>
                      <a:pt x="593" y="192"/>
                    </a:cubicBezTo>
                    <a:cubicBezTo>
                      <a:pt x="582" y="182"/>
                      <a:pt x="582" y="182"/>
                      <a:pt x="582" y="182"/>
                    </a:cubicBezTo>
                    <a:cubicBezTo>
                      <a:pt x="582" y="183"/>
                      <a:pt x="582" y="183"/>
                      <a:pt x="582" y="183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7"/>
                      <a:pt x="583" y="197"/>
                      <a:pt x="583" y="197"/>
                    </a:cubicBezTo>
                    <a:cubicBezTo>
                      <a:pt x="577" y="200"/>
                      <a:pt x="577" y="200"/>
                      <a:pt x="577" y="200"/>
                    </a:cubicBezTo>
                    <a:cubicBezTo>
                      <a:pt x="577" y="208"/>
                      <a:pt x="577" y="208"/>
                      <a:pt x="577" y="208"/>
                    </a:cubicBezTo>
                    <a:cubicBezTo>
                      <a:pt x="577" y="209"/>
                      <a:pt x="577" y="209"/>
                      <a:pt x="577" y="209"/>
                    </a:cubicBezTo>
                    <a:cubicBezTo>
                      <a:pt x="563" y="214"/>
                      <a:pt x="563" y="214"/>
                      <a:pt x="563" y="214"/>
                    </a:cubicBezTo>
                    <a:cubicBezTo>
                      <a:pt x="558" y="203"/>
                      <a:pt x="558" y="203"/>
                      <a:pt x="558" y="203"/>
                    </a:cubicBezTo>
                    <a:cubicBezTo>
                      <a:pt x="555" y="202"/>
                      <a:pt x="555" y="202"/>
                      <a:pt x="555" y="202"/>
                    </a:cubicBezTo>
                    <a:cubicBezTo>
                      <a:pt x="551" y="207"/>
                      <a:pt x="551" y="207"/>
                      <a:pt x="551" y="207"/>
                    </a:cubicBezTo>
                    <a:cubicBezTo>
                      <a:pt x="548" y="215"/>
                      <a:pt x="548" y="215"/>
                      <a:pt x="548" y="215"/>
                    </a:cubicBezTo>
                    <a:cubicBezTo>
                      <a:pt x="538" y="218"/>
                      <a:pt x="538" y="218"/>
                      <a:pt x="538" y="218"/>
                    </a:cubicBezTo>
                    <a:cubicBezTo>
                      <a:pt x="532" y="214"/>
                      <a:pt x="532" y="214"/>
                      <a:pt x="532" y="214"/>
                    </a:cubicBezTo>
                    <a:cubicBezTo>
                      <a:pt x="524" y="211"/>
                      <a:pt x="524" y="211"/>
                      <a:pt x="524" y="211"/>
                    </a:cubicBezTo>
                    <a:cubicBezTo>
                      <a:pt x="522" y="200"/>
                      <a:pt x="522" y="200"/>
                      <a:pt x="522" y="200"/>
                    </a:cubicBezTo>
                    <a:cubicBezTo>
                      <a:pt x="519" y="193"/>
                      <a:pt x="519" y="193"/>
                      <a:pt x="519" y="193"/>
                    </a:cubicBezTo>
                    <a:cubicBezTo>
                      <a:pt x="514" y="191"/>
                      <a:pt x="514" y="191"/>
                      <a:pt x="514" y="191"/>
                    </a:cubicBezTo>
                    <a:cubicBezTo>
                      <a:pt x="513" y="190"/>
                      <a:pt x="513" y="190"/>
                      <a:pt x="513" y="190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06" y="180"/>
                      <a:pt x="506" y="180"/>
                      <a:pt x="506" y="180"/>
                    </a:cubicBezTo>
                    <a:cubicBezTo>
                      <a:pt x="501" y="172"/>
                      <a:pt x="501" y="172"/>
                      <a:pt x="501" y="172"/>
                    </a:cubicBezTo>
                    <a:cubicBezTo>
                      <a:pt x="496" y="172"/>
                      <a:pt x="496" y="172"/>
                      <a:pt x="496" y="172"/>
                    </a:cubicBezTo>
                    <a:cubicBezTo>
                      <a:pt x="488" y="175"/>
                      <a:pt x="488" y="175"/>
                      <a:pt x="488" y="175"/>
                    </a:cubicBezTo>
                    <a:cubicBezTo>
                      <a:pt x="487" y="176"/>
                      <a:pt x="487" y="176"/>
                      <a:pt x="487" y="176"/>
                    </a:cubicBezTo>
                    <a:cubicBezTo>
                      <a:pt x="467" y="174"/>
                      <a:pt x="467" y="174"/>
                      <a:pt x="467" y="174"/>
                    </a:cubicBezTo>
                    <a:cubicBezTo>
                      <a:pt x="451" y="171"/>
                      <a:pt x="451" y="171"/>
                      <a:pt x="451" y="171"/>
                    </a:cubicBezTo>
                    <a:cubicBezTo>
                      <a:pt x="450" y="170"/>
                      <a:pt x="447" y="169"/>
                      <a:pt x="443" y="166"/>
                    </a:cubicBezTo>
                    <a:cubicBezTo>
                      <a:pt x="431" y="162"/>
                      <a:pt x="431" y="162"/>
                      <a:pt x="431" y="162"/>
                    </a:cubicBezTo>
                    <a:cubicBezTo>
                      <a:pt x="422" y="160"/>
                      <a:pt x="417" y="158"/>
                      <a:pt x="415" y="156"/>
                    </a:cubicBezTo>
                    <a:cubicBezTo>
                      <a:pt x="413" y="154"/>
                      <a:pt x="413" y="154"/>
                      <a:pt x="413" y="154"/>
                    </a:cubicBezTo>
                    <a:cubicBezTo>
                      <a:pt x="411" y="154"/>
                      <a:pt x="411" y="154"/>
                      <a:pt x="411" y="154"/>
                    </a:cubicBezTo>
                    <a:cubicBezTo>
                      <a:pt x="403" y="150"/>
                      <a:pt x="403" y="150"/>
                      <a:pt x="403" y="150"/>
                    </a:cubicBezTo>
                    <a:cubicBezTo>
                      <a:pt x="403" y="149"/>
                      <a:pt x="403" y="149"/>
                      <a:pt x="403" y="149"/>
                    </a:cubicBezTo>
                    <a:cubicBezTo>
                      <a:pt x="401" y="148"/>
                      <a:pt x="400" y="146"/>
                      <a:pt x="399" y="145"/>
                    </a:cubicBezTo>
                    <a:cubicBezTo>
                      <a:pt x="398" y="141"/>
                      <a:pt x="398" y="141"/>
                      <a:pt x="398" y="141"/>
                    </a:cubicBezTo>
                    <a:cubicBezTo>
                      <a:pt x="395" y="136"/>
                      <a:pt x="395" y="136"/>
                      <a:pt x="395" y="136"/>
                    </a:cubicBezTo>
                    <a:cubicBezTo>
                      <a:pt x="389" y="134"/>
                      <a:pt x="389" y="134"/>
                      <a:pt x="389" y="134"/>
                    </a:cubicBezTo>
                    <a:cubicBezTo>
                      <a:pt x="387" y="135"/>
                      <a:pt x="387" y="135"/>
                      <a:pt x="387" y="135"/>
                    </a:cubicBezTo>
                    <a:cubicBezTo>
                      <a:pt x="385" y="137"/>
                      <a:pt x="385" y="137"/>
                      <a:pt x="385" y="137"/>
                    </a:cubicBezTo>
                    <a:cubicBezTo>
                      <a:pt x="384" y="138"/>
                      <a:pt x="384" y="138"/>
                      <a:pt x="384" y="138"/>
                    </a:cubicBezTo>
                    <a:cubicBezTo>
                      <a:pt x="382" y="139"/>
                      <a:pt x="380" y="140"/>
                      <a:pt x="379" y="140"/>
                    </a:cubicBezTo>
                    <a:cubicBezTo>
                      <a:pt x="375" y="141"/>
                      <a:pt x="372" y="140"/>
                      <a:pt x="369" y="136"/>
                    </a:cubicBezTo>
                    <a:cubicBezTo>
                      <a:pt x="361" y="128"/>
                      <a:pt x="361" y="128"/>
                      <a:pt x="361" y="128"/>
                    </a:cubicBezTo>
                    <a:cubicBezTo>
                      <a:pt x="358" y="124"/>
                      <a:pt x="356" y="121"/>
                      <a:pt x="355" y="119"/>
                    </a:cubicBezTo>
                    <a:cubicBezTo>
                      <a:pt x="353" y="116"/>
                      <a:pt x="353" y="116"/>
                      <a:pt x="353" y="116"/>
                    </a:cubicBezTo>
                    <a:cubicBezTo>
                      <a:pt x="351" y="113"/>
                      <a:pt x="349" y="110"/>
                      <a:pt x="347" y="108"/>
                    </a:cubicBezTo>
                    <a:cubicBezTo>
                      <a:pt x="346" y="104"/>
                      <a:pt x="346" y="101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52" y="89"/>
                      <a:pt x="352" y="89"/>
                      <a:pt x="352" y="89"/>
                    </a:cubicBezTo>
                    <a:cubicBezTo>
                      <a:pt x="355" y="80"/>
                      <a:pt x="355" y="80"/>
                      <a:pt x="355" y="80"/>
                    </a:cubicBezTo>
                    <a:cubicBezTo>
                      <a:pt x="356" y="74"/>
                      <a:pt x="356" y="74"/>
                      <a:pt x="356" y="74"/>
                    </a:cubicBezTo>
                    <a:cubicBezTo>
                      <a:pt x="354" y="64"/>
                      <a:pt x="354" y="64"/>
                      <a:pt x="354" y="64"/>
                    </a:cubicBezTo>
                    <a:cubicBezTo>
                      <a:pt x="348" y="59"/>
                      <a:pt x="348" y="59"/>
                      <a:pt x="348" y="59"/>
                    </a:cubicBezTo>
                    <a:cubicBezTo>
                      <a:pt x="349" y="52"/>
                      <a:pt x="349" y="52"/>
                      <a:pt x="349" y="52"/>
                    </a:cubicBezTo>
                    <a:cubicBezTo>
                      <a:pt x="349" y="46"/>
                      <a:pt x="351" y="43"/>
                      <a:pt x="355" y="42"/>
                    </a:cubicBezTo>
                    <a:cubicBezTo>
                      <a:pt x="357" y="42"/>
                      <a:pt x="357" y="41"/>
                      <a:pt x="357" y="40"/>
                    </a:cubicBezTo>
                    <a:cubicBezTo>
                      <a:pt x="357" y="39"/>
                      <a:pt x="357" y="39"/>
                      <a:pt x="357" y="39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4" y="20"/>
                      <a:pt x="354" y="20"/>
                      <a:pt x="354" y="20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1" y="10"/>
                      <a:pt x="341" y="10"/>
                      <a:pt x="341" y="10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16" y="2"/>
                      <a:pt x="316" y="2"/>
                      <a:pt x="316" y="2"/>
                    </a:cubicBezTo>
                    <a:cubicBezTo>
                      <a:pt x="305" y="2"/>
                      <a:pt x="305" y="2"/>
                      <a:pt x="305" y="2"/>
                    </a:cubicBezTo>
                    <a:cubicBezTo>
                      <a:pt x="303" y="2"/>
                      <a:pt x="301" y="4"/>
                      <a:pt x="299" y="5"/>
                    </a:cubicBezTo>
                    <a:cubicBezTo>
                      <a:pt x="298" y="5"/>
                      <a:pt x="298" y="5"/>
                      <a:pt x="298" y="5"/>
                    </a:cubicBezTo>
                    <a:cubicBezTo>
                      <a:pt x="289" y="8"/>
                      <a:pt x="289" y="8"/>
                      <a:pt x="289" y="8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4" y="9"/>
                      <a:pt x="261" y="10"/>
                      <a:pt x="260" y="12"/>
                    </a:cubicBezTo>
                    <a:cubicBezTo>
                      <a:pt x="257" y="14"/>
                      <a:pt x="253" y="15"/>
                      <a:pt x="247" y="17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06" y="20"/>
                      <a:pt x="206" y="20"/>
                      <a:pt x="206" y="20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79" y="18"/>
                      <a:pt x="179" y="18"/>
                      <a:pt x="179" y="18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68" y="18"/>
                      <a:pt x="165" y="15"/>
                      <a:pt x="161" y="10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6"/>
                      <a:pt x="158" y="4"/>
                      <a:pt x="158" y="4"/>
                    </a:cubicBezTo>
                    <a:cubicBezTo>
                      <a:pt x="156" y="2"/>
                      <a:pt x="156" y="2"/>
                      <a:pt x="156" y="2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36" y="10"/>
                      <a:pt x="136" y="10"/>
                      <a:pt x="136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7" y="11"/>
                      <a:pt x="112" y="10"/>
                      <a:pt x="106" y="8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84" y="2"/>
                      <a:pt x="84" y="2"/>
                      <a:pt x="84" y="2"/>
                    </a:cubicBezTo>
                    <a:lnTo>
                      <a:pt x="7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îş1ïdê"/>
              <p:cNvSpPr/>
              <p:nvPr/>
            </p:nvSpPr>
            <p:spPr bwMode="auto">
              <a:xfrm>
                <a:off x="2476" y="2805"/>
                <a:ext cx="673" cy="701"/>
              </a:xfrm>
              <a:custGeom>
                <a:avLst/>
                <a:gdLst>
                  <a:gd name="T0" fmla="*/ 10 w 284"/>
                  <a:gd name="T1" fmla="*/ 182 h 296"/>
                  <a:gd name="T2" fmla="*/ 41 w 284"/>
                  <a:gd name="T3" fmla="*/ 181 h 296"/>
                  <a:gd name="T4" fmla="*/ 42 w 284"/>
                  <a:gd name="T5" fmla="*/ 195 h 296"/>
                  <a:gd name="T6" fmla="*/ 68 w 284"/>
                  <a:gd name="T7" fmla="*/ 221 h 296"/>
                  <a:gd name="T8" fmla="*/ 72 w 284"/>
                  <a:gd name="T9" fmla="*/ 260 h 296"/>
                  <a:gd name="T10" fmla="*/ 110 w 284"/>
                  <a:gd name="T11" fmla="*/ 270 h 296"/>
                  <a:gd name="T12" fmla="*/ 118 w 284"/>
                  <a:gd name="T13" fmla="*/ 282 h 296"/>
                  <a:gd name="T14" fmla="*/ 136 w 284"/>
                  <a:gd name="T15" fmla="*/ 296 h 296"/>
                  <a:gd name="T16" fmla="*/ 136 w 284"/>
                  <a:gd name="T17" fmla="*/ 284 h 296"/>
                  <a:gd name="T18" fmla="*/ 135 w 284"/>
                  <a:gd name="T19" fmla="*/ 244 h 296"/>
                  <a:gd name="T20" fmla="*/ 162 w 284"/>
                  <a:gd name="T21" fmla="*/ 236 h 296"/>
                  <a:gd name="T22" fmla="*/ 190 w 284"/>
                  <a:gd name="T23" fmla="*/ 236 h 296"/>
                  <a:gd name="T24" fmla="*/ 220 w 284"/>
                  <a:gd name="T25" fmla="*/ 233 h 296"/>
                  <a:gd name="T26" fmla="*/ 256 w 284"/>
                  <a:gd name="T27" fmla="*/ 211 h 296"/>
                  <a:gd name="T28" fmla="*/ 265 w 284"/>
                  <a:gd name="T29" fmla="*/ 214 h 296"/>
                  <a:gd name="T30" fmla="*/ 270 w 284"/>
                  <a:gd name="T31" fmla="*/ 216 h 296"/>
                  <a:gd name="T32" fmla="*/ 284 w 284"/>
                  <a:gd name="T33" fmla="*/ 205 h 296"/>
                  <a:gd name="T34" fmla="*/ 274 w 284"/>
                  <a:gd name="T35" fmla="*/ 194 h 296"/>
                  <a:gd name="T36" fmla="*/ 252 w 284"/>
                  <a:gd name="T37" fmla="*/ 180 h 296"/>
                  <a:gd name="T38" fmla="*/ 236 w 284"/>
                  <a:gd name="T39" fmla="*/ 182 h 296"/>
                  <a:gd name="T40" fmla="*/ 230 w 284"/>
                  <a:gd name="T41" fmla="*/ 170 h 296"/>
                  <a:gd name="T42" fmla="*/ 234 w 284"/>
                  <a:gd name="T43" fmla="*/ 155 h 296"/>
                  <a:gd name="T44" fmla="*/ 226 w 284"/>
                  <a:gd name="T45" fmla="*/ 136 h 296"/>
                  <a:gd name="T46" fmla="*/ 232 w 284"/>
                  <a:gd name="T47" fmla="*/ 106 h 296"/>
                  <a:gd name="T48" fmla="*/ 216 w 284"/>
                  <a:gd name="T49" fmla="*/ 102 h 296"/>
                  <a:gd name="T50" fmla="*/ 200 w 284"/>
                  <a:gd name="T51" fmla="*/ 84 h 296"/>
                  <a:gd name="T52" fmla="*/ 198 w 284"/>
                  <a:gd name="T53" fmla="*/ 74 h 296"/>
                  <a:gd name="T54" fmla="*/ 206 w 284"/>
                  <a:gd name="T55" fmla="*/ 66 h 296"/>
                  <a:gd name="T56" fmla="*/ 236 w 284"/>
                  <a:gd name="T57" fmla="*/ 63 h 296"/>
                  <a:gd name="T58" fmla="*/ 243 w 284"/>
                  <a:gd name="T59" fmla="*/ 66 h 296"/>
                  <a:gd name="T60" fmla="*/ 256 w 284"/>
                  <a:gd name="T61" fmla="*/ 54 h 296"/>
                  <a:gd name="T62" fmla="*/ 235 w 284"/>
                  <a:gd name="T63" fmla="*/ 52 h 296"/>
                  <a:gd name="T64" fmla="*/ 227 w 284"/>
                  <a:gd name="T65" fmla="*/ 44 h 296"/>
                  <a:gd name="T66" fmla="*/ 222 w 284"/>
                  <a:gd name="T67" fmla="*/ 22 h 296"/>
                  <a:gd name="T68" fmla="*/ 198 w 284"/>
                  <a:gd name="T69" fmla="*/ 34 h 296"/>
                  <a:gd name="T70" fmla="*/ 201 w 284"/>
                  <a:gd name="T71" fmla="*/ 50 h 296"/>
                  <a:gd name="T72" fmla="*/ 193 w 284"/>
                  <a:gd name="T73" fmla="*/ 62 h 296"/>
                  <a:gd name="T74" fmla="*/ 183 w 284"/>
                  <a:gd name="T75" fmla="*/ 85 h 296"/>
                  <a:gd name="T76" fmla="*/ 183 w 284"/>
                  <a:gd name="T77" fmla="*/ 98 h 296"/>
                  <a:gd name="T78" fmla="*/ 178 w 284"/>
                  <a:gd name="T79" fmla="*/ 104 h 296"/>
                  <a:gd name="T80" fmla="*/ 173 w 284"/>
                  <a:gd name="T81" fmla="*/ 107 h 296"/>
                  <a:gd name="T82" fmla="*/ 154 w 284"/>
                  <a:gd name="T83" fmla="*/ 112 h 296"/>
                  <a:gd name="T84" fmla="*/ 138 w 284"/>
                  <a:gd name="T85" fmla="*/ 110 h 296"/>
                  <a:gd name="T86" fmla="*/ 129 w 284"/>
                  <a:gd name="T87" fmla="*/ 106 h 296"/>
                  <a:gd name="T88" fmla="*/ 122 w 284"/>
                  <a:gd name="T89" fmla="*/ 84 h 296"/>
                  <a:gd name="T90" fmla="*/ 113 w 284"/>
                  <a:gd name="T91" fmla="*/ 64 h 296"/>
                  <a:gd name="T92" fmla="*/ 110 w 284"/>
                  <a:gd name="T93" fmla="*/ 57 h 296"/>
                  <a:gd name="T94" fmla="*/ 100 w 284"/>
                  <a:gd name="T95" fmla="*/ 52 h 296"/>
                  <a:gd name="T96" fmla="*/ 86 w 284"/>
                  <a:gd name="T97" fmla="*/ 44 h 296"/>
                  <a:gd name="T98" fmla="*/ 86 w 284"/>
                  <a:gd name="T99" fmla="*/ 35 h 296"/>
                  <a:gd name="T100" fmla="*/ 77 w 284"/>
                  <a:gd name="T101" fmla="*/ 29 h 296"/>
                  <a:gd name="T102" fmla="*/ 61 w 284"/>
                  <a:gd name="T103" fmla="*/ 42 h 296"/>
                  <a:gd name="T104" fmla="*/ 50 w 284"/>
                  <a:gd name="T105" fmla="*/ 21 h 296"/>
                  <a:gd name="T106" fmla="*/ 40 w 284"/>
                  <a:gd name="T107" fmla="*/ 10 h 296"/>
                  <a:gd name="T108" fmla="*/ 28 w 284"/>
                  <a:gd name="T109" fmla="*/ 33 h 296"/>
                  <a:gd name="T110" fmla="*/ 28 w 284"/>
                  <a:gd name="T111" fmla="*/ 54 h 296"/>
                  <a:gd name="T112" fmla="*/ 46 w 284"/>
                  <a:gd name="T113" fmla="*/ 70 h 296"/>
                  <a:gd name="T114" fmla="*/ 31 w 284"/>
                  <a:gd name="T115" fmla="*/ 128 h 296"/>
                  <a:gd name="T116" fmla="*/ 2 w 284"/>
                  <a:gd name="T117" fmla="*/ 174 h 296"/>
                  <a:gd name="T118" fmla="*/ 2 w 284"/>
                  <a:gd name="T119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4" h="296">
                    <a:moveTo>
                      <a:pt x="2" y="182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3" y="187"/>
                      <a:pt x="6" y="185"/>
                      <a:pt x="9" y="183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26" y="180"/>
                      <a:pt x="26" y="180"/>
                      <a:pt x="26" y="180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37" y="189"/>
                      <a:pt x="37" y="189"/>
                      <a:pt x="37" y="189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42" y="195"/>
                      <a:pt x="42" y="195"/>
                      <a:pt x="42" y="195"/>
                    </a:cubicBezTo>
                    <a:cubicBezTo>
                      <a:pt x="42" y="196"/>
                      <a:pt x="42" y="196"/>
                      <a:pt x="42" y="196"/>
                    </a:cubicBezTo>
                    <a:cubicBezTo>
                      <a:pt x="38" y="213"/>
                      <a:pt x="38" y="213"/>
                      <a:pt x="38" y="213"/>
                    </a:cubicBezTo>
                    <a:cubicBezTo>
                      <a:pt x="49" y="220"/>
                      <a:pt x="49" y="220"/>
                      <a:pt x="49" y="220"/>
                    </a:cubicBezTo>
                    <a:cubicBezTo>
                      <a:pt x="68" y="221"/>
                      <a:pt x="68" y="221"/>
                      <a:pt x="68" y="221"/>
                    </a:cubicBezTo>
                    <a:cubicBezTo>
                      <a:pt x="65" y="225"/>
                      <a:pt x="65" y="225"/>
                      <a:pt x="65" y="225"/>
                    </a:cubicBezTo>
                    <a:cubicBezTo>
                      <a:pt x="53" y="240"/>
                      <a:pt x="47" y="248"/>
                      <a:pt x="48" y="251"/>
                    </a:cubicBezTo>
                    <a:cubicBezTo>
                      <a:pt x="55" y="253"/>
                      <a:pt x="55" y="253"/>
                      <a:pt x="55" y="253"/>
                    </a:cubicBezTo>
                    <a:cubicBezTo>
                      <a:pt x="64" y="254"/>
                      <a:pt x="70" y="256"/>
                      <a:pt x="72" y="260"/>
                    </a:cubicBezTo>
                    <a:cubicBezTo>
                      <a:pt x="74" y="265"/>
                      <a:pt x="77" y="270"/>
                      <a:pt x="79" y="275"/>
                    </a:cubicBezTo>
                    <a:cubicBezTo>
                      <a:pt x="90" y="281"/>
                      <a:pt x="90" y="281"/>
                      <a:pt x="90" y="281"/>
                    </a:cubicBezTo>
                    <a:cubicBezTo>
                      <a:pt x="96" y="282"/>
                      <a:pt x="96" y="282"/>
                      <a:pt x="96" y="282"/>
                    </a:cubicBezTo>
                    <a:cubicBezTo>
                      <a:pt x="110" y="270"/>
                      <a:pt x="110" y="270"/>
                      <a:pt x="110" y="270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20" y="292"/>
                      <a:pt x="120" y="292"/>
                      <a:pt x="120" y="292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36" y="296"/>
                      <a:pt x="136" y="296"/>
                      <a:pt x="136" y="296"/>
                    </a:cubicBezTo>
                    <a:cubicBezTo>
                      <a:pt x="138" y="296"/>
                      <a:pt x="138" y="296"/>
                      <a:pt x="138" y="296"/>
                    </a:cubicBezTo>
                    <a:cubicBezTo>
                      <a:pt x="138" y="295"/>
                      <a:pt x="138" y="295"/>
                      <a:pt x="138" y="295"/>
                    </a:cubicBezTo>
                    <a:cubicBezTo>
                      <a:pt x="136" y="285"/>
                      <a:pt x="136" y="285"/>
                      <a:pt x="136" y="285"/>
                    </a:cubicBezTo>
                    <a:cubicBezTo>
                      <a:pt x="136" y="284"/>
                      <a:pt x="136" y="284"/>
                      <a:pt x="136" y="284"/>
                    </a:cubicBezTo>
                    <a:cubicBezTo>
                      <a:pt x="131" y="261"/>
                      <a:pt x="131" y="261"/>
                      <a:pt x="131" y="261"/>
                    </a:cubicBezTo>
                    <a:cubicBezTo>
                      <a:pt x="131" y="260"/>
                      <a:pt x="131" y="260"/>
                      <a:pt x="131" y="260"/>
                    </a:cubicBezTo>
                    <a:cubicBezTo>
                      <a:pt x="134" y="244"/>
                      <a:pt x="134" y="244"/>
                      <a:pt x="134" y="244"/>
                    </a:cubicBezTo>
                    <a:cubicBezTo>
                      <a:pt x="135" y="244"/>
                      <a:pt x="135" y="244"/>
                      <a:pt x="135" y="244"/>
                    </a:cubicBezTo>
                    <a:cubicBezTo>
                      <a:pt x="136" y="244"/>
                      <a:pt x="136" y="244"/>
                      <a:pt x="136" y="244"/>
                    </a:cubicBezTo>
                    <a:cubicBezTo>
                      <a:pt x="147" y="245"/>
                      <a:pt x="147" y="245"/>
                      <a:pt x="147" y="245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69" y="241"/>
                      <a:pt x="174" y="246"/>
                      <a:pt x="176" y="249"/>
                    </a:cubicBezTo>
                    <a:cubicBezTo>
                      <a:pt x="178" y="248"/>
                      <a:pt x="183" y="244"/>
                      <a:pt x="189" y="237"/>
                    </a:cubicBezTo>
                    <a:cubicBezTo>
                      <a:pt x="189" y="236"/>
                      <a:pt x="189" y="236"/>
                      <a:pt x="189" y="236"/>
                    </a:cubicBezTo>
                    <a:cubicBezTo>
                      <a:pt x="190" y="236"/>
                      <a:pt x="190" y="236"/>
                      <a:pt x="190" y="236"/>
                    </a:cubicBezTo>
                    <a:cubicBezTo>
                      <a:pt x="210" y="241"/>
                      <a:pt x="210" y="241"/>
                      <a:pt x="210" y="241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9" y="235"/>
                      <a:pt x="229" y="235"/>
                      <a:pt x="229" y="235"/>
                    </a:cubicBezTo>
                    <a:cubicBezTo>
                      <a:pt x="256" y="211"/>
                      <a:pt x="256" y="211"/>
                      <a:pt x="256" y="211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6" y="214"/>
                      <a:pt x="266" y="214"/>
                      <a:pt x="266" y="214"/>
                    </a:cubicBezTo>
                    <a:cubicBezTo>
                      <a:pt x="268" y="218"/>
                      <a:pt x="268" y="218"/>
                      <a:pt x="268" y="218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8" y="211"/>
                      <a:pt x="278" y="211"/>
                      <a:pt x="278" y="211"/>
                    </a:cubicBezTo>
                    <a:cubicBezTo>
                      <a:pt x="284" y="205"/>
                      <a:pt x="284" y="205"/>
                      <a:pt x="284" y="205"/>
                    </a:cubicBezTo>
                    <a:cubicBezTo>
                      <a:pt x="283" y="193"/>
                      <a:pt x="283" y="193"/>
                      <a:pt x="283" y="193"/>
                    </a:cubicBezTo>
                    <a:cubicBezTo>
                      <a:pt x="282" y="191"/>
                      <a:pt x="282" y="191"/>
                      <a:pt x="282" y="191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2" y="195"/>
                      <a:pt x="270" y="196"/>
                      <a:pt x="267" y="196"/>
                    </a:cubicBezTo>
                    <a:cubicBezTo>
                      <a:pt x="258" y="196"/>
                      <a:pt x="258" y="196"/>
                      <a:pt x="258" y="196"/>
                    </a:cubicBezTo>
                    <a:cubicBezTo>
                      <a:pt x="255" y="196"/>
                      <a:pt x="254" y="195"/>
                      <a:pt x="252" y="193"/>
                    </a:cubicBezTo>
                    <a:cubicBezTo>
                      <a:pt x="252" y="180"/>
                      <a:pt x="252" y="180"/>
                      <a:pt x="252" y="180"/>
                    </a:cubicBezTo>
                    <a:cubicBezTo>
                      <a:pt x="249" y="179"/>
                      <a:pt x="248" y="178"/>
                      <a:pt x="246" y="178"/>
                    </a:cubicBezTo>
                    <a:cubicBezTo>
                      <a:pt x="244" y="179"/>
                      <a:pt x="244" y="179"/>
                      <a:pt x="244" y="179"/>
                    </a:cubicBezTo>
                    <a:cubicBezTo>
                      <a:pt x="242" y="180"/>
                      <a:pt x="242" y="180"/>
                      <a:pt x="242" y="180"/>
                    </a:cubicBezTo>
                    <a:cubicBezTo>
                      <a:pt x="236" y="182"/>
                      <a:pt x="236" y="182"/>
                      <a:pt x="236" y="182"/>
                    </a:cubicBezTo>
                    <a:cubicBezTo>
                      <a:pt x="234" y="182"/>
                      <a:pt x="234" y="182"/>
                      <a:pt x="234" y="182"/>
                    </a:cubicBezTo>
                    <a:cubicBezTo>
                      <a:pt x="234" y="181"/>
                      <a:pt x="234" y="181"/>
                      <a:pt x="234" y="181"/>
                    </a:cubicBezTo>
                    <a:cubicBezTo>
                      <a:pt x="231" y="175"/>
                      <a:pt x="231" y="175"/>
                      <a:pt x="231" y="175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4"/>
                      <a:pt x="234" y="154"/>
                      <a:pt x="234" y="154"/>
                    </a:cubicBezTo>
                    <a:cubicBezTo>
                      <a:pt x="238" y="147"/>
                      <a:pt x="238" y="147"/>
                      <a:pt x="238" y="147"/>
                    </a:cubicBezTo>
                    <a:cubicBezTo>
                      <a:pt x="226" y="137"/>
                      <a:pt x="226" y="137"/>
                      <a:pt x="226" y="137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28" y="96"/>
                      <a:pt x="228" y="96"/>
                      <a:pt x="228" y="96"/>
                    </a:cubicBezTo>
                    <a:cubicBezTo>
                      <a:pt x="225" y="95"/>
                      <a:pt x="225" y="95"/>
                      <a:pt x="225" y="95"/>
                    </a:cubicBezTo>
                    <a:cubicBezTo>
                      <a:pt x="220" y="95"/>
                      <a:pt x="220" y="95"/>
                      <a:pt x="220" y="95"/>
                    </a:cubicBezTo>
                    <a:cubicBezTo>
                      <a:pt x="216" y="102"/>
                      <a:pt x="216" y="102"/>
                      <a:pt x="216" y="102"/>
                    </a:cubicBezTo>
                    <a:cubicBezTo>
                      <a:pt x="210" y="98"/>
                      <a:pt x="210" y="98"/>
                      <a:pt x="210" y="98"/>
                    </a:cubicBezTo>
                    <a:cubicBezTo>
                      <a:pt x="205" y="95"/>
                      <a:pt x="205" y="95"/>
                      <a:pt x="205" y="95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200" y="74"/>
                      <a:pt x="200" y="74"/>
                      <a:pt x="200" y="74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10" y="65"/>
                      <a:pt x="210" y="65"/>
                      <a:pt x="210" y="65"/>
                    </a:cubicBezTo>
                    <a:cubicBezTo>
                      <a:pt x="215" y="64"/>
                      <a:pt x="215" y="64"/>
                      <a:pt x="215" y="64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9" y="64"/>
                      <a:pt x="239" y="64"/>
                      <a:pt x="239" y="64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8" y="63"/>
                      <a:pt x="248" y="63"/>
                      <a:pt x="248" y="63"/>
                    </a:cubicBezTo>
                    <a:cubicBezTo>
                      <a:pt x="253" y="60"/>
                      <a:pt x="253" y="60"/>
                      <a:pt x="253" y="60"/>
                    </a:cubicBezTo>
                    <a:cubicBezTo>
                      <a:pt x="256" y="56"/>
                      <a:pt x="256" y="56"/>
                      <a:pt x="256" y="56"/>
                    </a:cubicBezTo>
                    <a:cubicBezTo>
                      <a:pt x="256" y="54"/>
                      <a:pt x="256" y="54"/>
                      <a:pt x="256" y="54"/>
                    </a:cubicBezTo>
                    <a:cubicBezTo>
                      <a:pt x="256" y="45"/>
                      <a:pt x="256" y="45"/>
                      <a:pt x="256" y="45"/>
                    </a:cubicBezTo>
                    <a:cubicBezTo>
                      <a:pt x="251" y="44"/>
                      <a:pt x="251" y="44"/>
                      <a:pt x="251" y="44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0" y="50"/>
                      <a:pt x="238" y="52"/>
                      <a:pt x="235" y="52"/>
                    </a:cubicBezTo>
                    <a:cubicBezTo>
                      <a:pt x="232" y="52"/>
                      <a:pt x="230" y="49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4"/>
                      <a:pt x="227" y="44"/>
                      <a:pt x="227" y="44"/>
                    </a:cubicBezTo>
                    <a:cubicBezTo>
                      <a:pt x="226" y="39"/>
                      <a:pt x="226" y="39"/>
                      <a:pt x="226" y="39"/>
                    </a:cubicBezTo>
                    <a:cubicBezTo>
                      <a:pt x="226" y="38"/>
                      <a:pt x="226" y="38"/>
                      <a:pt x="226" y="38"/>
                    </a:cubicBezTo>
                    <a:cubicBezTo>
                      <a:pt x="227" y="33"/>
                      <a:pt x="227" y="33"/>
                      <a:pt x="227" y="33"/>
                    </a:cubicBezTo>
                    <a:cubicBezTo>
                      <a:pt x="222" y="22"/>
                      <a:pt x="222" y="22"/>
                      <a:pt x="222" y="22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0" y="28"/>
                      <a:pt x="210" y="28"/>
                      <a:pt x="210" y="28"/>
                    </a:cubicBezTo>
                    <a:cubicBezTo>
                      <a:pt x="212" y="40"/>
                      <a:pt x="212" y="40"/>
                      <a:pt x="212" y="40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2"/>
                      <a:pt x="202" y="42"/>
                      <a:pt x="202" y="42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1" y="51"/>
                      <a:pt x="201" y="51"/>
                      <a:pt x="201" y="51"/>
                    </a:cubicBezTo>
                    <a:cubicBezTo>
                      <a:pt x="200" y="51"/>
                      <a:pt x="200" y="51"/>
                      <a:pt x="200" y="51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8"/>
                      <a:pt x="180" y="81"/>
                      <a:pt x="182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83" y="86"/>
                      <a:pt x="183" y="86"/>
                      <a:pt x="183" y="86"/>
                    </a:cubicBezTo>
                    <a:cubicBezTo>
                      <a:pt x="184" y="96"/>
                      <a:pt x="184" y="96"/>
                      <a:pt x="184" y="96"/>
                    </a:cubicBezTo>
                    <a:cubicBezTo>
                      <a:pt x="184" y="97"/>
                      <a:pt x="184" y="97"/>
                      <a:pt x="184" y="97"/>
                    </a:cubicBezTo>
                    <a:cubicBezTo>
                      <a:pt x="183" y="98"/>
                      <a:pt x="183" y="98"/>
                      <a:pt x="183" y="98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2" y="107"/>
                      <a:pt x="172" y="107"/>
                      <a:pt x="172" y="107"/>
                    </a:cubicBezTo>
                    <a:cubicBezTo>
                      <a:pt x="163" y="105"/>
                      <a:pt x="163" y="105"/>
                      <a:pt x="163" y="105"/>
                    </a:cubicBezTo>
                    <a:cubicBezTo>
                      <a:pt x="162" y="105"/>
                      <a:pt x="160" y="106"/>
                      <a:pt x="158" y="107"/>
                    </a:cubicBezTo>
                    <a:cubicBezTo>
                      <a:pt x="154" y="112"/>
                      <a:pt x="154" y="112"/>
                      <a:pt x="154" y="112"/>
                    </a:cubicBezTo>
                    <a:cubicBezTo>
                      <a:pt x="150" y="116"/>
                      <a:pt x="150" y="116"/>
                      <a:pt x="150" y="116"/>
                    </a:cubicBezTo>
                    <a:cubicBezTo>
                      <a:pt x="148" y="119"/>
                      <a:pt x="146" y="120"/>
                      <a:pt x="141" y="119"/>
                    </a:cubicBezTo>
                    <a:cubicBezTo>
                      <a:pt x="138" y="119"/>
                      <a:pt x="138" y="116"/>
                      <a:pt x="138" y="112"/>
                    </a:cubicBezTo>
                    <a:cubicBezTo>
                      <a:pt x="138" y="110"/>
                      <a:pt x="138" y="110"/>
                      <a:pt x="138" y="110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5" y="110"/>
                      <a:pt x="134" y="111"/>
                      <a:pt x="132" y="111"/>
                    </a:cubicBezTo>
                    <a:cubicBezTo>
                      <a:pt x="131" y="110"/>
                      <a:pt x="130" y="109"/>
                      <a:pt x="129" y="106"/>
                    </a:cubicBezTo>
                    <a:cubicBezTo>
                      <a:pt x="129" y="106"/>
                      <a:pt x="129" y="106"/>
                      <a:pt x="129" y="106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6" y="88"/>
                      <a:pt x="126" y="88"/>
                      <a:pt x="126" y="88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3" y="50"/>
                      <a:pt x="101" y="52"/>
                      <a:pt x="100" y="52"/>
                    </a:cubicBezTo>
                    <a:cubicBezTo>
                      <a:pt x="99" y="52"/>
                      <a:pt x="97" y="50"/>
                      <a:pt x="94" y="4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4" y="29"/>
                      <a:pt x="84" y="29"/>
                      <a:pt x="84" y="29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4"/>
                      <a:pt x="78" y="27"/>
                      <a:pt x="77" y="29"/>
                    </a:cubicBezTo>
                    <a:cubicBezTo>
                      <a:pt x="76" y="31"/>
                      <a:pt x="75" y="33"/>
                      <a:pt x="72" y="35"/>
                    </a:cubicBezTo>
                    <a:cubicBezTo>
                      <a:pt x="72" y="38"/>
                      <a:pt x="70" y="40"/>
                      <a:pt x="69" y="41"/>
                    </a:cubicBezTo>
                    <a:cubicBezTo>
                      <a:pt x="66" y="44"/>
                      <a:pt x="64" y="44"/>
                      <a:pt x="62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58" y="41"/>
                      <a:pt x="58" y="38"/>
                      <a:pt x="58" y="33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1" y="27"/>
                      <a:pt x="50" y="24"/>
                      <a:pt x="50" y="21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40" y="17"/>
                      <a:pt x="41" y="20"/>
                      <a:pt x="41" y="22"/>
                    </a:cubicBezTo>
                    <a:cubicBezTo>
                      <a:pt x="41" y="26"/>
                      <a:pt x="39" y="29"/>
                      <a:pt x="36" y="3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52"/>
                      <a:pt x="27" y="54"/>
                      <a:pt x="28" y="54"/>
                    </a:cubicBezTo>
                    <a:cubicBezTo>
                      <a:pt x="30" y="55"/>
                      <a:pt x="33" y="55"/>
                      <a:pt x="36" y="53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3" y="102"/>
                      <a:pt x="40" y="120"/>
                      <a:pt x="36" y="125"/>
                    </a:cubicBezTo>
                    <a:cubicBezTo>
                      <a:pt x="35" y="126"/>
                      <a:pt x="34" y="127"/>
                      <a:pt x="31" y="128"/>
                    </a:cubicBezTo>
                    <a:cubicBezTo>
                      <a:pt x="28" y="128"/>
                      <a:pt x="26" y="127"/>
                      <a:pt x="24" y="126"/>
                    </a:cubicBezTo>
                    <a:cubicBezTo>
                      <a:pt x="13" y="146"/>
                      <a:pt x="6" y="157"/>
                      <a:pt x="3" y="159"/>
                    </a:cubicBezTo>
                    <a:cubicBezTo>
                      <a:pt x="4" y="159"/>
                      <a:pt x="4" y="159"/>
                      <a:pt x="4" y="159"/>
                    </a:cubicBezTo>
                    <a:cubicBezTo>
                      <a:pt x="2" y="159"/>
                      <a:pt x="1" y="164"/>
                      <a:pt x="2" y="174"/>
                    </a:cubicBezTo>
                    <a:cubicBezTo>
                      <a:pt x="4" y="176"/>
                      <a:pt x="4" y="176"/>
                      <a:pt x="4" y="176"/>
                    </a:cubicBezTo>
                    <a:cubicBezTo>
                      <a:pt x="5" y="176"/>
                      <a:pt x="5" y="176"/>
                      <a:pt x="5" y="176"/>
                    </a:cubicBezTo>
                    <a:cubicBezTo>
                      <a:pt x="6" y="177"/>
                      <a:pt x="6" y="177"/>
                      <a:pt x="6" y="177"/>
                    </a:cubicBezTo>
                    <a:lnTo>
                      <a:pt x="2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sļïḍe"/>
              <p:cNvSpPr/>
              <p:nvPr/>
            </p:nvSpPr>
            <p:spPr bwMode="auto">
              <a:xfrm>
                <a:off x="2959" y="2796"/>
                <a:ext cx="455" cy="392"/>
              </a:xfrm>
              <a:custGeom>
                <a:avLst/>
                <a:gdLst>
                  <a:gd name="T0" fmla="*/ 142 w 192"/>
                  <a:gd name="T1" fmla="*/ 7 h 166"/>
                  <a:gd name="T2" fmla="*/ 131 w 192"/>
                  <a:gd name="T3" fmla="*/ 10 h 166"/>
                  <a:gd name="T4" fmla="*/ 129 w 192"/>
                  <a:gd name="T5" fmla="*/ 0 h 166"/>
                  <a:gd name="T6" fmla="*/ 125 w 192"/>
                  <a:gd name="T7" fmla="*/ 10 h 166"/>
                  <a:gd name="T8" fmla="*/ 119 w 192"/>
                  <a:gd name="T9" fmla="*/ 18 h 166"/>
                  <a:gd name="T10" fmla="*/ 108 w 192"/>
                  <a:gd name="T11" fmla="*/ 17 h 166"/>
                  <a:gd name="T12" fmla="*/ 106 w 192"/>
                  <a:gd name="T13" fmla="*/ 25 h 166"/>
                  <a:gd name="T14" fmla="*/ 94 w 192"/>
                  <a:gd name="T15" fmla="*/ 28 h 166"/>
                  <a:gd name="T16" fmla="*/ 90 w 192"/>
                  <a:gd name="T17" fmla="*/ 30 h 166"/>
                  <a:gd name="T18" fmla="*/ 80 w 192"/>
                  <a:gd name="T19" fmla="*/ 26 h 166"/>
                  <a:gd name="T20" fmla="*/ 73 w 192"/>
                  <a:gd name="T21" fmla="*/ 24 h 166"/>
                  <a:gd name="T22" fmla="*/ 84 w 192"/>
                  <a:gd name="T23" fmla="*/ 40 h 166"/>
                  <a:gd name="T24" fmla="*/ 90 w 192"/>
                  <a:gd name="T25" fmla="*/ 46 h 166"/>
                  <a:gd name="T26" fmla="*/ 88 w 192"/>
                  <a:gd name="T27" fmla="*/ 55 h 166"/>
                  <a:gd name="T28" fmla="*/ 69 w 192"/>
                  <a:gd name="T29" fmla="*/ 64 h 166"/>
                  <a:gd name="T30" fmla="*/ 62 w 192"/>
                  <a:gd name="T31" fmla="*/ 65 h 166"/>
                  <a:gd name="T32" fmla="*/ 55 w 192"/>
                  <a:gd name="T33" fmla="*/ 63 h 166"/>
                  <a:gd name="T34" fmla="*/ 47 w 192"/>
                  <a:gd name="T35" fmla="*/ 71 h 166"/>
                  <a:gd name="T36" fmla="*/ 39 w 192"/>
                  <a:gd name="T37" fmla="*/ 74 h 166"/>
                  <a:gd name="T38" fmla="*/ 8 w 192"/>
                  <a:gd name="T39" fmla="*/ 74 h 166"/>
                  <a:gd name="T40" fmla="*/ 4 w 192"/>
                  <a:gd name="T41" fmla="*/ 96 h 166"/>
                  <a:gd name="T42" fmla="*/ 11 w 192"/>
                  <a:gd name="T43" fmla="*/ 100 h 166"/>
                  <a:gd name="T44" fmla="*/ 15 w 192"/>
                  <a:gd name="T45" fmla="*/ 95 h 166"/>
                  <a:gd name="T46" fmla="*/ 28 w 192"/>
                  <a:gd name="T47" fmla="*/ 96 h 166"/>
                  <a:gd name="T48" fmla="*/ 31 w 192"/>
                  <a:gd name="T49" fmla="*/ 118 h 166"/>
                  <a:gd name="T50" fmla="*/ 26 w 192"/>
                  <a:gd name="T51" fmla="*/ 130 h 166"/>
                  <a:gd name="T52" fmla="*/ 38 w 192"/>
                  <a:gd name="T53" fmla="*/ 148 h 166"/>
                  <a:gd name="T54" fmla="*/ 33 w 192"/>
                  <a:gd name="T55" fmla="*/ 166 h 166"/>
                  <a:gd name="T56" fmla="*/ 46 w 192"/>
                  <a:gd name="T57" fmla="*/ 159 h 166"/>
                  <a:gd name="T58" fmla="*/ 55 w 192"/>
                  <a:gd name="T59" fmla="*/ 160 h 166"/>
                  <a:gd name="T60" fmla="*/ 84 w 192"/>
                  <a:gd name="T61" fmla="*/ 160 h 166"/>
                  <a:gd name="T62" fmla="*/ 98 w 192"/>
                  <a:gd name="T63" fmla="*/ 150 h 166"/>
                  <a:gd name="T64" fmla="*/ 114 w 192"/>
                  <a:gd name="T65" fmla="*/ 137 h 166"/>
                  <a:gd name="T66" fmla="*/ 124 w 192"/>
                  <a:gd name="T67" fmla="*/ 141 h 166"/>
                  <a:gd name="T68" fmla="*/ 137 w 192"/>
                  <a:gd name="T69" fmla="*/ 146 h 166"/>
                  <a:gd name="T70" fmla="*/ 146 w 192"/>
                  <a:gd name="T71" fmla="*/ 149 h 166"/>
                  <a:gd name="T72" fmla="*/ 148 w 192"/>
                  <a:gd name="T73" fmla="*/ 144 h 166"/>
                  <a:gd name="T74" fmla="*/ 151 w 192"/>
                  <a:gd name="T75" fmla="*/ 142 h 166"/>
                  <a:gd name="T76" fmla="*/ 157 w 192"/>
                  <a:gd name="T77" fmla="*/ 138 h 166"/>
                  <a:gd name="T78" fmla="*/ 173 w 192"/>
                  <a:gd name="T79" fmla="*/ 126 h 166"/>
                  <a:gd name="T80" fmla="*/ 176 w 192"/>
                  <a:gd name="T81" fmla="*/ 124 h 166"/>
                  <a:gd name="T82" fmla="*/ 183 w 192"/>
                  <a:gd name="T83" fmla="*/ 122 h 166"/>
                  <a:gd name="T84" fmla="*/ 190 w 192"/>
                  <a:gd name="T85" fmla="*/ 118 h 166"/>
                  <a:gd name="T86" fmla="*/ 186 w 192"/>
                  <a:gd name="T87" fmla="*/ 103 h 166"/>
                  <a:gd name="T88" fmla="*/ 188 w 192"/>
                  <a:gd name="T89" fmla="*/ 94 h 166"/>
                  <a:gd name="T90" fmla="*/ 174 w 192"/>
                  <a:gd name="T91" fmla="*/ 83 h 166"/>
                  <a:gd name="T92" fmla="*/ 186 w 192"/>
                  <a:gd name="T93" fmla="*/ 34 h 166"/>
                  <a:gd name="T94" fmla="*/ 178 w 192"/>
                  <a:gd name="T95" fmla="*/ 38 h 166"/>
                  <a:gd name="T96" fmla="*/ 168 w 192"/>
                  <a:gd name="T97" fmla="*/ 38 h 166"/>
                  <a:gd name="T98" fmla="*/ 167 w 192"/>
                  <a:gd name="T99" fmla="*/ 34 h 166"/>
                  <a:gd name="T100" fmla="*/ 166 w 192"/>
                  <a:gd name="T101" fmla="*/ 32 h 166"/>
                  <a:gd name="T102" fmla="*/ 156 w 192"/>
                  <a:gd name="T103" fmla="*/ 2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2" h="166">
                    <a:moveTo>
                      <a:pt x="150" y="3"/>
                    </a:moveTo>
                    <a:cubicBezTo>
                      <a:pt x="148" y="2"/>
                      <a:pt x="148" y="2"/>
                      <a:pt x="148" y="2"/>
                    </a:cubicBezTo>
                    <a:cubicBezTo>
                      <a:pt x="144" y="4"/>
                      <a:pt x="144" y="4"/>
                      <a:pt x="144" y="4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1" y="11"/>
                      <a:pt x="139" y="13"/>
                      <a:pt x="136" y="13"/>
                    </a:cubicBezTo>
                    <a:cubicBezTo>
                      <a:pt x="135" y="13"/>
                      <a:pt x="133" y="12"/>
                      <a:pt x="132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5"/>
                      <a:pt x="130" y="5"/>
                      <a:pt x="130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8"/>
                      <a:pt x="108" y="18"/>
                      <a:pt x="108" y="18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0" y="27"/>
                      <a:pt x="80" y="27"/>
                      <a:pt x="80" y="2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1" y="60"/>
                      <a:pt x="81" y="60"/>
                      <a:pt x="81" y="60"/>
                    </a:cubicBezTo>
                    <a:cubicBezTo>
                      <a:pt x="81" y="61"/>
                      <a:pt x="81" y="61"/>
                      <a:pt x="81" y="61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4" y="74"/>
                      <a:pt x="4" y="74"/>
                      <a:pt x="4" y="7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34" y="110"/>
                      <a:pt x="34" y="110"/>
                      <a:pt x="34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6" y="130"/>
                      <a:pt x="26" y="130"/>
                      <a:pt x="26" y="130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33" y="166"/>
                      <a:pt x="33" y="166"/>
                      <a:pt x="33" y="166"/>
                    </a:cubicBezTo>
                    <a:cubicBezTo>
                      <a:pt x="34" y="165"/>
                      <a:pt x="34" y="165"/>
                      <a:pt x="34" y="165"/>
                    </a:cubicBezTo>
                    <a:cubicBezTo>
                      <a:pt x="35" y="165"/>
                      <a:pt x="35" y="165"/>
                      <a:pt x="35" y="165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80" y="165"/>
                      <a:pt x="80" y="165"/>
                      <a:pt x="80" y="165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91" y="156"/>
                      <a:pt x="91" y="156"/>
                      <a:pt x="91" y="156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103" y="149"/>
                      <a:pt x="103" y="149"/>
                      <a:pt x="103" y="149"/>
                    </a:cubicBezTo>
                    <a:cubicBezTo>
                      <a:pt x="108" y="145"/>
                      <a:pt x="108" y="145"/>
                      <a:pt x="108" y="145"/>
                    </a:cubicBezTo>
                    <a:cubicBezTo>
                      <a:pt x="114" y="137"/>
                      <a:pt x="114" y="137"/>
                      <a:pt x="114" y="137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4" y="140"/>
                      <a:pt x="124" y="140"/>
                      <a:pt x="124" y="140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6" y="144"/>
                      <a:pt x="127" y="146"/>
                      <a:pt x="128" y="146"/>
                    </a:cubicBezTo>
                    <a:cubicBezTo>
                      <a:pt x="133" y="146"/>
                      <a:pt x="133" y="146"/>
                      <a:pt x="133" y="146"/>
                    </a:cubicBezTo>
                    <a:cubicBezTo>
                      <a:pt x="134" y="146"/>
                      <a:pt x="134" y="146"/>
                      <a:pt x="134" y="146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8" y="146"/>
                      <a:pt x="138" y="146"/>
                      <a:pt x="138" y="146"/>
                    </a:cubicBezTo>
                    <a:cubicBezTo>
                      <a:pt x="138" y="147"/>
                      <a:pt x="138" y="147"/>
                      <a:pt x="138" y="147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46" y="149"/>
                      <a:pt x="146" y="149"/>
                      <a:pt x="146" y="149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1" y="136"/>
                      <a:pt x="162" y="133"/>
                      <a:pt x="165" y="131"/>
                    </a:cubicBezTo>
                    <a:cubicBezTo>
                      <a:pt x="168" y="129"/>
                      <a:pt x="170" y="128"/>
                      <a:pt x="171" y="128"/>
                    </a:cubicBezTo>
                    <a:cubicBezTo>
                      <a:pt x="173" y="126"/>
                      <a:pt x="173" y="126"/>
                      <a:pt x="173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3"/>
                      <a:pt x="176" y="123"/>
                      <a:pt x="176" y="123"/>
                    </a:cubicBezTo>
                    <a:cubicBezTo>
                      <a:pt x="177" y="123"/>
                      <a:pt x="177" y="123"/>
                      <a:pt x="177" y="123"/>
                    </a:cubicBezTo>
                    <a:cubicBezTo>
                      <a:pt x="183" y="122"/>
                      <a:pt x="183" y="122"/>
                      <a:pt x="183" y="122"/>
                    </a:cubicBezTo>
                    <a:cubicBezTo>
                      <a:pt x="187" y="122"/>
                      <a:pt x="187" y="122"/>
                      <a:pt x="187" y="122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1" y="114"/>
                      <a:pt x="191" y="114"/>
                      <a:pt x="191" y="114"/>
                    </a:cubicBezTo>
                    <a:cubicBezTo>
                      <a:pt x="188" y="111"/>
                      <a:pt x="187" y="108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91"/>
                      <a:pt x="188" y="89"/>
                      <a:pt x="190" y="87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89" y="79"/>
                      <a:pt x="188" y="78"/>
                      <a:pt x="186" y="78"/>
                    </a:cubicBezTo>
                    <a:cubicBezTo>
                      <a:pt x="174" y="83"/>
                      <a:pt x="174" y="83"/>
                      <a:pt x="174" y="83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5" y="68"/>
                      <a:pt x="179" y="64"/>
                      <a:pt x="186" y="60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82" y="41"/>
                      <a:pt x="183" y="37"/>
                      <a:pt x="186" y="34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182" y="32"/>
                      <a:pt x="182" y="32"/>
                      <a:pt x="182" y="32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77" y="40"/>
                      <a:pt x="175" y="41"/>
                      <a:pt x="174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7"/>
                      <a:pt x="168" y="37"/>
                      <a:pt x="168" y="37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6" y="26"/>
                      <a:pt x="156" y="26"/>
                      <a:pt x="156" y="26"/>
                    </a:cubicBezTo>
                    <a:cubicBezTo>
                      <a:pt x="156" y="20"/>
                      <a:pt x="156" y="20"/>
                      <a:pt x="156" y="20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6"/>
                      <a:pt x="152" y="6"/>
                      <a:pt x="152" y="6"/>
                    </a:cubicBezTo>
                    <a:lnTo>
                      <a:pt x="15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işlïḓe"/>
              <p:cNvSpPr/>
              <p:nvPr/>
            </p:nvSpPr>
            <p:spPr bwMode="auto">
              <a:xfrm>
                <a:off x="3033" y="3037"/>
                <a:ext cx="594" cy="452"/>
              </a:xfrm>
              <a:custGeom>
                <a:avLst/>
                <a:gdLst>
                  <a:gd name="T0" fmla="*/ 202 w 251"/>
                  <a:gd name="T1" fmla="*/ 6 h 191"/>
                  <a:gd name="T2" fmla="*/ 188 w 251"/>
                  <a:gd name="T3" fmla="*/ 18 h 191"/>
                  <a:gd name="T4" fmla="*/ 172 w 251"/>
                  <a:gd name="T5" fmla="*/ 22 h 191"/>
                  <a:gd name="T6" fmla="*/ 161 w 251"/>
                  <a:gd name="T7" fmla="*/ 21 h 191"/>
                  <a:gd name="T8" fmla="*/ 161 w 251"/>
                  <a:gd name="T9" fmla="*/ 21 h 191"/>
                  <a:gd name="T10" fmla="*/ 147 w 251"/>
                  <a:gd name="T11" fmla="*/ 26 h 191"/>
                  <a:gd name="T12" fmla="*/ 137 w 251"/>
                  <a:gd name="T13" fmla="*/ 32 h 191"/>
                  <a:gd name="T14" fmla="*/ 127 w 251"/>
                  <a:gd name="T15" fmla="*/ 40 h 191"/>
                  <a:gd name="T16" fmla="*/ 120 w 251"/>
                  <a:gd name="T17" fmla="*/ 47 h 191"/>
                  <a:gd name="T18" fmla="*/ 118 w 251"/>
                  <a:gd name="T19" fmla="*/ 51 h 191"/>
                  <a:gd name="T20" fmla="*/ 103 w 251"/>
                  <a:gd name="T21" fmla="*/ 48 h 191"/>
                  <a:gd name="T22" fmla="*/ 85 w 251"/>
                  <a:gd name="T23" fmla="*/ 40 h 191"/>
                  <a:gd name="T24" fmla="*/ 80 w 251"/>
                  <a:gd name="T25" fmla="*/ 46 h 191"/>
                  <a:gd name="T26" fmla="*/ 74 w 251"/>
                  <a:gd name="T27" fmla="*/ 51 h 191"/>
                  <a:gd name="T28" fmla="*/ 63 w 251"/>
                  <a:gd name="T29" fmla="*/ 58 h 191"/>
                  <a:gd name="T30" fmla="*/ 51 w 251"/>
                  <a:gd name="T31" fmla="*/ 67 h 191"/>
                  <a:gd name="T32" fmla="*/ 23 w 251"/>
                  <a:gd name="T33" fmla="*/ 62 h 191"/>
                  <a:gd name="T34" fmla="*/ 9 w 251"/>
                  <a:gd name="T35" fmla="*/ 65 h 191"/>
                  <a:gd name="T36" fmla="*/ 1 w 251"/>
                  <a:gd name="T37" fmla="*/ 69 h 191"/>
                  <a:gd name="T38" fmla="*/ 2 w 251"/>
                  <a:gd name="T39" fmla="*/ 79 h 191"/>
                  <a:gd name="T40" fmla="*/ 21 w 251"/>
                  <a:gd name="T41" fmla="*/ 79 h 191"/>
                  <a:gd name="T42" fmla="*/ 23 w 251"/>
                  <a:gd name="T43" fmla="*/ 94 h 191"/>
                  <a:gd name="T44" fmla="*/ 38 w 251"/>
                  <a:gd name="T45" fmla="*/ 92 h 191"/>
                  <a:gd name="T46" fmla="*/ 50 w 251"/>
                  <a:gd name="T47" fmla="*/ 89 h 191"/>
                  <a:gd name="T48" fmla="*/ 53 w 251"/>
                  <a:gd name="T49" fmla="*/ 108 h 191"/>
                  <a:gd name="T50" fmla="*/ 46 w 251"/>
                  <a:gd name="T51" fmla="*/ 116 h 191"/>
                  <a:gd name="T52" fmla="*/ 35 w 251"/>
                  <a:gd name="T53" fmla="*/ 124 h 191"/>
                  <a:gd name="T54" fmla="*/ 53 w 251"/>
                  <a:gd name="T55" fmla="*/ 128 h 191"/>
                  <a:gd name="T56" fmla="*/ 61 w 251"/>
                  <a:gd name="T57" fmla="*/ 133 h 191"/>
                  <a:gd name="T58" fmla="*/ 77 w 251"/>
                  <a:gd name="T59" fmla="*/ 142 h 191"/>
                  <a:gd name="T60" fmla="*/ 70 w 251"/>
                  <a:gd name="T61" fmla="*/ 150 h 191"/>
                  <a:gd name="T62" fmla="*/ 97 w 251"/>
                  <a:gd name="T63" fmla="*/ 178 h 191"/>
                  <a:gd name="T64" fmla="*/ 107 w 251"/>
                  <a:gd name="T65" fmla="*/ 174 h 191"/>
                  <a:gd name="T66" fmla="*/ 123 w 251"/>
                  <a:gd name="T67" fmla="*/ 184 h 191"/>
                  <a:gd name="T68" fmla="*/ 127 w 251"/>
                  <a:gd name="T69" fmla="*/ 179 h 191"/>
                  <a:gd name="T70" fmla="*/ 135 w 251"/>
                  <a:gd name="T71" fmla="*/ 180 h 191"/>
                  <a:gd name="T72" fmla="*/ 155 w 251"/>
                  <a:gd name="T73" fmla="*/ 185 h 191"/>
                  <a:gd name="T74" fmla="*/ 157 w 251"/>
                  <a:gd name="T75" fmla="*/ 186 h 191"/>
                  <a:gd name="T76" fmla="*/ 173 w 251"/>
                  <a:gd name="T77" fmla="*/ 173 h 191"/>
                  <a:gd name="T78" fmla="*/ 179 w 251"/>
                  <a:gd name="T79" fmla="*/ 178 h 191"/>
                  <a:gd name="T80" fmla="*/ 183 w 251"/>
                  <a:gd name="T81" fmla="*/ 170 h 191"/>
                  <a:gd name="T82" fmla="*/ 198 w 251"/>
                  <a:gd name="T83" fmla="*/ 152 h 191"/>
                  <a:gd name="T84" fmla="*/ 207 w 251"/>
                  <a:gd name="T85" fmla="*/ 154 h 191"/>
                  <a:gd name="T86" fmla="*/ 205 w 251"/>
                  <a:gd name="T87" fmla="*/ 143 h 191"/>
                  <a:gd name="T88" fmla="*/ 207 w 251"/>
                  <a:gd name="T89" fmla="*/ 137 h 191"/>
                  <a:gd name="T90" fmla="*/ 229 w 251"/>
                  <a:gd name="T91" fmla="*/ 126 h 191"/>
                  <a:gd name="T92" fmla="*/ 228 w 251"/>
                  <a:gd name="T93" fmla="*/ 114 h 191"/>
                  <a:gd name="T94" fmla="*/ 233 w 251"/>
                  <a:gd name="T95" fmla="*/ 105 h 191"/>
                  <a:gd name="T96" fmla="*/ 239 w 251"/>
                  <a:gd name="T97" fmla="*/ 90 h 191"/>
                  <a:gd name="T98" fmla="*/ 248 w 251"/>
                  <a:gd name="T99" fmla="*/ 78 h 191"/>
                  <a:gd name="T100" fmla="*/ 248 w 251"/>
                  <a:gd name="T101" fmla="*/ 67 h 191"/>
                  <a:gd name="T102" fmla="*/ 248 w 251"/>
                  <a:gd name="T103" fmla="*/ 60 h 191"/>
                  <a:gd name="T104" fmla="*/ 227 w 251"/>
                  <a:gd name="T105" fmla="*/ 61 h 191"/>
                  <a:gd name="T106" fmla="*/ 221 w 251"/>
                  <a:gd name="T107" fmla="*/ 51 h 191"/>
                  <a:gd name="T108" fmla="*/ 211 w 251"/>
                  <a:gd name="T109" fmla="*/ 50 h 191"/>
                  <a:gd name="T110" fmla="*/ 222 w 251"/>
                  <a:gd name="T111" fmla="*/ 29 h 191"/>
                  <a:gd name="T112" fmla="*/ 221 w 251"/>
                  <a:gd name="T113" fmla="*/ 14 h 191"/>
                  <a:gd name="T114" fmla="*/ 217 w 251"/>
                  <a:gd name="T115" fmla="*/ 0 h 191"/>
                  <a:gd name="T116" fmla="*/ 208 w 251"/>
                  <a:gd name="T117" fmla="*/ 4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1" h="191">
                    <a:moveTo>
                      <a:pt x="201" y="4"/>
                    </a:moveTo>
                    <a:cubicBezTo>
                      <a:pt x="201" y="5"/>
                      <a:pt x="201" y="5"/>
                      <a:pt x="201" y="5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197" y="14"/>
                      <a:pt x="197" y="14"/>
                      <a:pt x="197" y="14"/>
                    </a:cubicBezTo>
                    <a:cubicBezTo>
                      <a:pt x="195" y="16"/>
                      <a:pt x="192" y="18"/>
                      <a:pt x="189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4" y="15"/>
                      <a:pt x="184" y="15"/>
                      <a:pt x="184" y="15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70" y="22"/>
                      <a:pt x="167" y="20"/>
                      <a:pt x="164" y="16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47" y="26"/>
                      <a:pt x="147" y="26"/>
                      <a:pt x="147" y="26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39" y="30"/>
                      <a:pt x="139" y="30"/>
                      <a:pt x="139" y="30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5" y="34"/>
                      <a:pt x="134" y="36"/>
                      <a:pt x="135" y="37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1" y="45"/>
                      <a:pt x="121" y="45"/>
                      <a:pt x="121" y="45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05" y="48"/>
                      <a:pt x="105" y="48"/>
                      <a:pt x="105" y="48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5" y="49"/>
                      <a:pt x="92" y="46"/>
                      <a:pt x="89" y="42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56" y="61"/>
                      <a:pt x="56" y="61"/>
                      <a:pt x="56" y="61"/>
                    </a:cubicBezTo>
                    <a:cubicBezTo>
                      <a:pt x="51" y="67"/>
                      <a:pt x="51" y="67"/>
                      <a:pt x="51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3" y="67"/>
                      <a:pt x="2" y="68"/>
                      <a:pt x="1" y="6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3" y="76"/>
                      <a:pt x="16" y="77"/>
                      <a:pt x="2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32" y="94"/>
                      <a:pt x="32" y="94"/>
                      <a:pt x="32" y="94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41" y="90"/>
                      <a:pt x="44" y="89"/>
                      <a:pt x="47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6" y="126"/>
                      <a:pt x="36" y="126"/>
                      <a:pt x="36" y="126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61" y="133"/>
                      <a:pt x="61" y="133"/>
                      <a:pt x="61" y="133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42"/>
                      <a:pt x="77" y="142"/>
                      <a:pt x="77" y="142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0" y="150"/>
                      <a:pt x="70" y="150"/>
                      <a:pt x="70" y="150"/>
                    </a:cubicBezTo>
                    <a:cubicBezTo>
                      <a:pt x="69" y="158"/>
                      <a:pt x="71" y="164"/>
                      <a:pt x="75" y="165"/>
                    </a:cubicBezTo>
                    <a:cubicBezTo>
                      <a:pt x="87" y="172"/>
                      <a:pt x="87" y="172"/>
                      <a:pt x="87" y="172"/>
                    </a:cubicBezTo>
                    <a:cubicBezTo>
                      <a:pt x="97" y="178"/>
                      <a:pt x="97" y="178"/>
                      <a:pt x="97" y="178"/>
                    </a:cubicBezTo>
                    <a:cubicBezTo>
                      <a:pt x="106" y="174"/>
                      <a:pt x="106" y="174"/>
                      <a:pt x="106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8" y="174"/>
                      <a:pt x="108" y="174"/>
                      <a:pt x="108" y="174"/>
                    </a:cubicBezTo>
                    <a:cubicBezTo>
                      <a:pt x="121" y="184"/>
                      <a:pt x="121" y="184"/>
                      <a:pt x="121" y="184"/>
                    </a:cubicBezTo>
                    <a:cubicBezTo>
                      <a:pt x="123" y="184"/>
                      <a:pt x="123" y="184"/>
                      <a:pt x="123" y="184"/>
                    </a:cubicBezTo>
                    <a:cubicBezTo>
                      <a:pt x="126" y="180"/>
                      <a:pt x="126" y="180"/>
                      <a:pt x="126" y="180"/>
                    </a:cubicBezTo>
                    <a:cubicBezTo>
                      <a:pt x="127" y="180"/>
                      <a:pt x="127" y="180"/>
                      <a:pt x="127" y="180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8" y="179"/>
                      <a:pt x="128" y="179"/>
                      <a:pt x="128" y="179"/>
                    </a:cubicBezTo>
                    <a:cubicBezTo>
                      <a:pt x="135" y="180"/>
                      <a:pt x="135" y="180"/>
                      <a:pt x="135" y="180"/>
                    </a:cubicBezTo>
                    <a:cubicBezTo>
                      <a:pt x="137" y="167"/>
                      <a:pt x="137" y="167"/>
                      <a:pt x="137" y="167"/>
                    </a:cubicBezTo>
                    <a:cubicBezTo>
                      <a:pt x="147" y="184"/>
                      <a:pt x="147" y="184"/>
                      <a:pt x="147" y="184"/>
                    </a:cubicBez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56" y="185"/>
                      <a:pt x="156" y="185"/>
                      <a:pt x="156" y="185"/>
                    </a:cubicBezTo>
                    <a:cubicBezTo>
                      <a:pt x="157" y="185"/>
                      <a:pt x="157" y="185"/>
                      <a:pt x="157" y="185"/>
                    </a:cubicBezTo>
                    <a:cubicBezTo>
                      <a:pt x="157" y="186"/>
                      <a:pt x="157" y="186"/>
                      <a:pt x="157" y="186"/>
                    </a:cubicBezTo>
                    <a:cubicBezTo>
                      <a:pt x="157" y="191"/>
                      <a:pt x="157" y="191"/>
                      <a:pt x="157" y="191"/>
                    </a:cubicBezTo>
                    <a:cubicBezTo>
                      <a:pt x="160" y="190"/>
                      <a:pt x="160" y="190"/>
                      <a:pt x="160" y="190"/>
                    </a:cubicBezTo>
                    <a:cubicBezTo>
                      <a:pt x="173" y="173"/>
                      <a:pt x="173" y="173"/>
                      <a:pt x="173" y="173"/>
                    </a:cubicBezTo>
                    <a:cubicBezTo>
                      <a:pt x="179" y="181"/>
                      <a:pt x="179" y="181"/>
                      <a:pt x="179" y="181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83" y="170"/>
                      <a:pt x="183" y="170"/>
                      <a:pt x="183" y="170"/>
                    </a:cubicBezTo>
                    <a:cubicBezTo>
                      <a:pt x="186" y="164"/>
                      <a:pt x="186" y="164"/>
                      <a:pt x="186" y="164"/>
                    </a:cubicBezTo>
                    <a:cubicBezTo>
                      <a:pt x="196" y="164"/>
                      <a:pt x="196" y="164"/>
                      <a:pt x="196" y="164"/>
                    </a:cubicBezTo>
                    <a:cubicBezTo>
                      <a:pt x="198" y="152"/>
                      <a:pt x="198" y="152"/>
                      <a:pt x="198" y="152"/>
                    </a:cubicBezTo>
                    <a:cubicBezTo>
                      <a:pt x="199" y="152"/>
                      <a:pt x="199" y="152"/>
                      <a:pt x="199" y="152"/>
                    </a:cubicBezTo>
                    <a:cubicBezTo>
                      <a:pt x="200" y="153"/>
                      <a:pt x="200" y="153"/>
                      <a:pt x="200" y="153"/>
                    </a:cubicBezTo>
                    <a:cubicBezTo>
                      <a:pt x="207" y="154"/>
                      <a:pt x="207" y="154"/>
                      <a:pt x="207" y="154"/>
                    </a:cubicBezTo>
                    <a:cubicBezTo>
                      <a:pt x="208" y="150"/>
                      <a:pt x="208" y="150"/>
                      <a:pt x="208" y="150"/>
                    </a:cubicBezTo>
                    <a:cubicBezTo>
                      <a:pt x="205" y="144"/>
                      <a:pt x="205" y="144"/>
                      <a:pt x="205" y="144"/>
                    </a:cubicBezTo>
                    <a:cubicBezTo>
                      <a:pt x="205" y="143"/>
                      <a:pt x="205" y="143"/>
                      <a:pt x="205" y="143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7"/>
                      <a:pt x="207" y="137"/>
                      <a:pt x="207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4"/>
                      <a:pt x="228" y="114"/>
                      <a:pt x="228" y="11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45" y="84"/>
                      <a:pt x="245" y="84"/>
                      <a:pt x="245" y="84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0"/>
                      <a:pt x="248" y="60"/>
                      <a:pt x="248" y="60"/>
                    </a:cubicBezTo>
                    <a:cubicBezTo>
                      <a:pt x="245" y="60"/>
                      <a:pt x="245" y="60"/>
                      <a:pt x="245" y="60"/>
                    </a:cubicBezTo>
                    <a:cubicBezTo>
                      <a:pt x="239" y="63"/>
                      <a:pt x="239" y="63"/>
                      <a:pt x="239" y="63"/>
                    </a:cubicBezTo>
                    <a:cubicBezTo>
                      <a:pt x="236" y="65"/>
                      <a:pt x="232" y="64"/>
                      <a:pt x="227" y="61"/>
                    </a:cubicBezTo>
                    <a:cubicBezTo>
                      <a:pt x="225" y="59"/>
                      <a:pt x="225" y="55"/>
                      <a:pt x="226" y="49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1" y="51"/>
                      <a:pt x="221" y="51"/>
                      <a:pt x="221" y="51"/>
                    </a:cubicBezTo>
                    <a:cubicBezTo>
                      <a:pt x="217" y="55"/>
                      <a:pt x="215" y="57"/>
                      <a:pt x="214" y="57"/>
                    </a:cubicBezTo>
                    <a:cubicBezTo>
                      <a:pt x="213" y="57"/>
                      <a:pt x="213" y="57"/>
                      <a:pt x="212" y="57"/>
                    </a:cubicBezTo>
                    <a:cubicBezTo>
                      <a:pt x="211" y="56"/>
                      <a:pt x="211" y="54"/>
                      <a:pt x="211" y="50"/>
                    </a:cubicBezTo>
                    <a:cubicBezTo>
                      <a:pt x="211" y="47"/>
                      <a:pt x="211" y="44"/>
                      <a:pt x="212" y="44"/>
                    </a:cubicBezTo>
                    <a:cubicBezTo>
                      <a:pt x="213" y="42"/>
                      <a:pt x="213" y="42"/>
                      <a:pt x="214" y="43"/>
                    </a:cubicBezTo>
                    <a:cubicBezTo>
                      <a:pt x="222" y="29"/>
                      <a:pt x="222" y="29"/>
                      <a:pt x="222" y="29"/>
                    </a:cubicBezTo>
                    <a:cubicBezTo>
                      <a:pt x="224" y="24"/>
                      <a:pt x="224" y="24"/>
                      <a:pt x="224" y="24"/>
                    </a:cubicBezTo>
                    <a:cubicBezTo>
                      <a:pt x="225" y="18"/>
                      <a:pt x="225" y="18"/>
                      <a:pt x="225" y="18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19" y="13"/>
                      <a:pt x="219" y="10"/>
                      <a:pt x="220" y="6"/>
                    </a:cubicBezTo>
                    <a:cubicBezTo>
                      <a:pt x="220" y="4"/>
                      <a:pt x="220" y="4"/>
                      <a:pt x="220" y="4"/>
                    </a:cubicBezTo>
                    <a:cubicBezTo>
                      <a:pt x="220" y="2"/>
                      <a:pt x="219" y="1"/>
                      <a:pt x="217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6" y="1"/>
                      <a:pt x="216" y="1"/>
                      <a:pt x="216" y="1"/>
                    </a:cubicBezTo>
                    <a:cubicBezTo>
                      <a:pt x="215" y="4"/>
                      <a:pt x="212" y="6"/>
                      <a:pt x="208" y="4"/>
                    </a:cubicBezTo>
                    <a:cubicBezTo>
                      <a:pt x="206" y="4"/>
                      <a:pt x="203" y="4"/>
                      <a:pt x="20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ïṣľiḓe"/>
              <p:cNvSpPr/>
              <p:nvPr/>
            </p:nvSpPr>
            <p:spPr bwMode="auto">
              <a:xfrm>
                <a:off x="3115" y="2540"/>
                <a:ext cx="337" cy="341"/>
              </a:xfrm>
              <a:custGeom>
                <a:avLst/>
                <a:gdLst>
                  <a:gd name="T0" fmla="*/ 134 w 142"/>
                  <a:gd name="T1" fmla="*/ 16 h 144"/>
                  <a:gd name="T2" fmla="*/ 129 w 142"/>
                  <a:gd name="T3" fmla="*/ 14 h 144"/>
                  <a:gd name="T4" fmla="*/ 125 w 142"/>
                  <a:gd name="T5" fmla="*/ 12 h 144"/>
                  <a:gd name="T6" fmla="*/ 117 w 142"/>
                  <a:gd name="T7" fmla="*/ 14 h 144"/>
                  <a:gd name="T8" fmla="*/ 111 w 142"/>
                  <a:gd name="T9" fmla="*/ 11 h 144"/>
                  <a:gd name="T10" fmla="*/ 110 w 142"/>
                  <a:gd name="T11" fmla="*/ 10 h 144"/>
                  <a:gd name="T12" fmla="*/ 102 w 142"/>
                  <a:gd name="T13" fmla="*/ 2 h 144"/>
                  <a:gd name="T14" fmla="*/ 88 w 142"/>
                  <a:gd name="T15" fmla="*/ 8 h 144"/>
                  <a:gd name="T16" fmla="*/ 86 w 142"/>
                  <a:gd name="T17" fmla="*/ 20 h 144"/>
                  <a:gd name="T18" fmla="*/ 81 w 142"/>
                  <a:gd name="T19" fmla="*/ 30 h 144"/>
                  <a:gd name="T20" fmla="*/ 72 w 142"/>
                  <a:gd name="T21" fmla="*/ 43 h 144"/>
                  <a:gd name="T22" fmla="*/ 58 w 142"/>
                  <a:gd name="T23" fmla="*/ 59 h 144"/>
                  <a:gd name="T24" fmla="*/ 44 w 142"/>
                  <a:gd name="T25" fmla="*/ 72 h 144"/>
                  <a:gd name="T26" fmla="*/ 36 w 142"/>
                  <a:gd name="T27" fmla="*/ 82 h 144"/>
                  <a:gd name="T28" fmla="*/ 0 w 142"/>
                  <a:gd name="T29" fmla="*/ 84 h 144"/>
                  <a:gd name="T30" fmla="*/ 10 w 142"/>
                  <a:gd name="T31" fmla="*/ 113 h 144"/>
                  <a:gd name="T32" fmla="*/ 16 w 142"/>
                  <a:gd name="T33" fmla="*/ 117 h 144"/>
                  <a:gd name="T34" fmla="*/ 21 w 142"/>
                  <a:gd name="T35" fmla="*/ 131 h 144"/>
                  <a:gd name="T36" fmla="*/ 22 w 142"/>
                  <a:gd name="T37" fmla="*/ 134 h 144"/>
                  <a:gd name="T38" fmla="*/ 31 w 142"/>
                  <a:gd name="T39" fmla="*/ 131 h 144"/>
                  <a:gd name="T40" fmla="*/ 35 w 142"/>
                  <a:gd name="T41" fmla="*/ 133 h 144"/>
                  <a:gd name="T42" fmla="*/ 38 w 142"/>
                  <a:gd name="T43" fmla="*/ 123 h 144"/>
                  <a:gd name="T44" fmla="*/ 55 w 142"/>
                  <a:gd name="T45" fmla="*/ 116 h 144"/>
                  <a:gd name="T46" fmla="*/ 56 w 142"/>
                  <a:gd name="T47" fmla="*/ 106 h 144"/>
                  <a:gd name="T48" fmla="*/ 60 w 142"/>
                  <a:gd name="T49" fmla="*/ 103 h 144"/>
                  <a:gd name="T50" fmla="*/ 61 w 142"/>
                  <a:gd name="T51" fmla="*/ 103 h 144"/>
                  <a:gd name="T52" fmla="*/ 68 w 142"/>
                  <a:gd name="T53" fmla="*/ 110 h 144"/>
                  <a:gd name="T54" fmla="*/ 70 w 142"/>
                  <a:gd name="T55" fmla="*/ 116 h 144"/>
                  <a:gd name="T56" fmla="*/ 76 w 142"/>
                  <a:gd name="T57" fmla="*/ 108 h 144"/>
                  <a:gd name="T58" fmla="*/ 81 w 142"/>
                  <a:gd name="T59" fmla="*/ 106 h 144"/>
                  <a:gd name="T60" fmla="*/ 87 w 142"/>
                  <a:gd name="T61" fmla="*/ 107 h 144"/>
                  <a:gd name="T62" fmla="*/ 90 w 142"/>
                  <a:gd name="T63" fmla="*/ 118 h 144"/>
                  <a:gd name="T64" fmla="*/ 94 w 142"/>
                  <a:gd name="T65" fmla="*/ 127 h 144"/>
                  <a:gd name="T66" fmla="*/ 97 w 142"/>
                  <a:gd name="T67" fmla="*/ 135 h 144"/>
                  <a:gd name="T68" fmla="*/ 104 w 142"/>
                  <a:gd name="T69" fmla="*/ 135 h 144"/>
                  <a:gd name="T70" fmla="*/ 104 w 142"/>
                  <a:gd name="T71" fmla="*/ 136 h 144"/>
                  <a:gd name="T72" fmla="*/ 108 w 142"/>
                  <a:gd name="T73" fmla="*/ 144 h 144"/>
                  <a:gd name="T74" fmla="*/ 110 w 142"/>
                  <a:gd name="T75" fmla="*/ 138 h 144"/>
                  <a:gd name="T76" fmla="*/ 112 w 142"/>
                  <a:gd name="T77" fmla="*/ 137 h 144"/>
                  <a:gd name="T78" fmla="*/ 115 w 142"/>
                  <a:gd name="T79" fmla="*/ 135 h 144"/>
                  <a:gd name="T80" fmla="*/ 118 w 142"/>
                  <a:gd name="T81" fmla="*/ 132 h 144"/>
                  <a:gd name="T82" fmla="*/ 94 w 142"/>
                  <a:gd name="T83" fmla="*/ 84 h 144"/>
                  <a:gd name="T84" fmla="*/ 88 w 142"/>
                  <a:gd name="T85" fmla="*/ 64 h 144"/>
                  <a:gd name="T86" fmla="*/ 87 w 142"/>
                  <a:gd name="T87" fmla="*/ 64 h 144"/>
                  <a:gd name="T88" fmla="*/ 91 w 142"/>
                  <a:gd name="T89" fmla="*/ 52 h 144"/>
                  <a:gd name="T90" fmla="*/ 130 w 142"/>
                  <a:gd name="T91" fmla="*/ 44 h 144"/>
                  <a:gd name="T92" fmla="*/ 140 w 142"/>
                  <a:gd name="T93" fmla="*/ 3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2" h="144">
                    <a:moveTo>
                      <a:pt x="142" y="29"/>
                    </a:moveTo>
                    <a:cubicBezTo>
                      <a:pt x="139" y="22"/>
                      <a:pt x="139" y="22"/>
                      <a:pt x="139" y="22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6" y="13"/>
                      <a:pt x="116" y="13"/>
                      <a:pt x="116" y="13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8" y="46"/>
                      <a:pt x="65" y="49"/>
                      <a:pt x="62" y="52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7" y="61"/>
                      <a:pt x="54" y="63"/>
                      <a:pt x="48" y="66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6" y="116"/>
                      <a:pt x="16" y="116"/>
                      <a:pt x="16" y="116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9" y="121"/>
                      <a:pt x="21" y="124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19" y="133"/>
                      <a:pt x="19" y="133"/>
                      <a:pt x="19" y="133"/>
                    </a:cubicBezTo>
                    <a:cubicBezTo>
                      <a:pt x="20" y="134"/>
                      <a:pt x="20" y="134"/>
                      <a:pt x="20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8" y="123"/>
                      <a:pt x="38" y="123"/>
                      <a:pt x="38" y="123"/>
                    </a:cubicBezTo>
                    <a:cubicBezTo>
                      <a:pt x="39" y="121"/>
                      <a:pt x="41" y="120"/>
                      <a:pt x="44" y="121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68" y="110"/>
                      <a:pt x="68" y="110"/>
                      <a:pt x="68" y="110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80" y="106"/>
                      <a:pt x="80" y="106"/>
                      <a:pt x="80" y="106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6" y="107"/>
                      <a:pt x="86" y="107"/>
                      <a:pt x="86" y="107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8" y="107"/>
                      <a:pt x="88" y="107"/>
                      <a:pt x="88" y="107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8" y="133"/>
                      <a:pt x="98" y="133"/>
                      <a:pt x="98" y="133"/>
                    </a:cubicBezTo>
                    <a:cubicBezTo>
                      <a:pt x="99" y="132"/>
                      <a:pt x="99" y="132"/>
                      <a:pt x="99" y="132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08" y="144"/>
                      <a:pt x="108" y="144"/>
                      <a:pt x="108" y="144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2" y="137"/>
                      <a:pt x="112" y="137"/>
                      <a:pt x="112" y="137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08" y="101"/>
                      <a:pt x="108" y="101"/>
                      <a:pt x="108" y="101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90" y="52"/>
                      <a:pt x="90" y="52"/>
                      <a:pt x="90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117" y="51"/>
                      <a:pt x="117" y="51"/>
                      <a:pt x="117" y="51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6" y="42"/>
                      <a:pt x="139" y="40"/>
                      <a:pt x="140" y="38"/>
                    </a:cubicBezTo>
                    <a:cubicBezTo>
                      <a:pt x="141" y="36"/>
                      <a:pt x="142" y="33"/>
                      <a:pt x="14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íṥlíḓè"/>
              <p:cNvSpPr/>
              <p:nvPr/>
            </p:nvSpPr>
            <p:spPr bwMode="auto">
              <a:xfrm>
                <a:off x="3115" y="1877"/>
                <a:ext cx="384" cy="684"/>
              </a:xfrm>
              <a:custGeom>
                <a:avLst/>
                <a:gdLst>
                  <a:gd name="T0" fmla="*/ 48 w 162"/>
                  <a:gd name="T1" fmla="*/ 90 h 289"/>
                  <a:gd name="T2" fmla="*/ 61 w 162"/>
                  <a:gd name="T3" fmla="*/ 100 h 289"/>
                  <a:gd name="T4" fmla="*/ 70 w 162"/>
                  <a:gd name="T5" fmla="*/ 108 h 289"/>
                  <a:gd name="T6" fmla="*/ 88 w 162"/>
                  <a:gd name="T7" fmla="*/ 114 h 289"/>
                  <a:gd name="T8" fmla="*/ 88 w 162"/>
                  <a:gd name="T9" fmla="*/ 115 h 289"/>
                  <a:gd name="T10" fmla="*/ 93 w 162"/>
                  <a:gd name="T11" fmla="*/ 123 h 289"/>
                  <a:gd name="T12" fmla="*/ 89 w 162"/>
                  <a:gd name="T13" fmla="*/ 136 h 289"/>
                  <a:gd name="T14" fmla="*/ 88 w 162"/>
                  <a:gd name="T15" fmla="*/ 144 h 289"/>
                  <a:gd name="T16" fmla="*/ 84 w 162"/>
                  <a:gd name="T17" fmla="*/ 158 h 289"/>
                  <a:gd name="T18" fmla="*/ 70 w 162"/>
                  <a:gd name="T19" fmla="*/ 156 h 289"/>
                  <a:gd name="T20" fmla="*/ 56 w 162"/>
                  <a:gd name="T21" fmla="*/ 166 h 289"/>
                  <a:gd name="T22" fmla="*/ 58 w 162"/>
                  <a:gd name="T23" fmla="*/ 177 h 289"/>
                  <a:gd name="T24" fmla="*/ 44 w 162"/>
                  <a:gd name="T25" fmla="*/ 174 h 289"/>
                  <a:gd name="T26" fmla="*/ 32 w 162"/>
                  <a:gd name="T27" fmla="*/ 169 h 289"/>
                  <a:gd name="T28" fmla="*/ 20 w 162"/>
                  <a:gd name="T29" fmla="*/ 196 h 289"/>
                  <a:gd name="T30" fmla="*/ 24 w 162"/>
                  <a:gd name="T31" fmla="*/ 204 h 289"/>
                  <a:gd name="T32" fmla="*/ 26 w 162"/>
                  <a:gd name="T33" fmla="*/ 211 h 289"/>
                  <a:gd name="T34" fmla="*/ 27 w 162"/>
                  <a:gd name="T35" fmla="*/ 222 h 289"/>
                  <a:gd name="T36" fmla="*/ 3 w 162"/>
                  <a:gd name="T37" fmla="*/ 227 h 289"/>
                  <a:gd name="T38" fmla="*/ 3 w 162"/>
                  <a:gd name="T39" fmla="*/ 243 h 289"/>
                  <a:gd name="T40" fmla="*/ 6 w 162"/>
                  <a:gd name="T41" fmla="*/ 254 h 289"/>
                  <a:gd name="T42" fmla="*/ 33 w 162"/>
                  <a:gd name="T43" fmla="*/ 252 h 289"/>
                  <a:gd name="T44" fmla="*/ 43 w 162"/>
                  <a:gd name="T45" fmla="*/ 260 h 289"/>
                  <a:gd name="T46" fmla="*/ 51 w 162"/>
                  <a:gd name="T47" fmla="*/ 266 h 289"/>
                  <a:gd name="T48" fmla="*/ 58 w 162"/>
                  <a:gd name="T49" fmla="*/ 260 h 289"/>
                  <a:gd name="T50" fmla="*/ 76 w 162"/>
                  <a:gd name="T51" fmla="*/ 273 h 289"/>
                  <a:gd name="T52" fmla="*/ 98 w 162"/>
                  <a:gd name="T53" fmla="*/ 274 h 289"/>
                  <a:gd name="T54" fmla="*/ 104 w 162"/>
                  <a:gd name="T55" fmla="*/ 278 h 289"/>
                  <a:gd name="T56" fmla="*/ 104 w 162"/>
                  <a:gd name="T57" fmla="*/ 279 h 289"/>
                  <a:gd name="T58" fmla="*/ 113 w 162"/>
                  <a:gd name="T59" fmla="*/ 287 h 289"/>
                  <a:gd name="T60" fmla="*/ 124 w 162"/>
                  <a:gd name="T61" fmla="*/ 280 h 289"/>
                  <a:gd name="T62" fmla="*/ 120 w 162"/>
                  <a:gd name="T63" fmla="*/ 274 h 289"/>
                  <a:gd name="T64" fmla="*/ 124 w 162"/>
                  <a:gd name="T65" fmla="*/ 257 h 289"/>
                  <a:gd name="T66" fmla="*/ 134 w 162"/>
                  <a:gd name="T67" fmla="*/ 256 h 289"/>
                  <a:gd name="T68" fmla="*/ 121 w 162"/>
                  <a:gd name="T69" fmla="*/ 242 h 289"/>
                  <a:gd name="T70" fmla="*/ 117 w 162"/>
                  <a:gd name="T71" fmla="*/ 237 h 289"/>
                  <a:gd name="T72" fmla="*/ 122 w 162"/>
                  <a:gd name="T73" fmla="*/ 231 h 289"/>
                  <a:gd name="T74" fmla="*/ 151 w 162"/>
                  <a:gd name="T75" fmla="*/ 233 h 289"/>
                  <a:gd name="T76" fmla="*/ 162 w 162"/>
                  <a:gd name="T77" fmla="*/ 231 h 289"/>
                  <a:gd name="T78" fmla="*/ 145 w 162"/>
                  <a:gd name="T79" fmla="*/ 187 h 289"/>
                  <a:gd name="T80" fmla="*/ 137 w 162"/>
                  <a:gd name="T81" fmla="*/ 184 h 289"/>
                  <a:gd name="T82" fmla="*/ 136 w 162"/>
                  <a:gd name="T83" fmla="*/ 172 h 289"/>
                  <a:gd name="T84" fmla="*/ 138 w 162"/>
                  <a:gd name="T85" fmla="*/ 95 h 289"/>
                  <a:gd name="T86" fmla="*/ 140 w 162"/>
                  <a:gd name="T87" fmla="*/ 80 h 289"/>
                  <a:gd name="T88" fmla="*/ 148 w 162"/>
                  <a:gd name="T89" fmla="*/ 68 h 289"/>
                  <a:gd name="T90" fmla="*/ 139 w 162"/>
                  <a:gd name="T91" fmla="*/ 55 h 289"/>
                  <a:gd name="T92" fmla="*/ 138 w 162"/>
                  <a:gd name="T93" fmla="*/ 44 h 289"/>
                  <a:gd name="T94" fmla="*/ 138 w 162"/>
                  <a:gd name="T95" fmla="*/ 43 h 289"/>
                  <a:gd name="T96" fmla="*/ 146 w 162"/>
                  <a:gd name="T97" fmla="*/ 18 h 289"/>
                  <a:gd name="T98" fmla="*/ 150 w 162"/>
                  <a:gd name="T99" fmla="*/ 10 h 289"/>
                  <a:gd name="T100" fmla="*/ 156 w 162"/>
                  <a:gd name="T101" fmla="*/ 6 h 289"/>
                  <a:gd name="T102" fmla="*/ 148 w 162"/>
                  <a:gd name="T103" fmla="*/ 0 h 289"/>
                  <a:gd name="T104" fmla="*/ 134 w 162"/>
                  <a:gd name="T105" fmla="*/ 5 h 289"/>
                  <a:gd name="T106" fmla="*/ 122 w 162"/>
                  <a:gd name="T107" fmla="*/ 16 h 289"/>
                  <a:gd name="T108" fmla="*/ 105 w 162"/>
                  <a:gd name="T109" fmla="*/ 28 h 289"/>
                  <a:gd name="T110" fmla="*/ 98 w 162"/>
                  <a:gd name="T111" fmla="*/ 35 h 289"/>
                  <a:gd name="T112" fmla="*/ 93 w 162"/>
                  <a:gd name="T113" fmla="*/ 59 h 289"/>
                  <a:gd name="T114" fmla="*/ 92 w 162"/>
                  <a:gd name="T115" fmla="*/ 66 h 289"/>
                  <a:gd name="T116" fmla="*/ 87 w 162"/>
                  <a:gd name="T117" fmla="*/ 72 h 289"/>
                  <a:gd name="T118" fmla="*/ 86 w 162"/>
                  <a:gd name="T119" fmla="*/ 73 h 289"/>
                  <a:gd name="T120" fmla="*/ 76 w 162"/>
                  <a:gd name="T121" fmla="*/ 74 h 289"/>
                  <a:gd name="T122" fmla="*/ 76 w 162"/>
                  <a:gd name="T123" fmla="*/ 74 h 289"/>
                  <a:gd name="T124" fmla="*/ 54 w 162"/>
                  <a:gd name="T125" fmla="*/ 66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2" h="289">
                    <a:moveTo>
                      <a:pt x="54" y="66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5"/>
                      <a:pt x="88" y="115"/>
                      <a:pt x="88" y="115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3" y="123"/>
                      <a:pt x="93" y="123"/>
                      <a:pt x="93" y="123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8" y="130"/>
                      <a:pt x="88" y="132"/>
                      <a:pt x="88" y="136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43"/>
                      <a:pt x="89" y="143"/>
                      <a:pt x="89" y="143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2" y="157"/>
                      <a:pt x="82" y="157"/>
                      <a:pt x="82" y="157"/>
                    </a:cubicBezTo>
                    <a:cubicBezTo>
                      <a:pt x="77" y="156"/>
                      <a:pt x="77" y="156"/>
                      <a:pt x="77" y="156"/>
                    </a:cubicBezTo>
                    <a:cubicBezTo>
                      <a:pt x="70" y="156"/>
                      <a:pt x="70" y="156"/>
                      <a:pt x="70" y="156"/>
                    </a:cubicBezTo>
                    <a:cubicBezTo>
                      <a:pt x="64" y="158"/>
                      <a:pt x="64" y="158"/>
                      <a:pt x="64" y="158"/>
                    </a:cubicBezTo>
                    <a:cubicBezTo>
                      <a:pt x="58" y="164"/>
                      <a:pt x="58" y="164"/>
                      <a:pt x="58" y="164"/>
                    </a:cubicBezTo>
                    <a:cubicBezTo>
                      <a:pt x="56" y="166"/>
                      <a:pt x="56" y="166"/>
                      <a:pt x="56" y="166"/>
                    </a:cubicBezTo>
                    <a:cubicBezTo>
                      <a:pt x="65" y="170"/>
                      <a:pt x="65" y="170"/>
                      <a:pt x="65" y="170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4" y="174"/>
                      <a:pt x="62" y="176"/>
                      <a:pt x="58" y="177"/>
                    </a:cubicBezTo>
                    <a:cubicBezTo>
                      <a:pt x="53" y="177"/>
                      <a:pt x="53" y="177"/>
                      <a:pt x="53" y="177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35" y="169"/>
                      <a:pt x="35" y="169"/>
                      <a:pt x="35" y="169"/>
                    </a:cubicBezTo>
                    <a:cubicBezTo>
                      <a:pt x="32" y="169"/>
                      <a:pt x="32" y="169"/>
                      <a:pt x="32" y="169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24" y="203"/>
                      <a:pt x="24" y="203"/>
                      <a:pt x="24" y="203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6" y="210"/>
                      <a:pt x="26" y="210"/>
                      <a:pt x="26" y="210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6" y="221"/>
                      <a:pt x="26" y="221"/>
                      <a:pt x="26" y="221"/>
                    </a:cubicBezTo>
                    <a:cubicBezTo>
                      <a:pt x="27" y="222"/>
                      <a:pt x="27" y="222"/>
                      <a:pt x="27" y="222"/>
                    </a:cubicBezTo>
                    <a:cubicBezTo>
                      <a:pt x="20" y="223"/>
                      <a:pt x="20" y="223"/>
                      <a:pt x="20" y="223"/>
                    </a:cubicBezTo>
                    <a:cubicBezTo>
                      <a:pt x="8" y="223"/>
                      <a:pt x="8" y="223"/>
                      <a:pt x="8" y="223"/>
                    </a:cubicBezTo>
                    <a:cubicBezTo>
                      <a:pt x="3" y="227"/>
                      <a:pt x="3" y="227"/>
                      <a:pt x="3" y="22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1" y="231"/>
                      <a:pt x="1" y="231"/>
                      <a:pt x="1" y="231"/>
                    </a:cubicBezTo>
                    <a:cubicBezTo>
                      <a:pt x="3" y="243"/>
                      <a:pt x="3" y="243"/>
                      <a:pt x="3" y="243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4" y="248"/>
                      <a:pt x="4" y="248"/>
                      <a:pt x="4" y="248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33" y="252"/>
                      <a:pt x="33" y="252"/>
                      <a:pt x="33" y="252"/>
                    </a:cubicBezTo>
                    <a:cubicBezTo>
                      <a:pt x="34" y="252"/>
                      <a:pt x="34" y="252"/>
                      <a:pt x="34" y="252"/>
                    </a:cubicBezTo>
                    <a:cubicBezTo>
                      <a:pt x="40" y="252"/>
                      <a:pt x="40" y="252"/>
                      <a:pt x="40" y="252"/>
                    </a:cubicBezTo>
                    <a:cubicBezTo>
                      <a:pt x="43" y="260"/>
                      <a:pt x="43" y="260"/>
                      <a:pt x="43" y="260"/>
                    </a:cubicBezTo>
                    <a:cubicBezTo>
                      <a:pt x="45" y="262"/>
                      <a:pt x="46" y="264"/>
                      <a:pt x="47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1" y="266"/>
                      <a:pt x="51" y="266"/>
                      <a:pt x="51" y="266"/>
                    </a:cubicBezTo>
                    <a:cubicBezTo>
                      <a:pt x="52" y="266"/>
                      <a:pt x="52" y="266"/>
                      <a:pt x="52" y="266"/>
                    </a:cubicBezTo>
                    <a:cubicBezTo>
                      <a:pt x="52" y="265"/>
                      <a:pt x="52" y="265"/>
                      <a:pt x="52" y="265"/>
                    </a:cubicBezTo>
                    <a:cubicBezTo>
                      <a:pt x="58" y="260"/>
                      <a:pt x="58" y="260"/>
                      <a:pt x="58" y="260"/>
                    </a:cubicBezTo>
                    <a:cubicBezTo>
                      <a:pt x="63" y="270"/>
                      <a:pt x="63" y="270"/>
                      <a:pt x="63" y="270"/>
                    </a:cubicBezTo>
                    <a:cubicBezTo>
                      <a:pt x="68" y="273"/>
                      <a:pt x="68" y="273"/>
                      <a:pt x="68" y="273"/>
                    </a:cubicBezTo>
                    <a:cubicBezTo>
                      <a:pt x="76" y="273"/>
                      <a:pt x="76" y="273"/>
                      <a:pt x="76" y="273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4" y="272"/>
                      <a:pt x="84" y="272"/>
                      <a:pt x="84" y="272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5"/>
                      <a:pt x="98" y="275"/>
                      <a:pt x="98" y="275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9"/>
                      <a:pt x="104" y="279"/>
                      <a:pt x="104" y="279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3" y="287"/>
                      <a:pt x="113" y="287"/>
                      <a:pt x="113" y="287"/>
                    </a:cubicBezTo>
                    <a:cubicBezTo>
                      <a:pt x="117" y="289"/>
                      <a:pt x="117" y="289"/>
                      <a:pt x="117" y="289"/>
                    </a:cubicBezTo>
                    <a:cubicBezTo>
                      <a:pt x="124" y="288"/>
                      <a:pt x="124" y="288"/>
                      <a:pt x="124" y="288"/>
                    </a:cubicBezTo>
                    <a:cubicBezTo>
                      <a:pt x="124" y="280"/>
                      <a:pt x="124" y="280"/>
                      <a:pt x="124" y="280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23" y="258"/>
                      <a:pt x="123" y="258"/>
                      <a:pt x="123" y="258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34" y="256"/>
                      <a:pt x="134" y="256"/>
                      <a:pt x="134" y="256"/>
                    </a:cubicBezTo>
                    <a:cubicBezTo>
                      <a:pt x="136" y="254"/>
                      <a:pt x="136" y="254"/>
                      <a:pt x="136" y="254"/>
                    </a:cubicBezTo>
                    <a:cubicBezTo>
                      <a:pt x="132" y="250"/>
                      <a:pt x="132" y="250"/>
                      <a:pt x="132" y="250"/>
                    </a:cubicBezTo>
                    <a:cubicBezTo>
                      <a:pt x="121" y="242"/>
                      <a:pt x="121" y="242"/>
                      <a:pt x="121" y="242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7" y="237"/>
                      <a:pt x="117" y="237"/>
                      <a:pt x="117" y="237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21" y="230"/>
                      <a:pt x="121" y="230"/>
                      <a:pt x="121" y="230"/>
                    </a:cubicBezTo>
                    <a:cubicBezTo>
                      <a:pt x="122" y="231"/>
                      <a:pt x="122" y="231"/>
                      <a:pt x="122" y="231"/>
                    </a:cubicBezTo>
                    <a:cubicBezTo>
                      <a:pt x="130" y="233"/>
                      <a:pt x="130" y="233"/>
                      <a:pt x="130" y="233"/>
                    </a:cubicBezTo>
                    <a:cubicBezTo>
                      <a:pt x="151" y="232"/>
                      <a:pt x="151" y="232"/>
                      <a:pt x="151" y="232"/>
                    </a:cubicBezTo>
                    <a:cubicBezTo>
                      <a:pt x="151" y="233"/>
                      <a:pt x="151" y="233"/>
                      <a:pt x="151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8" y="235"/>
                      <a:pt x="158" y="235"/>
                      <a:pt x="158" y="235"/>
                    </a:cubicBezTo>
                    <a:cubicBezTo>
                      <a:pt x="162" y="231"/>
                      <a:pt x="162" y="231"/>
                      <a:pt x="162" y="231"/>
                    </a:cubicBezTo>
                    <a:cubicBezTo>
                      <a:pt x="160" y="219"/>
                      <a:pt x="160" y="219"/>
                      <a:pt x="160" y="219"/>
                    </a:cubicBezTo>
                    <a:cubicBezTo>
                      <a:pt x="152" y="214"/>
                      <a:pt x="152" y="214"/>
                      <a:pt x="152" y="214"/>
                    </a:cubicBezTo>
                    <a:cubicBezTo>
                      <a:pt x="146" y="210"/>
                      <a:pt x="144" y="202"/>
                      <a:pt x="145" y="187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7" y="184"/>
                      <a:pt x="137" y="184"/>
                      <a:pt x="137" y="184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6" y="172"/>
                      <a:pt x="136" y="172"/>
                      <a:pt x="136" y="172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1" y="119"/>
                      <a:pt x="139" y="111"/>
                      <a:pt x="139" y="107"/>
                    </a:cubicBezTo>
                    <a:cubicBezTo>
                      <a:pt x="138" y="95"/>
                      <a:pt x="138" y="95"/>
                      <a:pt x="138" y="95"/>
                    </a:cubicBezTo>
                    <a:cubicBezTo>
                      <a:pt x="139" y="82"/>
                      <a:pt x="139" y="82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8" y="74"/>
                      <a:pt x="148" y="74"/>
                      <a:pt x="148" y="74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48" y="66"/>
                      <a:pt x="147" y="64"/>
                      <a:pt x="145" y="61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39" y="54"/>
                      <a:pt x="139" y="54"/>
                      <a:pt x="139" y="5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49" y="30"/>
                      <a:pt x="149" y="30"/>
                      <a:pt x="149" y="30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6" y="6"/>
                      <a:pt x="156" y="6"/>
                      <a:pt x="156" y="6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09" y="23"/>
                      <a:pt x="109" y="23"/>
                      <a:pt x="109" y="23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9"/>
                      <a:pt x="104" y="29"/>
                      <a:pt x="104" y="29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lnTo>
                      <a:pt x="5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íSḻiḍè"/>
              <p:cNvSpPr/>
              <p:nvPr/>
            </p:nvSpPr>
            <p:spPr bwMode="auto">
              <a:xfrm>
                <a:off x="3447" y="1749"/>
                <a:ext cx="256" cy="561"/>
              </a:xfrm>
              <a:custGeom>
                <a:avLst/>
                <a:gdLst>
                  <a:gd name="T0" fmla="*/ 100 w 108"/>
                  <a:gd name="T1" fmla="*/ 4 h 237"/>
                  <a:gd name="T2" fmla="*/ 94 w 108"/>
                  <a:gd name="T3" fmla="*/ 6 h 237"/>
                  <a:gd name="T4" fmla="*/ 88 w 108"/>
                  <a:gd name="T5" fmla="*/ 12 h 237"/>
                  <a:gd name="T6" fmla="*/ 87 w 108"/>
                  <a:gd name="T7" fmla="*/ 12 h 237"/>
                  <a:gd name="T8" fmla="*/ 68 w 108"/>
                  <a:gd name="T9" fmla="*/ 14 h 237"/>
                  <a:gd name="T10" fmla="*/ 61 w 108"/>
                  <a:gd name="T11" fmla="*/ 20 h 237"/>
                  <a:gd name="T12" fmla="*/ 56 w 108"/>
                  <a:gd name="T13" fmla="*/ 24 h 237"/>
                  <a:gd name="T14" fmla="*/ 46 w 108"/>
                  <a:gd name="T15" fmla="*/ 24 h 237"/>
                  <a:gd name="T16" fmla="*/ 42 w 108"/>
                  <a:gd name="T17" fmla="*/ 38 h 237"/>
                  <a:gd name="T18" fmla="*/ 41 w 108"/>
                  <a:gd name="T19" fmla="*/ 38 h 237"/>
                  <a:gd name="T20" fmla="*/ 33 w 108"/>
                  <a:gd name="T21" fmla="*/ 46 h 237"/>
                  <a:gd name="T22" fmla="*/ 21 w 108"/>
                  <a:gd name="T23" fmla="*/ 60 h 237"/>
                  <a:gd name="T24" fmla="*/ 14 w 108"/>
                  <a:gd name="T25" fmla="*/ 68 h 237"/>
                  <a:gd name="T26" fmla="*/ 13 w 108"/>
                  <a:gd name="T27" fmla="*/ 77 h 237"/>
                  <a:gd name="T28" fmla="*/ 13 w 108"/>
                  <a:gd name="T29" fmla="*/ 85 h 237"/>
                  <a:gd name="T30" fmla="*/ 8 w 108"/>
                  <a:gd name="T31" fmla="*/ 92 h 237"/>
                  <a:gd name="T32" fmla="*/ 8 w 108"/>
                  <a:gd name="T33" fmla="*/ 112 h 237"/>
                  <a:gd name="T34" fmla="*/ 12 w 108"/>
                  <a:gd name="T35" fmla="*/ 122 h 237"/>
                  <a:gd name="T36" fmla="*/ 11 w 108"/>
                  <a:gd name="T37" fmla="*/ 132 h 237"/>
                  <a:gd name="T38" fmla="*/ 3 w 108"/>
                  <a:gd name="T39" fmla="*/ 162 h 237"/>
                  <a:gd name="T40" fmla="*/ 9 w 108"/>
                  <a:gd name="T41" fmla="*/ 186 h 237"/>
                  <a:gd name="T42" fmla="*/ 7 w 108"/>
                  <a:gd name="T43" fmla="*/ 237 h 237"/>
                  <a:gd name="T44" fmla="*/ 17 w 108"/>
                  <a:gd name="T45" fmla="*/ 228 h 237"/>
                  <a:gd name="T46" fmla="*/ 56 w 108"/>
                  <a:gd name="T47" fmla="*/ 208 h 237"/>
                  <a:gd name="T48" fmla="*/ 75 w 108"/>
                  <a:gd name="T49" fmla="*/ 210 h 237"/>
                  <a:gd name="T50" fmla="*/ 91 w 108"/>
                  <a:gd name="T51" fmla="*/ 196 h 237"/>
                  <a:gd name="T52" fmla="*/ 95 w 108"/>
                  <a:gd name="T53" fmla="*/ 186 h 237"/>
                  <a:gd name="T54" fmla="*/ 95 w 108"/>
                  <a:gd name="T55" fmla="*/ 184 h 237"/>
                  <a:gd name="T56" fmla="*/ 97 w 108"/>
                  <a:gd name="T57" fmla="*/ 170 h 237"/>
                  <a:gd name="T58" fmla="*/ 98 w 108"/>
                  <a:gd name="T59" fmla="*/ 162 h 237"/>
                  <a:gd name="T60" fmla="*/ 95 w 108"/>
                  <a:gd name="T61" fmla="*/ 140 h 237"/>
                  <a:gd name="T62" fmla="*/ 96 w 108"/>
                  <a:gd name="T63" fmla="*/ 134 h 237"/>
                  <a:gd name="T64" fmla="*/ 108 w 108"/>
                  <a:gd name="T65" fmla="*/ 108 h 237"/>
                  <a:gd name="T66" fmla="*/ 91 w 108"/>
                  <a:gd name="T67" fmla="*/ 92 h 237"/>
                  <a:gd name="T68" fmla="*/ 88 w 108"/>
                  <a:gd name="T69" fmla="*/ 85 h 237"/>
                  <a:gd name="T70" fmla="*/ 90 w 108"/>
                  <a:gd name="T71" fmla="*/ 73 h 237"/>
                  <a:gd name="T72" fmla="*/ 92 w 108"/>
                  <a:gd name="T73" fmla="*/ 65 h 237"/>
                  <a:gd name="T74" fmla="*/ 104 w 108"/>
                  <a:gd name="T75" fmla="*/ 56 h 237"/>
                  <a:gd name="T76" fmla="*/ 107 w 108"/>
                  <a:gd name="T77" fmla="*/ 33 h 237"/>
                  <a:gd name="T78" fmla="*/ 100 w 108"/>
                  <a:gd name="T79" fmla="*/ 32 h 237"/>
                  <a:gd name="T80" fmla="*/ 91 w 108"/>
                  <a:gd name="T81" fmla="*/ 26 h 237"/>
                  <a:gd name="T82" fmla="*/ 90 w 108"/>
                  <a:gd name="T83" fmla="*/ 16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8" h="237">
                    <a:moveTo>
                      <a:pt x="101" y="12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11" y="116"/>
                      <a:pt x="12" y="120"/>
                      <a:pt x="12" y="122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1" y="132"/>
                      <a:pt x="11" y="132"/>
                      <a:pt x="11" y="132"/>
                    </a:cubicBezTo>
                    <a:cubicBezTo>
                      <a:pt x="3" y="138"/>
                      <a:pt x="3" y="138"/>
                      <a:pt x="3" y="138"/>
                    </a:cubicBezTo>
                    <a:cubicBezTo>
                      <a:pt x="2" y="150"/>
                      <a:pt x="2" y="150"/>
                      <a:pt x="2" y="150"/>
                    </a:cubicBezTo>
                    <a:cubicBezTo>
                      <a:pt x="3" y="162"/>
                      <a:pt x="3" y="162"/>
                      <a:pt x="3" y="162"/>
                    </a:cubicBezTo>
                    <a:cubicBezTo>
                      <a:pt x="3" y="166"/>
                      <a:pt x="5" y="173"/>
                      <a:pt x="9" y="184"/>
                    </a:cubicBezTo>
                    <a:cubicBezTo>
                      <a:pt x="9" y="185"/>
                      <a:pt x="9" y="185"/>
                      <a:pt x="9" y="185"/>
                    </a:cubicBezTo>
                    <a:cubicBezTo>
                      <a:pt x="9" y="186"/>
                      <a:pt x="9" y="186"/>
                      <a:pt x="9" y="18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1" y="234"/>
                      <a:pt x="1" y="234"/>
                      <a:pt x="1" y="234"/>
                    </a:cubicBezTo>
                    <a:cubicBezTo>
                      <a:pt x="7" y="237"/>
                      <a:pt x="7" y="237"/>
                      <a:pt x="7" y="237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7" y="228"/>
                      <a:pt x="17" y="228"/>
                      <a:pt x="17" y="228"/>
                    </a:cubicBezTo>
                    <a:cubicBezTo>
                      <a:pt x="48" y="216"/>
                      <a:pt x="48" y="216"/>
                      <a:pt x="48" y="216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7" y="208"/>
                      <a:pt x="57" y="208"/>
                      <a:pt x="57" y="208"/>
                    </a:cubicBezTo>
                    <a:cubicBezTo>
                      <a:pt x="58" y="208"/>
                      <a:pt x="58" y="208"/>
                      <a:pt x="58" y="208"/>
                    </a:cubicBezTo>
                    <a:cubicBezTo>
                      <a:pt x="75" y="210"/>
                      <a:pt x="75" y="210"/>
                      <a:pt x="75" y="210"/>
                    </a:cubicBezTo>
                    <a:cubicBezTo>
                      <a:pt x="78" y="210"/>
                      <a:pt x="83" y="208"/>
                      <a:pt x="90" y="204"/>
                    </a:cubicBezTo>
                    <a:cubicBezTo>
                      <a:pt x="90" y="196"/>
                      <a:pt x="90" y="196"/>
                      <a:pt x="90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6" y="191"/>
                      <a:pt x="96" y="191"/>
                      <a:pt x="96" y="191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5"/>
                      <a:pt x="95" y="185"/>
                      <a:pt x="95" y="185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7" y="182"/>
                      <a:pt x="97" y="181"/>
                      <a:pt x="96" y="180"/>
                    </a:cubicBezTo>
                    <a:cubicBezTo>
                      <a:pt x="94" y="177"/>
                      <a:pt x="95" y="174"/>
                      <a:pt x="97" y="170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8" y="162"/>
                      <a:pt x="98" y="162"/>
                      <a:pt x="98" y="162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90" y="153"/>
                      <a:pt x="89" y="150"/>
                      <a:pt x="91" y="147"/>
                    </a:cubicBezTo>
                    <a:cubicBezTo>
                      <a:pt x="92" y="145"/>
                      <a:pt x="93" y="142"/>
                      <a:pt x="95" y="140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02" y="120"/>
                      <a:pt x="102" y="120"/>
                      <a:pt x="102" y="120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2"/>
                      <a:pt x="92" y="60"/>
                      <a:pt x="94" y="58"/>
                    </a:cubicBezTo>
                    <a:cubicBezTo>
                      <a:pt x="94" y="58"/>
                      <a:pt x="96" y="57"/>
                      <a:pt x="97" y="57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4"/>
                      <a:pt x="90" y="14"/>
                      <a:pt x="90" y="14"/>
                    </a:cubicBezTo>
                    <a:lnTo>
                      <a:pt x="10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íşļïḋé"/>
              <p:cNvSpPr/>
              <p:nvPr/>
            </p:nvSpPr>
            <p:spPr bwMode="auto">
              <a:xfrm>
                <a:off x="3381" y="2706"/>
                <a:ext cx="409" cy="473"/>
              </a:xfrm>
              <a:custGeom>
                <a:avLst/>
                <a:gdLst>
                  <a:gd name="T0" fmla="*/ 150 w 173"/>
                  <a:gd name="T1" fmla="*/ 34 h 200"/>
                  <a:gd name="T2" fmla="*/ 146 w 173"/>
                  <a:gd name="T3" fmla="*/ 26 h 200"/>
                  <a:gd name="T4" fmla="*/ 143 w 173"/>
                  <a:gd name="T5" fmla="*/ 12 h 200"/>
                  <a:gd name="T6" fmla="*/ 136 w 173"/>
                  <a:gd name="T7" fmla="*/ 17 h 200"/>
                  <a:gd name="T8" fmla="*/ 125 w 173"/>
                  <a:gd name="T9" fmla="*/ 15 h 200"/>
                  <a:gd name="T10" fmla="*/ 125 w 173"/>
                  <a:gd name="T11" fmla="*/ 7 h 200"/>
                  <a:gd name="T12" fmla="*/ 122 w 173"/>
                  <a:gd name="T13" fmla="*/ 10 h 200"/>
                  <a:gd name="T14" fmla="*/ 109 w 173"/>
                  <a:gd name="T15" fmla="*/ 22 h 200"/>
                  <a:gd name="T16" fmla="*/ 107 w 173"/>
                  <a:gd name="T17" fmla="*/ 22 h 200"/>
                  <a:gd name="T18" fmla="*/ 99 w 173"/>
                  <a:gd name="T19" fmla="*/ 16 h 200"/>
                  <a:gd name="T20" fmla="*/ 92 w 173"/>
                  <a:gd name="T21" fmla="*/ 13 h 200"/>
                  <a:gd name="T22" fmla="*/ 75 w 173"/>
                  <a:gd name="T23" fmla="*/ 8 h 200"/>
                  <a:gd name="T24" fmla="*/ 66 w 173"/>
                  <a:gd name="T25" fmla="*/ 4 h 200"/>
                  <a:gd name="T26" fmla="*/ 47 w 173"/>
                  <a:gd name="T27" fmla="*/ 0 h 200"/>
                  <a:gd name="T28" fmla="*/ 40 w 173"/>
                  <a:gd name="T29" fmla="*/ 16 h 200"/>
                  <a:gd name="T30" fmla="*/ 34 w 173"/>
                  <a:gd name="T31" fmla="*/ 16 h 200"/>
                  <a:gd name="T32" fmla="*/ 14 w 173"/>
                  <a:gd name="T33" fmla="*/ 26 h 200"/>
                  <a:gd name="T34" fmla="*/ 13 w 173"/>
                  <a:gd name="T35" fmla="*/ 72 h 200"/>
                  <a:gd name="T36" fmla="*/ 9 w 173"/>
                  <a:gd name="T37" fmla="*/ 83 h 200"/>
                  <a:gd name="T38" fmla="*/ 1 w 173"/>
                  <a:gd name="T39" fmla="*/ 109 h 200"/>
                  <a:gd name="T40" fmla="*/ 7 w 173"/>
                  <a:gd name="T41" fmla="*/ 111 h 200"/>
                  <a:gd name="T42" fmla="*/ 17 w 173"/>
                  <a:gd name="T43" fmla="*/ 126 h 200"/>
                  <a:gd name="T44" fmla="*/ 14 w 173"/>
                  <a:gd name="T45" fmla="*/ 132 h 200"/>
                  <a:gd name="T46" fmla="*/ 24 w 173"/>
                  <a:gd name="T47" fmla="*/ 158 h 200"/>
                  <a:gd name="T48" fmla="*/ 38 w 173"/>
                  <a:gd name="T49" fmla="*/ 151 h 200"/>
                  <a:gd name="T50" fmla="*/ 46 w 173"/>
                  <a:gd name="T51" fmla="*/ 151 h 200"/>
                  <a:gd name="T52" fmla="*/ 52 w 173"/>
                  <a:gd name="T53" fmla="*/ 140 h 200"/>
                  <a:gd name="T54" fmla="*/ 68 w 173"/>
                  <a:gd name="T55" fmla="*/ 135 h 200"/>
                  <a:gd name="T56" fmla="*/ 77 w 173"/>
                  <a:gd name="T57" fmla="*/ 151 h 200"/>
                  <a:gd name="T58" fmla="*/ 81 w 173"/>
                  <a:gd name="T59" fmla="*/ 165 h 200"/>
                  <a:gd name="T60" fmla="*/ 71 w 173"/>
                  <a:gd name="T61" fmla="*/ 185 h 200"/>
                  <a:gd name="T62" fmla="*/ 84 w 173"/>
                  <a:gd name="T63" fmla="*/ 187 h 200"/>
                  <a:gd name="T64" fmla="*/ 89 w 173"/>
                  <a:gd name="T65" fmla="*/ 199 h 200"/>
                  <a:gd name="T66" fmla="*/ 102 w 173"/>
                  <a:gd name="T67" fmla="*/ 196 h 200"/>
                  <a:gd name="T68" fmla="*/ 108 w 173"/>
                  <a:gd name="T69" fmla="*/ 178 h 200"/>
                  <a:gd name="T70" fmla="*/ 135 w 173"/>
                  <a:gd name="T71" fmla="*/ 189 h 200"/>
                  <a:gd name="T72" fmla="*/ 128 w 173"/>
                  <a:gd name="T73" fmla="*/ 172 h 200"/>
                  <a:gd name="T74" fmla="*/ 128 w 173"/>
                  <a:gd name="T75" fmla="*/ 170 h 200"/>
                  <a:gd name="T76" fmla="*/ 166 w 173"/>
                  <a:gd name="T77" fmla="*/ 166 h 200"/>
                  <a:gd name="T78" fmla="*/ 167 w 173"/>
                  <a:gd name="T79" fmla="*/ 165 h 200"/>
                  <a:gd name="T80" fmla="*/ 167 w 173"/>
                  <a:gd name="T81" fmla="*/ 163 h 200"/>
                  <a:gd name="T82" fmla="*/ 166 w 173"/>
                  <a:gd name="T83" fmla="*/ 142 h 200"/>
                  <a:gd name="T84" fmla="*/ 170 w 173"/>
                  <a:gd name="T85" fmla="*/ 134 h 200"/>
                  <a:gd name="T86" fmla="*/ 163 w 173"/>
                  <a:gd name="T87" fmla="*/ 126 h 200"/>
                  <a:gd name="T88" fmla="*/ 158 w 173"/>
                  <a:gd name="T89" fmla="*/ 98 h 200"/>
                  <a:gd name="T90" fmla="*/ 151 w 173"/>
                  <a:gd name="T91" fmla="*/ 102 h 200"/>
                  <a:gd name="T92" fmla="*/ 150 w 173"/>
                  <a:gd name="T93" fmla="*/ 84 h 200"/>
                  <a:gd name="T94" fmla="*/ 163 w 173"/>
                  <a:gd name="T95" fmla="*/ 50 h 200"/>
                  <a:gd name="T96" fmla="*/ 150 w 173"/>
                  <a:gd name="T97" fmla="*/ 3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3" h="200">
                    <a:moveTo>
                      <a:pt x="150" y="34"/>
                    </a:move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3"/>
                      <a:pt x="150" y="33"/>
                      <a:pt x="150" y="33"/>
                    </a:cubicBezTo>
                    <a:cubicBezTo>
                      <a:pt x="146" y="27"/>
                      <a:pt x="146" y="27"/>
                      <a:pt x="146" y="27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5"/>
                      <a:pt x="146" y="14"/>
                      <a:pt x="143" y="12"/>
                    </a:cubicBezTo>
                    <a:cubicBezTo>
                      <a:pt x="141" y="12"/>
                      <a:pt x="141" y="12"/>
                      <a:pt x="141" y="12"/>
                    </a:cubicBezTo>
                    <a:cubicBezTo>
                      <a:pt x="137" y="17"/>
                      <a:pt x="137" y="17"/>
                      <a:pt x="137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109" y="22"/>
                      <a:pt x="109" y="22"/>
                      <a:pt x="109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12" y="75"/>
                      <a:pt x="12" y="75"/>
                      <a:pt x="12" y="75"/>
                    </a:cubicBezTo>
                    <a:cubicBezTo>
                      <a:pt x="10" y="76"/>
                      <a:pt x="9" y="79"/>
                      <a:pt x="9" y="83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4"/>
                      <a:pt x="1" y="107"/>
                      <a:pt x="1" y="10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7" y="112"/>
                      <a:pt x="7" y="112"/>
                      <a:pt x="7" y="112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12" y="111"/>
                      <a:pt x="15" y="113"/>
                      <a:pt x="16" y="117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6" y="127"/>
                      <a:pt x="16" y="127"/>
                      <a:pt x="16" y="127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4" y="129"/>
                      <a:pt x="14" y="130"/>
                      <a:pt x="14" y="132"/>
                    </a:cubicBezTo>
                    <a:cubicBezTo>
                      <a:pt x="12" y="141"/>
                      <a:pt x="12" y="141"/>
                      <a:pt x="12" y="141"/>
                    </a:cubicBezTo>
                    <a:cubicBezTo>
                      <a:pt x="13" y="144"/>
                      <a:pt x="14" y="146"/>
                      <a:pt x="16" y="148"/>
                    </a:cubicBezTo>
                    <a:cubicBezTo>
                      <a:pt x="24" y="158"/>
                      <a:pt x="24" y="158"/>
                      <a:pt x="24" y="158"/>
                    </a:cubicBezTo>
                    <a:cubicBezTo>
                      <a:pt x="32" y="152"/>
                      <a:pt x="32" y="152"/>
                      <a:pt x="32" y="152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44" y="153"/>
                      <a:pt x="45" y="152"/>
                      <a:pt x="46" y="151"/>
                    </a:cubicBezTo>
                    <a:cubicBezTo>
                      <a:pt x="50" y="146"/>
                      <a:pt x="50" y="146"/>
                      <a:pt x="50" y="146"/>
                    </a:cubicBezTo>
                    <a:cubicBezTo>
                      <a:pt x="49" y="143"/>
                      <a:pt x="49" y="143"/>
                      <a:pt x="49" y="143"/>
                    </a:cubicBezTo>
                    <a:cubicBezTo>
                      <a:pt x="50" y="142"/>
                      <a:pt x="51" y="141"/>
                      <a:pt x="52" y="140"/>
                    </a:cubicBezTo>
                    <a:cubicBezTo>
                      <a:pt x="62" y="140"/>
                      <a:pt x="62" y="140"/>
                      <a:pt x="62" y="140"/>
                    </a:cubicBezTo>
                    <a:cubicBezTo>
                      <a:pt x="64" y="141"/>
                      <a:pt x="65" y="140"/>
                      <a:pt x="65" y="140"/>
                    </a:cubicBezTo>
                    <a:cubicBezTo>
                      <a:pt x="66" y="137"/>
                      <a:pt x="67" y="136"/>
                      <a:pt x="68" y="135"/>
                    </a:cubicBezTo>
                    <a:cubicBezTo>
                      <a:pt x="70" y="135"/>
                      <a:pt x="72" y="135"/>
                      <a:pt x="73" y="136"/>
                    </a:cubicBezTo>
                    <a:cubicBezTo>
                      <a:pt x="76" y="139"/>
                      <a:pt x="78" y="141"/>
                      <a:pt x="78" y="144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78" y="152"/>
                      <a:pt x="78" y="152"/>
                      <a:pt x="78" y="152"/>
                    </a:cubicBezTo>
                    <a:cubicBezTo>
                      <a:pt x="81" y="154"/>
                      <a:pt x="82" y="156"/>
                      <a:pt x="82" y="158"/>
                    </a:cubicBezTo>
                    <a:cubicBezTo>
                      <a:pt x="81" y="165"/>
                      <a:pt x="81" y="165"/>
                      <a:pt x="81" y="165"/>
                    </a:cubicBezTo>
                    <a:cubicBezTo>
                      <a:pt x="80" y="169"/>
                      <a:pt x="78" y="172"/>
                      <a:pt x="77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1" y="185"/>
                      <a:pt x="71" y="185"/>
                      <a:pt x="71" y="185"/>
                    </a:cubicBezTo>
                    <a:cubicBezTo>
                      <a:pt x="73" y="186"/>
                      <a:pt x="73" y="186"/>
                      <a:pt x="73" y="186"/>
                    </a:cubicBezTo>
                    <a:cubicBezTo>
                      <a:pt x="82" y="186"/>
                      <a:pt x="82" y="186"/>
                      <a:pt x="82" y="186"/>
                    </a:cubicBezTo>
                    <a:cubicBezTo>
                      <a:pt x="84" y="187"/>
                      <a:pt x="84" y="187"/>
                      <a:pt x="84" y="187"/>
                    </a:cubicBezTo>
                    <a:cubicBezTo>
                      <a:pt x="84" y="188"/>
                      <a:pt x="84" y="188"/>
                      <a:pt x="84" y="188"/>
                    </a:cubicBezTo>
                    <a:cubicBezTo>
                      <a:pt x="82" y="192"/>
                      <a:pt x="82" y="195"/>
                      <a:pt x="82" y="197"/>
                    </a:cubicBezTo>
                    <a:cubicBezTo>
                      <a:pt x="86" y="199"/>
                      <a:pt x="88" y="200"/>
                      <a:pt x="89" y="199"/>
                    </a:cubicBezTo>
                    <a:cubicBezTo>
                      <a:pt x="94" y="197"/>
                      <a:pt x="94" y="197"/>
                      <a:pt x="94" y="197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102" y="196"/>
                      <a:pt x="102" y="196"/>
                      <a:pt x="102" y="196"/>
                    </a:cubicBezTo>
                    <a:cubicBezTo>
                      <a:pt x="108" y="190"/>
                      <a:pt x="108" y="190"/>
                      <a:pt x="108" y="190"/>
                    </a:cubicBezTo>
                    <a:cubicBezTo>
                      <a:pt x="108" y="183"/>
                      <a:pt x="108" y="183"/>
                      <a:pt x="108" y="183"/>
                    </a:cubicBezTo>
                    <a:cubicBezTo>
                      <a:pt x="107" y="181"/>
                      <a:pt x="108" y="179"/>
                      <a:pt x="108" y="178"/>
                    </a:cubicBezTo>
                    <a:cubicBezTo>
                      <a:pt x="110" y="177"/>
                      <a:pt x="113" y="177"/>
                      <a:pt x="118" y="180"/>
                    </a:cubicBezTo>
                    <a:cubicBezTo>
                      <a:pt x="128" y="186"/>
                      <a:pt x="128" y="186"/>
                      <a:pt x="128" y="186"/>
                    </a:cubicBezTo>
                    <a:cubicBezTo>
                      <a:pt x="131" y="188"/>
                      <a:pt x="133" y="189"/>
                      <a:pt x="135" y="189"/>
                    </a:cubicBezTo>
                    <a:cubicBezTo>
                      <a:pt x="135" y="188"/>
                      <a:pt x="135" y="188"/>
                      <a:pt x="135" y="188"/>
                    </a:cubicBezTo>
                    <a:cubicBezTo>
                      <a:pt x="136" y="187"/>
                      <a:pt x="135" y="184"/>
                      <a:pt x="133" y="180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0"/>
                      <a:pt x="128" y="170"/>
                      <a:pt x="128" y="170"/>
                    </a:cubicBezTo>
                    <a:cubicBezTo>
                      <a:pt x="134" y="163"/>
                      <a:pt x="139" y="160"/>
                      <a:pt x="146" y="163"/>
                    </a:cubicBezTo>
                    <a:cubicBezTo>
                      <a:pt x="160" y="170"/>
                      <a:pt x="160" y="170"/>
                      <a:pt x="160" y="170"/>
                    </a:cubicBezTo>
                    <a:cubicBezTo>
                      <a:pt x="166" y="166"/>
                      <a:pt x="166" y="166"/>
                      <a:pt x="166" y="166"/>
                    </a:cubicBezTo>
                    <a:cubicBezTo>
                      <a:pt x="167" y="166"/>
                      <a:pt x="167" y="166"/>
                      <a:pt x="167" y="166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7" y="163"/>
                      <a:pt x="167" y="163"/>
                      <a:pt x="167" y="163"/>
                    </a:cubicBezTo>
                    <a:cubicBezTo>
                      <a:pt x="172" y="155"/>
                      <a:pt x="173" y="149"/>
                      <a:pt x="172" y="146"/>
                    </a:cubicBezTo>
                    <a:cubicBezTo>
                      <a:pt x="170" y="143"/>
                      <a:pt x="168" y="142"/>
                      <a:pt x="167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8" y="136"/>
                      <a:pt x="170" y="135"/>
                      <a:pt x="170" y="134"/>
                    </a:cubicBezTo>
                    <a:cubicBezTo>
                      <a:pt x="169" y="132"/>
                      <a:pt x="169" y="132"/>
                      <a:pt x="169" y="132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5"/>
                      <a:pt x="163" y="125"/>
                      <a:pt x="163" y="125"/>
                    </a:cubicBez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58" y="110"/>
                      <a:pt x="158" y="104"/>
                      <a:pt x="158" y="98"/>
                    </a:cubicBezTo>
                    <a:cubicBezTo>
                      <a:pt x="158" y="94"/>
                      <a:pt x="158" y="94"/>
                      <a:pt x="158" y="94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9" y="71"/>
                      <a:pt x="165" y="64"/>
                      <a:pt x="167" y="62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44"/>
                      <a:pt x="161" y="40"/>
                      <a:pt x="161" y="38"/>
                    </a:cubicBezTo>
                    <a:cubicBezTo>
                      <a:pt x="154" y="35"/>
                      <a:pt x="154" y="35"/>
                      <a:pt x="154" y="35"/>
                    </a:cubicBezTo>
                    <a:lnTo>
                      <a:pt x="15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îṥḻíḋé"/>
              <p:cNvSpPr/>
              <p:nvPr/>
            </p:nvSpPr>
            <p:spPr bwMode="auto">
              <a:xfrm>
                <a:off x="3333" y="2433"/>
                <a:ext cx="578" cy="363"/>
              </a:xfrm>
              <a:custGeom>
                <a:avLst/>
                <a:gdLst>
                  <a:gd name="T0" fmla="*/ 32 w 244"/>
                  <a:gd name="T1" fmla="*/ 5 h 153"/>
                  <a:gd name="T2" fmla="*/ 43 w 244"/>
                  <a:gd name="T3" fmla="*/ 12 h 153"/>
                  <a:gd name="T4" fmla="*/ 49 w 244"/>
                  <a:gd name="T5" fmla="*/ 20 h 153"/>
                  <a:gd name="T6" fmla="*/ 44 w 244"/>
                  <a:gd name="T7" fmla="*/ 26 h 153"/>
                  <a:gd name="T8" fmla="*/ 30 w 244"/>
                  <a:gd name="T9" fmla="*/ 29 h 153"/>
                  <a:gd name="T10" fmla="*/ 32 w 244"/>
                  <a:gd name="T11" fmla="*/ 37 h 153"/>
                  <a:gd name="T12" fmla="*/ 36 w 244"/>
                  <a:gd name="T13" fmla="*/ 54 h 153"/>
                  <a:gd name="T14" fmla="*/ 45 w 244"/>
                  <a:gd name="T15" fmla="*/ 57 h 153"/>
                  <a:gd name="T16" fmla="*/ 46 w 244"/>
                  <a:gd name="T17" fmla="*/ 58 h 153"/>
                  <a:gd name="T18" fmla="*/ 51 w 244"/>
                  <a:gd name="T19" fmla="*/ 65 h 153"/>
                  <a:gd name="T20" fmla="*/ 54 w 244"/>
                  <a:gd name="T21" fmla="*/ 73 h 153"/>
                  <a:gd name="T22" fmla="*/ 40 w 244"/>
                  <a:gd name="T23" fmla="*/ 92 h 153"/>
                  <a:gd name="T24" fmla="*/ 2 w 244"/>
                  <a:gd name="T25" fmla="*/ 102 h 153"/>
                  <a:gd name="T26" fmla="*/ 4 w 244"/>
                  <a:gd name="T27" fmla="*/ 116 h 153"/>
                  <a:gd name="T28" fmla="*/ 19 w 244"/>
                  <a:gd name="T29" fmla="*/ 143 h 153"/>
                  <a:gd name="T30" fmla="*/ 20 w 244"/>
                  <a:gd name="T31" fmla="*/ 143 h 153"/>
                  <a:gd name="T32" fmla="*/ 26 w 244"/>
                  <a:gd name="T33" fmla="*/ 151 h 153"/>
                  <a:gd name="T34" fmla="*/ 30 w 244"/>
                  <a:gd name="T35" fmla="*/ 138 h 153"/>
                  <a:gd name="T36" fmla="*/ 39 w 244"/>
                  <a:gd name="T37" fmla="*/ 127 h 153"/>
                  <a:gd name="T38" fmla="*/ 56 w 244"/>
                  <a:gd name="T39" fmla="*/ 127 h 153"/>
                  <a:gd name="T40" fmla="*/ 63 w 244"/>
                  <a:gd name="T41" fmla="*/ 111 h 153"/>
                  <a:gd name="T42" fmla="*/ 80 w 244"/>
                  <a:gd name="T43" fmla="*/ 111 h 153"/>
                  <a:gd name="T44" fmla="*/ 109 w 244"/>
                  <a:gd name="T45" fmla="*/ 121 h 153"/>
                  <a:gd name="T46" fmla="*/ 110 w 244"/>
                  <a:gd name="T47" fmla="*/ 121 h 153"/>
                  <a:gd name="T48" fmla="*/ 121 w 244"/>
                  <a:gd name="T49" fmla="*/ 127 h 153"/>
                  <a:gd name="T50" fmla="*/ 121 w 244"/>
                  <a:gd name="T51" fmla="*/ 127 h 153"/>
                  <a:gd name="T52" fmla="*/ 132 w 244"/>
                  <a:gd name="T53" fmla="*/ 128 h 153"/>
                  <a:gd name="T54" fmla="*/ 142 w 244"/>
                  <a:gd name="T55" fmla="*/ 115 h 153"/>
                  <a:gd name="T56" fmla="*/ 148 w 244"/>
                  <a:gd name="T57" fmla="*/ 120 h 153"/>
                  <a:gd name="T58" fmla="*/ 149 w 244"/>
                  <a:gd name="T59" fmla="*/ 129 h 153"/>
                  <a:gd name="T60" fmla="*/ 159 w 244"/>
                  <a:gd name="T61" fmla="*/ 123 h 153"/>
                  <a:gd name="T62" fmla="*/ 165 w 244"/>
                  <a:gd name="T63" fmla="*/ 123 h 153"/>
                  <a:gd name="T64" fmla="*/ 170 w 244"/>
                  <a:gd name="T65" fmla="*/ 141 h 153"/>
                  <a:gd name="T66" fmla="*/ 194 w 244"/>
                  <a:gd name="T67" fmla="*/ 130 h 153"/>
                  <a:gd name="T68" fmla="*/ 215 w 244"/>
                  <a:gd name="T69" fmla="*/ 121 h 153"/>
                  <a:gd name="T70" fmla="*/ 237 w 244"/>
                  <a:gd name="T71" fmla="*/ 114 h 153"/>
                  <a:gd name="T72" fmla="*/ 242 w 244"/>
                  <a:gd name="T73" fmla="*/ 111 h 153"/>
                  <a:gd name="T74" fmla="*/ 230 w 244"/>
                  <a:gd name="T75" fmla="*/ 77 h 153"/>
                  <a:gd name="T76" fmla="*/ 236 w 244"/>
                  <a:gd name="T77" fmla="*/ 67 h 153"/>
                  <a:gd name="T78" fmla="*/ 222 w 244"/>
                  <a:gd name="T79" fmla="*/ 63 h 153"/>
                  <a:gd name="T80" fmla="*/ 215 w 244"/>
                  <a:gd name="T81" fmla="*/ 55 h 153"/>
                  <a:gd name="T82" fmla="*/ 214 w 244"/>
                  <a:gd name="T83" fmla="*/ 54 h 153"/>
                  <a:gd name="T84" fmla="*/ 186 w 244"/>
                  <a:gd name="T85" fmla="*/ 47 h 153"/>
                  <a:gd name="T86" fmla="*/ 162 w 244"/>
                  <a:gd name="T87" fmla="*/ 47 h 153"/>
                  <a:gd name="T88" fmla="*/ 108 w 244"/>
                  <a:gd name="T89" fmla="*/ 25 h 153"/>
                  <a:gd name="T90" fmla="*/ 72 w 244"/>
                  <a:gd name="T91" fmla="*/ 0 h 153"/>
                  <a:gd name="T92" fmla="*/ 37 w 244"/>
                  <a:gd name="T93" fmla="*/ 3 h 153"/>
                  <a:gd name="T94" fmla="*/ 31 w 244"/>
                  <a:gd name="T95" fmla="*/ 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4" h="153">
                    <a:moveTo>
                      <a:pt x="31" y="1"/>
                    </a:moveTo>
                    <a:cubicBezTo>
                      <a:pt x="30" y="2"/>
                      <a:pt x="30" y="2"/>
                      <a:pt x="30" y="2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3" y="81"/>
                      <a:pt x="52" y="83"/>
                      <a:pt x="52" y="85"/>
                    </a:cubicBezTo>
                    <a:cubicBezTo>
                      <a:pt x="50" y="87"/>
                      <a:pt x="46" y="90"/>
                      <a:pt x="40" y="92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6" y="127"/>
                      <a:pt x="6" y="127"/>
                      <a:pt x="6" y="127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5" y="153"/>
                      <a:pt x="25" y="153"/>
                      <a:pt x="25" y="153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39" y="127"/>
                      <a:pt x="39" y="127"/>
                      <a:pt x="39" y="127"/>
                    </a:cubicBezTo>
                    <a:cubicBezTo>
                      <a:pt x="49" y="123"/>
                      <a:pt x="49" y="123"/>
                      <a:pt x="49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9" y="121"/>
                      <a:pt x="109" y="121"/>
                      <a:pt x="109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4" y="125"/>
                      <a:pt x="114" y="125"/>
                      <a:pt x="114" y="125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5" y="131"/>
                      <a:pt x="125" y="131"/>
                      <a:pt x="125" y="131"/>
                    </a:cubicBezTo>
                    <a:cubicBezTo>
                      <a:pt x="127" y="132"/>
                      <a:pt x="127" y="132"/>
                      <a:pt x="127" y="132"/>
                    </a:cubicBezTo>
                    <a:cubicBezTo>
                      <a:pt x="132" y="128"/>
                      <a:pt x="132" y="128"/>
                      <a:pt x="132" y="128"/>
                    </a:cubicBezTo>
                    <a:cubicBezTo>
                      <a:pt x="132" y="127"/>
                      <a:pt x="132" y="127"/>
                      <a:pt x="132" y="127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42" y="115"/>
                      <a:pt x="142" y="115"/>
                      <a:pt x="142" y="115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20"/>
                      <a:pt x="148" y="120"/>
                      <a:pt x="148" y="120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50" y="126"/>
                      <a:pt x="150" y="126"/>
                      <a:pt x="150" y="126"/>
                    </a:cubicBezTo>
                    <a:cubicBezTo>
                      <a:pt x="149" y="129"/>
                      <a:pt x="149" y="129"/>
                      <a:pt x="149" y="129"/>
                    </a:cubicBezTo>
                    <a:cubicBezTo>
                      <a:pt x="150" y="130"/>
                      <a:pt x="150" y="130"/>
                      <a:pt x="150" y="130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59" y="123"/>
                      <a:pt x="159" y="123"/>
                      <a:pt x="159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5" y="123"/>
                      <a:pt x="165" y="123"/>
                      <a:pt x="165" y="123"/>
                    </a:cubicBezTo>
                    <a:cubicBezTo>
                      <a:pt x="168" y="125"/>
                      <a:pt x="168" y="125"/>
                      <a:pt x="168" y="125"/>
                    </a:cubicBezTo>
                    <a:cubicBezTo>
                      <a:pt x="171" y="128"/>
                      <a:pt x="172" y="130"/>
                      <a:pt x="171" y="132"/>
                    </a:cubicBez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3" y="145"/>
                      <a:pt x="173" y="145"/>
                      <a:pt x="173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183" y="135"/>
                      <a:pt x="190" y="130"/>
                      <a:pt x="194" y="130"/>
                    </a:cubicBezTo>
                    <a:cubicBezTo>
                      <a:pt x="204" y="130"/>
                      <a:pt x="204" y="130"/>
                      <a:pt x="204" y="130"/>
                    </a:cubicBezTo>
                    <a:cubicBezTo>
                      <a:pt x="207" y="125"/>
                      <a:pt x="207" y="125"/>
                      <a:pt x="207" y="125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6" y="121"/>
                      <a:pt x="216" y="121"/>
                      <a:pt x="216" y="121"/>
                    </a:cubicBezTo>
                    <a:cubicBezTo>
                      <a:pt x="226" y="120"/>
                      <a:pt x="226" y="120"/>
                      <a:pt x="226" y="120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44" y="114"/>
                      <a:pt x="244" y="114"/>
                      <a:pt x="244" y="114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4" y="108"/>
                      <a:pt x="244" y="108"/>
                      <a:pt x="244" y="108"/>
                    </a:cubicBezTo>
                    <a:cubicBezTo>
                      <a:pt x="230" y="77"/>
                      <a:pt x="230" y="77"/>
                      <a:pt x="230" y="77"/>
                    </a:cubicBezTo>
                    <a:cubicBezTo>
                      <a:pt x="230" y="76"/>
                      <a:pt x="230" y="76"/>
                      <a:pt x="230" y="76"/>
                    </a:cubicBezTo>
                    <a:cubicBezTo>
                      <a:pt x="229" y="75"/>
                      <a:pt x="229" y="75"/>
                      <a:pt x="229" y="75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23" y="63"/>
                      <a:pt x="223" y="63"/>
                      <a:pt x="223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2"/>
                      <a:pt x="222" y="62"/>
                      <a:pt x="222" y="62"/>
                    </a:cubicBezTo>
                    <a:cubicBezTo>
                      <a:pt x="215" y="55"/>
                      <a:pt x="215" y="55"/>
                      <a:pt x="215" y="55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4" y="54"/>
                      <a:pt x="214" y="54"/>
                      <a:pt x="214" y="54"/>
                    </a:cubicBezTo>
                    <a:cubicBezTo>
                      <a:pt x="208" y="50"/>
                      <a:pt x="208" y="50"/>
                      <a:pt x="208" y="50"/>
                    </a:cubicBezTo>
                    <a:cubicBezTo>
                      <a:pt x="206" y="53"/>
                      <a:pt x="203" y="56"/>
                      <a:pt x="200" y="57"/>
                    </a:cubicBezTo>
                    <a:cubicBezTo>
                      <a:pt x="197" y="58"/>
                      <a:pt x="192" y="55"/>
                      <a:pt x="186" y="47"/>
                    </a:cubicBezTo>
                    <a:cubicBezTo>
                      <a:pt x="183" y="43"/>
                      <a:pt x="183" y="43"/>
                      <a:pt x="183" y="43"/>
                    </a:cubicBezTo>
                    <a:cubicBezTo>
                      <a:pt x="183" y="43"/>
                      <a:pt x="180" y="43"/>
                      <a:pt x="176" y="45"/>
                    </a:cubicBezTo>
                    <a:cubicBezTo>
                      <a:pt x="169" y="47"/>
                      <a:pt x="164" y="48"/>
                      <a:pt x="162" y="47"/>
                    </a:cubicBezTo>
                    <a:cubicBezTo>
                      <a:pt x="160" y="45"/>
                      <a:pt x="160" y="41"/>
                      <a:pt x="160" y="35"/>
                    </a:cubicBezTo>
                    <a:cubicBezTo>
                      <a:pt x="161" y="31"/>
                      <a:pt x="160" y="29"/>
                      <a:pt x="160" y="27"/>
                    </a:cubicBezTo>
                    <a:cubicBezTo>
                      <a:pt x="108" y="25"/>
                      <a:pt x="108" y="25"/>
                      <a:pt x="108" y="25"/>
                    </a:cubicBezTo>
                    <a:cubicBezTo>
                      <a:pt x="103" y="23"/>
                      <a:pt x="99" y="21"/>
                      <a:pt x="97" y="19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6" y="15"/>
                      <a:pt x="80" y="10"/>
                      <a:pt x="72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íṡḷîďé"/>
              <p:cNvSpPr/>
              <p:nvPr/>
            </p:nvSpPr>
            <p:spPr bwMode="auto">
              <a:xfrm>
                <a:off x="3461" y="3098"/>
                <a:ext cx="601" cy="476"/>
              </a:xfrm>
              <a:custGeom>
                <a:avLst/>
                <a:gdLst>
                  <a:gd name="T0" fmla="*/ 244 w 254"/>
                  <a:gd name="T1" fmla="*/ 64 h 201"/>
                  <a:gd name="T2" fmla="*/ 254 w 254"/>
                  <a:gd name="T3" fmla="*/ 63 h 201"/>
                  <a:gd name="T4" fmla="*/ 236 w 254"/>
                  <a:gd name="T5" fmla="*/ 44 h 201"/>
                  <a:gd name="T6" fmla="*/ 223 w 254"/>
                  <a:gd name="T7" fmla="*/ 22 h 201"/>
                  <a:gd name="T8" fmla="*/ 202 w 254"/>
                  <a:gd name="T9" fmla="*/ 27 h 201"/>
                  <a:gd name="T10" fmla="*/ 200 w 254"/>
                  <a:gd name="T11" fmla="*/ 29 h 201"/>
                  <a:gd name="T12" fmla="*/ 182 w 254"/>
                  <a:gd name="T13" fmla="*/ 25 h 201"/>
                  <a:gd name="T14" fmla="*/ 150 w 254"/>
                  <a:gd name="T15" fmla="*/ 40 h 201"/>
                  <a:gd name="T16" fmla="*/ 150 w 254"/>
                  <a:gd name="T17" fmla="*/ 19 h 201"/>
                  <a:gd name="T18" fmla="*/ 149 w 254"/>
                  <a:gd name="T19" fmla="*/ 10 h 201"/>
                  <a:gd name="T20" fmla="*/ 138 w 254"/>
                  <a:gd name="T21" fmla="*/ 10 h 201"/>
                  <a:gd name="T22" fmla="*/ 126 w 254"/>
                  <a:gd name="T23" fmla="*/ 9 h 201"/>
                  <a:gd name="T24" fmla="*/ 110 w 254"/>
                  <a:gd name="T25" fmla="*/ 1 h 201"/>
                  <a:gd name="T26" fmla="*/ 105 w 254"/>
                  <a:gd name="T27" fmla="*/ 24 h 201"/>
                  <a:gd name="T28" fmla="*/ 82 w 254"/>
                  <a:gd name="T29" fmla="*/ 18 h 201"/>
                  <a:gd name="T30" fmla="*/ 78 w 254"/>
                  <a:gd name="T31" fmla="*/ 16 h 201"/>
                  <a:gd name="T32" fmla="*/ 72 w 254"/>
                  <a:gd name="T33" fmla="*/ 33 h 201"/>
                  <a:gd name="T34" fmla="*/ 75 w 254"/>
                  <a:gd name="T35" fmla="*/ 47 h 201"/>
                  <a:gd name="T36" fmla="*/ 68 w 254"/>
                  <a:gd name="T37" fmla="*/ 61 h 201"/>
                  <a:gd name="T38" fmla="*/ 52 w 254"/>
                  <a:gd name="T39" fmla="*/ 102 h 201"/>
                  <a:gd name="T40" fmla="*/ 29 w 254"/>
                  <a:gd name="T41" fmla="*/ 117 h 201"/>
                  <a:gd name="T42" fmla="*/ 32 w 254"/>
                  <a:gd name="T43" fmla="*/ 124 h 201"/>
                  <a:gd name="T44" fmla="*/ 19 w 254"/>
                  <a:gd name="T45" fmla="*/ 142 h 201"/>
                  <a:gd name="T46" fmla="*/ 5 w 254"/>
                  <a:gd name="T47" fmla="*/ 146 h 201"/>
                  <a:gd name="T48" fmla="*/ 2 w 254"/>
                  <a:gd name="T49" fmla="*/ 184 h 201"/>
                  <a:gd name="T50" fmla="*/ 8 w 254"/>
                  <a:gd name="T51" fmla="*/ 196 h 201"/>
                  <a:gd name="T52" fmla="*/ 21 w 254"/>
                  <a:gd name="T53" fmla="*/ 200 h 201"/>
                  <a:gd name="T54" fmla="*/ 22 w 254"/>
                  <a:gd name="T55" fmla="*/ 199 h 201"/>
                  <a:gd name="T56" fmla="*/ 18 w 254"/>
                  <a:gd name="T57" fmla="*/ 186 h 201"/>
                  <a:gd name="T58" fmla="*/ 12 w 254"/>
                  <a:gd name="T59" fmla="*/ 182 h 201"/>
                  <a:gd name="T60" fmla="*/ 18 w 254"/>
                  <a:gd name="T61" fmla="*/ 173 h 201"/>
                  <a:gd name="T62" fmla="*/ 32 w 254"/>
                  <a:gd name="T63" fmla="*/ 162 h 201"/>
                  <a:gd name="T64" fmla="*/ 64 w 254"/>
                  <a:gd name="T65" fmla="*/ 141 h 201"/>
                  <a:gd name="T66" fmla="*/ 70 w 254"/>
                  <a:gd name="T67" fmla="*/ 145 h 201"/>
                  <a:gd name="T68" fmla="*/ 75 w 254"/>
                  <a:gd name="T69" fmla="*/ 141 h 201"/>
                  <a:gd name="T70" fmla="*/ 96 w 254"/>
                  <a:gd name="T71" fmla="*/ 137 h 201"/>
                  <a:gd name="T72" fmla="*/ 98 w 254"/>
                  <a:gd name="T73" fmla="*/ 136 h 201"/>
                  <a:gd name="T74" fmla="*/ 119 w 254"/>
                  <a:gd name="T75" fmla="*/ 128 h 201"/>
                  <a:gd name="T76" fmla="*/ 124 w 254"/>
                  <a:gd name="T77" fmla="*/ 96 h 201"/>
                  <a:gd name="T78" fmla="*/ 130 w 254"/>
                  <a:gd name="T79" fmla="*/ 94 h 201"/>
                  <a:gd name="T80" fmla="*/ 132 w 254"/>
                  <a:gd name="T81" fmla="*/ 95 h 201"/>
                  <a:gd name="T82" fmla="*/ 159 w 254"/>
                  <a:gd name="T83" fmla="*/ 112 h 201"/>
                  <a:gd name="T84" fmla="*/ 156 w 254"/>
                  <a:gd name="T85" fmla="*/ 103 h 201"/>
                  <a:gd name="T86" fmla="*/ 166 w 254"/>
                  <a:gd name="T87" fmla="*/ 99 h 201"/>
                  <a:gd name="T88" fmla="*/ 173 w 254"/>
                  <a:gd name="T89" fmla="*/ 95 h 201"/>
                  <a:gd name="T90" fmla="*/ 193 w 254"/>
                  <a:gd name="T91" fmla="*/ 101 h 201"/>
                  <a:gd name="T92" fmla="*/ 206 w 254"/>
                  <a:gd name="T93" fmla="*/ 92 h 201"/>
                  <a:gd name="T94" fmla="*/ 207 w 254"/>
                  <a:gd name="T95" fmla="*/ 94 h 201"/>
                  <a:gd name="T96" fmla="*/ 238 w 254"/>
                  <a:gd name="T97" fmla="*/ 6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" h="201">
                    <a:moveTo>
                      <a:pt x="238" y="69"/>
                    </a:moveTo>
                    <a:cubicBezTo>
                      <a:pt x="242" y="68"/>
                      <a:pt x="244" y="67"/>
                      <a:pt x="244" y="65"/>
                    </a:cubicBezTo>
                    <a:cubicBezTo>
                      <a:pt x="244" y="64"/>
                      <a:pt x="244" y="64"/>
                      <a:pt x="244" y="64"/>
                    </a:cubicBezTo>
                    <a:cubicBezTo>
                      <a:pt x="245" y="63"/>
                      <a:pt x="245" y="63"/>
                      <a:pt x="245" y="63"/>
                    </a:cubicBezTo>
                    <a:cubicBezTo>
                      <a:pt x="246" y="63"/>
                      <a:pt x="246" y="63"/>
                      <a:pt x="246" y="63"/>
                    </a:cubicBezTo>
                    <a:cubicBezTo>
                      <a:pt x="254" y="63"/>
                      <a:pt x="254" y="63"/>
                      <a:pt x="254" y="63"/>
                    </a:cubicBezTo>
                    <a:cubicBezTo>
                      <a:pt x="254" y="58"/>
                      <a:pt x="254" y="58"/>
                      <a:pt x="254" y="58"/>
                    </a:cubicBezTo>
                    <a:cubicBezTo>
                      <a:pt x="252" y="58"/>
                      <a:pt x="250" y="57"/>
                      <a:pt x="248" y="55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0" y="29"/>
                      <a:pt x="230" y="29"/>
                      <a:pt x="230" y="29"/>
                    </a:cubicBezTo>
                    <a:cubicBezTo>
                      <a:pt x="223" y="22"/>
                      <a:pt x="223" y="22"/>
                      <a:pt x="223" y="22"/>
                    </a:cubicBezTo>
                    <a:cubicBezTo>
                      <a:pt x="214" y="21"/>
                      <a:pt x="208" y="21"/>
                      <a:pt x="203" y="22"/>
                    </a:cubicBezTo>
                    <a:cubicBezTo>
                      <a:pt x="201" y="22"/>
                      <a:pt x="201" y="22"/>
                      <a:pt x="201" y="22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202" y="29"/>
                      <a:pt x="202" y="29"/>
                      <a:pt x="202" y="29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194" y="32"/>
                      <a:pt x="194" y="32"/>
                      <a:pt x="194" y="32"/>
                    </a:cubicBezTo>
                    <a:cubicBezTo>
                      <a:pt x="193" y="31"/>
                      <a:pt x="193" y="31"/>
                      <a:pt x="193" y="31"/>
                    </a:cubicBezTo>
                    <a:cubicBezTo>
                      <a:pt x="188" y="26"/>
                      <a:pt x="184" y="24"/>
                      <a:pt x="182" y="25"/>
                    </a:cubicBezTo>
                    <a:cubicBezTo>
                      <a:pt x="168" y="32"/>
                      <a:pt x="160" y="35"/>
                      <a:pt x="158" y="33"/>
                    </a:cubicBezTo>
                    <a:cubicBezTo>
                      <a:pt x="156" y="34"/>
                      <a:pt x="154" y="35"/>
                      <a:pt x="152" y="38"/>
                    </a:cubicBezTo>
                    <a:cubicBezTo>
                      <a:pt x="150" y="40"/>
                      <a:pt x="150" y="40"/>
                      <a:pt x="150" y="40"/>
                    </a:cubicBezTo>
                    <a:cubicBezTo>
                      <a:pt x="149" y="38"/>
                      <a:pt x="149" y="38"/>
                      <a:pt x="149" y="38"/>
                    </a:cubicBezTo>
                    <a:cubicBezTo>
                      <a:pt x="145" y="34"/>
                      <a:pt x="143" y="31"/>
                      <a:pt x="143" y="29"/>
                    </a:cubicBezTo>
                    <a:cubicBezTo>
                      <a:pt x="143" y="27"/>
                      <a:pt x="146" y="24"/>
                      <a:pt x="150" y="19"/>
                    </a:cubicBezTo>
                    <a:cubicBezTo>
                      <a:pt x="156" y="12"/>
                      <a:pt x="159" y="9"/>
                      <a:pt x="159" y="8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6" y="5"/>
                      <a:pt x="153" y="7"/>
                      <a:pt x="149" y="10"/>
                    </a:cubicBezTo>
                    <a:cubicBezTo>
                      <a:pt x="145" y="13"/>
                      <a:pt x="142" y="14"/>
                      <a:pt x="141" y="14"/>
                    </a:cubicBezTo>
                    <a:cubicBezTo>
                      <a:pt x="140" y="14"/>
                      <a:pt x="139" y="12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5" y="3"/>
                      <a:pt x="135" y="3"/>
                      <a:pt x="135" y="3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0" y="5"/>
                      <a:pt x="115" y="3"/>
                      <a:pt x="110" y="1"/>
                    </a:cubicBezTo>
                    <a:cubicBezTo>
                      <a:pt x="106" y="0"/>
                      <a:pt x="102" y="1"/>
                      <a:pt x="99" y="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5" y="18"/>
                      <a:pt x="106" y="22"/>
                      <a:pt x="105" y="24"/>
                    </a:cubicBezTo>
                    <a:cubicBezTo>
                      <a:pt x="104" y="26"/>
                      <a:pt x="103" y="27"/>
                      <a:pt x="102" y="27"/>
                    </a:cubicBezTo>
                    <a:cubicBezTo>
                      <a:pt x="99" y="28"/>
                      <a:pt x="96" y="27"/>
                      <a:pt x="91" y="23"/>
                    </a:cubicBezTo>
                    <a:cubicBezTo>
                      <a:pt x="88" y="21"/>
                      <a:pt x="85" y="19"/>
                      <a:pt x="82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29" y="117"/>
                      <a:pt x="29" y="117"/>
                      <a:pt x="29" y="117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2" y="153"/>
                      <a:pt x="2" y="153"/>
                      <a:pt x="2" y="153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" y="184"/>
                      <a:pt x="2" y="184"/>
                      <a:pt x="2" y="184"/>
                    </a:cubicBezTo>
                    <a:cubicBezTo>
                      <a:pt x="3" y="184"/>
                      <a:pt x="3" y="184"/>
                      <a:pt x="3" y="184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201"/>
                      <a:pt x="8" y="201"/>
                      <a:pt x="8" y="201"/>
                    </a:cubicBezTo>
                    <a:cubicBezTo>
                      <a:pt x="21" y="200"/>
                      <a:pt x="21" y="200"/>
                      <a:pt x="21" y="200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8"/>
                      <a:pt x="22" y="198"/>
                      <a:pt x="22" y="198"/>
                    </a:cubicBezTo>
                    <a:cubicBezTo>
                      <a:pt x="26" y="194"/>
                      <a:pt x="26" y="194"/>
                      <a:pt x="26" y="194"/>
                    </a:cubicBezTo>
                    <a:cubicBezTo>
                      <a:pt x="18" y="186"/>
                      <a:pt x="18" y="186"/>
                      <a:pt x="18" y="186"/>
                    </a:cubicBezTo>
                    <a:cubicBezTo>
                      <a:pt x="17" y="186"/>
                      <a:pt x="17" y="186"/>
                      <a:pt x="17" y="186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1"/>
                      <a:pt x="12" y="181"/>
                      <a:pt x="12" y="181"/>
                    </a:cubicBezTo>
                    <a:cubicBezTo>
                      <a:pt x="12" y="173"/>
                      <a:pt x="12" y="173"/>
                      <a:pt x="12" y="173"/>
                    </a:cubicBezTo>
                    <a:cubicBezTo>
                      <a:pt x="18" y="173"/>
                      <a:pt x="18" y="173"/>
                      <a:pt x="18" y="173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16" y="162"/>
                      <a:pt x="16" y="162"/>
                      <a:pt x="16" y="162"/>
                    </a:cubicBezTo>
                    <a:cubicBezTo>
                      <a:pt x="32" y="162"/>
                      <a:pt x="32" y="162"/>
                      <a:pt x="32" y="162"/>
                    </a:cubicBezTo>
                    <a:cubicBezTo>
                      <a:pt x="60" y="149"/>
                      <a:pt x="60" y="149"/>
                      <a:pt x="60" y="149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5"/>
                      <a:pt x="70" y="145"/>
                      <a:pt x="70" y="145"/>
                    </a:cubicBezTo>
                    <a:cubicBezTo>
                      <a:pt x="73" y="148"/>
                      <a:pt x="73" y="148"/>
                      <a:pt x="73" y="148"/>
                    </a:cubicBezTo>
                    <a:cubicBezTo>
                      <a:pt x="76" y="147"/>
                      <a:pt x="76" y="147"/>
                      <a:pt x="76" y="147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6" y="137"/>
                      <a:pt x="96" y="137"/>
                      <a:pt x="96" y="137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9" y="119"/>
                      <a:pt x="109" y="119"/>
                      <a:pt x="109" y="119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23" y="128"/>
                      <a:pt x="123" y="128"/>
                      <a:pt x="123" y="128"/>
                    </a:cubicBezTo>
                    <a:cubicBezTo>
                      <a:pt x="125" y="126"/>
                      <a:pt x="125" y="126"/>
                      <a:pt x="125" y="126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24" y="95"/>
                      <a:pt x="124" y="95"/>
                      <a:pt x="124" y="95"/>
                    </a:cubicBezTo>
                    <a:cubicBezTo>
                      <a:pt x="124" y="93"/>
                      <a:pt x="124" y="93"/>
                      <a:pt x="124" y="93"/>
                    </a:cubicBezTo>
                    <a:cubicBezTo>
                      <a:pt x="130" y="94"/>
                      <a:pt x="130" y="94"/>
                      <a:pt x="130" y="94"/>
                    </a:cubicBezTo>
                    <a:cubicBezTo>
                      <a:pt x="131" y="94"/>
                      <a:pt x="131" y="94"/>
                      <a:pt x="131" y="94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43" y="115"/>
                      <a:pt x="143" y="115"/>
                      <a:pt x="143" y="115"/>
                    </a:cubicBezTo>
                    <a:cubicBezTo>
                      <a:pt x="156" y="113"/>
                      <a:pt x="156" y="113"/>
                      <a:pt x="156" y="113"/>
                    </a:cubicBezTo>
                    <a:cubicBezTo>
                      <a:pt x="159" y="112"/>
                      <a:pt x="159" y="112"/>
                      <a:pt x="159" y="11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57" y="104"/>
                      <a:pt x="157" y="104"/>
                      <a:pt x="157" y="104"/>
                    </a:cubicBezTo>
                    <a:cubicBezTo>
                      <a:pt x="156" y="103"/>
                      <a:pt x="156" y="103"/>
                      <a:pt x="156" y="103"/>
                    </a:cubicBezTo>
                    <a:cubicBezTo>
                      <a:pt x="165" y="100"/>
                      <a:pt x="165" y="100"/>
                      <a:pt x="165" y="100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70" y="103"/>
                      <a:pt x="170" y="103"/>
                      <a:pt x="170" y="103"/>
                    </a:cubicBezTo>
                    <a:cubicBezTo>
                      <a:pt x="173" y="101"/>
                      <a:pt x="173" y="101"/>
                      <a:pt x="173" y="101"/>
                    </a:cubicBezTo>
                    <a:cubicBezTo>
                      <a:pt x="173" y="95"/>
                      <a:pt x="173" y="95"/>
                      <a:pt x="173" y="95"/>
                    </a:cubicBezTo>
                    <a:cubicBezTo>
                      <a:pt x="175" y="95"/>
                      <a:pt x="175" y="95"/>
                      <a:pt x="175" y="95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186" y="95"/>
                      <a:pt x="190" y="98"/>
                      <a:pt x="193" y="101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96" y="93"/>
                      <a:pt x="196" y="93"/>
                      <a:pt x="196" y="93"/>
                    </a:cubicBezTo>
                    <a:cubicBezTo>
                      <a:pt x="198" y="91"/>
                      <a:pt x="201" y="90"/>
                      <a:pt x="206" y="92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4"/>
                      <a:pt x="207" y="94"/>
                      <a:pt x="207" y="94"/>
                    </a:cubicBezTo>
                    <a:cubicBezTo>
                      <a:pt x="208" y="94"/>
                      <a:pt x="208" y="94"/>
                      <a:pt x="209" y="94"/>
                    </a:cubicBezTo>
                    <a:cubicBezTo>
                      <a:pt x="211" y="94"/>
                      <a:pt x="218" y="89"/>
                      <a:pt x="230" y="80"/>
                    </a:cubicBezTo>
                    <a:cubicBezTo>
                      <a:pt x="230" y="74"/>
                      <a:pt x="233" y="70"/>
                      <a:pt x="238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ïṣ1ïḍé"/>
              <p:cNvSpPr/>
              <p:nvPr/>
            </p:nvSpPr>
            <p:spPr bwMode="auto">
              <a:xfrm>
                <a:off x="3745" y="2687"/>
                <a:ext cx="360" cy="490"/>
              </a:xfrm>
              <a:custGeom>
                <a:avLst/>
                <a:gdLst>
                  <a:gd name="T0" fmla="*/ 119 w 152"/>
                  <a:gd name="T1" fmla="*/ 8 h 207"/>
                  <a:gd name="T2" fmla="*/ 106 w 152"/>
                  <a:gd name="T3" fmla="*/ 3 h 207"/>
                  <a:gd name="T4" fmla="*/ 88 w 152"/>
                  <a:gd name="T5" fmla="*/ 16 h 207"/>
                  <a:gd name="T6" fmla="*/ 76 w 152"/>
                  <a:gd name="T7" fmla="*/ 11 h 207"/>
                  <a:gd name="T8" fmla="*/ 76 w 152"/>
                  <a:gd name="T9" fmla="*/ 12 h 207"/>
                  <a:gd name="T10" fmla="*/ 54 w 152"/>
                  <a:gd name="T11" fmla="*/ 17 h 207"/>
                  <a:gd name="T12" fmla="*/ 42 w 152"/>
                  <a:gd name="T13" fmla="*/ 18 h 207"/>
                  <a:gd name="T14" fmla="*/ 34 w 152"/>
                  <a:gd name="T15" fmla="*/ 27 h 207"/>
                  <a:gd name="T16" fmla="*/ 20 w 152"/>
                  <a:gd name="T17" fmla="*/ 28 h 207"/>
                  <a:gd name="T18" fmla="*/ 10 w 152"/>
                  <a:gd name="T19" fmla="*/ 44 h 207"/>
                  <a:gd name="T20" fmla="*/ 11 w 152"/>
                  <a:gd name="T21" fmla="*/ 46 h 207"/>
                  <a:gd name="T22" fmla="*/ 17 w 152"/>
                  <a:gd name="T23" fmla="*/ 69 h 207"/>
                  <a:gd name="T24" fmla="*/ 17 w 152"/>
                  <a:gd name="T25" fmla="*/ 72 h 207"/>
                  <a:gd name="T26" fmla="*/ 16 w 152"/>
                  <a:gd name="T27" fmla="*/ 72 h 207"/>
                  <a:gd name="T28" fmla="*/ 0 w 152"/>
                  <a:gd name="T29" fmla="*/ 94 h 207"/>
                  <a:gd name="T30" fmla="*/ 6 w 152"/>
                  <a:gd name="T31" fmla="*/ 98 h 207"/>
                  <a:gd name="T32" fmla="*/ 12 w 152"/>
                  <a:gd name="T33" fmla="*/ 131 h 207"/>
                  <a:gd name="T34" fmla="*/ 20 w 152"/>
                  <a:gd name="T35" fmla="*/ 143 h 207"/>
                  <a:gd name="T36" fmla="*/ 21 w 152"/>
                  <a:gd name="T37" fmla="*/ 152 h 207"/>
                  <a:gd name="T38" fmla="*/ 22 w 152"/>
                  <a:gd name="T39" fmla="*/ 181 h 207"/>
                  <a:gd name="T40" fmla="*/ 26 w 152"/>
                  <a:gd name="T41" fmla="*/ 181 h 207"/>
                  <a:gd name="T42" fmla="*/ 43 w 152"/>
                  <a:gd name="T43" fmla="*/ 181 h 207"/>
                  <a:gd name="T44" fmla="*/ 28 w 152"/>
                  <a:gd name="T45" fmla="*/ 203 h 207"/>
                  <a:gd name="T46" fmla="*/ 40 w 152"/>
                  <a:gd name="T47" fmla="*/ 203 h 207"/>
                  <a:gd name="T48" fmla="*/ 75 w 152"/>
                  <a:gd name="T49" fmla="*/ 201 h 207"/>
                  <a:gd name="T50" fmla="*/ 77 w 152"/>
                  <a:gd name="T51" fmla="*/ 195 h 207"/>
                  <a:gd name="T52" fmla="*/ 77 w 152"/>
                  <a:gd name="T53" fmla="*/ 190 h 207"/>
                  <a:gd name="T54" fmla="*/ 75 w 152"/>
                  <a:gd name="T55" fmla="*/ 179 h 207"/>
                  <a:gd name="T56" fmla="*/ 83 w 152"/>
                  <a:gd name="T57" fmla="*/ 173 h 207"/>
                  <a:gd name="T58" fmla="*/ 81 w 152"/>
                  <a:gd name="T59" fmla="*/ 168 h 207"/>
                  <a:gd name="T60" fmla="*/ 81 w 152"/>
                  <a:gd name="T61" fmla="*/ 167 h 207"/>
                  <a:gd name="T62" fmla="*/ 85 w 152"/>
                  <a:gd name="T63" fmla="*/ 154 h 207"/>
                  <a:gd name="T64" fmla="*/ 89 w 152"/>
                  <a:gd name="T65" fmla="*/ 149 h 207"/>
                  <a:gd name="T66" fmla="*/ 93 w 152"/>
                  <a:gd name="T67" fmla="*/ 146 h 207"/>
                  <a:gd name="T68" fmla="*/ 100 w 152"/>
                  <a:gd name="T69" fmla="*/ 130 h 207"/>
                  <a:gd name="T70" fmla="*/ 103 w 152"/>
                  <a:gd name="T71" fmla="*/ 128 h 207"/>
                  <a:gd name="T72" fmla="*/ 99 w 152"/>
                  <a:gd name="T73" fmla="*/ 111 h 207"/>
                  <a:gd name="T74" fmla="*/ 112 w 152"/>
                  <a:gd name="T75" fmla="*/ 100 h 207"/>
                  <a:gd name="T76" fmla="*/ 110 w 152"/>
                  <a:gd name="T77" fmla="*/ 85 h 207"/>
                  <a:gd name="T78" fmla="*/ 125 w 152"/>
                  <a:gd name="T79" fmla="*/ 68 h 207"/>
                  <a:gd name="T80" fmla="*/ 131 w 152"/>
                  <a:gd name="T81" fmla="*/ 70 h 207"/>
                  <a:gd name="T82" fmla="*/ 142 w 152"/>
                  <a:gd name="T83" fmla="*/ 64 h 207"/>
                  <a:gd name="T84" fmla="*/ 142 w 152"/>
                  <a:gd name="T85" fmla="*/ 64 h 207"/>
                  <a:gd name="T86" fmla="*/ 148 w 152"/>
                  <a:gd name="T87" fmla="*/ 60 h 207"/>
                  <a:gd name="T88" fmla="*/ 148 w 152"/>
                  <a:gd name="T89" fmla="*/ 53 h 207"/>
                  <a:gd name="T90" fmla="*/ 150 w 152"/>
                  <a:gd name="T91" fmla="*/ 51 h 207"/>
                  <a:gd name="T92" fmla="*/ 152 w 152"/>
                  <a:gd name="T93" fmla="*/ 48 h 207"/>
                  <a:gd name="T94" fmla="*/ 138 w 152"/>
                  <a:gd name="T95" fmla="*/ 26 h 207"/>
                  <a:gd name="T96" fmla="*/ 132 w 152"/>
                  <a:gd name="T97" fmla="*/ 1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2" h="207">
                    <a:moveTo>
                      <a:pt x="120" y="8"/>
                    </a:moveTo>
                    <a:cubicBezTo>
                      <a:pt x="119" y="8"/>
                      <a:pt x="119" y="8"/>
                      <a:pt x="119" y="8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2" y="10"/>
                      <a:pt x="98" y="14"/>
                      <a:pt x="92" y="16"/>
                    </a:cubicBezTo>
                    <a:cubicBezTo>
                      <a:pt x="91" y="17"/>
                      <a:pt x="89" y="17"/>
                      <a:pt x="88" y="16"/>
                    </a:cubicBezTo>
                    <a:cubicBezTo>
                      <a:pt x="86" y="14"/>
                      <a:pt x="87" y="9"/>
                      <a:pt x="90" y="2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7" y="28"/>
                      <a:pt x="12" y="32"/>
                      <a:pt x="4" y="40"/>
                    </a:cubicBezTo>
                    <a:cubicBezTo>
                      <a:pt x="8" y="42"/>
                      <a:pt x="10" y="43"/>
                      <a:pt x="10" y="44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3" y="98"/>
                      <a:pt x="5" y="97"/>
                      <a:pt x="6" y="98"/>
                    </a:cubicBezTo>
                    <a:cubicBezTo>
                      <a:pt x="8" y="99"/>
                      <a:pt x="9" y="102"/>
                      <a:pt x="8" y="107"/>
                    </a:cubicBezTo>
                    <a:cubicBezTo>
                      <a:pt x="8" y="114"/>
                      <a:pt x="9" y="123"/>
                      <a:pt x="12" y="131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20" y="139"/>
                      <a:pt x="21" y="141"/>
                      <a:pt x="20" y="143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3" y="156"/>
                      <a:pt x="22" y="162"/>
                      <a:pt x="17" y="172"/>
                    </a:cubicBezTo>
                    <a:cubicBezTo>
                      <a:pt x="22" y="181"/>
                      <a:pt x="22" y="181"/>
                      <a:pt x="22" y="181"/>
                    </a:cubicBezTo>
                    <a:cubicBezTo>
                      <a:pt x="23" y="183"/>
                      <a:pt x="23" y="183"/>
                      <a:pt x="23" y="183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1" y="176"/>
                      <a:pt x="36" y="175"/>
                      <a:pt x="39" y="176"/>
                    </a:cubicBezTo>
                    <a:cubicBezTo>
                      <a:pt x="42" y="177"/>
                      <a:pt x="43" y="179"/>
                      <a:pt x="43" y="181"/>
                    </a:cubicBezTo>
                    <a:cubicBezTo>
                      <a:pt x="44" y="184"/>
                      <a:pt x="40" y="188"/>
                      <a:pt x="33" y="196"/>
                    </a:cubicBezTo>
                    <a:cubicBezTo>
                      <a:pt x="28" y="203"/>
                      <a:pt x="28" y="203"/>
                      <a:pt x="28" y="203"/>
                    </a:cubicBezTo>
                    <a:cubicBezTo>
                      <a:pt x="30" y="207"/>
                      <a:pt x="30" y="207"/>
                      <a:pt x="30" y="207"/>
                    </a:cubicBezTo>
                    <a:cubicBezTo>
                      <a:pt x="34" y="204"/>
                      <a:pt x="38" y="202"/>
                      <a:pt x="40" y="203"/>
                    </a:cubicBezTo>
                    <a:cubicBezTo>
                      <a:pt x="42" y="203"/>
                      <a:pt x="49" y="201"/>
                      <a:pt x="60" y="195"/>
                    </a:cubicBezTo>
                    <a:cubicBezTo>
                      <a:pt x="64" y="193"/>
                      <a:pt x="69" y="195"/>
                      <a:pt x="75" y="201"/>
                    </a:cubicBezTo>
                    <a:cubicBezTo>
                      <a:pt x="77" y="200"/>
                      <a:pt x="77" y="200"/>
                      <a:pt x="77" y="20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75" y="193"/>
                      <a:pt x="76" y="192"/>
                      <a:pt x="77" y="190"/>
                    </a:cubicBezTo>
                    <a:cubicBezTo>
                      <a:pt x="75" y="183"/>
                      <a:pt x="75" y="183"/>
                      <a:pt x="75" y="183"/>
                    </a:cubicBezTo>
                    <a:cubicBezTo>
                      <a:pt x="74" y="182"/>
                      <a:pt x="74" y="180"/>
                      <a:pt x="75" y="179"/>
                    </a:cubicBezTo>
                    <a:cubicBezTo>
                      <a:pt x="76" y="178"/>
                      <a:pt x="78" y="177"/>
                      <a:pt x="79" y="176"/>
                    </a:cubicBezTo>
                    <a:cubicBezTo>
                      <a:pt x="83" y="173"/>
                      <a:pt x="83" y="173"/>
                      <a:pt x="83" y="173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7"/>
                      <a:pt x="81" y="167"/>
                      <a:pt x="81" y="167"/>
                    </a:cubicBezTo>
                    <a:cubicBezTo>
                      <a:pt x="83" y="165"/>
                      <a:pt x="83" y="163"/>
                      <a:pt x="82" y="162"/>
                    </a:cubicBezTo>
                    <a:cubicBezTo>
                      <a:pt x="81" y="159"/>
                      <a:pt x="82" y="157"/>
                      <a:pt x="85" y="154"/>
                    </a:cubicBezTo>
                    <a:cubicBezTo>
                      <a:pt x="90" y="150"/>
                      <a:pt x="90" y="150"/>
                      <a:pt x="90" y="150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93" y="146"/>
                      <a:pt x="93" y="146"/>
                      <a:pt x="93" y="146"/>
                    </a:cubicBezTo>
                    <a:cubicBezTo>
                      <a:pt x="93" y="139"/>
                      <a:pt x="93" y="139"/>
                      <a:pt x="93" y="139"/>
                    </a:cubicBezTo>
                    <a:cubicBezTo>
                      <a:pt x="93" y="137"/>
                      <a:pt x="95" y="134"/>
                      <a:pt x="100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5" y="118"/>
                      <a:pt x="96" y="114"/>
                      <a:pt x="99" y="111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112" y="100"/>
                      <a:pt x="112" y="100"/>
                      <a:pt x="112" y="100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0" y="96"/>
                      <a:pt x="109" y="92"/>
                      <a:pt x="110" y="85"/>
                    </a:cubicBezTo>
                    <a:cubicBezTo>
                      <a:pt x="112" y="74"/>
                      <a:pt x="116" y="69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31" y="70"/>
                      <a:pt x="131" y="70"/>
                      <a:pt x="131" y="70"/>
                    </a:cubicBezTo>
                    <a:cubicBezTo>
                      <a:pt x="136" y="70"/>
                      <a:pt x="136" y="70"/>
                      <a:pt x="136" y="70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8" y="60"/>
                      <a:pt x="148" y="60"/>
                      <a:pt x="148" y="60"/>
                    </a:cubicBez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3"/>
                      <a:pt x="148" y="53"/>
                      <a:pt x="148" y="53"/>
                    </a:cubicBezTo>
                    <a:cubicBezTo>
                      <a:pt x="148" y="52"/>
                      <a:pt x="148" y="52"/>
                      <a:pt x="148" y="52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48" y="42"/>
                      <a:pt x="148" y="42"/>
                      <a:pt x="148" y="42"/>
                    </a:cubicBezTo>
                    <a:cubicBezTo>
                      <a:pt x="144" y="36"/>
                      <a:pt x="141" y="32"/>
                      <a:pt x="138" y="26"/>
                    </a:cubicBezTo>
                    <a:cubicBezTo>
                      <a:pt x="136" y="22"/>
                      <a:pt x="137" y="18"/>
                      <a:pt x="140" y="14"/>
                    </a:cubicBezTo>
                    <a:cubicBezTo>
                      <a:pt x="132" y="10"/>
                      <a:pt x="132" y="10"/>
                      <a:pt x="132" y="10"/>
                    </a:cubicBezTo>
                    <a:lnTo>
                      <a:pt x="12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îŝľiḍè"/>
              <p:cNvSpPr/>
              <p:nvPr/>
            </p:nvSpPr>
            <p:spPr bwMode="auto">
              <a:xfrm>
                <a:off x="3932" y="2814"/>
                <a:ext cx="334" cy="410"/>
              </a:xfrm>
              <a:custGeom>
                <a:avLst/>
                <a:gdLst>
                  <a:gd name="T0" fmla="*/ 73 w 141"/>
                  <a:gd name="T1" fmla="*/ 8 h 173"/>
                  <a:gd name="T2" fmla="*/ 60 w 141"/>
                  <a:gd name="T3" fmla="*/ 20 h 173"/>
                  <a:gd name="T4" fmla="*/ 59 w 141"/>
                  <a:gd name="T5" fmla="*/ 21 h 173"/>
                  <a:gd name="T6" fmla="*/ 51 w 141"/>
                  <a:gd name="T7" fmla="*/ 21 h 173"/>
                  <a:gd name="T8" fmla="*/ 35 w 141"/>
                  <a:gd name="T9" fmla="*/ 31 h 173"/>
                  <a:gd name="T10" fmla="*/ 40 w 141"/>
                  <a:gd name="T11" fmla="*/ 34 h 173"/>
                  <a:gd name="T12" fmla="*/ 37 w 141"/>
                  <a:gd name="T13" fmla="*/ 47 h 173"/>
                  <a:gd name="T14" fmla="*/ 23 w 141"/>
                  <a:gd name="T15" fmla="*/ 59 h 173"/>
                  <a:gd name="T16" fmla="*/ 24 w 141"/>
                  <a:gd name="T17" fmla="*/ 68 h 173"/>
                  <a:gd name="T18" fmla="*/ 27 w 141"/>
                  <a:gd name="T19" fmla="*/ 77 h 173"/>
                  <a:gd name="T20" fmla="*/ 18 w 141"/>
                  <a:gd name="T21" fmla="*/ 93 h 173"/>
                  <a:gd name="T22" fmla="*/ 18 w 141"/>
                  <a:gd name="T23" fmla="*/ 94 h 173"/>
                  <a:gd name="T24" fmla="*/ 12 w 141"/>
                  <a:gd name="T25" fmla="*/ 101 h 173"/>
                  <a:gd name="T26" fmla="*/ 7 w 141"/>
                  <a:gd name="T27" fmla="*/ 106 h 173"/>
                  <a:gd name="T28" fmla="*/ 7 w 141"/>
                  <a:gd name="T29" fmla="*/ 122 h 173"/>
                  <a:gd name="T30" fmla="*/ 2 w 141"/>
                  <a:gd name="T31" fmla="*/ 126 h 173"/>
                  <a:gd name="T32" fmla="*/ 0 w 141"/>
                  <a:gd name="T33" fmla="*/ 128 h 173"/>
                  <a:gd name="T34" fmla="*/ 3 w 141"/>
                  <a:gd name="T35" fmla="*/ 137 h 173"/>
                  <a:gd name="T36" fmla="*/ 26 w 141"/>
                  <a:gd name="T37" fmla="*/ 137 h 173"/>
                  <a:gd name="T38" fmla="*/ 35 w 141"/>
                  <a:gd name="T39" fmla="*/ 146 h 173"/>
                  <a:gd name="T40" fmla="*/ 35 w 141"/>
                  <a:gd name="T41" fmla="*/ 147 h 173"/>
                  <a:gd name="T42" fmla="*/ 51 w 141"/>
                  <a:gd name="T43" fmla="*/ 172 h 173"/>
                  <a:gd name="T44" fmla="*/ 56 w 141"/>
                  <a:gd name="T45" fmla="*/ 161 h 173"/>
                  <a:gd name="T46" fmla="*/ 68 w 141"/>
                  <a:gd name="T47" fmla="*/ 169 h 173"/>
                  <a:gd name="T48" fmla="*/ 76 w 141"/>
                  <a:gd name="T49" fmla="*/ 146 h 173"/>
                  <a:gd name="T50" fmla="*/ 78 w 141"/>
                  <a:gd name="T51" fmla="*/ 146 h 173"/>
                  <a:gd name="T52" fmla="*/ 85 w 141"/>
                  <a:gd name="T53" fmla="*/ 141 h 173"/>
                  <a:gd name="T54" fmla="*/ 85 w 141"/>
                  <a:gd name="T55" fmla="*/ 139 h 173"/>
                  <a:gd name="T56" fmla="*/ 97 w 141"/>
                  <a:gd name="T57" fmla="*/ 139 h 173"/>
                  <a:gd name="T58" fmla="*/ 103 w 141"/>
                  <a:gd name="T59" fmla="*/ 112 h 173"/>
                  <a:gd name="T60" fmla="*/ 114 w 141"/>
                  <a:gd name="T61" fmla="*/ 110 h 173"/>
                  <a:gd name="T62" fmla="*/ 109 w 141"/>
                  <a:gd name="T63" fmla="*/ 105 h 173"/>
                  <a:gd name="T64" fmla="*/ 117 w 141"/>
                  <a:gd name="T65" fmla="*/ 98 h 173"/>
                  <a:gd name="T66" fmla="*/ 123 w 141"/>
                  <a:gd name="T67" fmla="*/ 100 h 173"/>
                  <a:gd name="T68" fmla="*/ 119 w 141"/>
                  <a:gd name="T69" fmla="*/ 92 h 173"/>
                  <a:gd name="T70" fmla="*/ 123 w 141"/>
                  <a:gd name="T71" fmla="*/ 90 h 173"/>
                  <a:gd name="T72" fmla="*/ 118 w 141"/>
                  <a:gd name="T73" fmla="*/ 79 h 173"/>
                  <a:gd name="T74" fmla="*/ 119 w 141"/>
                  <a:gd name="T75" fmla="*/ 78 h 173"/>
                  <a:gd name="T76" fmla="*/ 131 w 141"/>
                  <a:gd name="T77" fmla="*/ 68 h 173"/>
                  <a:gd name="T78" fmla="*/ 121 w 141"/>
                  <a:gd name="T79" fmla="*/ 55 h 173"/>
                  <a:gd name="T80" fmla="*/ 133 w 141"/>
                  <a:gd name="T81" fmla="*/ 50 h 173"/>
                  <a:gd name="T82" fmla="*/ 139 w 141"/>
                  <a:gd name="T83" fmla="*/ 43 h 173"/>
                  <a:gd name="T84" fmla="*/ 135 w 141"/>
                  <a:gd name="T85" fmla="*/ 34 h 173"/>
                  <a:gd name="T86" fmla="*/ 135 w 141"/>
                  <a:gd name="T87" fmla="*/ 33 h 173"/>
                  <a:gd name="T88" fmla="*/ 135 w 141"/>
                  <a:gd name="T89" fmla="*/ 30 h 173"/>
                  <a:gd name="T90" fmla="*/ 133 w 141"/>
                  <a:gd name="T91" fmla="*/ 30 h 173"/>
                  <a:gd name="T92" fmla="*/ 117 w 141"/>
                  <a:gd name="T93" fmla="*/ 28 h 173"/>
                  <a:gd name="T94" fmla="*/ 117 w 141"/>
                  <a:gd name="T95" fmla="*/ 28 h 173"/>
                  <a:gd name="T96" fmla="*/ 113 w 141"/>
                  <a:gd name="T97" fmla="*/ 23 h 173"/>
                  <a:gd name="T98" fmla="*/ 93 w 141"/>
                  <a:gd name="T99" fmla="*/ 31 h 173"/>
                  <a:gd name="T100" fmla="*/ 85 w 141"/>
                  <a:gd name="T101" fmla="*/ 16 h 173"/>
                  <a:gd name="T102" fmla="*/ 73 w 141"/>
                  <a:gd name="T103" fmla="*/ 1 h 173"/>
                  <a:gd name="T104" fmla="*/ 73 w 141"/>
                  <a:gd name="T105" fmla="*/ 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1" h="173">
                    <a:moveTo>
                      <a:pt x="73" y="8"/>
                    </a:moveTo>
                    <a:cubicBezTo>
                      <a:pt x="73" y="8"/>
                      <a:pt x="73" y="8"/>
                      <a:pt x="73" y="8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0" y="20"/>
                      <a:pt x="37" y="24"/>
                      <a:pt x="35" y="3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1" y="62"/>
                      <a:pt x="21" y="64"/>
                      <a:pt x="21" y="65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7" y="70"/>
                      <a:pt x="28" y="72"/>
                      <a:pt x="28" y="74"/>
                    </a:cubicBezTo>
                    <a:cubicBezTo>
                      <a:pt x="28" y="75"/>
                      <a:pt x="27" y="76"/>
                      <a:pt x="27" y="77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86"/>
                      <a:pt x="19" y="89"/>
                      <a:pt x="18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5" y="98"/>
                      <a:pt x="14" y="99"/>
                      <a:pt x="12" y="101"/>
                    </a:cubicBez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8" y="108"/>
                      <a:pt x="8" y="110"/>
                      <a:pt x="7" y="114"/>
                    </a:cubicBezTo>
                    <a:cubicBezTo>
                      <a:pt x="9" y="118"/>
                      <a:pt x="9" y="120"/>
                      <a:pt x="7" y="122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10" y="136"/>
                      <a:pt x="17" y="136"/>
                      <a:pt x="25" y="137"/>
                    </a:cubicBezTo>
                    <a:cubicBezTo>
                      <a:pt x="26" y="137"/>
                      <a:pt x="26" y="137"/>
                      <a:pt x="26" y="137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41" y="162"/>
                      <a:pt x="41" y="162"/>
                      <a:pt x="41" y="162"/>
                    </a:cubicBezTo>
                    <a:cubicBezTo>
                      <a:pt x="51" y="172"/>
                      <a:pt x="51" y="172"/>
                      <a:pt x="51" y="172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61"/>
                      <a:pt x="56" y="161"/>
                      <a:pt x="56" y="161"/>
                    </a:cubicBezTo>
                    <a:cubicBezTo>
                      <a:pt x="66" y="171"/>
                      <a:pt x="66" y="171"/>
                      <a:pt x="66" y="171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8" y="146"/>
                      <a:pt x="78" y="146"/>
                      <a:pt x="78" y="146"/>
                    </a:cubicBezTo>
                    <a:cubicBezTo>
                      <a:pt x="86" y="147"/>
                      <a:pt x="86" y="147"/>
                      <a:pt x="86" y="147"/>
                    </a:cubicBezTo>
                    <a:cubicBezTo>
                      <a:pt x="85" y="141"/>
                      <a:pt x="85" y="141"/>
                      <a:pt x="85" y="141"/>
                    </a:cubicBezTo>
                    <a:cubicBezTo>
                      <a:pt x="85" y="140"/>
                      <a:pt x="85" y="140"/>
                      <a:pt x="85" y="140"/>
                    </a:cubicBezTo>
                    <a:cubicBezTo>
                      <a:pt x="85" y="139"/>
                      <a:pt x="85" y="139"/>
                      <a:pt x="85" y="139"/>
                    </a:cubicBezTo>
                    <a:cubicBezTo>
                      <a:pt x="87" y="139"/>
                      <a:pt x="87" y="139"/>
                      <a:pt x="87" y="139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102" y="134"/>
                      <a:pt x="104" y="130"/>
                      <a:pt x="104" y="126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11" y="114"/>
                      <a:pt x="111" y="114"/>
                      <a:pt x="111" y="114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17" y="97"/>
                      <a:pt x="117" y="97"/>
                      <a:pt x="117" y="97"/>
                    </a:cubicBezTo>
                    <a:cubicBezTo>
                      <a:pt x="117" y="98"/>
                      <a:pt x="117" y="98"/>
                      <a:pt x="117" y="98"/>
                    </a:cubicBezTo>
                    <a:cubicBezTo>
                      <a:pt x="118" y="98"/>
                      <a:pt x="118" y="98"/>
                      <a:pt x="118" y="98"/>
                    </a:cubicBezTo>
                    <a:cubicBezTo>
                      <a:pt x="123" y="100"/>
                      <a:pt x="123" y="100"/>
                      <a:pt x="123" y="100"/>
                    </a:cubicBezTo>
                    <a:cubicBezTo>
                      <a:pt x="123" y="99"/>
                      <a:pt x="123" y="99"/>
                      <a:pt x="123" y="99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3" y="90"/>
                      <a:pt x="123" y="90"/>
                      <a:pt x="123" y="90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21" y="63"/>
                      <a:pt x="117" y="59"/>
                      <a:pt x="117" y="57"/>
                    </a:cubicBezTo>
                    <a:cubicBezTo>
                      <a:pt x="118" y="55"/>
                      <a:pt x="119" y="55"/>
                      <a:pt x="121" y="55"/>
                    </a:cubicBezTo>
                    <a:cubicBezTo>
                      <a:pt x="133" y="57"/>
                      <a:pt x="133" y="57"/>
                      <a:pt x="133" y="57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49"/>
                      <a:pt x="133" y="49"/>
                      <a:pt x="133" y="49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38" y="38"/>
                      <a:pt x="137" y="36"/>
                      <a:pt x="135" y="34"/>
                    </a:cubicBezTo>
                    <a:cubicBezTo>
                      <a:pt x="135" y="34"/>
                      <a:pt x="135" y="34"/>
                      <a:pt x="135" y="34"/>
                    </a:cubicBezTo>
                    <a:cubicBezTo>
                      <a:pt x="135" y="33"/>
                      <a:pt x="135" y="33"/>
                      <a:pt x="135" y="33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5" y="30"/>
                      <a:pt x="135" y="30"/>
                      <a:pt x="135" y="30"/>
                    </a:cubicBezTo>
                    <a:cubicBezTo>
                      <a:pt x="134" y="30"/>
                      <a:pt x="134" y="30"/>
                      <a:pt x="134" y="30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3" y="32"/>
                      <a:pt x="131" y="33"/>
                      <a:pt x="128" y="33"/>
                    </a:cubicBezTo>
                    <a:cubicBezTo>
                      <a:pt x="123" y="33"/>
                      <a:pt x="120" y="31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2" y="25"/>
                      <a:pt x="111" y="28"/>
                      <a:pt x="108" y="30"/>
                    </a:cubicBezTo>
                    <a:cubicBezTo>
                      <a:pt x="103" y="32"/>
                      <a:pt x="98" y="33"/>
                      <a:pt x="93" y="31"/>
                    </a:cubicBezTo>
                    <a:cubicBezTo>
                      <a:pt x="90" y="30"/>
                      <a:pt x="88" y="27"/>
                      <a:pt x="87" y="24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4" y="8"/>
                      <a:pt x="83" y="4"/>
                      <a:pt x="80" y="2"/>
                    </a:cubicBezTo>
                    <a:cubicBezTo>
                      <a:pt x="78" y="1"/>
                      <a:pt x="75" y="0"/>
                      <a:pt x="73" y="1"/>
                    </a:cubicBezTo>
                    <a:cubicBezTo>
                      <a:pt x="74" y="8"/>
                      <a:pt x="74" y="8"/>
                      <a:pt x="74" y="8"/>
                    </a:cubicBezTo>
                    <a:lnTo>
                      <a:pt x="7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işľïḑê"/>
              <p:cNvSpPr/>
              <p:nvPr/>
            </p:nvSpPr>
            <p:spPr bwMode="auto">
              <a:xfrm>
                <a:off x="4079" y="2559"/>
                <a:ext cx="289" cy="331"/>
              </a:xfrm>
              <a:custGeom>
                <a:avLst/>
                <a:gdLst>
                  <a:gd name="T0" fmla="*/ 64 w 122"/>
                  <a:gd name="T1" fmla="*/ 6 h 140"/>
                  <a:gd name="T2" fmla="*/ 43 w 122"/>
                  <a:gd name="T3" fmla="*/ 2 h 140"/>
                  <a:gd name="T4" fmla="*/ 38 w 122"/>
                  <a:gd name="T5" fmla="*/ 26 h 140"/>
                  <a:gd name="T6" fmla="*/ 28 w 122"/>
                  <a:gd name="T7" fmla="*/ 32 h 140"/>
                  <a:gd name="T8" fmla="*/ 23 w 122"/>
                  <a:gd name="T9" fmla="*/ 41 h 140"/>
                  <a:gd name="T10" fmla="*/ 17 w 122"/>
                  <a:gd name="T11" fmla="*/ 53 h 140"/>
                  <a:gd name="T12" fmla="*/ 6 w 122"/>
                  <a:gd name="T13" fmla="*/ 68 h 140"/>
                  <a:gd name="T14" fmla="*/ 1 w 122"/>
                  <a:gd name="T15" fmla="*/ 78 h 140"/>
                  <a:gd name="T16" fmla="*/ 11 w 122"/>
                  <a:gd name="T17" fmla="*/ 93 h 140"/>
                  <a:gd name="T18" fmla="*/ 16 w 122"/>
                  <a:gd name="T19" fmla="*/ 101 h 140"/>
                  <a:gd name="T20" fmla="*/ 16 w 122"/>
                  <a:gd name="T21" fmla="*/ 102 h 140"/>
                  <a:gd name="T22" fmla="*/ 16 w 122"/>
                  <a:gd name="T23" fmla="*/ 104 h 140"/>
                  <a:gd name="T24" fmla="*/ 15 w 122"/>
                  <a:gd name="T25" fmla="*/ 105 h 140"/>
                  <a:gd name="T26" fmla="*/ 27 w 122"/>
                  <a:gd name="T27" fmla="*/ 123 h 140"/>
                  <a:gd name="T28" fmla="*/ 33 w 122"/>
                  <a:gd name="T29" fmla="*/ 135 h 140"/>
                  <a:gd name="T30" fmla="*/ 46 w 122"/>
                  <a:gd name="T31" fmla="*/ 130 h 140"/>
                  <a:gd name="T32" fmla="*/ 46 w 122"/>
                  <a:gd name="T33" fmla="*/ 129 h 140"/>
                  <a:gd name="T34" fmla="*/ 53 w 122"/>
                  <a:gd name="T35" fmla="*/ 125 h 140"/>
                  <a:gd name="T36" fmla="*/ 66 w 122"/>
                  <a:gd name="T37" fmla="*/ 136 h 140"/>
                  <a:gd name="T38" fmla="*/ 68 w 122"/>
                  <a:gd name="T39" fmla="*/ 136 h 140"/>
                  <a:gd name="T40" fmla="*/ 74 w 122"/>
                  <a:gd name="T41" fmla="*/ 134 h 140"/>
                  <a:gd name="T42" fmla="*/ 76 w 122"/>
                  <a:gd name="T43" fmla="*/ 134 h 140"/>
                  <a:gd name="T44" fmla="*/ 84 w 122"/>
                  <a:gd name="T45" fmla="*/ 140 h 140"/>
                  <a:gd name="T46" fmla="*/ 85 w 122"/>
                  <a:gd name="T47" fmla="*/ 124 h 140"/>
                  <a:gd name="T48" fmla="*/ 86 w 122"/>
                  <a:gd name="T49" fmla="*/ 123 h 140"/>
                  <a:gd name="T50" fmla="*/ 89 w 122"/>
                  <a:gd name="T51" fmla="*/ 113 h 140"/>
                  <a:gd name="T52" fmla="*/ 88 w 122"/>
                  <a:gd name="T53" fmla="*/ 111 h 140"/>
                  <a:gd name="T54" fmla="*/ 90 w 122"/>
                  <a:gd name="T55" fmla="*/ 110 h 140"/>
                  <a:gd name="T56" fmla="*/ 101 w 122"/>
                  <a:gd name="T57" fmla="*/ 94 h 140"/>
                  <a:gd name="T58" fmla="*/ 103 w 122"/>
                  <a:gd name="T59" fmla="*/ 94 h 140"/>
                  <a:gd name="T60" fmla="*/ 103 w 122"/>
                  <a:gd name="T61" fmla="*/ 102 h 140"/>
                  <a:gd name="T62" fmla="*/ 115 w 122"/>
                  <a:gd name="T63" fmla="*/ 92 h 140"/>
                  <a:gd name="T64" fmla="*/ 112 w 122"/>
                  <a:gd name="T65" fmla="*/ 86 h 140"/>
                  <a:gd name="T66" fmla="*/ 115 w 122"/>
                  <a:gd name="T67" fmla="*/ 68 h 140"/>
                  <a:gd name="T68" fmla="*/ 109 w 122"/>
                  <a:gd name="T69" fmla="*/ 68 h 140"/>
                  <a:gd name="T70" fmla="*/ 108 w 122"/>
                  <a:gd name="T71" fmla="*/ 67 h 140"/>
                  <a:gd name="T72" fmla="*/ 106 w 122"/>
                  <a:gd name="T73" fmla="*/ 58 h 140"/>
                  <a:gd name="T74" fmla="*/ 122 w 122"/>
                  <a:gd name="T75" fmla="*/ 58 h 140"/>
                  <a:gd name="T76" fmla="*/ 109 w 122"/>
                  <a:gd name="T77" fmla="*/ 43 h 140"/>
                  <a:gd name="T78" fmla="*/ 117 w 122"/>
                  <a:gd name="T79" fmla="*/ 33 h 140"/>
                  <a:gd name="T80" fmla="*/ 111 w 122"/>
                  <a:gd name="T81" fmla="*/ 34 h 140"/>
                  <a:gd name="T82" fmla="*/ 111 w 122"/>
                  <a:gd name="T83" fmla="*/ 33 h 140"/>
                  <a:gd name="T84" fmla="*/ 103 w 122"/>
                  <a:gd name="T85" fmla="*/ 24 h 140"/>
                  <a:gd name="T86" fmla="*/ 81 w 122"/>
                  <a:gd name="T87" fmla="*/ 32 h 140"/>
                  <a:gd name="T88" fmla="*/ 79 w 122"/>
                  <a:gd name="T89" fmla="*/ 32 h 140"/>
                  <a:gd name="T90" fmla="*/ 78 w 122"/>
                  <a:gd name="T91" fmla="*/ 18 h 140"/>
                  <a:gd name="T92" fmla="*/ 82 w 122"/>
                  <a:gd name="T9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140">
                    <a:moveTo>
                      <a:pt x="75" y="2"/>
                    </a:moveTo>
                    <a:cubicBezTo>
                      <a:pt x="70" y="4"/>
                      <a:pt x="67" y="5"/>
                      <a:pt x="64" y="6"/>
                    </a:cubicBezTo>
                    <a:cubicBezTo>
                      <a:pt x="61" y="6"/>
                      <a:pt x="57" y="5"/>
                      <a:pt x="52" y="3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0" y="3"/>
                      <a:pt x="37" y="7"/>
                      <a:pt x="32" y="14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3" y="36"/>
                      <a:pt x="24" y="39"/>
                      <a:pt x="23" y="41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0" y="49"/>
                      <a:pt x="18" y="52"/>
                      <a:pt x="17" y="53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" y="72"/>
                      <a:pt x="0" y="76"/>
                      <a:pt x="1" y="78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6" y="101"/>
                      <a:pt x="16" y="101"/>
                      <a:pt x="16" y="101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7" y="105"/>
                      <a:pt x="19" y="106"/>
                      <a:pt x="21" y="107"/>
                    </a:cubicBezTo>
                    <a:cubicBezTo>
                      <a:pt x="24" y="109"/>
                      <a:pt x="26" y="114"/>
                      <a:pt x="27" y="123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30" y="133"/>
                      <a:pt x="31" y="134"/>
                      <a:pt x="33" y="135"/>
                    </a:cubicBezTo>
                    <a:cubicBezTo>
                      <a:pt x="36" y="136"/>
                      <a:pt x="40" y="136"/>
                      <a:pt x="43" y="134"/>
                    </a:cubicBezTo>
                    <a:cubicBezTo>
                      <a:pt x="45" y="132"/>
                      <a:pt x="47" y="131"/>
                      <a:pt x="46" y="130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3" y="125"/>
                      <a:pt x="53" y="125"/>
                      <a:pt x="53" y="125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61" y="135"/>
                      <a:pt x="63" y="136"/>
                      <a:pt x="66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35"/>
                      <a:pt x="77" y="135"/>
                      <a:pt x="77" y="135"/>
                    </a:cubicBezTo>
                    <a:cubicBezTo>
                      <a:pt x="84" y="140"/>
                      <a:pt x="84" y="140"/>
                      <a:pt x="84" y="140"/>
                    </a:cubicBezTo>
                    <a:cubicBezTo>
                      <a:pt x="86" y="137"/>
                      <a:pt x="86" y="137"/>
                      <a:pt x="86" y="137"/>
                    </a:cubicBezTo>
                    <a:cubicBezTo>
                      <a:pt x="85" y="124"/>
                      <a:pt x="85" y="124"/>
                      <a:pt x="85" y="124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1" y="116"/>
                      <a:pt x="91" y="115"/>
                      <a:pt x="89" y="113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100" y="93"/>
                      <a:pt x="100" y="93"/>
                      <a:pt x="100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15" y="92"/>
                      <a:pt x="115" y="92"/>
                      <a:pt x="115" y="92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08" y="87"/>
                      <a:pt x="108" y="87"/>
                      <a:pt x="108" y="87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7"/>
                      <a:pt x="108" y="67"/>
                      <a:pt x="108" y="67"/>
                    </a:cubicBezTo>
                    <a:cubicBezTo>
                      <a:pt x="106" y="64"/>
                      <a:pt x="106" y="64"/>
                      <a:pt x="106" y="64"/>
                    </a:cubicBezTo>
                    <a:cubicBezTo>
                      <a:pt x="105" y="62"/>
                      <a:pt x="105" y="60"/>
                      <a:pt x="106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2" y="56"/>
                      <a:pt x="121" y="52"/>
                      <a:pt x="117" y="46"/>
                    </a:cubicBezTo>
                    <a:cubicBezTo>
                      <a:pt x="109" y="43"/>
                      <a:pt x="109" y="43"/>
                      <a:pt x="109" y="43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9" y="28"/>
                      <a:pt x="107" y="25"/>
                      <a:pt x="103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8"/>
                      <a:pt x="83" y="14"/>
                      <a:pt x="90" y="6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7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îSľïḑè"/>
              <p:cNvSpPr/>
              <p:nvPr/>
            </p:nvSpPr>
            <p:spPr bwMode="auto">
              <a:xfrm>
                <a:off x="3802" y="2273"/>
                <a:ext cx="362" cy="442"/>
              </a:xfrm>
              <a:custGeom>
                <a:avLst/>
                <a:gdLst>
                  <a:gd name="T0" fmla="*/ 96 w 153"/>
                  <a:gd name="T1" fmla="*/ 53 h 187"/>
                  <a:gd name="T2" fmla="*/ 85 w 153"/>
                  <a:gd name="T3" fmla="*/ 28 h 187"/>
                  <a:gd name="T4" fmla="*/ 55 w 153"/>
                  <a:gd name="T5" fmla="*/ 17 h 187"/>
                  <a:gd name="T6" fmla="*/ 37 w 153"/>
                  <a:gd name="T7" fmla="*/ 0 h 187"/>
                  <a:gd name="T8" fmla="*/ 48 w 153"/>
                  <a:gd name="T9" fmla="*/ 17 h 187"/>
                  <a:gd name="T10" fmla="*/ 49 w 153"/>
                  <a:gd name="T11" fmla="*/ 19 h 187"/>
                  <a:gd name="T12" fmla="*/ 36 w 153"/>
                  <a:gd name="T13" fmla="*/ 36 h 187"/>
                  <a:gd name="T14" fmla="*/ 19 w 153"/>
                  <a:gd name="T15" fmla="*/ 23 h 187"/>
                  <a:gd name="T16" fmla="*/ 23 w 153"/>
                  <a:gd name="T17" fmla="*/ 35 h 187"/>
                  <a:gd name="T18" fmla="*/ 23 w 153"/>
                  <a:gd name="T19" fmla="*/ 36 h 187"/>
                  <a:gd name="T20" fmla="*/ 22 w 153"/>
                  <a:gd name="T21" fmla="*/ 41 h 187"/>
                  <a:gd name="T22" fmla="*/ 14 w 153"/>
                  <a:gd name="T23" fmla="*/ 44 h 187"/>
                  <a:gd name="T24" fmla="*/ 11 w 153"/>
                  <a:gd name="T25" fmla="*/ 51 h 187"/>
                  <a:gd name="T26" fmla="*/ 8 w 153"/>
                  <a:gd name="T27" fmla="*/ 63 h 187"/>
                  <a:gd name="T28" fmla="*/ 8 w 153"/>
                  <a:gd name="T29" fmla="*/ 63 h 187"/>
                  <a:gd name="T30" fmla="*/ 4 w 153"/>
                  <a:gd name="T31" fmla="*/ 65 h 187"/>
                  <a:gd name="T32" fmla="*/ 14 w 153"/>
                  <a:gd name="T33" fmla="*/ 81 h 187"/>
                  <a:gd name="T34" fmla="*/ 18 w 153"/>
                  <a:gd name="T35" fmla="*/ 81 h 187"/>
                  <a:gd name="T36" fmla="*/ 35 w 153"/>
                  <a:gd name="T37" fmla="*/ 89 h 187"/>
                  <a:gd name="T38" fmla="*/ 35 w 153"/>
                  <a:gd name="T39" fmla="*/ 89 h 187"/>
                  <a:gd name="T40" fmla="*/ 34 w 153"/>
                  <a:gd name="T41" fmla="*/ 100 h 187"/>
                  <a:gd name="T42" fmla="*/ 30 w 153"/>
                  <a:gd name="T43" fmla="*/ 109 h 187"/>
                  <a:gd name="T44" fmla="*/ 25 w 153"/>
                  <a:gd name="T45" fmla="*/ 115 h 187"/>
                  <a:gd name="T46" fmla="*/ 25 w 153"/>
                  <a:gd name="T47" fmla="*/ 115 h 187"/>
                  <a:gd name="T48" fmla="*/ 26 w 153"/>
                  <a:gd name="T49" fmla="*/ 127 h 187"/>
                  <a:gd name="T50" fmla="*/ 38 w 153"/>
                  <a:gd name="T51" fmla="*/ 129 h 187"/>
                  <a:gd name="T52" fmla="*/ 43 w 153"/>
                  <a:gd name="T53" fmla="*/ 134 h 187"/>
                  <a:gd name="T54" fmla="*/ 51 w 153"/>
                  <a:gd name="T55" fmla="*/ 176 h 187"/>
                  <a:gd name="T56" fmla="*/ 49 w 153"/>
                  <a:gd name="T57" fmla="*/ 179 h 187"/>
                  <a:gd name="T58" fmla="*/ 50 w 153"/>
                  <a:gd name="T59" fmla="*/ 182 h 187"/>
                  <a:gd name="T60" fmla="*/ 73 w 153"/>
                  <a:gd name="T61" fmla="*/ 173 h 187"/>
                  <a:gd name="T62" fmla="*/ 78 w 153"/>
                  <a:gd name="T63" fmla="*/ 175 h 187"/>
                  <a:gd name="T64" fmla="*/ 79 w 153"/>
                  <a:gd name="T65" fmla="*/ 175 h 187"/>
                  <a:gd name="T66" fmla="*/ 87 w 153"/>
                  <a:gd name="T67" fmla="*/ 170 h 187"/>
                  <a:gd name="T68" fmla="*/ 110 w 153"/>
                  <a:gd name="T69" fmla="*/ 180 h 187"/>
                  <a:gd name="T70" fmla="*/ 116 w 153"/>
                  <a:gd name="T71" fmla="*/ 184 h 187"/>
                  <a:gd name="T72" fmla="*/ 134 w 153"/>
                  <a:gd name="T73" fmla="*/ 163 h 187"/>
                  <a:gd name="T74" fmla="*/ 130 w 153"/>
                  <a:gd name="T75" fmla="*/ 148 h 187"/>
                  <a:gd name="T76" fmla="*/ 144 w 153"/>
                  <a:gd name="T77" fmla="*/ 149 h 187"/>
                  <a:gd name="T78" fmla="*/ 144 w 153"/>
                  <a:gd name="T79" fmla="*/ 135 h 187"/>
                  <a:gd name="T80" fmla="*/ 153 w 153"/>
                  <a:gd name="T81" fmla="*/ 123 h 187"/>
                  <a:gd name="T82" fmla="*/ 142 w 153"/>
                  <a:gd name="T83" fmla="*/ 111 h 187"/>
                  <a:gd name="T84" fmla="*/ 136 w 153"/>
                  <a:gd name="T85" fmla="*/ 116 h 187"/>
                  <a:gd name="T86" fmla="*/ 135 w 153"/>
                  <a:gd name="T87" fmla="*/ 115 h 187"/>
                  <a:gd name="T88" fmla="*/ 126 w 153"/>
                  <a:gd name="T89" fmla="*/ 107 h 187"/>
                  <a:gd name="T90" fmla="*/ 113 w 153"/>
                  <a:gd name="T91" fmla="*/ 99 h 187"/>
                  <a:gd name="T92" fmla="*/ 110 w 153"/>
                  <a:gd name="T93" fmla="*/ 85 h 187"/>
                  <a:gd name="T94" fmla="*/ 117 w 153"/>
                  <a:gd name="T95" fmla="*/ 64 h 187"/>
                  <a:gd name="T96" fmla="*/ 129 w 153"/>
                  <a:gd name="T97" fmla="*/ 65 h 187"/>
                  <a:gd name="T98" fmla="*/ 130 w 153"/>
                  <a:gd name="T99" fmla="*/ 52 h 187"/>
                  <a:gd name="T100" fmla="*/ 97 w 153"/>
                  <a:gd name="T101" fmla="*/ 54 h 187"/>
                  <a:gd name="T102" fmla="*/ 96 w 153"/>
                  <a:gd name="T103" fmla="*/ 53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3" h="187">
                    <a:moveTo>
                      <a:pt x="96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ubicBezTo>
                      <a:pt x="92" y="37"/>
                      <a:pt x="88" y="29"/>
                      <a:pt x="85" y="28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63" y="21"/>
                      <a:pt x="57" y="19"/>
                      <a:pt x="55" y="17"/>
                    </a:cubicBezTo>
                    <a:cubicBezTo>
                      <a:pt x="51" y="15"/>
                      <a:pt x="46" y="9"/>
                      <a:pt x="4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"/>
                      <a:pt x="42" y="9"/>
                      <a:pt x="48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0" y="35"/>
                      <a:pt x="38" y="37"/>
                      <a:pt x="36" y="36"/>
                    </a:cubicBezTo>
                    <a:cubicBezTo>
                      <a:pt x="34" y="35"/>
                      <a:pt x="31" y="31"/>
                      <a:pt x="26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20" y="29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6"/>
                      <a:pt x="11" y="48"/>
                      <a:pt x="11" y="51"/>
                    </a:cubicBezTo>
                    <a:cubicBezTo>
                      <a:pt x="12" y="57"/>
                      <a:pt x="12" y="60"/>
                      <a:pt x="10" y="62"/>
                    </a:cubicBezTo>
                    <a:cubicBezTo>
                      <a:pt x="10" y="63"/>
                      <a:pt x="9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2" y="64"/>
                      <a:pt x="4" y="65"/>
                    </a:cubicBezTo>
                    <a:cubicBezTo>
                      <a:pt x="8" y="69"/>
                      <a:pt x="11" y="74"/>
                      <a:pt x="14" y="80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2" y="80"/>
                      <a:pt x="26" y="81"/>
                      <a:pt x="30" y="83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1"/>
                      <a:pt x="36" y="103"/>
                      <a:pt x="36" y="105"/>
                    </a:cubicBezTo>
                    <a:cubicBezTo>
                      <a:pt x="35" y="107"/>
                      <a:pt x="33" y="108"/>
                      <a:pt x="30" y="109"/>
                    </a:cubicBezTo>
                    <a:cubicBezTo>
                      <a:pt x="27" y="109"/>
                      <a:pt x="26" y="111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37" y="129"/>
                      <a:pt x="37" y="129"/>
                      <a:pt x="37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36" y="144"/>
                      <a:pt x="36" y="144"/>
                      <a:pt x="36" y="144"/>
                    </a:cubicBezTo>
                    <a:cubicBezTo>
                      <a:pt x="51" y="176"/>
                      <a:pt x="51" y="176"/>
                      <a:pt x="51" y="176"/>
                    </a:cubicBezTo>
                    <a:cubicBezTo>
                      <a:pt x="52" y="177"/>
                      <a:pt x="52" y="177"/>
                      <a:pt x="52" y="177"/>
                    </a:cubicBezTo>
                    <a:cubicBezTo>
                      <a:pt x="49" y="179"/>
                      <a:pt x="49" y="179"/>
                      <a:pt x="49" y="179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78" y="165"/>
                      <a:pt x="78" y="165"/>
                      <a:pt x="78" y="165"/>
                    </a:cubicBezTo>
                    <a:cubicBezTo>
                      <a:pt x="73" y="173"/>
                      <a:pt x="73" y="173"/>
                      <a:pt x="73" y="173"/>
                    </a:cubicBezTo>
                    <a:cubicBezTo>
                      <a:pt x="70" y="179"/>
                      <a:pt x="68" y="184"/>
                      <a:pt x="67" y="187"/>
                    </a:cubicBezTo>
                    <a:cubicBezTo>
                      <a:pt x="72" y="185"/>
                      <a:pt x="76" y="182"/>
                      <a:pt x="78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7" y="170"/>
                      <a:pt x="87" y="170"/>
                      <a:pt x="87" y="170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6" y="184"/>
                      <a:pt x="116" y="184"/>
                      <a:pt x="116" y="184"/>
                    </a:cubicBezTo>
                    <a:cubicBezTo>
                      <a:pt x="130" y="171"/>
                      <a:pt x="130" y="171"/>
                      <a:pt x="130" y="171"/>
                    </a:cubicBezTo>
                    <a:cubicBezTo>
                      <a:pt x="132" y="170"/>
                      <a:pt x="133" y="167"/>
                      <a:pt x="134" y="163"/>
                    </a:cubicBezTo>
                    <a:cubicBezTo>
                      <a:pt x="136" y="160"/>
                      <a:pt x="136" y="160"/>
                      <a:pt x="136" y="160"/>
                    </a:cubicBezTo>
                    <a:cubicBezTo>
                      <a:pt x="136" y="159"/>
                      <a:pt x="134" y="155"/>
                      <a:pt x="130" y="148"/>
                    </a:cubicBezTo>
                    <a:cubicBezTo>
                      <a:pt x="127" y="143"/>
                      <a:pt x="127" y="143"/>
                      <a:pt x="127" y="143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50" y="146"/>
                      <a:pt x="150" y="146"/>
                      <a:pt x="150" y="146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53" y="123"/>
                      <a:pt x="153" y="123"/>
                      <a:pt x="153" y="123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6" y="113"/>
                      <a:pt x="143" y="111"/>
                      <a:pt x="142" y="111"/>
                    </a:cubicBezTo>
                    <a:cubicBezTo>
                      <a:pt x="141" y="111"/>
                      <a:pt x="141" y="111"/>
                      <a:pt x="141" y="111"/>
                    </a:cubicBezTo>
                    <a:cubicBezTo>
                      <a:pt x="136" y="116"/>
                      <a:pt x="136" y="116"/>
                      <a:pt x="136" y="116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3" y="106"/>
                      <a:pt x="120" y="105"/>
                      <a:pt x="118" y="102"/>
                    </a:cubicBezTo>
                    <a:cubicBezTo>
                      <a:pt x="113" y="99"/>
                      <a:pt x="113" y="99"/>
                      <a:pt x="113" y="99"/>
                    </a:cubicBezTo>
                    <a:cubicBezTo>
                      <a:pt x="110" y="97"/>
                      <a:pt x="108" y="95"/>
                      <a:pt x="108" y="93"/>
                    </a:cubicBezTo>
                    <a:cubicBezTo>
                      <a:pt x="107" y="91"/>
                      <a:pt x="108" y="88"/>
                      <a:pt x="110" y="85"/>
                    </a:cubicBezTo>
                    <a:cubicBezTo>
                      <a:pt x="114" y="78"/>
                      <a:pt x="117" y="73"/>
                      <a:pt x="117" y="69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20" y="64"/>
                      <a:pt x="120" y="64"/>
                      <a:pt x="120" y="64"/>
                    </a:cubicBezTo>
                    <a:cubicBezTo>
                      <a:pt x="129" y="65"/>
                      <a:pt x="129" y="65"/>
                      <a:pt x="129" y="65"/>
                    </a:cubicBezTo>
                    <a:cubicBezTo>
                      <a:pt x="130" y="64"/>
                      <a:pt x="131" y="60"/>
                      <a:pt x="132" y="53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3" y="57"/>
                      <a:pt x="118" y="59"/>
                      <a:pt x="115" y="61"/>
                    </a:cubicBezTo>
                    <a:cubicBezTo>
                      <a:pt x="110" y="62"/>
                      <a:pt x="105" y="59"/>
                      <a:pt x="97" y="54"/>
                    </a:cubicBezTo>
                    <a:cubicBezTo>
                      <a:pt x="97" y="53"/>
                      <a:pt x="97" y="53"/>
                      <a:pt x="97" y="53"/>
                    </a:cubicBezTo>
                    <a:lnTo>
                      <a:pt x="9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íşľîďè"/>
              <p:cNvSpPr/>
              <p:nvPr/>
            </p:nvSpPr>
            <p:spPr bwMode="auto">
              <a:xfrm>
                <a:off x="3871" y="1761"/>
                <a:ext cx="97" cy="138"/>
              </a:xfrm>
              <a:custGeom>
                <a:avLst/>
                <a:gdLst>
                  <a:gd name="T0" fmla="*/ 24 w 41"/>
                  <a:gd name="T1" fmla="*/ 1 h 58"/>
                  <a:gd name="T2" fmla="*/ 23 w 41"/>
                  <a:gd name="T3" fmla="*/ 0 h 58"/>
                  <a:gd name="T4" fmla="*/ 17 w 41"/>
                  <a:gd name="T5" fmla="*/ 7 h 58"/>
                  <a:gd name="T6" fmla="*/ 15 w 41"/>
                  <a:gd name="T7" fmla="*/ 6 h 58"/>
                  <a:gd name="T8" fmla="*/ 15 w 41"/>
                  <a:gd name="T9" fmla="*/ 6 h 58"/>
                  <a:gd name="T10" fmla="*/ 15 w 41"/>
                  <a:gd name="T11" fmla="*/ 7 h 58"/>
                  <a:gd name="T12" fmla="*/ 12 w 41"/>
                  <a:gd name="T13" fmla="*/ 10 h 58"/>
                  <a:gd name="T14" fmla="*/ 10 w 41"/>
                  <a:gd name="T15" fmla="*/ 11 h 58"/>
                  <a:gd name="T16" fmla="*/ 6 w 41"/>
                  <a:gd name="T17" fmla="*/ 13 h 58"/>
                  <a:gd name="T18" fmla="*/ 5 w 41"/>
                  <a:gd name="T19" fmla="*/ 16 h 58"/>
                  <a:gd name="T20" fmla="*/ 3 w 41"/>
                  <a:gd name="T21" fmla="*/ 25 h 58"/>
                  <a:gd name="T22" fmla="*/ 1 w 41"/>
                  <a:gd name="T23" fmla="*/ 30 h 58"/>
                  <a:gd name="T24" fmla="*/ 1 w 41"/>
                  <a:gd name="T25" fmla="*/ 39 h 58"/>
                  <a:gd name="T26" fmla="*/ 3 w 41"/>
                  <a:gd name="T27" fmla="*/ 51 h 58"/>
                  <a:gd name="T28" fmla="*/ 10 w 41"/>
                  <a:gd name="T29" fmla="*/ 56 h 58"/>
                  <a:gd name="T30" fmla="*/ 19 w 41"/>
                  <a:gd name="T31" fmla="*/ 58 h 58"/>
                  <a:gd name="T32" fmla="*/ 28 w 41"/>
                  <a:gd name="T33" fmla="*/ 55 h 58"/>
                  <a:gd name="T34" fmla="*/ 26 w 41"/>
                  <a:gd name="T35" fmla="*/ 50 h 58"/>
                  <a:gd name="T36" fmla="*/ 26 w 41"/>
                  <a:gd name="T37" fmla="*/ 49 h 58"/>
                  <a:gd name="T38" fmla="*/ 26 w 41"/>
                  <a:gd name="T39" fmla="*/ 49 h 58"/>
                  <a:gd name="T40" fmla="*/ 27 w 41"/>
                  <a:gd name="T41" fmla="*/ 45 h 58"/>
                  <a:gd name="T42" fmla="*/ 27 w 41"/>
                  <a:gd name="T43" fmla="*/ 45 h 58"/>
                  <a:gd name="T44" fmla="*/ 31 w 41"/>
                  <a:gd name="T45" fmla="*/ 37 h 58"/>
                  <a:gd name="T46" fmla="*/ 39 w 41"/>
                  <a:gd name="T47" fmla="*/ 37 h 58"/>
                  <a:gd name="T48" fmla="*/ 41 w 41"/>
                  <a:gd name="T49" fmla="*/ 37 h 58"/>
                  <a:gd name="T50" fmla="*/ 33 w 41"/>
                  <a:gd name="T51" fmla="*/ 24 h 58"/>
                  <a:gd name="T52" fmla="*/ 30 w 41"/>
                  <a:gd name="T53" fmla="*/ 20 h 58"/>
                  <a:gd name="T54" fmla="*/ 27 w 41"/>
                  <a:gd name="T55" fmla="*/ 9 h 58"/>
                  <a:gd name="T56" fmla="*/ 24 w 41"/>
                  <a:gd name="T57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" h="58">
                    <a:moveTo>
                      <a:pt x="24" y="1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7" y="7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21"/>
                      <a:pt x="5" y="24"/>
                      <a:pt x="3" y="2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34"/>
                      <a:pt x="1" y="39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2"/>
                      <a:pt x="6" y="54"/>
                      <a:pt x="10" y="56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1" y="58"/>
                      <a:pt x="25" y="57"/>
                      <a:pt x="28" y="55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0" y="34"/>
                      <a:pt x="37" y="30"/>
                      <a:pt x="33" y="24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17"/>
                      <a:pt x="27" y="13"/>
                      <a:pt x="27" y="9"/>
                    </a:cubicBezTo>
                    <a:cubicBezTo>
                      <a:pt x="26" y="5"/>
                      <a:pt x="25" y="3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îŝlídê"/>
              <p:cNvSpPr/>
              <p:nvPr/>
            </p:nvSpPr>
            <p:spPr bwMode="auto">
              <a:xfrm>
                <a:off x="3778" y="1700"/>
                <a:ext cx="126" cy="135"/>
              </a:xfrm>
              <a:custGeom>
                <a:avLst/>
                <a:gdLst>
                  <a:gd name="T0" fmla="*/ 26 w 53"/>
                  <a:gd name="T1" fmla="*/ 12 h 57"/>
                  <a:gd name="T2" fmla="*/ 26 w 53"/>
                  <a:gd name="T3" fmla="*/ 13 h 57"/>
                  <a:gd name="T4" fmla="*/ 24 w 53"/>
                  <a:gd name="T5" fmla="*/ 13 h 57"/>
                  <a:gd name="T6" fmla="*/ 19 w 53"/>
                  <a:gd name="T7" fmla="*/ 12 h 57"/>
                  <a:gd name="T8" fmla="*/ 19 w 53"/>
                  <a:gd name="T9" fmla="*/ 14 h 57"/>
                  <a:gd name="T10" fmla="*/ 19 w 53"/>
                  <a:gd name="T11" fmla="*/ 15 h 57"/>
                  <a:gd name="T12" fmla="*/ 18 w 53"/>
                  <a:gd name="T13" fmla="*/ 15 h 57"/>
                  <a:gd name="T14" fmla="*/ 9 w 53"/>
                  <a:gd name="T15" fmla="*/ 19 h 57"/>
                  <a:gd name="T16" fmla="*/ 9 w 53"/>
                  <a:gd name="T17" fmla="*/ 20 h 57"/>
                  <a:gd name="T18" fmla="*/ 12 w 53"/>
                  <a:gd name="T19" fmla="*/ 28 h 57"/>
                  <a:gd name="T20" fmla="*/ 12 w 53"/>
                  <a:gd name="T21" fmla="*/ 29 h 57"/>
                  <a:gd name="T22" fmla="*/ 12 w 53"/>
                  <a:gd name="T23" fmla="*/ 30 h 57"/>
                  <a:gd name="T24" fmla="*/ 2 w 53"/>
                  <a:gd name="T25" fmla="*/ 41 h 57"/>
                  <a:gd name="T26" fmla="*/ 0 w 53"/>
                  <a:gd name="T27" fmla="*/ 45 h 57"/>
                  <a:gd name="T28" fmla="*/ 2 w 53"/>
                  <a:gd name="T29" fmla="*/ 48 h 57"/>
                  <a:gd name="T30" fmla="*/ 7 w 53"/>
                  <a:gd name="T31" fmla="*/ 50 h 57"/>
                  <a:gd name="T32" fmla="*/ 10 w 53"/>
                  <a:gd name="T33" fmla="*/ 50 h 57"/>
                  <a:gd name="T34" fmla="*/ 20 w 53"/>
                  <a:gd name="T35" fmla="*/ 53 h 57"/>
                  <a:gd name="T36" fmla="*/ 24 w 53"/>
                  <a:gd name="T37" fmla="*/ 55 h 57"/>
                  <a:gd name="T38" fmla="*/ 31 w 53"/>
                  <a:gd name="T39" fmla="*/ 57 h 57"/>
                  <a:gd name="T40" fmla="*/ 36 w 53"/>
                  <a:gd name="T41" fmla="*/ 53 h 57"/>
                  <a:gd name="T42" fmla="*/ 39 w 53"/>
                  <a:gd name="T43" fmla="*/ 49 h 57"/>
                  <a:gd name="T44" fmla="*/ 42 w 53"/>
                  <a:gd name="T45" fmla="*/ 42 h 57"/>
                  <a:gd name="T46" fmla="*/ 40 w 53"/>
                  <a:gd name="T47" fmla="*/ 33 h 57"/>
                  <a:gd name="T48" fmla="*/ 43 w 53"/>
                  <a:gd name="T49" fmla="*/ 34 h 57"/>
                  <a:gd name="T50" fmla="*/ 48 w 53"/>
                  <a:gd name="T51" fmla="*/ 34 h 57"/>
                  <a:gd name="T52" fmla="*/ 50 w 53"/>
                  <a:gd name="T53" fmla="*/ 33 h 57"/>
                  <a:gd name="T54" fmla="*/ 51 w 53"/>
                  <a:gd name="T55" fmla="*/ 31 h 57"/>
                  <a:gd name="T56" fmla="*/ 47 w 53"/>
                  <a:gd name="T57" fmla="*/ 19 h 57"/>
                  <a:gd name="T58" fmla="*/ 48 w 53"/>
                  <a:gd name="T59" fmla="*/ 15 h 57"/>
                  <a:gd name="T60" fmla="*/ 53 w 53"/>
                  <a:gd name="T61" fmla="*/ 11 h 57"/>
                  <a:gd name="T62" fmla="*/ 53 w 53"/>
                  <a:gd name="T63" fmla="*/ 11 h 57"/>
                  <a:gd name="T64" fmla="*/ 52 w 53"/>
                  <a:gd name="T65" fmla="*/ 9 h 57"/>
                  <a:gd name="T66" fmla="*/ 43 w 53"/>
                  <a:gd name="T67" fmla="*/ 9 h 57"/>
                  <a:gd name="T68" fmla="*/ 43 w 53"/>
                  <a:gd name="T69" fmla="*/ 9 h 57"/>
                  <a:gd name="T70" fmla="*/ 34 w 53"/>
                  <a:gd name="T71" fmla="*/ 3 h 57"/>
                  <a:gd name="T72" fmla="*/ 24 w 53"/>
                  <a:gd name="T73" fmla="*/ 1 h 57"/>
                  <a:gd name="T74" fmla="*/ 22 w 53"/>
                  <a:gd name="T75" fmla="*/ 1 h 57"/>
                  <a:gd name="T76" fmla="*/ 25 w 53"/>
                  <a:gd name="T77" fmla="*/ 5 h 57"/>
                  <a:gd name="T78" fmla="*/ 26 w 53"/>
                  <a:gd name="T7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" h="57">
                    <a:moveTo>
                      <a:pt x="26" y="1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3"/>
                      <a:pt x="9" y="25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34"/>
                      <a:pt x="6" y="38"/>
                      <a:pt x="2" y="41"/>
                    </a:cubicBezTo>
                    <a:cubicBezTo>
                      <a:pt x="0" y="42"/>
                      <a:pt x="0" y="43"/>
                      <a:pt x="0" y="45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5" y="50"/>
                      <a:pt x="18" y="51"/>
                      <a:pt x="20" y="53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6" y="57"/>
                      <a:pt x="29" y="57"/>
                      <a:pt x="31" y="57"/>
                    </a:cubicBezTo>
                    <a:cubicBezTo>
                      <a:pt x="32" y="57"/>
                      <a:pt x="34" y="56"/>
                      <a:pt x="36" y="5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50" y="13"/>
                      <a:pt x="51" y="12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0"/>
                      <a:pt x="27" y="0"/>
                      <a:pt x="2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5"/>
                      <a:pt x="25" y="5"/>
                    </a:cubicBezTo>
                    <a:cubicBezTo>
                      <a:pt x="27" y="7"/>
                      <a:pt x="28" y="9"/>
                      <a:pt x="2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íṩļïḋè"/>
              <p:cNvSpPr/>
              <p:nvPr/>
            </p:nvSpPr>
            <p:spPr bwMode="auto">
              <a:xfrm>
                <a:off x="3991" y="1432"/>
                <a:ext cx="445" cy="424"/>
              </a:xfrm>
              <a:custGeom>
                <a:avLst/>
                <a:gdLst>
                  <a:gd name="T0" fmla="*/ 80 w 188"/>
                  <a:gd name="T1" fmla="*/ 37 h 179"/>
                  <a:gd name="T2" fmla="*/ 70 w 188"/>
                  <a:gd name="T3" fmla="*/ 40 h 179"/>
                  <a:gd name="T4" fmla="*/ 58 w 188"/>
                  <a:gd name="T5" fmla="*/ 46 h 179"/>
                  <a:gd name="T6" fmla="*/ 46 w 188"/>
                  <a:gd name="T7" fmla="*/ 56 h 179"/>
                  <a:gd name="T8" fmla="*/ 45 w 188"/>
                  <a:gd name="T9" fmla="*/ 58 h 179"/>
                  <a:gd name="T10" fmla="*/ 34 w 188"/>
                  <a:gd name="T11" fmla="*/ 70 h 179"/>
                  <a:gd name="T12" fmla="*/ 21 w 188"/>
                  <a:gd name="T13" fmla="*/ 69 h 179"/>
                  <a:gd name="T14" fmla="*/ 15 w 188"/>
                  <a:gd name="T15" fmla="*/ 63 h 179"/>
                  <a:gd name="T16" fmla="*/ 17 w 188"/>
                  <a:gd name="T17" fmla="*/ 86 h 179"/>
                  <a:gd name="T18" fmla="*/ 2 w 188"/>
                  <a:gd name="T19" fmla="*/ 110 h 179"/>
                  <a:gd name="T20" fmla="*/ 0 w 188"/>
                  <a:gd name="T21" fmla="*/ 113 h 179"/>
                  <a:gd name="T22" fmla="*/ 16 w 188"/>
                  <a:gd name="T23" fmla="*/ 119 h 179"/>
                  <a:gd name="T24" fmla="*/ 17 w 188"/>
                  <a:gd name="T25" fmla="*/ 120 h 179"/>
                  <a:gd name="T26" fmla="*/ 23 w 188"/>
                  <a:gd name="T27" fmla="*/ 124 h 179"/>
                  <a:gd name="T28" fmla="*/ 24 w 188"/>
                  <a:gd name="T29" fmla="*/ 124 h 179"/>
                  <a:gd name="T30" fmla="*/ 39 w 188"/>
                  <a:gd name="T31" fmla="*/ 136 h 179"/>
                  <a:gd name="T32" fmla="*/ 56 w 188"/>
                  <a:gd name="T33" fmla="*/ 112 h 179"/>
                  <a:gd name="T34" fmla="*/ 61 w 188"/>
                  <a:gd name="T35" fmla="*/ 106 h 179"/>
                  <a:gd name="T36" fmla="*/ 74 w 188"/>
                  <a:gd name="T37" fmla="*/ 101 h 179"/>
                  <a:gd name="T38" fmla="*/ 87 w 188"/>
                  <a:gd name="T39" fmla="*/ 99 h 179"/>
                  <a:gd name="T40" fmla="*/ 94 w 188"/>
                  <a:gd name="T41" fmla="*/ 110 h 179"/>
                  <a:gd name="T42" fmla="*/ 95 w 188"/>
                  <a:gd name="T43" fmla="*/ 119 h 179"/>
                  <a:gd name="T44" fmla="*/ 92 w 188"/>
                  <a:gd name="T45" fmla="*/ 134 h 179"/>
                  <a:gd name="T46" fmla="*/ 92 w 188"/>
                  <a:gd name="T47" fmla="*/ 135 h 179"/>
                  <a:gd name="T48" fmla="*/ 85 w 188"/>
                  <a:gd name="T49" fmla="*/ 156 h 179"/>
                  <a:gd name="T50" fmla="*/ 92 w 188"/>
                  <a:gd name="T51" fmla="*/ 152 h 179"/>
                  <a:gd name="T52" fmla="*/ 97 w 188"/>
                  <a:gd name="T53" fmla="*/ 154 h 179"/>
                  <a:gd name="T54" fmla="*/ 96 w 188"/>
                  <a:gd name="T55" fmla="*/ 160 h 179"/>
                  <a:gd name="T56" fmla="*/ 92 w 188"/>
                  <a:gd name="T57" fmla="*/ 167 h 179"/>
                  <a:gd name="T58" fmla="*/ 89 w 188"/>
                  <a:gd name="T59" fmla="*/ 172 h 179"/>
                  <a:gd name="T60" fmla="*/ 84 w 188"/>
                  <a:gd name="T61" fmla="*/ 173 h 179"/>
                  <a:gd name="T62" fmla="*/ 79 w 188"/>
                  <a:gd name="T63" fmla="*/ 179 h 179"/>
                  <a:gd name="T64" fmla="*/ 99 w 188"/>
                  <a:gd name="T65" fmla="*/ 164 h 179"/>
                  <a:gd name="T66" fmla="*/ 130 w 188"/>
                  <a:gd name="T67" fmla="*/ 133 h 179"/>
                  <a:gd name="T68" fmla="*/ 136 w 188"/>
                  <a:gd name="T69" fmla="*/ 130 h 179"/>
                  <a:gd name="T70" fmla="*/ 152 w 188"/>
                  <a:gd name="T71" fmla="*/ 126 h 179"/>
                  <a:gd name="T72" fmla="*/ 163 w 188"/>
                  <a:gd name="T73" fmla="*/ 104 h 179"/>
                  <a:gd name="T74" fmla="*/ 188 w 188"/>
                  <a:gd name="T75" fmla="*/ 78 h 179"/>
                  <a:gd name="T76" fmla="*/ 182 w 188"/>
                  <a:gd name="T77" fmla="*/ 60 h 179"/>
                  <a:gd name="T78" fmla="*/ 173 w 188"/>
                  <a:gd name="T79" fmla="*/ 58 h 179"/>
                  <a:gd name="T80" fmla="*/ 171 w 188"/>
                  <a:gd name="T81" fmla="*/ 54 h 179"/>
                  <a:gd name="T82" fmla="*/ 158 w 188"/>
                  <a:gd name="T83" fmla="*/ 22 h 179"/>
                  <a:gd name="T84" fmla="*/ 154 w 188"/>
                  <a:gd name="T85" fmla="*/ 6 h 179"/>
                  <a:gd name="T86" fmla="*/ 147 w 188"/>
                  <a:gd name="T87" fmla="*/ 12 h 179"/>
                  <a:gd name="T88" fmla="*/ 134 w 188"/>
                  <a:gd name="T89" fmla="*/ 5 h 179"/>
                  <a:gd name="T90" fmla="*/ 124 w 188"/>
                  <a:gd name="T91" fmla="*/ 6 h 179"/>
                  <a:gd name="T92" fmla="*/ 114 w 188"/>
                  <a:gd name="T93" fmla="*/ 2 h 179"/>
                  <a:gd name="T94" fmla="*/ 114 w 188"/>
                  <a:gd name="T95" fmla="*/ 15 h 179"/>
                  <a:gd name="T96" fmla="*/ 113 w 188"/>
                  <a:gd name="T97" fmla="*/ 16 h 179"/>
                  <a:gd name="T98" fmla="*/ 104 w 188"/>
                  <a:gd name="T99" fmla="*/ 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8" h="179">
                    <a:moveTo>
                      <a:pt x="86" y="23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0" y="31"/>
                      <a:pt x="80" y="33"/>
                      <a:pt x="80" y="37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1" y="116"/>
                      <a:pt x="1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7" y="119"/>
                      <a:pt x="17" y="119"/>
                      <a:pt x="17" y="119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5" y="126"/>
                      <a:pt x="26" y="127"/>
                      <a:pt x="26" y="129"/>
                    </a:cubicBezTo>
                    <a:cubicBezTo>
                      <a:pt x="27" y="132"/>
                      <a:pt x="27" y="132"/>
                      <a:pt x="27" y="132"/>
                    </a:cubicBezTo>
                    <a:cubicBezTo>
                      <a:pt x="39" y="136"/>
                      <a:pt x="39" y="136"/>
                      <a:pt x="3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5"/>
                      <a:pt x="61" y="105"/>
                      <a:pt x="61" y="105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6" y="98"/>
                      <a:pt x="78" y="96"/>
                      <a:pt x="80" y="96"/>
                    </a:cubicBezTo>
                    <a:cubicBezTo>
                      <a:pt x="81" y="96"/>
                      <a:pt x="83" y="97"/>
                      <a:pt x="86" y="99"/>
                    </a:cubicBezTo>
                    <a:cubicBezTo>
                      <a:pt x="87" y="99"/>
                      <a:pt x="87" y="99"/>
                      <a:pt x="87" y="99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1"/>
                      <a:pt x="94" y="111"/>
                      <a:pt x="94" y="111"/>
                    </a:cubicBezTo>
                    <a:cubicBezTo>
                      <a:pt x="95" y="119"/>
                      <a:pt x="95" y="119"/>
                      <a:pt x="95" y="119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87" y="142"/>
                      <a:pt x="87" y="142"/>
                      <a:pt x="87" y="142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6" y="156"/>
                      <a:pt x="86" y="156"/>
                      <a:pt x="86" y="156"/>
                    </a:cubicBezTo>
                    <a:cubicBezTo>
                      <a:pt x="88" y="154"/>
                      <a:pt x="88" y="154"/>
                      <a:pt x="88" y="154"/>
                    </a:cubicBezTo>
                    <a:cubicBezTo>
                      <a:pt x="92" y="152"/>
                      <a:pt x="92" y="152"/>
                      <a:pt x="92" y="152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3" y="150"/>
                      <a:pt x="93" y="150"/>
                      <a:pt x="93" y="150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60"/>
                      <a:pt x="97" y="160"/>
                      <a:pt x="97" y="160"/>
                    </a:cubicBezTo>
                    <a:cubicBezTo>
                      <a:pt x="96" y="160"/>
                      <a:pt x="96" y="160"/>
                      <a:pt x="96" y="160"/>
                    </a:cubicBezTo>
                    <a:cubicBezTo>
                      <a:pt x="93" y="162"/>
                      <a:pt x="93" y="162"/>
                      <a:pt x="93" y="162"/>
                    </a:cubicBezTo>
                    <a:cubicBezTo>
                      <a:pt x="92" y="164"/>
                      <a:pt x="92" y="164"/>
                      <a:pt x="92" y="164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89" y="172"/>
                      <a:pt x="89" y="172"/>
                      <a:pt x="89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4" y="173"/>
                      <a:pt x="84" y="173"/>
                      <a:pt x="84" y="173"/>
                    </a:cubicBezTo>
                    <a:cubicBezTo>
                      <a:pt x="81" y="174"/>
                      <a:pt x="81" y="174"/>
                      <a:pt x="81" y="174"/>
                    </a:cubicBezTo>
                    <a:cubicBezTo>
                      <a:pt x="79" y="178"/>
                      <a:pt x="79" y="178"/>
                      <a:pt x="79" y="178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92" y="177"/>
                      <a:pt x="92" y="177"/>
                      <a:pt x="92" y="177"/>
                    </a:cubicBezTo>
                    <a:cubicBezTo>
                      <a:pt x="95" y="175"/>
                      <a:pt x="95" y="175"/>
                      <a:pt x="95" y="175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6" y="64"/>
                      <a:pt x="186" y="64"/>
                      <a:pt x="186" y="64"/>
                    </a:cubicBezTo>
                    <a:cubicBezTo>
                      <a:pt x="185" y="63"/>
                      <a:pt x="183" y="62"/>
                      <a:pt x="182" y="61"/>
                    </a:cubicBezTo>
                    <a:cubicBezTo>
                      <a:pt x="182" y="60"/>
                      <a:pt x="182" y="60"/>
                      <a:pt x="182" y="60"/>
                    </a:cubicBezTo>
                    <a:cubicBezTo>
                      <a:pt x="182" y="61"/>
                      <a:pt x="182" y="61"/>
                      <a:pt x="182" y="61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6" y="60"/>
                      <a:pt x="174" y="60"/>
                      <a:pt x="173" y="58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9" y="32"/>
                      <a:pt x="166" y="30"/>
                      <a:pt x="164" y="28"/>
                    </a:cubicBezTo>
                    <a:cubicBezTo>
                      <a:pt x="158" y="22"/>
                      <a:pt x="158" y="22"/>
                      <a:pt x="158" y="22"/>
                    </a:cubicBezTo>
                    <a:cubicBezTo>
                      <a:pt x="154" y="15"/>
                      <a:pt x="154" y="15"/>
                      <a:pt x="154" y="15"/>
                    </a:cubicBezTo>
                    <a:cubicBezTo>
                      <a:pt x="153" y="14"/>
                      <a:pt x="153" y="11"/>
                      <a:pt x="153" y="8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1" y="2"/>
                      <a:pt x="151" y="2"/>
                      <a:pt x="151" y="2"/>
                    </a:cubicBezTo>
                    <a:cubicBezTo>
                      <a:pt x="150" y="5"/>
                      <a:pt x="150" y="5"/>
                      <a:pt x="150" y="5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3" y="12"/>
                      <a:pt x="140" y="12"/>
                      <a:pt x="137" y="10"/>
                    </a:cubicBezTo>
                    <a:cubicBezTo>
                      <a:pt x="135" y="10"/>
                      <a:pt x="134" y="8"/>
                      <a:pt x="134" y="5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4" y="15"/>
                      <a:pt x="114" y="15"/>
                      <a:pt x="114" y="15"/>
                    </a:cubicBezTo>
                    <a:cubicBezTo>
                      <a:pt x="113" y="15"/>
                      <a:pt x="113" y="15"/>
                      <a:pt x="113" y="15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8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iṡ1îḋe"/>
              <p:cNvSpPr/>
              <p:nvPr/>
            </p:nvSpPr>
            <p:spPr bwMode="auto">
              <a:xfrm>
                <a:off x="4091" y="1177"/>
                <a:ext cx="634" cy="430"/>
              </a:xfrm>
              <a:custGeom>
                <a:avLst/>
                <a:gdLst>
                  <a:gd name="T0" fmla="*/ 47 w 268"/>
                  <a:gd name="T1" fmla="*/ 3 h 182"/>
                  <a:gd name="T2" fmla="*/ 36 w 268"/>
                  <a:gd name="T3" fmla="*/ 6 h 182"/>
                  <a:gd name="T4" fmla="*/ 34 w 268"/>
                  <a:gd name="T5" fmla="*/ 10 h 182"/>
                  <a:gd name="T6" fmla="*/ 29 w 268"/>
                  <a:gd name="T7" fmla="*/ 18 h 182"/>
                  <a:gd name="T8" fmla="*/ 21 w 268"/>
                  <a:gd name="T9" fmla="*/ 24 h 182"/>
                  <a:gd name="T10" fmla="*/ 11 w 268"/>
                  <a:gd name="T11" fmla="*/ 17 h 182"/>
                  <a:gd name="T12" fmla="*/ 0 w 268"/>
                  <a:gd name="T13" fmla="*/ 20 h 182"/>
                  <a:gd name="T14" fmla="*/ 16 w 268"/>
                  <a:gd name="T15" fmla="*/ 30 h 182"/>
                  <a:gd name="T16" fmla="*/ 17 w 268"/>
                  <a:gd name="T17" fmla="*/ 32 h 182"/>
                  <a:gd name="T18" fmla="*/ 18 w 268"/>
                  <a:gd name="T19" fmla="*/ 52 h 182"/>
                  <a:gd name="T20" fmla="*/ 30 w 268"/>
                  <a:gd name="T21" fmla="*/ 76 h 182"/>
                  <a:gd name="T22" fmla="*/ 38 w 268"/>
                  <a:gd name="T23" fmla="*/ 68 h 182"/>
                  <a:gd name="T24" fmla="*/ 49 w 268"/>
                  <a:gd name="T25" fmla="*/ 66 h 182"/>
                  <a:gd name="T26" fmla="*/ 49 w 268"/>
                  <a:gd name="T27" fmla="*/ 66 h 182"/>
                  <a:gd name="T28" fmla="*/ 60 w 268"/>
                  <a:gd name="T29" fmla="*/ 78 h 182"/>
                  <a:gd name="T30" fmla="*/ 63 w 268"/>
                  <a:gd name="T31" fmla="*/ 88 h 182"/>
                  <a:gd name="T32" fmla="*/ 62 w 268"/>
                  <a:gd name="T33" fmla="*/ 98 h 182"/>
                  <a:gd name="T34" fmla="*/ 69 w 268"/>
                  <a:gd name="T35" fmla="*/ 107 h 182"/>
                  <a:gd name="T36" fmla="*/ 79 w 268"/>
                  <a:gd name="T37" fmla="*/ 104 h 182"/>
                  <a:gd name="T38" fmla="*/ 84 w 268"/>
                  <a:gd name="T39" fmla="*/ 109 h 182"/>
                  <a:gd name="T40" fmla="*/ 96 w 268"/>
                  <a:gd name="T41" fmla="*/ 114 h 182"/>
                  <a:gd name="T42" fmla="*/ 105 w 268"/>
                  <a:gd name="T43" fmla="*/ 111 h 182"/>
                  <a:gd name="T44" fmla="*/ 110 w 268"/>
                  <a:gd name="T45" fmla="*/ 106 h 182"/>
                  <a:gd name="T46" fmla="*/ 116 w 268"/>
                  <a:gd name="T47" fmla="*/ 121 h 182"/>
                  <a:gd name="T48" fmla="*/ 131 w 268"/>
                  <a:gd name="T49" fmla="*/ 137 h 182"/>
                  <a:gd name="T50" fmla="*/ 134 w 268"/>
                  <a:gd name="T51" fmla="*/ 162 h 182"/>
                  <a:gd name="T52" fmla="*/ 144 w 268"/>
                  <a:gd name="T53" fmla="*/ 166 h 182"/>
                  <a:gd name="T54" fmla="*/ 150 w 268"/>
                  <a:gd name="T55" fmla="*/ 182 h 182"/>
                  <a:gd name="T56" fmla="*/ 186 w 268"/>
                  <a:gd name="T57" fmla="*/ 152 h 182"/>
                  <a:gd name="T58" fmla="*/ 200 w 268"/>
                  <a:gd name="T59" fmla="*/ 136 h 182"/>
                  <a:gd name="T60" fmla="*/ 226 w 268"/>
                  <a:gd name="T61" fmla="*/ 114 h 182"/>
                  <a:gd name="T62" fmla="*/ 236 w 268"/>
                  <a:gd name="T63" fmla="*/ 106 h 182"/>
                  <a:gd name="T64" fmla="*/ 238 w 268"/>
                  <a:gd name="T65" fmla="*/ 85 h 182"/>
                  <a:gd name="T66" fmla="*/ 247 w 268"/>
                  <a:gd name="T67" fmla="*/ 84 h 182"/>
                  <a:gd name="T68" fmla="*/ 262 w 268"/>
                  <a:gd name="T69" fmla="*/ 99 h 182"/>
                  <a:gd name="T70" fmla="*/ 259 w 268"/>
                  <a:gd name="T71" fmla="*/ 88 h 182"/>
                  <a:gd name="T72" fmla="*/ 268 w 268"/>
                  <a:gd name="T73" fmla="*/ 79 h 182"/>
                  <a:gd name="T74" fmla="*/ 263 w 268"/>
                  <a:gd name="T75" fmla="*/ 63 h 182"/>
                  <a:gd name="T76" fmla="*/ 246 w 268"/>
                  <a:gd name="T77" fmla="*/ 55 h 182"/>
                  <a:gd name="T78" fmla="*/ 240 w 268"/>
                  <a:gd name="T79" fmla="*/ 54 h 182"/>
                  <a:gd name="T80" fmla="*/ 234 w 268"/>
                  <a:gd name="T81" fmla="*/ 55 h 182"/>
                  <a:gd name="T82" fmla="*/ 223 w 268"/>
                  <a:gd name="T83" fmla="*/ 55 h 182"/>
                  <a:gd name="T84" fmla="*/ 222 w 268"/>
                  <a:gd name="T85" fmla="*/ 69 h 182"/>
                  <a:gd name="T86" fmla="*/ 208 w 268"/>
                  <a:gd name="T87" fmla="*/ 72 h 182"/>
                  <a:gd name="T88" fmla="*/ 188 w 268"/>
                  <a:gd name="T89" fmla="*/ 54 h 182"/>
                  <a:gd name="T90" fmla="*/ 183 w 268"/>
                  <a:gd name="T91" fmla="*/ 44 h 182"/>
                  <a:gd name="T92" fmla="*/ 184 w 268"/>
                  <a:gd name="T93" fmla="*/ 50 h 182"/>
                  <a:gd name="T94" fmla="*/ 179 w 268"/>
                  <a:gd name="T95" fmla="*/ 60 h 182"/>
                  <a:gd name="T96" fmla="*/ 168 w 268"/>
                  <a:gd name="T97" fmla="*/ 57 h 182"/>
                  <a:gd name="T98" fmla="*/ 166 w 268"/>
                  <a:gd name="T99" fmla="*/ 47 h 182"/>
                  <a:gd name="T100" fmla="*/ 156 w 268"/>
                  <a:gd name="T101" fmla="*/ 43 h 182"/>
                  <a:gd name="T102" fmla="*/ 144 w 268"/>
                  <a:gd name="T103" fmla="*/ 35 h 182"/>
                  <a:gd name="T104" fmla="*/ 128 w 268"/>
                  <a:gd name="T105" fmla="*/ 29 h 182"/>
                  <a:gd name="T106" fmla="*/ 117 w 268"/>
                  <a:gd name="T107" fmla="*/ 34 h 182"/>
                  <a:gd name="T108" fmla="*/ 112 w 268"/>
                  <a:gd name="T109" fmla="*/ 24 h 182"/>
                  <a:gd name="T110" fmla="*/ 98 w 268"/>
                  <a:gd name="T111" fmla="*/ 24 h 182"/>
                  <a:gd name="T112" fmla="*/ 82 w 268"/>
                  <a:gd name="T113" fmla="*/ 27 h 182"/>
                  <a:gd name="T114" fmla="*/ 67 w 268"/>
                  <a:gd name="T115" fmla="*/ 2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" h="182">
                    <a:moveTo>
                      <a:pt x="52" y="9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5" y="22"/>
                      <a:pt x="12" y="19"/>
                      <a:pt x="11" y="17"/>
                    </a:cubicBezTo>
                    <a:cubicBezTo>
                      <a:pt x="10" y="16"/>
                      <a:pt x="10" y="16"/>
                      <a:pt x="9" y="16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60" y="78"/>
                      <a:pt x="60" y="78"/>
                      <a:pt x="60" y="7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97"/>
                      <a:pt x="62" y="97"/>
                      <a:pt x="62" y="97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4" y="110"/>
                      <a:pt x="64" y="110"/>
                      <a:pt x="64" y="110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93" y="106"/>
                      <a:pt x="95" y="108"/>
                      <a:pt x="96" y="110"/>
                    </a:cubicBezTo>
                    <a:cubicBezTo>
                      <a:pt x="96" y="114"/>
                      <a:pt x="96" y="114"/>
                      <a:pt x="96" y="114"/>
                    </a:cubicBezTo>
                    <a:cubicBezTo>
                      <a:pt x="97" y="114"/>
                      <a:pt x="97" y="114"/>
                      <a:pt x="97" y="114"/>
                    </a:cubicBezTo>
                    <a:cubicBezTo>
                      <a:pt x="102" y="116"/>
                      <a:pt x="102" y="116"/>
                      <a:pt x="102" y="116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05" y="107"/>
                      <a:pt x="105" y="106"/>
                      <a:pt x="106" y="105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14" y="108"/>
                      <a:pt x="116" y="110"/>
                      <a:pt x="116" y="114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16" y="121"/>
                      <a:pt x="116" y="121"/>
                      <a:pt x="116" y="121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5" y="133"/>
                      <a:pt x="125" y="133"/>
                      <a:pt x="125" y="133"/>
                    </a:cubicBezTo>
                    <a:cubicBezTo>
                      <a:pt x="127" y="135"/>
                      <a:pt x="129" y="136"/>
                      <a:pt x="131" y="137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4" y="140"/>
                      <a:pt x="134" y="144"/>
                    </a:cubicBezTo>
                    <a:cubicBezTo>
                      <a:pt x="134" y="162"/>
                      <a:pt x="134" y="162"/>
                      <a:pt x="134" y="162"/>
                    </a:cubicBezTo>
                    <a:cubicBezTo>
                      <a:pt x="134" y="164"/>
                      <a:pt x="136" y="165"/>
                      <a:pt x="137" y="165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40" y="164"/>
                      <a:pt x="142" y="164"/>
                      <a:pt x="144" y="166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7" y="168"/>
                      <a:pt x="148" y="169"/>
                      <a:pt x="149" y="172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59" y="164"/>
                      <a:pt x="159" y="164"/>
                      <a:pt x="159" y="164"/>
                    </a:cubicBezTo>
                    <a:cubicBezTo>
                      <a:pt x="162" y="154"/>
                      <a:pt x="165" y="148"/>
                      <a:pt x="169" y="147"/>
                    </a:cubicBezTo>
                    <a:cubicBezTo>
                      <a:pt x="173" y="146"/>
                      <a:pt x="178" y="148"/>
                      <a:pt x="186" y="152"/>
                    </a:cubicBezTo>
                    <a:cubicBezTo>
                      <a:pt x="212" y="154"/>
                      <a:pt x="212" y="154"/>
                      <a:pt x="212" y="154"/>
                    </a:cubicBez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0" y="136"/>
                      <a:pt x="200" y="136"/>
                      <a:pt x="200" y="136"/>
                    </a:cubicBezTo>
                    <a:cubicBezTo>
                      <a:pt x="195" y="133"/>
                      <a:pt x="192" y="131"/>
                      <a:pt x="193" y="129"/>
                    </a:cubicBezTo>
                    <a:cubicBezTo>
                      <a:pt x="202" y="130"/>
                      <a:pt x="202" y="130"/>
                      <a:pt x="202" y="130"/>
                    </a:cubicBezTo>
                    <a:cubicBezTo>
                      <a:pt x="211" y="132"/>
                      <a:pt x="219" y="128"/>
                      <a:pt x="226" y="114"/>
                    </a:cubicBezTo>
                    <a:cubicBezTo>
                      <a:pt x="226" y="114"/>
                      <a:pt x="226" y="114"/>
                      <a:pt x="226" y="114"/>
                    </a:cubicBezTo>
                    <a:cubicBezTo>
                      <a:pt x="227" y="114"/>
                      <a:pt x="227" y="114"/>
                      <a:pt x="227" y="114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7" y="87"/>
                      <a:pt x="237" y="87"/>
                      <a:pt x="237" y="87"/>
                    </a:cubicBezTo>
                    <a:cubicBezTo>
                      <a:pt x="237" y="85"/>
                      <a:pt x="237" y="85"/>
                      <a:pt x="237" y="85"/>
                    </a:cubicBezTo>
                    <a:cubicBezTo>
                      <a:pt x="238" y="85"/>
                      <a:pt x="238" y="85"/>
                      <a:pt x="238" y="85"/>
                    </a:cubicBezTo>
                    <a:cubicBezTo>
                      <a:pt x="239" y="85"/>
                      <a:pt x="239" y="85"/>
                      <a:pt x="239" y="85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62" y="99"/>
                      <a:pt x="262" y="99"/>
                      <a:pt x="262" y="99"/>
                    </a:cubicBezTo>
                    <a:cubicBezTo>
                      <a:pt x="266" y="98"/>
                      <a:pt x="266" y="98"/>
                      <a:pt x="266" y="98"/>
                    </a:cubicBezTo>
                    <a:cubicBezTo>
                      <a:pt x="266" y="95"/>
                      <a:pt x="266" y="95"/>
                      <a:pt x="266" y="95"/>
                    </a:cubicBezTo>
                    <a:cubicBezTo>
                      <a:pt x="259" y="88"/>
                      <a:pt x="259" y="88"/>
                      <a:pt x="259" y="88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68" y="79"/>
                      <a:pt x="268" y="79"/>
                      <a:pt x="268" y="79"/>
                    </a:cubicBezTo>
                    <a:cubicBezTo>
                      <a:pt x="268" y="62"/>
                      <a:pt x="268" y="62"/>
                      <a:pt x="268" y="62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2" y="63"/>
                      <a:pt x="262" y="63"/>
                      <a:pt x="262" y="63"/>
                    </a:cubicBezTo>
                    <a:cubicBezTo>
                      <a:pt x="256" y="60"/>
                      <a:pt x="256" y="60"/>
                      <a:pt x="256" y="60"/>
                    </a:cubicBezTo>
                    <a:cubicBezTo>
                      <a:pt x="254" y="60"/>
                      <a:pt x="250" y="58"/>
                      <a:pt x="246" y="55"/>
                    </a:cubicBezTo>
                    <a:cubicBezTo>
                      <a:pt x="243" y="54"/>
                      <a:pt x="242" y="53"/>
                      <a:pt x="242" y="51"/>
                    </a:cubicBezTo>
                    <a:cubicBezTo>
                      <a:pt x="242" y="52"/>
                      <a:pt x="242" y="52"/>
                      <a:pt x="242" y="52"/>
                    </a:cubicBezTo>
                    <a:cubicBezTo>
                      <a:pt x="242" y="53"/>
                      <a:pt x="241" y="54"/>
                      <a:pt x="240" y="54"/>
                    </a:cubicBezTo>
                    <a:cubicBezTo>
                      <a:pt x="239" y="55"/>
                      <a:pt x="238" y="56"/>
                      <a:pt x="235" y="56"/>
                    </a:cubicBezTo>
                    <a:cubicBezTo>
                      <a:pt x="234" y="56"/>
                      <a:pt x="234" y="56"/>
                      <a:pt x="234" y="56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8" y="51"/>
                      <a:pt x="228" y="51"/>
                      <a:pt x="228" y="51"/>
                    </a:cubicBezTo>
                    <a:cubicBezTo>
                      <a:pt x="223" y="55"/>
                      <a:pt x="223" y="55"/>
                      <a:pt x="223" y="55"/>
                    </a:cubicBezTo>
                    <a:cubicBezTo>
                      <a:pt x="221" y="57"/>
                      <a:pt x="219" y="59"/>
                      <a:pt x="219" y="60"/>
                    </a:cubicBezTo>
                    <a:cubicBezTo>
                      <a:pt x="222" y="66"/>
                      <a:pt x="222" y="66"/>
                      <a:pt x="222" y="66"/>
                    </a:cubicBezTo>
                    <a:cubicBezTo>
                      <a:pt x="223" y="67"/>
                      <a:pt x="223" y="68"/>
                      <a:pt x="222" y="69"/>
                    </a:cubicBezTo>
                    <a:cubicBezTo>
                      <a:pt x="222" y="70"/>
                      <a:pt x="220" y="72"/>
                      <a:pt x="217" y="72"/>
                    </a:cubicBezTo>
                    <a:cubicBezTo>
                      <a:pt x="214" y="73"/>
                      <a:pt x="214" y="73"/>
                      <a:pt x="214" y="73"/>
                    </a:cubicBezTo>
                    <a:cubicBezTo>
                      <a:pt x="212" y="74"/>
                      <a:pt x="209" y="74"/>
                      <a:pt x="208" y="72"/>
                    </a:cubicBezTo>
                    <a:cubicBezTo>
                      <a:pt x="207" y="70"/>
                      <a:pt x="207" y="70"/>
                      <a:pt x="207" y="70"/>
                    </a:cubicBezTo>
                    <a:cubicBezTo>
                      <a:pt x="196" y="60"/>
                      <a:pt x="196" y="60"/>
                      <a:pt x="196" y="60"/>
                    </a:cubicBezTo>
                    <a:cubicBezTo>
                      <a:pt x="192" y="58"/>
                      <a:pt x="189" y="56"/>
                      <a:pt x="188" y="54"/>
                    </a:cubicBezTo>
                    <a:cubicBezTo>
                      <a:pt x="187" y="52"/>
                      <a:pt x="186" y="51"/>
                      <a:pt x="187" y="50"/>
                    </a:cubicBezTo>
                    <a:cubicBezTo>
                      <a:pt x="186" y="47"/>
                      <a:pt x="186" y="44"/>
                      <a:pt x="185" y="43"/>
                    </a:cubicBezTo>
                    <a:cubicBezTo>
                      <a:pt x="183" y="44"/>
                      <a:pt x="183" y="44"/>
                      <a:pt x="183" y="44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6"/>
                      <a:pt x="183" y="48"/>
                      <a:pt x="184" y="49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185" y="50"/>
                      <a:pt x="185" y="50"/>
                      <a:pt x="185" y="50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79" y="60"/>
                      <a:pt x="179" y="60"/>
                      <a:pt x="179" y="60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6"/>
                      <a:pt x="168" y="56"/>
                      <a:pt x="168" y="56"/>
                    </a:cubicBezTo>
                    <a:cubicBezTo>
                      <a:pt x="168" y="54"/>
                      <a:pt x="168" y="52"/>
                      <a:pt x="168" y="50"/>
                    </a:cubicBezTo>
                    <a:cubicBezTo>
                      <a:pt x="166" y="47"/>
                      <a:pt x="166" y="47"/>
                      <a:pt x="166" y="4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2"/>
                      <a:pt x="157" y="42"/>
                      <a:pt x="156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6" y="42"/>
                      <a:pt x="145" y="41"/>
                      <a:pt x="144" y="40"/>
                    </a:cubicBezTo>
                    <a:cubicBezTo>
                      <a:pt x="144" y="39"/>
                      <a:pt x="144" y="37"/>
                      <a:pt x="144" y="35"/>
                    </a:cubicBezTo>
                    <a:cubicBezTo>
                      <a:pt x="145" y="34"/>
                      <a:pt x="145" y="34"/>
                      <a:pt x="145" y="34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31"/>
                      <a:pt x="128" y="32"/>
                      <a:pt x="127" y="34"/>
                    </a:cubicBezTo>
                    <a:cubicBezTo>
                      <a:pt x="126" y="35"/>
                      <a:pt x="125" y="36"/>
                      <a:pt x="124" y="36"/>
                    </a:cubicBezTo>
                    <a:cubicBezTo>
                      <a:pt x="122" y="36"/>
                      <a:pt x="119" y="36"/>
                      <a:pt x="117" y="34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4" y="30"/>
                      <a:pt x="112" y="27"/>
                      <a:pt x="112" y="24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2" y="25"/>
                      <a:pt x="100" y="25"/>
                      <a:pt x="98" y="24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0" y="29"/>
                      <a:pt x="78" y="29"/>
                      <a:pt x="76" y="29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1" y="29"/>
                      <a:pt x="68" y="28"/>
                      <a:pt x="67" y="26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iṩḷïḋê"/>
              <p:cNvSpPr/>
              <p:nvPr/>
            </p:nvSpPr>
            <p:spPr bwMode="auto">
              <a:xfrm>
                <a:off x="3956" y="564"/>
                <a:ext cx="852" cy="776"/>
              </a:xfrm>
              <a:custGeom>
                <a:avLst/>
                <a:gdLst>
                  <a:gd name="T0" fmla="*/ 353 w 360"/>
                  <a:gd name="T1" fmla="*/ 153 h 328"/>
                  <a:gd name="T2" fmla="*/ 346 w 360"/>
                  <a:gd name="T3" fmla="*/ 119 h 328"/>
                  <a:gd name="T4" fmla="*/ 314 w 360"/>
                  <a:gd name="T5" fmla="*/ 153 h 328"/>
                  <a:gd name="T6" fmla="*/ 309 w 360"/>
                  <a:gd name="T7" fmla="*/ 162 h 328"/>
                  <a:gd name="T8" fmla="*/ 268 w 360"/>
                  <a:gd name="T9" fmla="*/ 169 h 328"/>
                  <a:gd name="T10" fmla="*/ 259 w 360"/>
                  <a:gd name="T11" fmla="*/ 153 h 328"/>
                  <a:gd name="T12" fmla="*/ 248 w 360"/>
                  <a:gd name="T13" fmla="*/ 142 h 328"/>
                  <a:gd name="T14" fmla="*/ 235 w 360"/>
                  <a:gd name="T15" fmla="*/ 131 h 328"/>
                  <a:gd name="T16" fmla="*/ 168 w 360"/>
                  <a:gd name="T17" fmla="*/ 119 h 328"/>
                  <a:gd name="T18" fmla="*/ 129 w 360"/>
                  <a:gd name="T19" fmla="*/ 57 h 328"/>
                  <a:gd name="T20" fmla="*/ 54 w 360"/>
                  <a:gd name="T21" fmla="*/ 8 h 328"/>
                  <a:gd name="T22" fmla="*/ 4 w 360"/>
                  <a:gd name="T23" fmla="*/ 14 h 328"/>
                  <a:gd name="T24" fmla="*/ 4 w 360"/>
                  <a:gd name="T25" fmla="*/ 21 h 328"/>
                  <a:gd name="T26" fmla="*/ 1 w 360"/>
                  <a:gd name="T27" fmla="*/ 28 h 328"/>
                  <a:gd name="T28" fmla="*/ 5 w 360"/>
                  <a:gd name="T29" fmla="*/ 45 h 328"/>
                  <a:gd name="T30" fmla="*/ 21 w 360"/>
                  <a:gd name="T31" fmla="*/ 37 h 328"/>
                  <a:gd name="T32" fmla="*/ 37 w 360"/>
                  <a:gd name="T33" fmla="*/ 49 h 328"/>
                  <a:gd name="T34" fmla="*/ 60 w 360"/>
                  <a:gd name="T35" fmla="*/ 77 h 328"/>
                  <a:gd name="T36" fmla="*/ 74 w 360"/>
                  <a:gd name="T37" fmla="*/ 66 h 328"/>
                  <a:gd name="T38" fmla="*/ 97 w 360"/>
                  <a:gd name="T39" fmla="*/ 52 h 328"/>
                  <a:gd name="T40" fmla="*/ 115 w 360"/>
                  <a:gd name="T41" fmla="*/ 71 h 328"/>
                  <a:gd name="T42" fmla="*/ 119 w 360"/>
                  <a:gd name="T43" fmla="*/ 100 h 328"/>
                  <a:gd name="T44" fmla="*/ 121 w 360"/>
                  <a:gd name="T45" fmla="*/ 131 h 328"/>
                  <a:gd name="T46" fmla="*/ 116 w 360"/>
                  <a:gd name="T47" fmla="*/ 144 h 328"/>
                  <a:gd name="T48" fmla="*/ 112 w 360"/>
                  <a:gd name="T49" fmla="*/ 149 h 328"/>
                  <a:gd name="T50" fmla="*/ 114 w 360"/>
                  <a:gd name="T51" fmla="*/ 168 h 328"/>
                  <a:gd name="T52" fmla="*/ 109 w 360"/>
                  <a:gd name="T53" fmla="*/ 184 h 328"/>
                  <a:gd name="T54" fmla="*/ 95 w 360"/>
                  <a:gd name="T55" fmla="*/ 181 h 328"/>
                  <a:gd name="T56" fmla="*/ 84 w 360"/>
                  <a:gd name="T57" fmla="*/ 204 h 328"/>
                  <a:gd name="T58" fmla="*/ 68 w 360"/>
                  <a:gd name="T59" fmla="*/ 219 h 328"/>
                  <a:gd name="T60" fmla="*/ 80 w 360"/>
                  <a:gd name="T61" fmla="*/ 236 h 328"/>
                  <a:gd name="T62" fmla="*/ 90 w 360"/>
                  <a:gd name="T63" fmla="*/ 249 h 328"/>
                  <a:gd name="T64" fmla="*/ 109 w 360"/>
                  <a:gd name="T65" fmla="*/ 253 h 328"/>
                  <a:gd name="T66" fmla="*/ 118 w 360"/>
                  <a:gd name="T67" fmla="*/ 272 h 328"/>
                  <a:gd name="T68" fmla="*/ 133 w 360"/>
                  <a:gd name="T69" fmla="*/ 284 h 328"/>
                  <a:gd name="T70" fmla="*/ 154 w 360"/>
                  <a:gd name="T71" fmla="*/ 278 h 328"/>
                  <a:gd name="T72" fmla="*/ 167 w 360"/>
                  <a:gd name="T73" fmla="*/ 275 h 328"/>
                  <a:gd name="T74" fmla="*/ 177 w 360"/>
                  <a:gd name="T75" fmla="*/ 289 h 328"/>
                  <a:gd name="T76" fmla="*/ 180 w 360"/>
                  <a:gd name="T77" fmla="*/ 289 h 328"/>
                  <a:gd name="T78" fmla="*/ 200 w 360"/>
                  <a:gd name="T79" fmla="*/ 283 h 328"/>
                  <a:gd name="T80" fmla="*/ 206 w 360"/>
                  <a:gd name="T81" fmla="*/ 292 h 328"/>
                  <a:gd name="T82" fmla="*/ 211 w 360"/>
                  <a:gd name="T83" fmla="*/ 297 h 328"/>
                  <a:gd name="T84" fmla="*/ 229 w 360"/>
                  <a:gd name="T85" fmla="*/ 308 h 328"/>
                  <a:gd name="T86" fmla="*/ 235 w 360"/>
                  <a:gd name="T87" fmla="*/ 303 h 328"/>
                  <a:gd name="T88" fmla="*/ 243 w 360"/>
                  <a:gd name="T89" fmla="*/ 297 h 328"/>
                  <a:gd name="T90" fmla="*/ 255 w 360"/>
                  <a:gd name="T91" fmla="*/ 315 h 328"/>
                  <a:gd name="T92" fmla="*/ 269 w 360"/>
                  <a:gd name="T93" fmla="*/ 328 h 328"/>
                  <a:gd name="T94" fmla="*/ 278 w 360"/>
                  <a:gd name="T95" fmla="*/ 311 h 328"/>
                  <a:gd name="T96" fmla="*/ 296 w 360"/>
                  <a:gd name="T97" fmla="*/ 301 h 328"/>
                  <a:gd name="T98" fmla="*/ 306 w 360"/>
                  <a:gd name="T99" fmla="*/ 305 h 328"/>
                  <a:gd name="T100" fmla="*/ 315 w 360"/>
                  <a:gd name="T101" fmla="*/ 315 h 328"/>
                  <a:gd name="T102" fmla="*/ 318 w 360"/>
                  <a:gd name="T103" fmla="*/ 288 h 328"/>
                  <a:gd name="T104" fmla="*/ 325 w 360"/>
                  <a:gd name="T105" fmla="*/ 243 h 328"/>
                  <a:gd name="T106" fmla="*/ 336 w 360"/>
                  <a:gd name="T107" fmla="*/ 245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60" h="328">
                    <a:moveTo>
                      <a:pt x="358" y="193"/>
                    </a:moveTo>
                    <a:cubicBezTo>
                      <a:pt x="352" y="153"/>
                      <a:pt x="352" y="153"/>
                      <a:pt x="352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6" y="148"/>
                      <a:pt x="357" y="145"/>
                      <a:pt x="357" y="142"/>
                    </a:cubicBezTo>
                    <a:cubicBezTo>
                      <a:pt x="355" y="139"/>
                      <a:pt x="355" y="139"/>
                      <a:pt x="355" y="139"/>
                    </a:cubicBezTo>
                    <a:cubicBezTo>
                      <a:pt x="351" y="137"/>
                      <a:pt x="349" y="130"/>
                      <a:pt x="350" y="119"/>
                    </a:cubicBezTo>
                    <a:cubicBezTo>
                      <a:pt x="346" y="119"/>
                      <a:pt x="346" y="119"/>
                      <a:pt x="346" y="119"/>
                    </a:cubicBezTo>
                    <a:cubicBezTo>
                      <a:pt x="343" y="119"/>
                      <a:pt x="340" y="120"/>
                      <a:pt x="337" y="122"/>
                    </a:cubicBezTo>
                    <a:cubicBezTo>
                      <a:pt x="334" y="125"/>
                      <a:pt x="332" y="127"/>
                      <a:pt x="331" y="129"/>
                    </a:cubicBezTo>
                    <a:cubicBezTo>
                      <a:pt x="330" y="134"/>
                      <a:pt x="325" y="137"/>
                      <a:pt x="316" y="140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3" y="153"/>
                      <a:pt x="313" y="153"/>
                      <a:pt x="313" y="153"/>
                    </a:cubicBezTo>
                    <a:cubicBezTo>
                      <a:pt x="309" y="161"/>
                      <a:pt x="309" y="161"/>
                      <a:pt x="309" y="161"/>
                    </a:cubicBezTo>
                    <a:cubicBezTo>
                      <a:pt x="309" y="162"/>
                      <a:pt x="309" y="162"/>
                      <a:pt x="309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55" y="156"/>
                      <a:pt x="255" y="156"/>
                      <a:pt x="255" y="156"/>
                    </a:cubicBezTo>
                    <a:cubicBezTo>
                      <a:pt x="259" y="153"/>
                      <a:pt x="259" y="153"/>
                      <a:pt x="259" y="153"/>
                    </a:cubicBezTo>
                    <a:cubicBezTo>
                      <a:pt x="254" y="147"/>
                      <a:pt x="254" y="147"/>
                      <a:pt x="254" y="147"/>
                    </a:cubicBezTo>
                    <a:cubicBezTo>
                      <a:pt x="249" y="143"/>
                      <a:pt x="249" y="143"/>
                      <a:pt x="249" y="143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1"/>
                      <a:pt x="248" y="141"/>
                      <a:pt x="248" y="141"/>
                    </a:cubicBezTo>
                    <a:cubicBezTo>
                      <a:pt x="246" y="131"/>
                      <a:pt x="246" y="131"/>
                      <a:pt x="246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26" y="125"/>
                      <a:pt x="226" y="125"/>
                      <a:pt x="226" y="125"/>
                    </a:cubicBezTo>
                    <a:cubicBezTo>
                      <a:pt x="194" y="120"/>
                      <a:pt x="194" y="120"/>
                      <a:pt x="194" y="120"/>
                    </a:cubicBezTo>
                    <a:cubicBezTo>
                      <a:pt x="168" y="119"/>
                      <a:pt x="168" y="119"/>
                      <a:pt x="168" y="11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66" y="119"/>
                      <a:pt x="165" y="119"/>
                      <a:pt x="165" y="118"/>
                    </a:cubicBezTo>
                    <a:cubicBezTo>
                      <a:pt x="149" y="84"/>
                      <a:pt x="149" y="84"/>
                      <a:pt x="149" y="84"/>
                    </a:cubicBezTo>
                    <a:cubicBezTo>
                      <a:pt x="148" y="81"/>
                      <a:pt x="141" y="72"/>
                      <a:pt x="129" y="57"/>
                    </a:cubicBezTo>
                    <a:cubicBezTo>
                      <a:pt x="117" y="42"/>
                      <a:pt x="110" y="34"/>
                      <a:pt x="108" y="33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0" y="5"/>
                      <a:pt x="46" y="3"/>
                      <a:pt x="40" y="2"/>
                    </a:cubicBezTo>
                    <a:cubicBezTo>
                      <a:pt x="35" y="0"/>
                      <a:pt x="23" y="4"/>
                      <a:pt x="4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1" y="40"/>
                      <a:pt x="2" y="4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1"/>
                      <a:pt x="19" y="38"/>
                      <a:pt x="21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61"/>
                      <a:pt x="41" y="65"/>
                      <a:pt x="48" y="72"/>
                    </a:cubicBezTo>
                    <a:cubicBezTo>
                      <a:pt x="53" y="75"/>
                      <a:pt x="55" y="77"/>
                      <a:pt x="58" y="77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2" y="76"/>
                      <a:pt x="62" y="76"/>
                      <a:pt x="62" y="76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97" y="52"/>
                      <a:pt x="97" y="52"/>
                      <a:pt x="97" y="52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7" y="57"/>
                      <a:pt x="107" y="57"/>
                      <a:pt x="107" y="57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9" y="100"/>
                      <a:pt x="119" y="100"/>
                      <a:pt x="119" y="100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9" y="125"/>
                      <a:pt x="121" y="130"/>
                      <a:pt x="121" y="131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9"/>
                      <a:pt x="120" y="139"/>
                      <a:pt x="120" y="139"/>
                    </a:cubicBezTo>
                    <a:cubicBezTo>
                      <a:pt x="116" y="144"/>
                      <a:pt x="116" y="144"/>
                      <a:pt x="116" y="144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2" y="149"/>
                      <a:pt x="112" y="149"/>
                      <a:pt x="112" y="149"/>
                    </a:cubicBezTo>
                    <a:cubicBezTo>
                      <a:pt x="111" y="158"/>
                      <a:pt x="111" y="158"/>
                      <a:pt x="111" y="158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09" y="184"/>
                      <a:pt x="109" y="184"/>
                      <a:pt x="109" y="184"/>
                    </a:cubicBezTo>
                    <a:cubicBezTo>
                      <a:pt x="108" y="185"/>
                      <a:pt x="106" y="185"/>
                      <a:pt x="103" y="184"/>
                    </a:cubicBezTo>
                    <a:cubicBezTo>
                      <a:pt x="103" y="184"/>
                      <a:pt x="103" y="184"/>
                      <a:pt x="103" y="184"/>
                    </a:cubicBezTo>
                    <a:cubicBezTo>
                      <a:pt x="99" y="180"/>
                      <a:pt x="99" y="180"/>
                      <a:pt x="99" y="180"/>
                    </a:cubicBezTo>
                    <a:cubicBezTo>
                      <a:pt x="95" y="181"/>
                      <a:pt x="95" y="181"/>
                      <a:pt x="95" y="181"/>
                    </a:cubicBezTo>
                    <a:cubicBezTo>
                      <a:pt x="90" y="187"/>
                      <a:pt x="90" y="187"/>
                      <a:pt x="90" y="187"/>
                    </a:cubicBezTo>
                    <a:cubicBezTo>
                      <a:pt x="84" y="203"/>
                      <a:pt x="84" y="203"/>
                      <a:pt x="84" y="203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78" y="209"/>
                      <a:pt x="78" y="209"/>
                      <a:pt x="78" y="209"/>
                    </a:cubicBezTo>
                    <a:cubicBezTo>
                      <a:pt x="77" y="209"/>
                      <a:pt x="77" y="209"/>
                      <a:pt x="77" y="209"/>
                    </a:cubicBezTo>
                    <a:cubicBezTo>
                      <a:pt x="74" y="209"/>
                      <a:pt x="74" y="209"/>
                      <a:pt x="74" y="209"/>
                    </a:cubicBezTo>
                    <a:cubicBezTo>
                      <a:pt x="68" y="219"/>
                      <a:pt x="68" y="219"/>
                      <a:pt x="68" y="219"/>
                    </a:cubicBezTo>
                    <a:cubicBezTo>
                      <a:pt x="71" y="225"/>
                      <a:pt x="71" y="225"/>
                      <a:pt x="71" y="225"/>
                    </a:cubicBezTo>
                    <a:cubicBezTo>
                      <a:pt x="72" y="225"/>
                      <a:pt x="72" y="225"/>
                      <a:pt x="72" y="225"/>
                    </a:cubicBezTo>
                    <a:cubicBezTo>
                      <a:pt x="80" y="235"/>
                      <a:pt x="80" y="235"/>
                      <a:pt x="80" y="235"/>
                    </a:cubicBezTo>
                    <a:cubicBezTo>
                      <a:pt x="80" y="236"/>
                      <a:pt x="80" y="236"/>
                      <a:pt x="80" y="236"/>
                    </a:cubicBezTo>
                    <a:cubicBezTo>
                      <a:pt x="80" y="239"/>
                      <a:pt x="80" y="239"/>
                      <a:pt x="80" y="239"/>
                    </a:cubicBezTo>
                    <a:cubicBezTo>
                      <a:pt x="89" y="240"/>
                      <a:pt x="89" y="240"/>
                      <a:pt x="89" y="240"/>
                    </a:cubicBezTo>
                    <a:cubicBezTo>
                      <a:pt x="90" y="248"/>
                      <a:pt x="90" y="248"/>
                      <a:pt x="90" y="248"/>
                    </a:cubicBezTo>
                    <a:cubicBezTo>
                      <a:pt x="90" y="249"/>
                      <a:pt x="90" y="249"/>
                      <a:pt x="90" y="249"/>
                    </a:cubicBezTo>
                    <a:cubicBezTo>
                      <a:pt x="91" y="258"/>
                      <a:pt x="91" y="258"/>
                      <a:pt x="91" y="258"/>
                    </a:cubicBezTo>
                    <a:cubicBezTo>
                      <a:pt x="94" y="260"/>
                      <a:pt x="94" y="260"/>
                      <a:pt x="94" y="260"/>
                    </a:cubicBezTo>
                    <a:cubicBezTo>
                      <a:pt x="102" y="258"/>
                      <a:pt x="102" y="258"/>
                      <a:pt x="102" y="258"/>
                    </a:cubicBezTo>
                    <a:cubicBezTo>
                      <a:pt x="109" y="253"/>
                      <a:pt x="109" y="253"/>
                      <a:pt x="109" y="253"/>
                    </a:cubicBezTo>
                    <a:cubicBezTo>
                      <a:pt x="111" y="253"/>
                      <a:pt x="111" y="253"/>
                      <a:pt x="111" y="253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17" y="271"/>
                      <a:pt x="117" y="271"/>
                      <a:pt x="117" y="271"/>
                    </a:cubicBezTo>
                    <a:cubicBezTo>
                      <a:pt x="118" y="272"/>
                      <a:pt x="118" y="272"/>
                      <a:pt x="118" y="272"/>
                    </a:cubicBezTo>
                    <a:cubicBezTo>
                      <a:pt x="121" y="277"/>
                      <a:pt x="121" y="277"/>
                      <a:pt x="121" y="277"/>
                    </a:cubicBezTo>
                    <a:cubicBezTo>
                      <a:pt x="127" y="282"/>
                      <a:pt x="127" y="282"/>
                      <a:pt x="127" y="282"/>
                    </a:cubicBezTo>
                    <a:cubicBezTo>
                      <a:pt x="127" y="283"/>
                      <a:pt x="129" y="283"/>
                      <a:pt x="131" y="283"/>
                    </a:cubicBezTo>
                    <a:cubicBezTo>
                      <a:pt x="133" y="284"/>
                      <a:pt x="133" y="284"/>
                      <a:pt x="133" y="284"/>
                    </a:cubicBezTo>
                    <a:cubicBezTo>
                      <a:pt x="137" y="282"/>
                      <a:pt x="137" y="282"/>
                      <a:pt x="137" y="282"/>
                    </a:cubicBezTo>
                    <a:cubicBezTo>
                      <a:pt x="140" y="281"/>
                      <a:pt x="143" y="280"/>
                      <a:pt x="146" y="279"/>
                    </a:cubicBezTo>
                    <a:cubicBezTo>
                      <a:pt x="148" y="278"/>
                      <a:pt x="148" y="278"/>
                      <a:pt x="148" y="278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6" y="278"/>
                      <a:pt x="157" y="278"/>
                      <a:pt x="158" y="279"/>
                    </a:cubicBezTo>
                    <a:cubicBezTo>
                      <a:pt x="166" y="274"/>
                      <a:pt x="166" y="274"/>
                      <a:pt x="166" y="274"/>
                    </a:cubicBezTo>
                    <a:cubicBezTo>
                      <a:pt x="167" y="274"/>
                      <a:pt x="167" y="274"/>
                      <a:pt x="167" y="274"/>
                    </a:cubicBezTo>
                    <a:cubicBezTo>
                      <a:pt x="167" y="275"/>
                      <a:pt x="167" y="275"/>
                      <a:pt x="167" y="275"/>
                    </a:cubicBezTo>
                    <a:cubicBezTo>
                      <a:pt x="168" y="274"/>
                      <a:pt x="168" y="274"/>
                      <a:pt x="168" y="274"/>
                    </a:cubicBezTo>
                    <a:cubicBezTo>
                      <a:pt x="169" y="275"/>
                      <a:pt x="169" y="275"/>
                      <a:pt x="169" y="275"/>
                    </a:cubicBezTo>
                    <a:cubicBezTo>
                      <a:pt x="172" y="279"/>
                      <a:pt x="173" y="282"/>
                      <a:pt x="173" y="283"/>
                    </a:cubicBezTo>
                    <a:cubicBezTo>
                      <a:pt x="177" y="289"/>
                      <a:pt x="177" y="289"/>
                      <a:pt x="177" y="289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1" y="290"/>
                      <a:pt x="181" y="290"/>
                      <a:pt x="181" y="290"/>
                    </a:cubicBezTo>
                    <a:cubicBezTo>
                      <a:pt x="180" y="289"/>
                      <a:pt x="180" y="289"/>
                      <a:pt x="180" y="289"/>
                    </a:cubicBezTo>
                    <a:cubicBezTo>
                      <a:pt x="179" y="287"/>
                      <a:pt x="179" y="286"/>
                      <a:pt x="180" y="285"/>
                    </a:cubicBezTo>
                    <a:cubicBezTo>
                      <a:pt x="181" y="284"/>
                      <a:pt x="182" y="283"/>
                      <a:pt x="185" y="283"/>
                    </a:cubicBezTo>
                    <a:cubicBezTo>
                      <a:pt x="199" y="283"/>
                      <a:pt x="199" y="283"/>
                      <a:pt x="199" y="283"/>
                    </a:cubicBezTo>
                    <a:cubicBezTo>
                      <a:pt x="200" y="283"/>
                      <a:pt x="200" y="283"/>
                      <a:pt x="200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6" y="292"/>
                      <a:pt x="206" y="292"/>
                      <a:pt x="206" y="292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6"/>
                      <a:pt x="211" y="295"/>
                      <a:pt x="211" y="295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227" y="303"/>
                      <a:pt x="227" y="303"/>
                      <a:pt x="227" y="303"/>
                    </a:cubicBezTo>
                    <a:cubicBezTo>
                      <a:pt x="228" y="305"/>
                      <a:pt x="229" y="306"/>
                      <a:pt x="229" y="308"/>
                    </a:cubicBezTo>
                    <a:cubicBezTo>
                      <a:pt x="229" y="314"/>
                      <a:pt x="229" y="314"/>
                      <a:pt x="229" y="314"/>
                    </a:cubicBezTo>
                    <a:cubicBezTo>
                      <a:pt x="234" y="315"/>
                      <a:pt x="234" y="315"/>
                      <a:pt x="234" y="315"/>
                    </a:cubicBezTo>
                    <a:cubicBezTo>
                      <a:pt x="237" y="310"/>
                      <a:pt x="237" y="310"/>
                      <a:pt x="237" y="310"/>
                    </a:cubicBezTo>
                    <a:cubicBezTo>
                      <a:pt x="235" y="307"/>
                      <a:pt x="235" y="305"/>
                      <a:pt x="235" y="303"/>
                    </a:cubicBezTo>
                    <a:cubicBezTo>
                      <a:pt x="235" y="302"/>
                      <a:pt x="236" y="301"/>
                      <a:pt x="237" y="300"/>
                    </a:cubicBezTo>
                    <a:cubicBezTo>
                      <a:pt x="239" y="299"/>
                      <a:pt x="239" y="299"/>
                      <a:pt x="239" y="299"/>
                    </a:cubicBezTo>
                    <a:cubicBezTo>
                      <a:pt x="239" y="298"/>
                      <a:pt x="239" y="297"/>
                      <a:pt x="240" y="297"/>
                    </a:cubicBezTo>
                    <a:cubicBezTo>
                      <a:pt x="243" y="297"/>
                      <a:pt x="243" y="297"/>
                      <a:pt x="243" y="297"/>
                    </a:cubicBezTo>
                    <a:cubicBezTo>
                      <a:pt x="245" y="299"/>
                      <a:pt x="247" y="303"/>
                      <a:pt x="248" y="309"/>
                    </a:cubicBezTo>
                    <a:cubicBezTo>
                      <a:pt x="248" y="310"/>
                      <a:pt x="248" y="310"/>
                      <a:pt x="248" y="310"/>
                    </a:cubicBezTo>
                    <a:cubicBezTo>
                      <a:pt x="249" y="311"/>
                      <a:pt x="249" y="311"/>
                      <a:pt x="249" y="311"/>
                    </a:cubicBezTo>
                    <a:cubicBezTo>
                      <a:pt x="249" y="312"/>
                      <a:pt x="251" y="313"/>
                      <a:pt x="255" y="315"/>
                    </a:cubicBezTo>
                    <a:cubicBezTo>
                      <a:pt x="255" y="315"/>
                      <a:pt x="255" y="315"/>
                      <a:pt x="255" y="315"/>
                    </a:cubicBezTo>
                    <a:cubicBezTo>
                      <a:pt x="256" y="315"/>
                      <a:pt x="256" y="315"/>
                      <a:pt x="256" y="315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75" y="326"/>
                      <a:pt x="275" y="326"/>
                      <a:pt x="275" y="326"/>
                    </a:cubicBezTo>
                    <a:cubicBezTo>
                      <a:pt x="274" y="324"/>
                      <a:pt x="274" y="324"/>
                      <a:pt x="274" y="324"/>
                    </a:cubicBezTo>
                    <a:cubicBezTo>
                      <a:pt x="272" y="322"/>
                      <a:pt x="272" y="320"/>
                      <a:pt x="272" y="319"/>
                    </a:cubicBezTo>
                    <a:cubicBezTo>
                      <a:pt x="272" y="316"/>
                      <a:pt x="274" y="313"/>
                      <a:pt x="278" y="311"/>
                    </a:cubicBezTo>
                    <a:cubicBezTo>
                      <a:pt x="285" y="305"/>
                      <a:pt x="285" y="305"/>
                      <a:pt x="285" y="305"/>
                    </a:cubicBezTo>
                    <a:cubicBezTo>
                      <a:pt x="293" y="310"/>
                      <a:pt x="293" y="310"/>
                      <a:pt x="293" y="310"/>
                    </a:cubicBezTo>
                    <a:cubicBezTo>
                      <a:pt x="294" y="310"/>
                      <a:pt x="294" y="310"/>
                      <a:pt x="294" y="310"/>
                    </a:cubicBezTo>
                    <a:cubicBezTo>
                      <a:pt x="296" y="301"/>
                      <a:pt x="296" y="301"/>
                      <a:pt x="296" y="301"/>
                    </a:cubicBezTo>
                    <a:cubicBezTo>
                      <a:pt x="296" y="300"/>
                      <a:pt x="296" y="300"/>
                      <a:pt x="296" y="300"/>
                    </a:cubicBezTo>
                    <a:cubicBezTo>
                      <a:pt x="297" y="299"/>
                      <a:pt x="297" y="299"/>
                      <a:pt x="297" y="299"/>
                    </a:cubicBezTo>
                    <a:cubicBezTo>
                      <a:pt x="304" y="300"/>
                      <a:pt x="304" y="300"/>
                      <a:pt x="304" y="300"/>
                    </a:cubicBezTo>
                    <a:cubicBezTo>
                      <a:pt x="305" y="301"/>
                      <a:pt x="306" y="303"/>
                      <a:pt x="306" y="305"/>
                    </a:cubicBezTo>
                    <a:cubicBezTo>
                      <a:pt x="306" y="306"/>
                      <a:pt x="305" y="308"/>
                      <a:pt x="303" y="310"/>
                    </a:cubicBezTo>
                    <a:cubicBezTo>
                      <a:pt x="305" y="311"/>
                      <a:pt x="305" y="311"/>
                      <a:pt x="305" y="311"/>
                    </a:cubicBezTo>
                    <a:cubicBezTo>
                      <a:pt x="309" y="313"/>
                      <a:pt x="312" y="314"/>
                      <a:pt x="314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20" y="317"/>
                      <a:pt x="320" y="317"/>
                      <a:pt x="320" y="317"/>
                    </a:cubicBezTo>
                    <a:cubicBezTo>
                      <a:pt x="324" y="317"/>
                      <a:pt x="324" y="317"/>
                      <a:pt x="324" y="317"/>
                    </a:cubicBezTo>
                    <a:cubicBezTo>
                      <a:pt x="318" y="288"/>
                      <a:pt x="318" y="288"/>
                      <a:pt x="318" y="288"/>
                    </a:cubicBezTo>
                    <a:cubicBezTo>
                      <a:pt x="314" y="285"/>
                      <a:pt x="310" y="281"/>
                      <a:pt x="307" y="275"/>
                    </a:cubicBezTo>
                    <a:cubicBezTo>
                      <a:pt x="304" y="270"/>
                      <a:pt x="305" y="263"/>
                      <a:pt x="312" y="255"/>
                    </a:cubicBezTo>
                    <a:cubicBezTo>
                      <a:pt x="315" y="251"/>
                      <a:pt x="320" y="247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6" y="245"/>
                      <a:pt x="336" y="245"/>
                      <a:pt x="336" y="245"/>
                    </a:cubicBezTo>
                    <a:cubicBezTo>
                      <a:pt x="346" y="245"/>
                      <a:pt x="346" y="245"/>
                      <a:pt x="346" y="245"/>
                    </a:cubicBezTo>
                    <a:cubicBezTo>
                      <a:pt x="350" y="243"/>
                      <a:pt x="353" y="237"/>
                      <a:pt x="357" y="228"/>
                    </a:cubicBezTo>
                    <a:cubicBezTo>
                      <a:pt x="360" y="222"/>
                      <a:pt x="360" y="211"/>
                      <a:pt x="358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iş1ïḓè"/>
              <p:cNvSpPr/>
              <p:nvPr/>
            </p:nvSpPr>
            <p:spPr bwMode="auto">
              <a:xfrm>
                <a:off x="3788" y="1953"/>
                <a:ext cx="513" cy="322"/>
              </a:xfrm>
              <a:custGeom>
                <a:avLst/>
                <a:gdLst>
                  <a:gd name="T0" fmla="*/ 198 w 217"/>
                  <a:gd name="T1" fmla="*/ 4 h 136"/>
                  <a:gd name="T2" fmla="*/ 179 w 217"/>
                  <a:gd name="T3" fmla="*/ 6 h 136"/>
                  <a:gd name="T4" fmla="*/ 135 w 217"/>
                  <a:gd name="T5" fmla="*/ 21 h 136"/>
                  <a:gd name="T6" fmla="*/ 136 w 217"/>
                  <a:gd name="T7" fmla="*/ 30 h 136"/>
                  <a:gd name="T8" fmla="*/ 106 w 217"/>
                  <a:gd name="T9" fmla="*/ 26 h 136"/>
                  <a:gd name="T10" fmla="*/ 84 w 217"/>
                  <a:gd name="T11" fmla="*/ 0 h 136"/>
                  <a:gd name="T12" fmla="*/ 75 w 217"/>
                  <a:gd name="T13" fmla="*/ 10 h 136"/>
                  <a:gd name="T14" fmla="*/ 64 w 217"/>
                  <a:gd name="T15" fmla="*/ 4 h 136"/>
                  <a:gd name="T16" fmla="*/ 59 w 217"/>
                  <a:gd name="T17" fmla="*/ 10 h 136"/>
                  <a:gd name="T18" fmla="*/ 51 w 217"/>
                  <a:gd name="T19" fmla="*/ 12 h 136"/>
                  <a:gd name="T20" fmla="*/ 6 w 217"/>
                  <a:gd name="T21" fmla="*/ 64 h 136"/>
                  <a:gd name="T22" fmla="*/ 11 w 217"/>
                  <a:gd name="T23" fmla="*/ 76 h 136"/>
                  <a:gd name="T24" fmla="*/ 10 w 217"/>
                  <a:gd name="T25" fmla="*/ 76 h 136"/>
                  <a:gd name="T26" fmla="*/ 17 w 217"/>
                  <a:gd name="T27" fmla="*/ 103 h 136"/>
                  <a:gd name="T28" fmla="*/ 0 w 217"/>
                  <a:gd name="T29" fmla="*/ 114 h 136"/>
                  <a:gd name="T30" fmla="*/ 8 w 217"/>
                  <a:gd name="T31" fmla="*/ 122 h 136"/>
                  <a:gd name="T32" fmla="*/ 9 w 217"/>
                  <a:gd name="T33" fmla="*/ 124 h 136"/>
                  <a:gd name="T34" fmla="*/ 32 w 217"/>
                  <a:gd name="T35" fmla="*/ 136 h 136"/>
                  <a:gd name="T36" fmla="*/ 42 w 217"/>
                  <a:gd name="T37" fmla="*/ 126 h 136"/>
                  <a:gd name="T38" fmla="*/ 57 w 217"/>
                  <a:gd name="T39" fmla="*/ 119 h 136"/>
                  <a:gd name="T40" fmla="*/ 59 w 217"/>
                  <a:gd name="T41" fmla="*/ 121 h 136"/>
                  <a:gd name="T42" fmla="*/ 59 w 217"/>
                  <a:gd name="T43" fmla="*/ 122 h 136"/>
                  <a:gd name="T44" fmla="*/ 74 w 217"/>
                  <a:gd name="T45" fmla="*/ 132 h 136"/>
                  <a:gd name="T46" fmla="*/ 92 w 217"/>
                  <a:gd name="T47" fmla="*/ 126 h 136"/>
                  <a:gd name="T48" fmla="*/ 106 w 217"/>
                  <a:gd name="T49" fmla="*/ 125 h 136"/>
                  <a:gd name="T50" fmla="*/ 108 w 217"/>
                  <a:gd name="T51" fmla="*/ 124 h 136"/>
                  <a:gd name="T52" fmla="*/ 119 w 217"/>
                  <a:gd name="T53" fmla="*/ 110 h 136"/>
                  <a:gd name="T54" fmla="*/ 125 w 217"/>
                  <a:gd name="T55" fmla="*/ 106 h 136"/>
                  <a:gd name="T56" fmla="*/ 126 w 217"/>
                  <a:gd name="T57" fmla="*/ 107 h 136"/>
                  <a:gd name="T58" fmla="*/ 129 w 217"/>
                  <a:gd name="T59" fmla="*/ 108 h 136"/>
                  <a:gd name="T60" fmla="*/ 134 w 217"/>
                  <a:gd name="T61" fmla="*/ 88 h 136"/>
                  <a:gd name="T62" fmla="*/ 140 w 217"/>
                  <a:gd name="T63" fmla="*/ 86 h 136"/>
                  <a:gd name="T64" fmla="*/ 148 w 217"/>
                  <a:gd name="T65" fmla="*/ 69 h 136"/>
                  <a:gd name="T66" fmla="*/ 151 w 217"/>
                  <a:gd name="T67" fmla="*/ 60 h 136"/>
                  <a:gd name="T68" fmla="*/ 161 w 217"/>
                  <a:gd name="T69" fmla="*/ 56 h 136"/>
                  <a:gd name="T70" fmla="*/ 161 w 217"/>
                  <a:gd name="T71" fmla="*/ 54 h 136"/>
                  <a:gd name="T72" fmla="*/ 169 w 217"/>
                  <a:gd name="T73" fmla="*/ 48 h 136"/>
                  <a:gd name="T74" fmla="*/ 164 w 217"/>
                  <a:gd name="T75" fmla="*/ 47 h 136"/>
                  <a:gd name="T76" fmla="*/ 164 w 217"/>
                  <a:gd name="T77" fmla="*/ 44 h 136"/>
                  <a:gd name="T78" fmla="*/ 166 w 217"/>
                  <a:gd name="T79" fmla="*/ 43 h 136"/>
                  <a:gd name="T80" fmla="*/ 176 w 217"/>
                  <a:gd name="T81" fmla="*/ 38 h 136"/>
                  <a:gd name="T82" fmla="*/ 202 w 217"/>
                  <a:gd name="T83" fmla="*/ 20 h 136"/>
                  <a:gd name="T84" fmla="*/ 214 w 217"/>
                  <a:gd name="T85" fmla="*/ 24 h 136"/>
                  <a:gd name="T86" fmla="*/ 212 w 217"/>
                  <a:gd name="T87" fmla="*/ 14 h 136"/>
                  <a:gd name="T88" fmla="*/ 212 w 217"/>
                  <a:gd name="T89" fmla="*/ 14 h 136"/>
                  <a:gd name="T90" fmla="*/ 216 w 217"/>
                  <a:gd name="T91" fmla="*/ 6 h 136"/>
                  <a:gd name="T92" fmla="*/ 213 w 217"/>
                  <a:gd name="T93" fmla="*/ 7 h 136"/>
                  <a:gd name="T94" fmla="*/ 204 w 217"/>
                  <a:gd name="T95" fmla="*/ 8 h 136"/>
                  <a:gd name="T96" fmla="*/ 202 w 217"/>
                  <a:gd name="T97" fmla="*/ 8 h 136"/>
                  <a:gd name="T98" fmla="*/ 202 w 217"/>
                  <a:gd name="T99" fmla="*/ 6 h 136"/>
                  <a:gd name="T100" fmla="*/ 198 w 217"/>
                  <a:gd name="T101" fmla="*/ 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7" h="136">
                    <a:moveTo>
                      <a:pt x="198" y="4"/>
                    </a:moveTo>
                    <a:cubicBezTo>
                      <a:pt x="198" y="4"/>
                      <a:pt x="198" y="4"/>
                      <a:pt x="198" y="4"/>
                    </a:cubicBezTo>
                    <a:cubicBezTo>
                      <a:pt x="198" y="6"/>
                      <a:pt x="196" y="7"/>
                      <a:pt x="194" y="7"/>
                    </a:cubicBezTo>
                    <a:cubicBezTo>
                      <a:pt x="179" y="6"/>
                      <a:pt x="179" y="6"/>
                      <a:pt x="179" y="6"/>
                    </a:cubicBezTo>
                    <a:cubicBezTo>
                      <a:pt x="168" y="4"/>
                      <a:pt x="161" y="2"/>
                      <a:pt x="157" y="0"/>
                    </a:cubicBezTo>
                    <a:cubicBezTo>
                      <a:pt x="135" y="21"/>
                      <a:pt x="135" y="21"/>
                      <a:pt x="135" y="2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17" y="33"/>
                      <a:pt x="108" y="32"/>
                      <a:pt x="106" y="2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4"/>
                      <a:pt x="74" y="0"/>
                      <a:pt x="72" y="0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42" y="20"/>
                      <a:pt x="34" y="27"/>
                      <a:pt x="28" y="35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9" y="78"/>
                      <a:pt x="10" y="82"/>
                      <a:pt x="12" y="86"/>
                    </a:cubicBezTo>
                    <a:cubicBezTo>
                      <a:pt x="15" y="91"/>
                      <a:pt x="17" y="97"/>
                      <a:pt x="17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8" y="122"/>
                      <a:pt x="8" y="122"/>
                      <a:pt x="8" y="122"/>
                    </a:cubicBezTo>
                    <a:cubicBezTo>
                      <a:pt x="8" y="122"/>
                      <a:pt x="9" y="123"/>
                      <a:pt x="9" y="124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8" y="126"/>
                      <a:pt x="12" y="129"/>
                      <a:pt x="18" y="132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7" y="133"/>
                      <a:pt x="37" y="133"/>
                      <a:pt x="37" y="133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6" y="115"/>
                      <a:pt x="46" y="115"/>
                      <a:pt x="46" y="115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2"/>
                      <a:pt x="59" y="122"/>
                      <a:pt x="59" y="122"/>
                    </a:cubicBezTo>
                    <a:cubicBezTo>
                      <a:pt x="57" y="126"/>
                      <a:pt x="58" y="130"/>
                      <a:pt x="62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9" y="131"/>
                      <a:pt x="82" y="130"/>
                      <a:pt x="85" y="128"/>
                    </a:cubicBezTo>
                    <a:cubicBezTo>
                      <a:pt x="86" y="126"/>
                      <a:pt x="89" y="125"/>
                      <a:pt x="92" y="126"/>
                    </a:cubicBezTo>
                    <a:cubicBezTo>
                      <a:pt x="97" y="126"/>
                      <a:pt x="101" y="128"/>
                      <a:pt x="104" y="132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2"/>
                      <a:pt x="111" y="120"/>
                      <a:pt x="112" y="118"/>
                    </a:cubicBezTo>
                    <a:cubicBezTo>
                      <a:pt x="114" y="115"/>
                      <a:pt x="116" y="112"/>
                      <a:pt x="119" y="110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30" y="108"/>
                      <a:pt x="130" y="108"/>
                      <a:pt x="130" y="10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40" y="86"/>
                      <a:pt x="140" y="86"/>
                      <a:pt x="140" y="86"/>
                    </a:cubicBezTo>
                    <a:cubicBezTo>
                      <a:pt x="147" y="82"/>
                      <a:pt x="150" y="78"/>
                      <a:pt x="150" y="75"/>
                    </a:cubicBezTo>
                    <a:cubicBezTo>
                      <a:pt x="148" y="69"/>
                      <a:pt x="148" y="69"/>
                      <a:pt x="148" y="69"/>
                    </a:cubicBezTo>
                    <a:cubicBezTo>
                      <a:pt x="147" y="65"/>
                      <a:pt x="147" y="62"/>
                      <a:pt x="148" y="61"/>
                    </a:cubicBezTo>
                    <a:cubicBezTo>
                      <a:pt x="149" y="60"/>
                      <a:pt x="150" y="60"/>
                      <a:pt x="151" y="60"/>
                    </a:cubicBezTo>
                    <a:cubicBezTo>
                      <a:pt x="154" y="60"/>
                      <a:pt x="157" y="60"/>
                      <a:pt x="160" y="62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44"/>
                      <a:pt x="164" y="44"/>
                      <a:pt x="164" y="44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3"/>
                      <a:pt x="166" y="43"/>
                      <a:pt x="166" y="43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70" y="43"/>
                      <a:pt x="173" y="42"/>
                      <a:pt x="176" y="38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2" y="15"/>
                      <a:pt x="212" y="15"/>
                      <a:pt x="212" y="15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6" y="6"/>
                      <a:pt x="216" y="6"/>
                      <a:pt x="216" y="6"/>
                    </a:cubicBezTo>
                    <a:cubicBezTo>
                      <a:pt x="213" y="6"/>
                      <a:pt x="213" y="6"/>
                      <a:pt x="213" y="6"/>
                    </a:cubicBezTo>
                    <a:cubicBezTo>
                      <a:pt x="213" y="7"/>
                      <a:pt x="213" y="7"/>
                      <a:pt x="213" y="7"/>
                    </a:cubicBezTo>
                    <a:cubicBezTo>
                      <a:pt x="212" y="7"/>
                      <a:pt x="212" y="7"/>
                      <a:pt x="212" y="7"/>
                    </a:cubicBezTo>
                    <a:cubicBezTo>
                      <a:pt x="204" y="8"/>
                      <a:pt x="204" y="8"/>
                      <a:pt x="204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0" y="4"/>
                      <a:pt x="200" y="4"/>
                      <a:pt x="200" y="4"/>
                    </a:cubicBez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iSḷïḍé"/>
              <p:cNvSpPr/>
              <p:nvPr/>
            </p:nvSpPr>
            <p:spPr bwMode="auto">
              <a:xfrm>
                <a:off x="4268" y="2486"/>
                <a:ext cx="81" cy="73"/>
              </a:xfrm>
              <a:custGeom>
                <a:avLst/>
                <a:gdLst>
                  <a:gd name="T0" fmla="*/ 31 w 34"/>
                  <a:gd name="T1" fmla="*/ 17 h 31"/>
                  <a:gd name="T2" fmla="*/ 34 w 34"/>
                  <a:gd name="T3" fmla="*/ 13 h 31"/>
                  <a:gd name="T4" fmla="*/ 34 w 34"/>
                  <a:gd name="T5" fmla="*/ 13 h 31"/>
                  <a:gd name="T6" fmla="*/ 34 w 34"/>
                  <a:gd name="T7" fmla="*/ 13 h 31"/>
                  <a:gd name="T8" fmla="*/ 34 w 34"/>
                  <a:gd name="T9" fmla="*/ 13 h 31"/>
                  <a:gd name="T10" fmla="*/ 24 w 34"/>
                  <a:gd name="T11" fmla="*/ 5 h 31"/>
                  <a:gd name="T12" fmla="*/ 11 w 34"/>
                  <a:gd name="T13" fmla="*/ 1 h 31"/>
                  <a:gd name="T14" fmla="*/ 7 w 34"/>
                  <a:gd name="T15" fmla="*/ 2 h 31"/>
                  <a:gd name="T16" fmla="*/ 7 w 34"/>
                  <a:gd name="T17" fmla="*/ 11 h 31"/>
                  <a:gd name="T18" fmla="*/ 2 w 34"/>
                  <a:gd name="T19" fmla="*/ 19 h 31"/>
                  <a:gd name="T20" fmla="*/ 0 w 34"/>
                  <a:gd name="T21" fmla="*/ 21 h 31"/>
                  <a:gd name="T22" fmla="*/ 4 w 34"/>
                  <a:gd name="T23" fmla="*/ 25 h 31"/>
                  <a:gd name="T24" fmla="*/ 5 w 34"/>
                  <a:gd name="T25" fmla="*/ 25 h 31"/>
                  <a:gd name="T26" fmla="*/ 6 w 34"/>
                  <a:gd name="T27" fmla="*/ 29 h 31"/>
                  <a:gd name="T28" fmla="*/ 11 w 34"/>
                  <a:gd name="T29" fmla="*/ 31 h 31"/>
                  <a:gd name="T30" fmla="*/ 17 w 34"/>
                  <a:gd name="T31" fmla="*/ 28 h 31"/>
                  <a:gd name="T32" fmla="*/ 26 w 34"/>
                  <a:gd name="T33" fmla="*/ 30 h 31"/>
                  <a:gd name="T34" fmla="*/ 26 w 34"/>
                  <a:gd name="T35" fmla="*/ 27 h 31"/>
                  <a:gd name="T36" fmla="*/ 31 w 34"/>
                  <a:gd name="T37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1">
                    <a:moveTo>
                      <a:pt x="31" y="17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1"/>
                      <a:pt x="14" y="0"/>
                      <a:pt x="1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3"/>
                      <a:pt x="5" y="17"/>
                      <a:pt x="2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3" y="29"/>
                      <a:pt x="15" y="28"/>
                      <a:pt x="17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7" y="21"/>
                      <a:pt x="29" y="18"/>
                      <a:pt x="3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išḷîḑe"/>
              <p:cNvSpPr/>
              <p:nvPr/>
            </p:nvSpPr>
            <p:spPr bwMode="auto">
              <a:xfrm>
                <a:off x="3892" y="2216"/>
                <a:ext cx="447" cy="345"/>
              </a:xfrm>
              <a:custGeom>
                <a:avLst/>
                <a:gdLst>
                  <a:gd name="T0" fmla="*/ 120 w 189"/>
                  <a:gd name="T1" fmla="*/ 23 h 146"/>
                  <a:gd name="T2" fmla="*/ 85 w 189"/>
                  <a:gd name="T3" fmla="*/ 9 h 146"/>
                  <a:gd name="T4" fmla="*/ 85 w 189"/>
                  <a:gd name="T5" fmla="*/ 1 h 146"/>
                  <a:gd name="T6" fmla="*/ 82 w 189"/>
                  <a:gd name="T7" fmla="*/ 0 h 146"/>
                  <a:gd name="T8" fmla="*/ 66 w 189"/>
                  <a:gd name="T9" fmla="*/ 16 h 146"/>
                  <a:gd name="T10" fmla="*/ 58 w 189"/>
                  <a:gd name="T11" fmla="*/ 24 h 146"/>
                  <a:gd name="T12" fmla="*/ 48 w 189"/>
                  <a:gd name="T13" fmla="*/ 19 h 146"/>
                  <a:gd name="T14" fmla="*/ 31 w 189"/>
                  <a:gd name="T15" fmla="*/ 25 h 146"/>
                  <a:gd name="T16" fmla="*/ 10 w 189"/>
                  <a:gd name="T17" fmla="*/ 11 h 146"/>
                  <a:gd name="T18" fmla="*/ 2 w 189"/>
                  <a:gd name="T19" fmla="*/ 17 h 146"/>
                  <a:gd name="T20" fmla="*/ 2 w 189"/>
                  <a:gd name="T21" fmla="*/ 18 h 146"/>
                  <a:gd name="T22" fmla="*/ 0 w 189"/>
                  <a:gd name="T23" fmla="*/ 20 h 146"/>
                  <a:gd name="T24" fmla="*/ 4 w 189"/>
                  <a:gd name="T25" fmla="*/ 21 h 146"/>
                  <a:gd name="T26" fmla="*/ 5 w 189"/>
                  <a:gd name="T27" fmla="*/ 21 h 146"/>
                  <a:gd name="T28" fmla="*/ 34 w 189"/>
                  <a:gd name="T29" fmla="*/ 43 h 146"/>
                  <a:gd name="T30" fmla="*/ 62 w 189"/>
                  <a:gd name="T31" fmla="*/ 75 h 146"/>
                  <a:gd name="T32" fmla="*/ 90 w 189"/>
                  <a:gd name="T33" fmla="*/ 72 h 146"/>
                  <a:gd name="T34" fmla="*/ 91 w 189"/>
                  <a:gd name="T35" fmla="*/ 71 h 146"/>
                  <a:gd name="T36" fmla="*/ 99 w 189"/>
                  <a:gd name="T37" fmla="*/ 73 h 146"/>
                  <a:gd name="T38" fmla="*/ 100 w 189"/>
                  <a:gd name="T39" fmla="*/ 75 h 146"/>
                  <a:gd name="T40" fmla="*/ 93 w 189"/>
                  <a:gd name="T41" fmla="*/ 93 h 146"/>
                  <a:gd name="T42" fmla="*/ 84 w 189"/>
                  <a:gd name="T43" fmla="*/ 93 h 146"/>
                  <a:gd name="T44" fmla="*/ 74 w 189"/>
                  <a:gd name="T45" fmla="*/ 117 h 146"/>
                  <a:gd name="T46" fmla="*/ 89 w 189"/>
                  <a:gd name="T47" fmla="*/ 127 h 146"/>
                  <a:gd name="T48" fmla="*/ 93 w 189"/>
                  <a:gd name="T49" fmla="*/ 133 h 146"/>
                  <a:gd name="T50" fmla="*/ 100 w 189"/>
                  <a:gd name="T51" fmla="*/ 133 h 146"/>
                  <a:gd name="T52" fmla="*/ 115 w 189"/>
                  <a:gd name="T53" fmla="*/ 139 h 146"/>
                  <a:gd name="T54" fmla="*/ 118 w 189"/>
                  <a:gd name="T55" fmla="*/ 143 h 146"/>
                  <a:gd name="T56" fmla="*/ 132 w 189"/>
                  <a:gd name="T57" fmla="*/ 144 h 146"/>
                  <a:gd name="T58" fmla="*/ 152 w 189"/>
                  <a:gd name="T59" fmla="*/ 143 h 146"/>
                  <a:gd name="T60" fmla="*/ 159 w 189"/>
                  <a:gd name="T61" fmla="*/ 139 h 146"/>
                  <a:gd name="T62" fmla="*/ 158 w 189"/>
                  <a:gd name="T63" fmla="*/ 131 h 146"/>
                  <a:gd name="T64" fmla="*/ 162 w 189"/>
                  <a:gd name="T65" fmla="*/ 119 h 146"/>
                  <a:gd name="T66" fmla="*/ 170 w 189"/>
                  <a:gd name="T67" fmla="*/ 111 h 146"/>
                  <a:gd name="T68" fmla="*/ 186 w 189"/>
                  <a:gd name="T69" fmla="*/ 111 h 146"/>
                  <a:gd name="T70" fmla="*/ 181 w 189"/>
                  <a:gd name="T71" fmla="*/ 98 h 146"/>
                  <a:gd name="T72" fmla="*/ 174 w 189"/>
                  <a:gd name="T73" fmla="*/ 97 h 146"/>
                  <a:gd name="T74" fmla="*/ 174 w 189"/>
                  <a:gd name="T75" fmla="*/ 97 h 146"/>
                  <a:gd name="T76" fmla="*/ 156 w 189"/>
                  <a:gd name="T77" fmla="*/ 86 h 146"/>
                  <a:gd name="T78" fmla="*/ 147 w 189"/>
                  <a:gd name="T79" fmla="*/ 83 h 146"/>
                  <a:gd name="T80" fmla="*/ 132 w 189"/>
                  <a:gd name="T81" fmla="*/ 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9" h="146">
                    <a:moveTo>
                      <a:pt x="132" y="43"/>
                    </a:moveTo>
                    <a:cubicBezTo>
                      <a:pt x="128" y="39"/>
                      <a:pt x="124" y="33"/>
                      <a:pt x="120" y="23"/>
                    </a:cubicBezTo>
                    <a:cubicBezTo>
                      <a:pt x="109" y="23"/>
                      <a:pt x="102" y="21"/>
                      <a:pt x="99" y="17"/>
                    </a:cubicBezTo>
                    <a:cubicBezTo>
                      <a:pt x="96" y="13"/>
                      <a:pt x="92" y="11"/>
                      <a:pt x="85" y="9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7" y="3"/>
                      <a:pt x="74" y="5"/>
                      <a:pt x="72" y="8"/>
                    </a:cubicBezTo>
                    <a:cubicBezTo>
                      <a:pt x="71" y="11"/>
                      <a:pt x="69" y="14"/>
                      <a:pt x="66" y="16"/>
                    </a:cubicBezTo>
                    <a:cubicBezTo>
                      <a:pt x="64" y="23"/>
                      <a:pt x="62" y="26"/>
                      <a:pt x="60" y="26"/>
                    </a:cubicBezTo>
                    <a:cubicBezTo>
                      <a:pt x="59" y="26"/>
                      <a:pt x="58" y="25"/>
                      <a:pt x="58" y="24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2" y="20"/>
                      <a:pt x="50" y="19"/>
                      <a:pt x="48" y="19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1" y="23"/>
                      <a:pt x="37" y="25"/>
                      <a:pt x="3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" y="22"/>
                      <a:pt x="9" y="17"/>
                      <a:pt x="10" y="1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12" y="31"/>
                      <a:pt x="17" y="37"/>
                      <a:pt x="20" y="38"/>
                    </a:cubicBezTo>
                    <a:cubicBezTo>
                      <a:pt x="21" y="39"/>
                      <a:pt x="26" y="41"/>
                      <a:pt x="34" y="43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3" y="50"/>
                      <a:pt x="58" y="59"/>
                      <a:pt x="62" y="75"/>
                    </a:cubicBezTo>
                    <a:cubicBezTo>
                      <a:pt x="69" y="79"/>
                      <a:pt x="73" y="81"/>
                      <a:pt x="76" y="81"/>
                    </a:cubicBezTo>
                    <a:cubicBezTo>
                      <a:pt x="78" y="79"/>
                      <a:pt x="83" y="77"/>
                      <a:pt x="90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1" y="71"/>
                      <a:pt x="91" y="71"/>
                      <a:pt x="91" y="71"/>
                    </a:cubicBezTo>
                    <a:cubicBezTo>
                      <a:pt x="92" y="72"/>
                      <a:pt x="92" y="72"/>
                      <a:pt x="92" y="72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7" y="85"/>
                      <a:pt x="95" y="91"/>
                      <a:pt x="93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7"/>
                      <a:pt x="81" y="103"/>
                      <a:pt x="76" y="111"/>
                    </a:cubicBezTo>
                    <a:cubicBezTo>
                      <a:pt x="74" y="113"/>
                      <a:pt x="74" y="115"/>
                      <a:pt x="74" y="117"/>
                    </a:cubicBezTo>
                    <a:cubicBezTo>
                      <a:pt x="83" y="123"/>
                      <a:pt x="83" y="123"/>
                      <a:pt x="83" y="123"/>
                    </a:cubicBezTo>
                    <a:cubicBezTo>
                      <a:pt x="85" y="126"/>
                      <a:pt x="87" y="127"/>
                      <a:pt x="89" y="127"/>
                    </a:cubicBezTo>
                    <a:cubicBezTo>
                      <a:pt x="91" y="127"/>
                      <a:pt x="91" y="127"/>
                      <a:pt x="91" y="127"/>
                    </a:cubicBezTo>
                    <a:cubicBezTo>
                      <a:pt x="93" y="133"/>
                      <a:pt x="93" y="133"/>
                      <a:pt x="93" y="133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101" y="131"/>
                      <a:pt x="102" y="131"/>
                      <a:pt x="104" y="131"/>
                    </a:cubicBezTo>
                    <a:cubicBezTo>
                      <a:pt x="108" y="131"/>
                      <a:pt x="111" y="133"/>
                      <a:pt x="115" y="139"/>
                    </a:cubicBezTo>
                    <a:cubicBezTo>
                      <a:pt x="115" y="139"/>
                      <a:pt x="115" y="139"/>
                      <a:pt x="115" y="139"/>
                    </a:cubicBezTo>
                    <a:cubicBezTo>
                      <a:pt x="118" y="143"/>
                      <a:pt x="118" y="143"/>
                      <a:pt x="118" y="143"/>
                    </a:cubicBezTo>
                    <a:cubicBezTo>
                      <a:pt x="119" y="143"/>
                      <a:pt x="119" y="143"/>
                      <a:pt x="119" y="143"/>
                    </a:cubicBezTo>
                    <a:cubicBezTo>
                      <a:pt x="121" y="141"/>
                      <a:pt x="126" y="142"/>
                      <a:pt x="132" y="144"/>
                    </a:cubicBezTo>
                    <a:cubicBezTo>
                      <a:pt x="142" y="146"/>
                      <a:pt x="142" y="146"/>
                      <a:pt x="142" y="146"/>
                    </a:cubicBezTo>
                    <a:cubicBezTo>
                      <a:pt x="152" y="143"/>
                      <a:pt x="152" y="143"/>
                      <a:pt x="152" y="143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9" y="139"/>
                      <a:pt x="159" y="139"/>
                      <a:pt x="159" y="139"/>
                    </a:cubicBezTo>
                    <a:cubicBezTo>
                      <a:pt x="156" y="136"/>
                      <a:pt x="156" y="136"/>
                      <a:pt x="156" y="136"/>
                    </a:cubicBezTo>
                    <a:cubicBezTo>
                      <a:pt x="156" y="135"/>
                      <a:pt x="156" y="133"/>
                      <a:pt x="158" y="131"/>
                    </a:cubicBezTo>
                    <a:cubicBezTo>
                      <a:pt x="161" y="129"/>
                      <a:pt x="162" y="127"/>
                      <a:pt x="162" y="124"/>
                    </a:cubicBezTo>
                    <a:cubicBezTo>
                      <a:pt x="162" y="119"/>
                      <a:pt x="162" y="119"/>
                      <a:pt x="162" y="119"/>
                    </a:cubicBezTo>
                    <a:cubicBezTo>
                      <a:pt x="162" y="117"/>
                      <a:pt x="162" y="115"/>
                      <a:pt x="163" y="115"/>
                    </a:cubicBezTo>
                    <a:cubicBezTo>
                      <a:pt x="164" y="113"/>
                      <a:pt x="166" y="112"/>
                      <a:pt x="170" y="111"/>
                    </a:cubicBezTo>
                    <a:cubicBezTo>
                      <a:pt x="175" y="111"/>
                      <a:pt x="181" y="113"/>
                      <a:pt x="189" y="119"/>
                    </a:cubicBezTo>
                    <a:cubicBezTo>
                      <a:pt x="186" y="111"/>
                      <a:pt x="186" y="111"/>
                      <a:pt x="186" y="111"/>
                    </a:cubicBezTo>
                    <a:cubicBezTo>
                      <a:pt x="182" y="105"/>
                      <a:pt x="182" y="105"/>
                      <a:pt x="182" y="105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47" y="85"/>
                      <a:pt x="147" y="85"/>
                      <a:pt x="147" y="85"/>
                    </a:cubicBezTo>
                    <a:cubicBezTo>
                      <a:pt x="147" y="83"/>
                      <a:pt x="147" y="83"/>
                      <a:pt x="147" y="83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0" y="57"/>
                      <a:pt x="136" y="46"/>
                      <a:pt x="13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íṥḷïḓe"/>
              <p:cNvSpPr/>
              <p:nvPr/>
            </p:nvSpPr>
            <p:spPr bwMode="auto">
              <a:xfrm>
                <a:off x="3658" y="1555"/>
                <a:ext cx="416" cy="594"/>
              </a:xfrm>
              <a:custGeom>
                <a:avLst/>
                <a:gdLst>
                  <a:gd name="T0" fmla="*/ 158 w 176"/>
                  <a:gd name="T1" fmla="*/ 74 h 251"/>
                  <a:gd name="T2" fmla="*/ 140 w 176"/>
                  <a:gd name="T3" fmla="*/ 69 h 251"/>
                  <a:gd name="T4" fmla="*/ 139 w 176"/>
                  <a:gd name="T5" fmla="*/ 52 h 251"/>
                  <a:gd name="T6" fmla="*/ 134 w 176"/>
                  <a:gd name="T7" fmla="*/ 46 h 251"/>
                  <a:gd name="T8" fmla="*/ 117 w 176"/>
                  <a:gd name="T9" fmla="*/ 38 h 251"/>
                  <a:gd name="T10" fmla="*/ 117 w 176"/>
                  <a:gd name="T11" fmla="*/ 24 h 251"/>
                  <a:gd name="T12" fmla="*/ 113 w 176"/>
                  <a:gd name="T13" fmla="*/ 20 h 251"/>
                  <a:gd name="T14" fmla="*/ 105 w 176"/>
                  <a:gd name="T15" fmla="*/ 15 h 251"/>
                  <a:gd name="T16" fmla="*/ 100 w 176"/>
                  <a:gd name="T17" fmla="*/ 0 h 251"/>
                  <a:gd name="T18" fmla="*/ 89 w 176"/>
                  <a:gd name="T19" fmla="*/ 8 h 251"/>
                  <a:gd name="T20" fmla="*/ 78 w 176"/>
                  <a:gd name="T21" fmla="*/ 24 h 251"/>
                  <a:gd name="T22" fmla="*/ 71 w 176"/>
                  <a:gd name="T23" fmla="*/ 33 h 251"/>
                  <a:gd name="T24" fmla="*/ 59 w 176"/>
                  <a:gd name="T25" fmla="*/ 39 h 251"/>
                  <a:gd name="T26" fmla="*/ 45 w 176"/>
                  <a:gd name="T27" fmla="*/ 39 h 251"/>
                  <a:gd name="T28" fmla="*/ 32 w 176"/>
                  <a:gd name="T29" fmla="*/ 50 h 251"/>
                  <a:gd name="T30" fmla="*/ 24 w 176"/>
                  <a:gd name="T31" fmla="*/ 45 h 251"/>
                  <a:gd name="T32" fmla="*/ 17 w 176"/>
                  <a:gd name="T33" fmla="*/ 32 h 251"/>
                  <a:gd name="T34" fmla="*/ 8 w 176"/>
                  <a:gd name="T35" fmla="*/ 48 h 251"/>
                  <a:gd name="T36" fmla="*/ 7 w 176"/>
                  <a:gd name="T37" fmla="*/ 48 h 251"/>
                  <a:gd name="T38" fmla="*/ 15 w 176"/>
                  <a:gd name="T39" fmla="*/ 84 h 251"/>
                  <a:gd name="T40" fmla="*/ 18 w 176"/>
                  <a:gd name="T41" fmla="*/ 94 h 251"/>
                  <a:gd name="T42" fmla="*/ 6 w 176"/>
                  <a:gd name="T43" fmla="*/ 100 h 251"/>
                  <a:gd name="T44" fmla="*/ 24 w 176"/>
                  <a:gd name="T45" fmla="*/ 120 h 251"/>
                  <a:gd name="T46" fmla="*/ 24 w 176"/>
                  <a:gd name="T47" fmla="*/ 120 h 251"/>
                  <a:gd name="T48" fmla="*/ 19 w 176"/>
                  <a:gd name="T49" fmla="*/ 140 h 251"/>
                  <a:gd name="T50" fmla="*/ 8 w 176"/>
                  <a:gd name="T51" fmla="*/ 147 h 251"/>
                  <a:gd name="T52" fmla="*/ 18 w 176"/>
                  <a:gd name="T53" fmla="*/ 179 h 251"/>
                  <a:gd name="T54" fmla="*/ 24 w 176"/>
                  <a:gd name="T55" fmla="*/ 189 h 251"/>
                  <a:gd name="T56" fmla="*/ 16 w 176"/>
                  <a:gd name="T57" fmla="*/ 208 h 251"/>
                  <a:gd name="T58" fmla="*/ 10 w 176"/>
                  <a:gd name="T59" fmla="*/ 225 h 251"/>
                  <a:gd name="T60" fmla="*/ 11 w 176"/>
                  <a:gd name="T61" fmla="*/ 238 h 251"/>
                  <a:gd name="T62" fmla="*/ 13 w 176"/>
                  <a:gd name="T63" fmla="*/ 241 h 251"/>
                  <a:gd name="T64" fmla="*/ 14 w 176"/>
                  <a:gd name="T65" fmla="*/ 244 h 251"/>
                  <a:gd name="T66" fmla="*/ 14 w 176"/>
                  <a:gd name="T67" fmla="*/ 244 h 251"/>
                  <a:gd name="T68" fmla="*/ 47 w 176"/>
                  <a:gd name="T69" fmla="*/ 248 h 251"/>
                  <a:gd name="T70" fmla="*/ 56 w 176"/>
                  <a:gd name="T71" fmla="*/ 232 h 251"/>
                  <a:gd name="T72" fmla="*/ 104 w 176"/>
                  <a:gd name="T73" fmla="*/ 176 h 251"/>
                  <a:gd name="T74" fmla="*/ 125 w 176"/>
                  <a:gd name="T75" fmla="*/ 164 h 251"/>
                  <a:gd name="T76" fmla="*/ 117 w 176"/>
                  <a:gd name="T77" fmla="*/ 156 h 251"/>
                  <a:gd name="T78" fmla="*/ 115 w 176"/>
                  <a:gd name="T79" fmla="*/ 147 h 251"/>
                  <a:gd name="T80" fmla="*/ 87 w 176"/>
                  <a:gd name="T81" fmla="*/ 119 h 251"/>
                  <a:gd name="T82" fmla="*/ 61 w 176"/>
                  <a:gd name="T83" fmla="*/ 114 h 251"/>
                  <a:gd name="T84" fmla="*/ 51 w 176"/>
                  <a:gd name="T85" fmla="*/ 100 h 251"/>
                  <a:gd name="T86" fmla="*/ 67 w 176"/>
                  <a:gd name="T87" fmla="*/ 74 h 251"/>
                  <a:gd name="T88" fmla="*/ 71 w 176"/>
                  <a:gd name="T89" fmla="*/ 61 h 251"/>
                  <a:gd name="T90" fmla="*/ 104 w 176"/>
                  <a:gd name="T91" fmla="*/ 67 h 251"/>
                  <a:gd name="T92" fmla="*/ 101 w 176"/>
                  <a:gd name="T93" fmla="*/ 80 h 251"/>
                  <a:gd name="T94" fmla="*/ 120 w 176"/>
                  <a:gd name="T95" fmla="*/ 95 h 251"/>
                  <a:gd name="T96" fmla="*/ 150 w 176"/>
                  <a:gd name="T97" fmla="*/ 122 h 251"/>
                  <a:gd name="T98" fmla="*/ 166 w 176"/>
                  <a:gd name="T99" fmla="*/ 102 h 251"/>
                  <a:gd name="T100" fmla="*/ 168 w 176"/>
                  <a:gd name="T101" fmla="*/ 92 h 251"/>
                  <a:gd name="T102" fmla="*/ 175 w 176"/>
                  <a:gd name="T103" fmla="*/ 87 h 251"/>
                  <a:gd name="T104" fmla="*/ 163 w 176"/>
                  <a:gd name="T105" fmla="*/ 7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6" h="251">
                    <a:moveTo>
                      <a:pt x="162" y="76"/>
                    </a:moveTo>
                    <a:cubicBezTo>
                      <a:pt x="159" y="74"/>
                      <a:pt x="159" y="74"/>
                      <a:pt x="159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4"/>
                      <a:pt x="158" y="74"/>
                      <a:pt x="158" y="74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45" y="68"/>
                      <a:pt x="145" y="68"/>
                      <a:pt x="145" y="68"/>
                    </a:cubicBezTo>
                    <a:cubicBezTo>
                      <a:pt x="142" y="68"/>
                      <a:pt x="142" y="68"/>
                      <a:pt x="142" y="68"/>
                    </a:cubicBezTo>
                    <a:cubicBezTo>
                      <a:pt x="140" y="69"/>
                      <a:pt x="140" y="69"/>
                      <a:pt x="140" y="69"/>
                    </a:cubicBezTo>
                    <a:cubicBezTo>
                      <a:pt x="135" y="61"/>
                      <a:pt x="135" y="61"/>
                      <a:pt x="135" y="61"/>
                    </a:cubicBezTo>
                    <a:cubicBezTo>
                      <a:pt x="136" y="60"/>
                      <a:pt x="136" y="60"/>
                      <a:pt x="136" y="60"/>
                    </a:cubicBezTo>
                    <a:cubicBezTo>
                      <a:pt x="139" y="56"/>
                      <a:pt x="139" y="56"/>
                      <a:pt x="139" y="56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41" y="48"/>
                      <a:pt x="141" y="48"/>
                      <a:pt x="141" y="48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7" y="18"/>
                      <a:pt x="117" y="18"/>
                      <a:pt x="117" y="18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8" y="50"/>
                      <a:pt x="37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5"/>
                      <a:pt x="3" y="58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19" y="140"/>
                      <a:pt x="19" y="140"/>
                      <a:pt x="19" y="140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7"/>
                      <a:pt x="8" y="147"/>
                      <a:pt x="8" y="147"/>
                    </a:cubicBezTo>
                    <a:cubicBezTo>
                      <a:pt x="5" y="156"/>
                      <a:pt x="5" y="156"/>
                      <a:pt x="5" y="156"/>
                    </a:cubicBezTo>
                    <a:cubicBezTo>
                      <a:pt x="4" y="166"/>
                      <a:pt x="4" y="166"/>
                      <a:pt x="4" y="166"/>
                    </a:cubicBezTo>
                    <a:cubicBezTo>
                      <a:pt x="6" y="172"/>
                      <a:pt x="6" y="172"/>
                      <a:pt x="6" y="172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19" y="180"/>
                      <a:pt x="19" y="180"/>
                      <a:pt x="19" y="180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17" y="204"/>
                      <a:pt x="17" y="204"/>
                      <a:pt x="17" y="204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2" y="217"/>
                      <a:pt x="12" y="217"/>
                      <a:pt x="12" y="217"/>
                    </a:cubicBezTo>
                    <a:cubicBezTo>
                      <a:pt x="10" y="224"/>
                      <a:pt x="10" y="224"/>
                      <a:pt x="10" y="224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8" y="227"/>
                      <a:pt x="7" y="228"/>
                      <a:pt x="6" y="231"/>
                    </a:cubicBezTo>
                    <a:cubicBezTo>
                      <a:pt x="5" y="232"/>
                      <a:pt x="5" y="232"/>
                      <a:pt x="6" y="233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5" y="246"/>
                      <a:pt x="15" y="246"/>
                      <a:pt x="15" y="246"/>
                    </a:cubicBezTo>
                    <a:cubicBezTo>
                      <a:pt x="18" y="248"/>
                      <a:pt x="18" y="248"/>
                      <a:pt x="18" y="248"/>
                    </a:cubicBezTo>
                    <a:cubicBezTo>
                      <a:pt x="33" y="251"/>
                      <a:pt x="33" y="251"/>
                      <a:pt x="33" y="251"/>
                    </a:cubicBezTo>
                    <a:cubicBezTo>
                      <a:pt x="37" y="251"/>
                      <a:pt x="42" y="250"/>
                      <a:pt x="47" y="248"/>
                    </a:cubicBezTo>
                    <a:cubicBezTo>
                      <a:pt x="51" y="246"/>
                      <a:pt x="56" y="245"/>
                      <a:pt x="61" y="246"/>
                    </a:cubicBezTo>
                    <a:cubicBezTo>
                      <a:pt x="61" y="243"/>
                      <a:pt x="61" y="243"/>
                      <a:pt x="61" y="243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56" y="232"/>
                      <a:pt x="56" y="232"/>
                      <a:pt x="56" y="232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79" y="200"/>
                      <a:pt x="79" y="200"/>
                      <a:pt x="79" y="200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12" y="174"/>
                      <a:pt x="112" y="174"/>
                      <a:pt x="112" y="174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9" y="166"/>
                      <a:pt x="122" y="165"/>
                      <a:pt x="125" y="164"/>
                    </a:cubicBezTo>
                    <a:cubicBezTo>
                      <a:pt x="123" y="162"/>
                      <a:pt x="123" y="162"/>
                      <a:pt x="123" y="162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3" y="151"/>
                      <a:pt x="113" y="151"/>
                      <a:pt x="113" y="151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09" y="148"/>
                      <a:pt x="109" y="148"/>
                      <a:pt x="109" y="148"/>
                    </a:cubicBez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44"/>
                      <a:pt x="91" y="141"/>
                      <a:pt x="90" y="138"/>
                    </a:cubicBezTo>
                    <a:cubicBezTo>
                      <a:pt x="88" y="131"/>
                      <a:pt x="87" y="125"/>
                      <a:pt x="87" y="119"/>
                    </a:cubicBezTo>
                    <a:cubicBezTo>
                      <a:pt x="86" y="121"/>
                      <a:pt x="84" y="122"/>
                      <a:pt x="82" y="122"/>
                    </a:cubicBezTo>
                    <a:cubicBezTo>
                      <a:pt x="73" y="120"/>
                      <a:pt x="73" y="120"/>
                      <a:pt x="73" y="120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61" y="114"/>
                      <a:pt x="61" y="114"/>
                      <a:pt x="61" y="114"/>
                    </a:cubicBezTo>
                    <a:cubicBezTo>
                      <a:pt x="58" y="114"/>
                      <a:pt x="58" y="114"/>
                      <a:pt x="58" y="114"/>
                    </a:cubicBezTo>
                    <a:cubicBezTo>
                      <a:pt x="56" y="114"/>
                      <a:pt x="53" y="113"/>
                      <a:pt x="52" y="112"/>
                    </a:cubicBezTo>
                    <a:cubicBezTo>
                      <a:pt x="49" y="110"/>
                      <a:pt x="48" y="108"/>
                      <a:pt x="48" y="107"/>
                    </a:cubicBezTo>
                    <a:cubicBezTo>
                      <a:pt x="47" y="104"/>
                      <a:pt x="48" y="102"/>
                      <a:pt x="51" y="100"/>
                    </a:cubicBezTo>
                    <a:cubicBezTo>
                      <a:pt x="53" y="98"/>
                      <a:pt x="57" y="94"/>
                      <a:pt x="59" y="90"/>
                    </a:cubicBezTo>
                    <a:cubicBezTo>
                      <a:pt x="57" y="87"/>
                      <a:pt x="55" y="83"/>
                      <a:pt x="57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7"/>
                      <a:pt x="61" y="76"/>
                      <a:pt x="67" y="74"/>
                    </a:cubicBezTo>
                    <a:cubicBezTo>
                      <a:pt x="67" y="72"/>
                      <a:pt x="68" y="70"/>
                      <a:pt x="69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0" y="67"/>
                      <a:pt x="69" y="64"/>
                      <a:pt x="71" y="61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7" y="58"/>
                      <a:pt x="82" y="58"/>
                      <a:pt x="86" y="60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107" y="72"/>
                      <a:pt x="107" y="72"/>
                      <a:pt x="107" y="72"/>
                    </a:cubicBezTo>
                    <a:cubicBezTo>
                      <a:pt x="107" y="74"/>
                      <a:pt x="106" y="76"/>
                      <a:pt x="105" y="76"/>
                    </a:cubicBezTo>
                    <a:cubicBezTo>
                      <a:pt x="103" y="76"/>
                      <a:pt x="102" y="78"/>
                      <a:pt x="101" y="80"/>
                    </a:cubicBezTo>
                    <a:cubicBezTo>
                      <a:pt x="105" y="90"/>
                      <a:pt x="105" y="90"/>
                      <a:pt x="105" y="90"/>
                    </a:cubicBezTo>
                    <a:cubicBezTo>
                      <a:pt x="108" y="86"/>
                      <a:pt x="110" y="84"/>
                      <a:pt x="113" y="84"/>
                    </a:cubicBezTo>
                    <a:cubicBezTo>
                      <a:pt x="114" y="84"/>
                      <a:pt x="115" y="84"/>
                      <a:pt x="117" y="86"/>
                    </a:cubicBezTo>
                    <a:cubicBezTo>
                      <a:pt x="118" y="88"/>
                      <a:pt x="119" y="92"/>
                      <a:pt x="120" y="95"/>
                    </a:cubicBezTo>
                    <a:cubicBezTo>
                      <a:pt x="120" y="100"/>
                      <a:pt x="121" y="103"/>
                      <a:pt x="123" y="105"/>
                    </a:cubicBezTo>
                    <a:cubicBezTo>
                      <a:pt x="126" y="110"/>
                      <a:pt x="126" y="110"/>
                      <a:pt x="126" y="110"/>
                    </a:cubicBezTo>
                    <a:cubicBezTo>
                      <a:pt x="131" y="116"/>
                      <a:pt x="133" y="120"/>
                      <a:pt x="134" y="124"/>
                    </a:cubicBezTo>
                    <a:cubicBezTo>
                      <a:pt x="150" y="122"/>
                      <a:pt x="150" y="122"/>
                      <a:pt x="150" y="122"/>
                    </a:cubicBezTo>
                    <a:cubicBezTo>
                      <a:pt x="157" y="118"/>
                      <a:pt x="157" y="118"/>
                      <a:pt x="157" y="118"/>
                    </a:cubicBezTo>
                    <a:cubicBezTo>
                      <a:pt x="163" y="110"/>
                      <a:pt x="163" y="110"/>
                      <a:pt x="163" y="110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3"/>
                      <a:pt x="168" y="93"/>
                      <a:pt x="168" y="93"/>
                    </a:cubicBezTo>
                    <a:cubicBezTo>
                      <a:pt x="168" y="92"/>
                      <a:pt x="168" y="92"/>
                      <a:pt x="168" y="92"/>
                    </a:cubicBezTo>
                    <a:cubicBezTo>
                      <a:pt x="169" y="92"/>
                      <a:pt x="169" y="92"/>
                      <a:pt x="169" y="92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5" y="87"/>
                      <a:pt x="175" y="87"/>
                      <a:pt x="175" y="87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3" y="78"/>
                      <a:pt x="163" y="78"/>
                      <a:pt x="163" y="78"/>
                    </a:cubicBezTo>
                    <a:lnTo>
                      <a:pt x="162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iŝḷiḍè"/>
              <p:cNvSpPr/>
              <p:nvPr/>
            </p:nvSpPr>
            <p:spPr bwMode="auto">
              <a:xfrm>
                <a:off x="3466" y="2126"/>
                <a:ext cx="440" cy="433"/>
              </a:xfrm>
              <a:custGeom>
                <a:avLst/>
                <a:gdLst>
                  <a:gd name="T0" fmla="*/ 41 w 186"/>
                  <a:gd name="T1" fmla="*/ 60 h 183"/>
                  <a:gd name="T2" fmla="*/ 2 w 186"/>
                  <a:gd name="T3" fmla="*/ 81 h 183"/>
                  <a:gd name="T4" fmla="*/ 15 w 186"/>
                  <a:gd name="T5" fmla="*/ 111 h 183"/>
                  <a:gd name="T6" fmla="*/ 16 w 186"/>
                  <a:gd name="T7" fmla="*/ 111 h 183"/>
                  <a:gd name="T8" fmla="*/ 34 w 186"/>
                  <a:gd name="T9" fmla="*/ 143 h 183"/>
                  <a:gd name="T10" fmla="*/ 44 w 186"/>
                  <a:gd name="T11" fmla="*/ 145 h 183"/>
                  <a:gd name="T12" fmla="*/ 53 w 186"/>
                  <a:gd name="T13" fmla="*/ 150 h 183"/>
                  <a:gd name="T14" fmla="*/ 106 w 186"/>
                  <a:gd name="T15" fmla="*/ 155 h 183"/>
                  <a:gd name="T16" fmla="*/ 109 w 186"/>
                  <a:gd name="T17" fmla="*/ 173 h 183"/>
                  <a:gd name="T18" fmla="*/ 130 w 186"/>
                  <a:gd name="T19" fmla="*/ 171 h 183"/>
                  <a:gd name="T20" fmla="*/ 142 w 186"/>
                  <a:gd name="T21" fmla="*/ 183 h 183"/>
                  <a:gd name="T22" fmla="*/ 151 w 186"/>
                  <a:gd name="T23" fmla="*/ 174 h 183"/>
                  <a:gd name="T24" fmla="*/ 163 w 186"/>
                  <a:gd name="T25" fmla="*/ 175 h 183"/>
                  <a:gd name="T26" fmla="*/ 174 w 186"/>
                  <a:gd name="T27" fmla="*/ 165 h 183"/>
                  <a:gd name="T28" fmla="*/ 172 w 186"/>
                  <a:gd name="T29" fmla="*/ 163 h 183"/>
                  <a:gd name="T30" fmla="*/ 173 w 186"/>
                  <a:gd name="T31" fmla="*/ 153 h 183"/>
                  <a:gd name="T32" fmla="*/ 152 w 186"/>
                  <a:gd name="T33" fmla="*/ 147 h 183"/>
                  <a:gd name="T34" fmla="*/ 142 w 186"/>
                  <a:gd name="T35" fmla="*/ 131 h 183"/>
                  <a:gd name="T36" fmla="*/ 138 w 186"/>
                  <a:gd name="T37" fmla="*/ 118 h 183"/>
                  <a:gd name="T38" fmla="*/ 149 w 186"/>
                  <a:gd name="T39" fmla="*/ 113 h 183"/>
                  <a:gd name="T40" fmla="*/ 156 w 186"/>
                  <a:gd name="T41" fmla="*/ 102 h 183"/>
                  <a:gd name="T42" fmla="*/ 160 w 186"/>
                  <a:gd name="T43" fmla="*/ 98 h 183"/>
                  <a:gd name="T44" fmla="*/ 160 w 186"/>
                  <a:gd name="T45" fmla="*/ 81 h 183"/>
                  <a:gd name="T46" fmla="*/ 170 w 186"/>
                  <a:gd name="T47" fmla="*/ 83 h 183"/>
                  <a:gd name="T48" fmla="*/ 171 w 186"/>
                  <a:gd name="T49" fmla="*/ 84 h 183"/>
                  <a:gd name="T50" fmla="*/ 186 w 186"/>
                  <a:gd name="T51" fmla="*/ 81 h 183"/>
                  <a:gd name="T52" fmla="*/ 169 w 186"/>
                  <a:gd name="T53" fmla="*/ 68 h 183"/>
                  <a:gd name="T54" fmla="*/ 152 w 186"/>
                  <a:gd name="T55" fmla="*/ 63 h 183"/>
                  <a:gd name="T56" fmla="*/ 152 w 186"/>
                  <a:gd name="T57" fmla="*/ 63 h 183"/>
                  <a:gd name="T58" fmla="*/ 131 w 186"/>
                  <a:gd name="T59" fmla="*/ 48 h 183"/>
                  <a:gd name="T60" fmla="*/ 148 w 186"/>
                  <a:gd name="T61" fmla="*/ 29 h 183"/>
                  <a:gd name="T62" fmla="*/ 142 w 186"/>
                  <a:gd name="T63" fmla="*/ 9 h 183"/>
                  <a:gd name="T64" fmla="*/ 114 w 186"/>
                  <a:gd name="T65" fmla="*/ 14 h 183"/>
                  <a:gd name="T66" fmla="*/ 101 w 186"/>
                  <a:gd name="T67" fmla="*/ 7 h 183"/>
                  <a:gd name="T68" fmla="*/ 96 w 186"/>
                  <a:gd name="T69" fmla="*/ 5 h 183"/>
                  <a:gd name="T70" fmla="*/ 95 w 186"/>
                  <a:gd name="T71" fmla="*/ 3 h 183"/>
                  <a:gd name="T72" fmla="*/ 95 w 186"/>
                  <a:gd name="T73" fmla="*/ 3 h 183"/>
                  <a:gd name="T74" fmla="*/ 94 w 186"/>
                  <a:gd name="T75" fmla="*/ 1 h 183"/>
                  <a:gd name="T76" fmla="*/ 94 w 186"/>
                  <a:gd name="T77" fmla="*/ 0 h 183"/>
                  <a:gd name="T78" fmla="*/ 93 w 186"/>
                  <a:gd name="T79" fmla="*/ 11 h 183"/>
                  <a:gd name="T80" fmla="*/ 92 w 186"/>
                  <a:gd name="T81" fmla="*/ 18 h 183"/>
                  <a:gd name="T82" fmla="*/ 93 w 186"/>
                  <a:gd name="T83" fmla="*/ 34 h 183"/>
                  <a:gd name="T84" fmla="*/ 92 w 186"/>
                  <a:gd name="T85" fmla="*/ 35 h 183"/>
                  <a:gd name="T86" fmla="*/ 87 w 186"/>
                  <a:gd name="T87" fmla="*/ 48 h 183"/>
                  <a:gd name="T88" fmla="*/ 67 w 186"/>
                  <a:gd name="T89" fmla="*/ 55 h 183"/>
                  <a:gd name="T90" fmla="*/ 42 w 186"/>
                  <a:gd name="T91" fmla="*/ 6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6" h="183">
                    <a:moveTo>
                      <a:pt x="42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0" y="95"/>
                      <a:pt x="2" y="103"/>
                      <a:pt x="6" y="105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8" y="126"/>
                      <a:pt x="18" y="126"/>
                      <a:pt x="18" y="126"/>
                    </a:cubicBezTo>
                    <a:cubicBezTo>
                      <a:pt x="26" y="136"/>
                      <a:pt x="31" y="141"/>
                      <a:pt x="34" y="143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5" y="147"/>
                      <a:pt x="48" y="149"/>
                      <a:pt x="53" y="150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94" y="151"/>
                      <a:pt x="104" y="153"/>
                      <a:pt x="106" y="155"/>
                    </a:cubicBezTo>
                    <a:cubicBezTo>
                      <a:pt x="108" y="156"/>
                      <a:pt x="109" y="160"/>
                      <a:pt x="108" y="166"/>
                    </a:cubicBezTo>
                    <a:cubicBezTo>
                      <a:pt x="108" y="170"/>
                      <a:pt x="108" y="173"/>
                      <a:pt x="109" y="173"/>
                    </a:cubicBezTo>
                    <a:cubicBezTo>
                      <a:pt x="118" y="171"/>
                      <a:pt x="118" y="171"/>
                      <a:pt x="118" y="171"/>
                    </a:cubicBezTo>
                    <a:cubicBezTo>
                      <a:pt x="124" y="169"/>
                      <a:pt x="128" y="169"/>
                      <a:pt x="130" y="171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8" y="181"/>
                      <a:pt x="142" y="183"/>
                      <a:pt x="142" y="183"/>
                    </a:cubicBezTo>
                    <a:cubicBezTo>
                      <a:pt x="145" y="182"/>
                      <a:pt x="148" y="179"/>
                      <a:pt x="150" y="175"/>
                    </a:cubicBezTo>
                    <a:cubicBezTo>
                      <a:pt x="151" y="174"/>
                      <a:pt x="151" y="174"/>
                      <a:pt x="151" y="174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63" y="175"/>
                      <a:pt x="163" y="175"/>
                      <a:pt x="163" y="175"/>
                    </a:cubicBezTo>
                    <a:cubicBezTo>
                      <a:pt x="164" y="169"/>
                      <a:pt x="167" y="167"/>
                      <a:pt x="172" y="166"/>
                    </a:cubicBezTo>
                    <a:cubicBezTo>
                      <a:pt x="174" y="165"/>
                      <a:pt x="174" y="165"/>
                      <a:pt x="174" y="165"/>
                    </a:cubicBezTo>
                    <a:cubicBezTo>
                      <a:pt x="173" y="164"/>
                      <a:pt x="173" y="164"/>
                      <a:pt x="173" y="164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3" y="153"/>
                      <a:pt x="173" y="153"/>
                      <a:pt x="173" y="153"/>
                    </a:cubicBezTo>
                    <a:cubicBezTo>
                      <a:pt x="170" y="148"/>
                      <a:pt x="166" y="146"/>
                      <a:pt x="161" y="147"/>
                    </a:cubicBezTo>
                    <a:cubicBezTo>
                      <a:pt x="157" y="148"/>
                      <a:pt x="154" y="148"/>
                      <a:pt x="152" y="147"/>
                    </a:cubicBezTo>
                    <a:cubicBezTo>
                      <a:pt x="152" y="145"/>
                      <a:pt x="152" y="145"/>
                      <a:pt x="152" y="143"/>
                    </a:cubicBezTo>
                    <a:cubicBezTo>
                      <a:pt x="149" y="138"/>
                      <a:pt x="146" y="134"/>
                      <a:pt x="142" y="131"/>
                    </a:cubicBezTo>
                    <a:cubicBezTo>
                      <a:pt x="138" y="127"/>
                      <a:pt x="136" y="123"/>
                      <a:pt x="138" y="119"/>
                    </a:cubicBezTo>
                    <a:cubicBezTo>
                      <a:pt x="138" y="118"/>
                      <a:pt x="138" y="118"/>
                      <a:pt x="138" y="118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49" y="113"/>
                      <a:pt x="149" y="113"/>
                      <a:pt x="149" y="113"/>
                    </a:cubicBezTo>
                    <a:cubicBezTo>
                      <a:pt x="148" y="109"/>
                      <a:pt x="149" y="107"/>
                      <a:pt x="151" y="105"/>
                    </a:cubicBezTo>
                    <a:cubicBezTo>
                      <a:pt x="152" y="103"/>
                      <a:pt x="154" y="102"/>
                      <a:pt x="156" y="102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60" y="98"/>
                      <a:pt x="160" y="98"/>
                      <a:pt x="160" y="98"/>
                    </a:cubicBezTo>
                    <a:cubicBezTo>
                      <a:pt x="157" y="91"/>
                      <a:pt x="156" y="85"/>
                      <a:pt x="157" y="83"/>
                    </a:cubicBezTo>
                    <a:cubicBezTo>
                      <a:pt x="160" y="81"/>
                      <a:pt x="160" y="81"/>
                      <a:pt x="160" y="81"/>
                    </a:cubicBezTo>
                    <a:cubicBezTo>
                      <a:pt x="161" y="80"/>
                      <a:pt x="165" y="81"/>
                      <a:pt x="170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5" y="89"/>
                      <a:pt x="178" y="93"/>
                      <a:pt x="179" y="93"/>
                    </a:cubicBezTo>
                    <a:cubicBezTo>
                      <a:pt x="186" y="81"/>
                      <a:pt x="186" y="81"/>
                      <a:pt x="186" y="81"/>
                    </a:cubicBezTo>
                    <a:cubicBezTo>
                      <a:pt x="180" y="73"/>
                      <a:pt x="176" y="67"/>
                      <a:pt x="175" y="64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45" y="60"/>
                      <a:pt x="141" y="56"/>
                      <a:pt x="140" y="53"/>
                    </a:cubicBezTo>
                    <a:cubicBezTo>
                      <a:pt x="131" y="48"/>
                      <a:pt x="131" y="48"/>
                      <a:pt x="131" y="48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48" y="29"/>
                      <a:pt x="148" y="29"/>
                      <a:pt x="148" y="29"/>
                    </a:cubicBezTo>
                    <a:cubicBezTo>
                      <a:pt x="148" y="24"/>
                      <a:pt x="146" y="19"/>
                      <a:pt x="144" y="15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24" y="13"/>
                      <a:pt x="119" y="14"/>
                      <a:pt x="114" y="14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3" y="11"/>
                      <a:pt x="93" y="11"/>
                      <a:pt x="93" y="11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6"/>
                      <a:pt x="91" y="17"/>
                      <a:pt x="92" y="18"/>
                    </a:cubicBezTo>
                    <a:cubicBezTo>
                      <a:pt x="94" y="21"/>
                      <a:pt x="93" y="24"/>
                      <a:pt x="91" y="27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7" y="39"/>
                      <a:pt x="87" y="39"/>
                      <a:pt x="87" y="39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77" y="53"/>
                      <a:pt x="71" y="55"/>
                      <a:pt x="67" y="55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îṧľíde"/>
              <p:cNvSpPr/>
              <p:nvPr/>
            </p:nvSpPr>
            <p:spPr bwMode="auto">
              <a:xfrm>
                <a:off x="4292" y="3051"/>
                <a:ext cx="125" cy="303"/>
              </a:xfrm>
              <a:custGeom>
                <a:avLst/>
                <a:gdLst>
                  <a:gd name="T0" fmla="*/ 40 w 53"/>
                  <a:gd name="T1" fmla="*/ 0 h 128"/>
                  <a:gd name="T2" fmla="*/ 12 w 53"/>
                  <a:gd name="T3" fmla="*/ 35 h 128"/>
                  <a:gd name="T4" fmla="*/ 0 w 53"/>
                  <a:gd name="T5" fmla="*/ 54 h 128"/>
                  <a:gd name="T6" fmla="*/ 3 w 53"/>
                  <a:gd name="T7" fmla="*/ 76 h 128"/>
                  <a:gd name="T8" fmla="*/ 3 w 53"/>
                  <a:gd name="T9" fmla="*/ 77 h 128"/>
                  <a:gd name="T10" fmla="*/ 3 w 53"/>
                  <a:gd name="T11" fmla="*/ 77 h 128"/>
                  <a:gd name="T12" fmla="*/ 1 w 53"/>
                  <a:gd name="T13" fmla="*/ 92 h 128"/>
                  <a:gd name="T14" fmla="*/ 2 w 53"/>
                  <a:gd name="T15" fmla="*/ 101 h 128"/>
                  <a:gd name="T16" fmla="*/ 18 w 53"/>
                  <a:gd name="T17" fmla="*/ 112 h 128"/>
                  <a:gd name="T18" fmla="*/ 18 w 53"/>
                  <a:gd name="T19" fmla="*/ 112 h 128"/>
                  <a:gd name="T20" fmla="*/ 19 w 53"/>
                  <a:gd name="T21" fmla="*/ 112 h 128"/>
                  <a:gd name="T22" fmla="*/ 19 w 53"/>
                  <a:gd name="T23" fmla="*/ 113 h 128"/>
                  <a:gd name="T24" fmla="*/ 19 w 53"/>
                  <a:gd name="T25" fmla="*/ 113 h 128"/>
                  <a:gd name="T26" fmla="*/ 25 w 53"/>
                  <a:gd name="T27" fmla="*/ 124 h 128"/>
                  <a:gd name="T28" fmla="*/ 31 w 53"/>
                  <a:gd name="T29" fmla="*/ 128 h 128"/>
                  <a:gd name="T30" fmla="*/ 33 w 53"/>
                  <a:gd name="T31" fmla="*/ 102 h 128"/>
                  <a:gd name="T32" fmla="*/ 33 w 53"/>
                  <a:gd name="T33" fmla="*/ 101 h 128"/>
                  <a:gd name="T34" fmla="*/ 45 w 53"/>
                  <a:gd name="T35" fmla="*/ 73 h 128"/>
                  <a:gd name="T36" fmla="*/ 49 w 53"/>
                  <a:gd name="T37" fmla="*/ 40 h 128"/>
                  <a:gd name="T38" fmla="*/ 49 w 53"/>
                  <a:gd name="T39" fmla="*/ 39 h 128"/>
                  <a:gd name="T40" fmla="*/ 49 w 53"/>
                  <a:gd name="T41" fmla="*/ 39 h 128"/>
                  <a:gd name="T42" fmla="*/ 53 w 53"/>
                  <a:gd name="T43" fmla="*/ 30 h 128"/>
                  <a:gd name="T44" fmla="*/ 50 w 53"/>
                  <a:gd name="T45" fmla="*/ 22 h 128"/>
                  <a:gd name="T46" fmla="*/ 50 w 53"/>
                  <a:gd name="T47" fmla="*/ 22 h 128"/>
                  <a:gd name="T48" fmla="*/ 49 w 53"/>
                  <a:gd name="T49" fmla="*/ 22 h 128"/>
                  <a:gd name="T50" fmla="*/ 49 w 53"/>
                  <a:gd name="T51" fmla="*/ 12 h 128"/>
                  <a:gd name="T52" fmla="*/ 49 w 53"/>
                  <a:gd name="T53" fmla="*/ 11 h 128"/>
                  <a:gd name="T54" fmla="*/ 49 w 53"/>
                  <a:gd name="T55" fmla="*/ 11 h 128"/>
                  <a:gd name="T56" fmla="*/ 51 w 53"/>
                  <a:gd name="T57" fmla="*/ 8 h 128"/>
                  <a:gd name="T58" fmla="*/ 53 w 53"/>
                  <a:gd name="T59" fmla="*/ 6 h 128"/>
                  <a:gd name="T60" fmla="*/ 40 w 53"/>
                  <a:gd name="T6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" h="128">
                    <a:moveTo>
                      <a:pt x="40" y="0"/>
                    </a:moveTo>
                    <a:cubicBezTo>
                      <a:pt x="27" y="9"/>
                      <a:pt x="18" y="21"/>
                      <a:pt x="12" y="35"/>
                    </a:cubicBezTo>
                    <a:cubicBezTo>
                      <a:pt x="7" y="47"/>
                      <a:pt x="3" y="53"/>
                      <a:pt x="0" y="54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2"/>
                      <a:pt x="1" y="92"/>
                      <a:pt x="1" y="92"/>
                    </a:cubicBezTo>
                    <a:cubicBezTo>
                      <a:pt x="0" y="97"/>
                      <a:pt x="1" y="100"/>
                      <a:pt x="2" y="101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20" y="116"/>
                      <a:pt x="22" y="120"/>
                      <a:pt x="25" y="124"/>
                    </a:cubicBezTo>
                    <a:cubicBezTo>
                      <a:pt x="27" y="126"/>
                      <a:pt x="29" y="127"/>
                      <a:pt x="31" y="128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3" y="6"/>
                      <a:pt x="53" y="6"/>
                      <a:pt x="53" y="6"/>
                    </a:cubicBez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îṩḷiḓe"/>
              <p:cNvSpPr/>
              <p:nvPr/>
            </p:nvSpPr>
            <p:spPr bwMode="auto">
              <a:xfrm>
                <a:off x="3366" y="3588"/>
                <a:ext cx="195" cy="166"/>
              </a:xfrm>
              <a:custGeom>
                <a:avLst/>
                <a:gdLst>
                  <a:gd name="T0" fmla="*/ 37 w 82"/>
                  <a:gd name="T1" fmla="*/ 7 h 70"/>
                  <a:gd name="T2" fmla="*/ 36 w 82"/>
                  <a:gd name="T3" fmla="*/ 9 h 70"/>
                  <a:gd name="T4" fmla="*/ 36 w 82"/>
                  <a:gd name="T5" fmla="*/ 9 h 70"/>
                  <a:gd name="T6" fmla="*/ 35 w 82"/>
                  <a:gd name="T7" fmla="*/ 10 h 70"/>
                  <a:gd name="T8" fmla="*/ 19 w 82"/>
                  <a:gd name="T9" fmla="*/ 14 h 70"/>
                  <a:gd name="T10" fmla="*/ 20 w 82"/>
                  <a:gd name="T11" fmla="*/ 16 h 70"/>
                  <a:gd name="T12" fmla="*/ 25 w 82"/>
                  <a:gd name="T13" fmla="*/ 22 h 70"/>
                  <a:gd name="T14" fmla="*/ 23 w 82"/>
                  <a:gd name="T15" fmla="*/ 23 h 70"/>
                  <a:gd name="T16" fmla="*/ 16 w 82"/>
                  <a:gd name="T17" fmla="*/ 27 h 70"/>
                  <a:gd name="T18" fmla="*/ 4 w 82"/>
                  <a:gd name="T19" fmla="*/ 36 h 70"/>
                  <a:gd name="T20" fmla="*/ 6 w 82"/>
                  <a:gd name="T21" fmla="*/ 63 h 70"/>
                  <a:gd name="T22" fmla="*/ 18 w 82"/>
                  <a:gd name="T23" fmla="*/ 64 h 70"/>
                  <a:gd name="T24" fmla="*/ 19 w 82"/>
                  <a:gd name="T25" fmla="*/ 64 h 70"/>
                  <a:gd name="T26" fmla="*/ 19 w 82"/>
                  <a:gd name="T27" fmla="*/ 64 h 70"/>
                  <a:gd name="T28" fmla="*/ 31 w 82"/>
                  <a:gd name="T29" fmla="*/ 70 h 70"/>
                  <a:gd name="T30" fmla="*/ 44 w 82"/>
                  <a:gd name="T31" fmla="*/ 68 h 70"/>
                  <a:gd name="T32" fmla="*/ 62 w 82"/>
                  <a:gd name="T33" fmla="*/ 53 h 70"/>
                  <a:gd name="T34" fmla="*/ 63 w 82"/>
                  <a:gd name="T35" fmla="*/ 53 h 70"/>
                  <a:gd name="T36" fmla="*/ 64 w 82"/>
                  <a:gd name="T37" fmla="*/ 52 h 70"/>
                  <a:gd name="T38" fmla="*/ 69 w 82"/>
                  <a:gd name="T39" fmla="*/ 50 h 70"/>
                  <a:gd name="T40" fmla="*/ 68 w 82"/>
                  <a:gd name="T41" fmla="*/ 33 h 70"/>
                  <a:gd name="T42" fmla="*/ 68 w 82"/>
                  <a:gd name="T43" fmla="*/ 33 h 70"/>
                  <a:gd name="T44" fmla="*/ 75 w 82"/>
                  <a:gd name="T45" fmla="*/ 22 h 70"/>
                  <a:gd name="T46" fmla="*/ 75 w 82"/>
                  <a:gd name="T47" fmla="*/ 22 h 70"/>
                  <a:gd name="T48" fmla="*/ 75 w 82"/>
                  <a:gd name="T49" fmla="*/ 22 h 70"/>
                  <a:gd name="T50" fmla="*/ 81 w 82"/>
                  <a:gd name="T51" fmla="*/ 17 h 70"/>
                  <a:gd name="T52" fmla="*/ 79 w 82"/>
                  <a:gd name="T53" fmla="*/ 5 h 70"/>
                  <a:gd name="T54" fmla="*/ 74 w 82"/>
                  <a:gd name="T55" fmla="*/ 0 h 70"/>
                  <a:gd name="T56" fmla="*/ 74 w 82"/>
                  <a:gd name="T57" fmla="*/ 6 h 70"/>
                  <a:gd name="T58" fmla="*/ 64 w 82"/>
                  <a:gd name="T59" fmla="*/ 4 h 70"/>
                  <a:gd name="T60" fmla="*/ 59 w 82"/>
                  <a:gd name="T61" fmla="*/ 7 h 70"/>
                  <a:gd name="T62" fmla="*/ 58 w 82"/>
                  <a:gd name="T63" fmla="*/ 7 h 70"/>
                  <a:gd name="T64" fmla="*/ 58 w 82"/>
                  <a:gd name="T65" fmla="*/ 7 h 70"/>
                  <a:gd name="T66" fmla="*/ 37 w 82"/>
                  <a:gd name="T67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0">
                    <a:moveTo>
                      <a:pt x="37" y="7"/>
                    </a:move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41"/>
                      <a:pt x="0" y="49"/>
                      <a:pt x="6" y="63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9" y="67"/>
                      <a:pt x="55" y="62"/>
                      <a:pt x="62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2" y="13"/>
                      <a:pt x="81" y="8"/>
                      <a:pt x="79" y="5"/>
                    </a:cubicBezTo>
                    <a:cubicBezTo>
                      <a:pt x="78" y="1"/>
                      <a:pt x="76" y="0"/>
                      <a:pt x="74" y="0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lnTo>
                      <a:pt x="3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" name="îśḻíḍè"/>
            <p:cNvSpPr/>
            <p:nvPr/>
          </p:nvSpPr>
          <p:spPr>
            <a:xfrm>
              <a:off x="4845587" y="2233159"/>
              <a:ext cx="2506688" cy="2506687"/>
            </a:xfrm>
            <a:prstGeom prst="ellips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íṥḻîḓé"/>
            <p:cNvSpPr/>
            <p:nvPr/>
          </p:nvSpPr>
          <p:spPr>
            <a:xfrm>
              <a:off x="5750678" y="1778230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rgbClr val="1D50A2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śliḓê"/>
            <p:cNvSpPr/>
            <p:nvPr/>
          </p:nvSpPr>
          <p:spPr>
            <a:xfrm>
              <a:off x="6928492" y="2458241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îsļíḍé"/>
            <p:cNvSpPr/>
            <p:nvPr/>
          </p:nvSpPr>
          <p:spPr>
            <a:xfrm>
              <a:off x="6928492" y="3818260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rgbClr val="1D50A2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iŝḷîďe"/>
            <p:cNvSpPr/>
            <p:nvPr/>
          </p:nvSpPr>
          <p:spPr>
            <a:xfrm>
              <a:off x="5750678" y="4498271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sḷîḋè"/>
            <p:cNvSpPr/>
            <p:nvPr/>
          </p:nvSpPr>
          <p:spPr>
            <a:xfrm>
              <a:off x="4572867" y="3818260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rgbClr val="1D50A2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iṧľíḓê"/>
            <p:cNvSpPr/>
            <p:nvPr/>
          </p:nvSpPr>
          <p:spPr>
            <a:xfrm>
              <a:off x="4572867" y="2458241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îṧ1ïḍê"/>
            <p:cNvSpPr/>
            <p:nvPr/>
          </p:nvSpPr>
          <p:spPr>
            <a:xfrm>
              <a:off x="5628287" y="1247468"/>
              <a:ext cx="941283" cy="307777"/>
            </a:xfrm>
            <a:prstGeom prst="rect">
              <a:avLst/>
            </a:prstGeom>
          </p:spPr>
          <p:txBody>
            <a:bodyPr wrap="none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cs typeface="+mn-ea"/>
                  <a:sym typeface="+mn-lt"/>
                </a:rPr>
                <a:t>Keyword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  <p:sp>
          <p:nvSpPr>
            <p:cNvPr id="13" name="ïŝḷïḍé"/>
            <p:cNvSpPr/>
            <p:nvPr/>
          </p:nvSpPr>
          <p:spPr>
            <a:xfrm>
              <a:off x="5355499" y="5302755"/>
              <a:ext cx="1486860" cy="307777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cs typeface="+mn-ea"/>
                  <a:sym typeface="+mn-lt"/>
                </a:rPr>
                <a:t>Keyword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  <p:sp>
          <p:nvSpPr>
            <p:cNvPr id="14" name="îṩḻídé"/>
            <p:cNvSpPr/>
            <p:nvPr/>
          </p:nvSpPr>
          <p:spPr>
            <a:xfrm>
              <a:off x="7794653" y="2434734"/>
              <a:ext cx="941283" cy="307777"/>
            </a:xfrm>
            <a:prstGeom prst="rect">
              <a:avLst/>
            </a:prstGeom>
          </p:spPr>
          <p:txBody>
            <a:bodyPr wrap="none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>
                  <a:cs typeface="+mn-ea"/>
                  <a:sym typeface="+mn-lt"/>
                </a:rPr>
                <a:t>Keyword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  <p:sp>
          <p:nvSpPr>
            <p:cNvPr id="15" name="îṧļïḍé"/>
            <p:cNvSpPr/>
            <p:nvPr/>
          </p:nvSpPr>
          <p:spPr>
            <a:xfrm>
              <a:off x="3449095" y="2434734"/>
              <a:ext cx="941283" cy="307777"/>
            </a:xfrm>
            <a:prstGeom prst="rect">
              <a:avLst/>
            </a:prstGeom>
          </p:spPr>
          <p:txBody>
            <a:bodyPr wrap="none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tabLst>
                  <a:tab pos="359410" algn="l"/>
                </a:tabLst>
              </a:pPr>
              <a:r>
                <a:rPr lang="en-US" altLang="zh-CN" sz="1400" b="1" dirty="0">
                  <a:cs typeface="+mn-ea"/>
                  <a:sym typeface="+mn-lt"/>
                </a:rPr>
                <a:t>Keyword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  <p:sp>
          <p:nvSpPr>
            <p:cNvPr id="16" name="ïṡ1ïďê"/>
            <p:cNvSpPr/>
            <p:nvPr/>
          </p:nvSpPr>
          <p:spPr>
            <a:xfrm>
              <a:off x="3472982" y="4092879"/>
              <a:ext cx="941283" cy="307777"/>
            </a:xfrm>
            <a:prstGeom prst="rect">
              <a:avLst/>
            </a:prstGeom>
          </p:spPr>
          <p:txBody>
            <a:bodyPr wrap="none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360045" fontAlgn="auto">
                <a:spcBef>
                  <a:spcPts val="0"/>
                </a:spcBef>
                <a:spcAft>
                  <a:spcPts val="600"/>
                </a:spcAft>
                <a:tabLst>
                  <a:tab pos="359410" algn="l"/>
                </a:tabLst>
              </a:pPr>
              <a:r>
                <a:rPr lang="en-US" altLang="zh-CN" sz="1400" b="1" dirty="0">
                  <a:cs typeface="+mn-ea"/>
                  <a:sym typeface="+mn-lt"/>
                </a:rPr>
                <a:t>Keyword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  <p:sp>
          <p:nvSpPr>
            <p:cNvPr id="17" name="îśľîḓé"/>
            <p:cNvSpPr/>
            <p:nvPr/>
          </p:nvSpPr>
          <p:spPr>
            <a:xfrm>
              <a:off x="7794653" y="4092879"/>
              <a:ext cx="941283" cy="307777"/>
            </a:xfrm>
            <a:prstGeom prst="rect">
              <a:avLst/>
            </a:prstGeom>
          </p:spPr>
          <p:txBody>
            <a:bodyPr wrap="none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>
                  <a:cs typeface="+mn-ea"/>
                  <a:sym typeface="+mn-lt"/>
                </a:rPr>
                <a:t>Keyword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  <p:sp>
          <p:nvSpPr>
            <p:cNvPr id="18" name="îṡliḓè"/>
            <p:cNvSpPr/>
            <p:nvPr/>
          </p:nvSpPr>
          <p:spPr bwMode="auto">
            <a:xfrm>
              <a:off x="5913783" y="1897758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íṣḷiďê"/>
            <p:cNvSpPr/>
            <p:nvPr/>
          </p:nvSpPr>
          <p:spPr bwMode="auto">
            <a:xfrm>
              <a:off x="4730882" y="2590334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ṧḷîďê"/>
            <p:cNvSpPr/>
            <p:nvPr/>
          </p:nvSpPr>
          <p:spPr bwMode="auto">
            <a:xfrm>
              <a:off x="7093750" y="2590334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ṣľíde"/>
            <p:cNvSpPr/>
            <p:nvPr/>
          </p:nvSpPr>
          <p:spPr bwMode="auto">
            <a:xfrm>
              <a:off x="4730882" y="3935457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îşḷïde"/>
            <p:cNvSpPr/>
            <p:nvPr/>
          </p:nvSpPr>
          <p:spPr bwMode="auto">
            <a:xfrm>
              <a:off x="7093750" y="3935457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işļíḓé"/>
            <p:cNvSpPr/>
            <p:nvPr/>
          </p:nvSpPr>
          <p:spPr bwMode="auto">
            <a:xfrm>
              <a:off x="5913783" y="4642230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图片 7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1206792" y="96215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81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îşľíde"/>
          <p:cNvSpPr txBox="1"/>
          <p:nvPr/>
        </p:nvSpPr>
        <p:spPr>
          <a:xfrm>
            <a:off x="728718" y="2625260"/>
            <a:ext cx="45913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iṡ1îḍe"/>
          <p:cNvSpPr/>
          <p:nvPr/>
        </p:nvSpPr>
        <p:spPr>
          <a:xfrm>
            <a:off x="780234" y="2159599"/>
            <a:ext cx="3144092" cy="387624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" name="îşľíde"/>
          <p:cNvSpPr txBox="1"/>
          <p:nvPr/>
        </p:nvSpPr>
        <p:spPr>
          <a:xfrm>
            <a:off x="728718" y="3975075"/>
            <a:ext cx="45913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" name="iṡ1îḍe"/>
          <p:cNvSpPr/>
          <p:nvPr/>
        </p:nvSpPr>
        <p:spPr>
          <a:xfrm>
            <a:off x="780234" y="3509414"/>
            <a:ext cx="3144092" cy="387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0" name="îşľíde"/>
          <p:cNvSpPr txBox="1"/>
          <p:nvPr/>
        </p:nvSpPr>
        <p:spPr>
          <a:xfrm>
            <a:off x="728718" y="5324890"/>
            <a:ext cx="45913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1" name="iṡ1îḍe"/>
          <p:cNvSpPr/>
          <p:nvPr/>
        </p:nvSpPr>
        <p:spPr>
          <a:xfrm>
            <a:off x="780234" y="4859229"/>
            <a:ext cx="3144092" cy="387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06792" y="96215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0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Shape 306"/>
          <p:cNvSpPr txBox="1"/>
          <p:nvPr/>
        </p:nvSpPr>
        <p:spPr>
          <a:xfrm>
            <a:off x="770576" y="2345109"/>
            <a:ext cx="430663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400" dirty="0">
                <a:cs typeface="+mn-ea"/>
                <a:sym typeface="+mn-lt"/>
              </a:rPr>
              <a:t>Theme color makes PPT more convenient to change.</a:t>
            </a:r>
            <a:endParaRPr lang="en-US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13" name="iṡ1îḍe"/>
          <p:cNvSpPr/>
          <p:nvPr/>
        </p:nvSpPr>
        <p:spPr>
          <a:xfrm>
            <a:off x="669647" y="1912589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îşľíde"/>
          <p:cNvSpPr txBox="1"/>
          <p:nvPr/>
        </p:nvSpPr>
        <p:spPr>
          <a:xfrm>
            <a:off x="719060" y="4173454"/>
            <a:ext cx="45913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iṡ1îḍe"/>
          <p:cNvSpPr/>
          <p:nvPr/>
        </p:nvSpPr>
        <p:spPr>
          <a:xfrm>
            <a:off x="770576" y="3707793"/>
            <a:ext cx="3144092" cy="387624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096000" y="2150631"/>
            <a:ext cx="6174701" cy="3378851"/>
            <a:chOff x="6962616" y="2273271"/>
            <a:chExt cx="5759318" cy="3151550"/>
          </a:xfrm>
        </p:grpSpPr>
        <p:sp>
          <p:nvSpPr>
            <p:cNvPr id="26" name="矩形 25"/>
            <p:cNvSpPr/>
            <p:nvPr/>
          </p:nvSpPr>
          <p:spPr>
            <a:xfrm>
              <a:off x="6982206" y="2273271"/>
              <a:ext cx="1575775" cy="157577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557980" y="2273271"/>
              <a:ext cx="1575775" cy="1575775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57980" y="3849046"/>
              <a:ext cx="1575775" cy="157577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982206" y="3849046"/>
              <a:ext cx="1575775" cy="157577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962616" y="3849046"/>
              <a:ext cx="1575775" cy="1575775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íśliḓé"/>
            <p:cNvSpPr txBox="1"/>
            <p:nvPr/>
          </p:nvSpPr>
          <p:spPr>
            <a:xfrm>
              <a:off x="7122814" y="2817067"/>
              <a:ext cx="1466701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isľïďe"/>
            <p:cNvSpPr/>
            <p:nvPr/>
          </p:nvSpPr>
          <p:spPr>
            <a:xfrm>
              <a:off x="7092584" y="2591962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íśliḓé"/>
            <p:cNvSpPr txBox="1"/>
            <p:nvPr/>
          </p:nvSpPr>
          <p:spPr>
            <a:xfrm>
              <a:off x="8745874" y="4450744"/>
              <a:ext cx="1466701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isľïďe"/>
            <p:cNvSpPr/>
            <p:nvPr/>
          </p:nvSpPr>
          <p:spPr>
            <a:xfrm>
              <a:off x="8715644" y="4225639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0133755" y="2273271"/>
              <a:ext cx="1575775" cy="157577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0133755" y="3849046"/>
              <a:ext cx="1575775" cy="157577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114165" y="3849046"/>
              <a:ext cx="1575775" cy="1575775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íśliḓé"/>
            <p:cNvSpPr txBox="1"/>
            <p:nvPr/>
          </p:nvSpPr>
          <p:spPr>
            <a:xfrm>
              <a:off x="10274363" y="2817067"/>
              <a:ext cx="1466701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isľïďe"/>
            <p:cNvSpPr/>
            <p:nvPr/>
          </p:nvSpPr>
          <p:spPr>
            <a:xfrm>
              <a:off x="10212575" y="2591962"/>
              <a:ext cx="2509359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îşľíde"/>
          <p:cNvSpPr txBox="1"/>
          <p:nvPr/>
        </p:nvSpPr>
        <p:spPr>
          <a:xfrm>
            <a:off x="719060" y="5475619"/>
            <a:ext cx="45913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iṡ1îḍe"/>
          <p:cNvSpPr/>
          <p:nvPr/>
        </p:nvSpPr>
        <p:spPr>
          <a:xfrm>
            <a:off x="770576" y="5009958"/>
            <a:ext cx="3144092" cy="387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ṥļïḑê"/>
          <p:cNvSpPr/>
          <p:nvPr/>
        </p:nvSpPr>
        <p:spPr>
          <a:xfrm>
            <a:off x="3159144" y="4181490"/>
            <a:ext cx="8147350" cy="19428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îS1íḋê"/>
          <p:cNvSpPr/>
          <p:nvPr/>
        </p:nvSpPr>
        <p:spPr>
          <a:xfrm>
            <a:off x="757556" y="4146444"/>
            <a:ext cx="2363626" cy="1942896"/>
          </a:xfrm>
          <a:prstGeom prst="rect">
            <a:avLst/>
          </a:prstGeom>
          <a:blipFill>
            <a:blip r:embed="rId1"/>
            <a:stretch>
              <a:fillRect l="-11735" r="-11613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5" name="iṥľiḑê"/>
          <p:cNvSpPr/>
          <p:nvPr/>
        </p:nvSpPr>
        <p:spPr>
          <a:xfrm>
            <a:off x="1950636" y="4181490"/>
            <a:ext cx="1208509" cy="1907850"/>
          </a:xfrm>
          <a:prstGeom prst="rect">
            <a:avLst/>
          </a:prstGeom>
          <a:solidFill>
            <a:srgbClr val="1D50A2">
              <a:alpha val="70000"/>
            </a:srgbClr>
          </a:solid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>
              <a:cs typeface="+mn-ea"/>
              <a:sym typeface="+mn-lt"/>
            </a:endParaRPr>
          </a:p>
        </p:txBody>
      </p:sp>
      <p:grpSp>
        <p:nvGrpSpPr>
          <p:cNvPr id="6" name="îṡľíďé"/>
          <p:cNvGrpSpPr/>
          <p:nvPr/>
        </p:nvGrpSpPr>
        <p:grpSpPr>
          <a:xfrm>
            <a:off x="3272777" y="4717758"/>
            <a:ext cx="7920083" cy="1406628"/>
            <a:chOff x="3346525" y="3409490"/>
            <a:chExt cx="8172375" cy="1451436"/>
          </a:xfrm>
        </p:grpSpPr>
        <p:grpSp>
          <p:nvGrpSpPr>
            <p:cNvPr id="20" name="íṥḷiḓê"/>
            <p:cNvGrpSpPr/>
            <p:nvPr/>
          </p:nvGrpSpPr>
          <p:grpSpPr>
            <a:xfrm>
              <a:off x="3346525" y="3409490"/>
              <a:ext cx="1767167" cy="1451436"/>
              <a:chOff x="4325611" y="2758614"/>
              <a:chExt cx="1675278" cy="1451436"/>
            </a:xfrm>
          </p:grpSpPr>
          <p:sp>
            <p:nvSpPr>
              <p:cNvPr id="33" name="îṡľîḋe"/>
              <p:cNvSpPr/>
              <p:nvPr/>
            </p:nvSpPr>
            <p:spPr bwMode="auto">
              <a:xfrm>
                <a:off x="4325611" y="3171494"/>
                <a:ext cx="1675278" cy="1038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text here. 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34" name="íṡḷiḋé"/>
              <p:cNvSpPr txBox="1"/>
              <p:nvPr/>
            </p:nvSpPr>
            <p:spPr bwMode="auto">
              <a:xfrm>
                <a:off x="4325611" y="2758614"/>
                <a:ext cx="1675278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cs typeface="+mn-ea"/>
                    <a:sym typeface="+mn-lt"/>
                  </a:rPr>
                  <a:t>01.Text here</a:t>
                </a:r>
                <a:endParaRPr lang="en-US" altLang="zh-CN" sz="18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islîḍé"/>
            <p:cNvGrpSpPr/>
            <p:nvPr/>
          </p:nvGrpSpPr>
          <p:grpSpPr>
            <a:xfrm>
              <a:off x="5481595" y="3409490"/>
              <a:ext cx="1767167" cy="1451436"/>
              <a:chOff x="6287715" y="2758614"/>
              <a:chExt cx="1675278" cy="1451436"/>
            </a:xfrm>
          </p:grpSpPr>
          <p:sp>
            <p:nvSpPr>
              <p:cNvPr id="31" name="ï$ļïḍé"/>
              <p:cNvSpPr/>
              <p:nvPr/>
            </p:nvSpPr>
            <p:spPr bwMode="auto">
              <a:xfrm>
                <a:off x="6287715" y="3171494"/>
                <a:ext cx="1675278" cy="1038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text here. 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32" name="íşľîdè"/>
              <p:cNvSpPr txBox="1"/>
              <p:nvPr/>
            </p:nvSpPr>
            <p:spPr bwMode="auto">
              <a:xfrm>
                <a:off x="6287715" y="2758614"/>
                <a:ext cx="1675278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cs typeface="+mn-ea"/>
                    <a:sym typeface="+mn-lt"/>
                  </a:rPr>
                  <a:t>02.Text here</a:t>
                </a:r>
                <a:endParaRPr lang="en-US" altLang="zh-CN" sz="18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íšļîḑê"/>
            <p:cNvGrpSpPr/>
            <p:nvPr/>
          </p:nvGrpSpPr>
          <p:grpSpPr>
            <a:xfrm>
              <a:off x="7616665" y="3409490"/>
              <a:ext cx="1767167" cy="1451436"/>
              <a:chOff x="8249819" y="2758614"/>
              <a:chExt cx="1675278" cy="1451436"/>
            </a:xfrm>
          </p:grpSpPr>
          <p:sp>
            <p:nvSpPr>
              <p:cNvPr id="29" name="ïslîďe"/>
              <p:cNvSpPr/>
              <p:nvPr/>
            </p:nvSpPr>
            <p:spPr bwMode="auto">
              <a:xfrm>
                <a:off x="8249819" y="3171494"/>
                <a:ext cx="1675278" cy="1038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text here. 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30" name="işḷiḍé"/>
              <p:cNvSpPr txBox="1"/>
              <p:nvPr/>
            </p:nvSpPr>
            <p:spPr bwMode="auto">
              <a:xfrm>
                <a:off x="8249819" y="2758614"/>
                <a:ext cx="1675278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cs typeface="+mn-ea"/>
                    <a:sym typeface="+mn-lt"/>
                  </a:rPr>
                  <a:t>03.Text here</a:t>
                </a:r>
                <a:endParaRPr lang="en-US" altLang="zh-CN" sz="18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 flipH="1">
              <a:off x="5297643" y="3505051"/>
              <a:ext cx="1" cy="1146024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7432713" y="3505051"/>
              <a:ext cx="1" cy="1146024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iṥlíḑê"/>
            <p:cNvGrpSpPr/>
            <p:nvPr/>
          </p:nvGrpSpPr>
          <p:grpSpPr>
            <a:xfrm>
              <a:off x="9751733" y="3409490"/>
              <a:ext cx="1767167" cy="1451436"/>
              <a:chOff x="8249819" y="2758614"/>
              <a:chExt cx="1675278" cy="1451436"/>
            </a:xfrm>
          </p:grpSpPr>
          <p:sp>
            <p:nvSpPr>
              <p:cNvPr id="27" name="îślîḑe"/>
              <p:cNvSpPr/>
              <p:nvPr/>
            </p:nvSpPr>
            <p:spPr bwMode="auto">
              <a:xfrm>
                <a:off x="8249819" y="3171494"/>
                <a:ext cx="1675278" cy="1038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text here. 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28" name="iṩḷîḍe"/>
              <p:cNvSpPr txBox="1"/>
              <p:nvPr/>
            </p:nvSpPr>
            <p:spPr bwMode="auto">
              <a:xfrm>
                <a:off x="8249819" y="2758614"/>
                <a:ext cx="1675278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cs typeface="+mn-ea"/>
                    <a:sym typeface="+mn-lt"/>
                  </a:rPr>
                  <a:t>04.Text here</a:t>
                </a:r>
                <a:endParaRPr lang="en-US" altLang="zh-CN" sz="18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 flipH="1">
              <a:off x="9567783" y="3505051"/>
              <a:ext cx="1" cy="1146024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iṩļíde"/>
          <p:cNvSpPr txBox="1"/>
          <p:nvPr/>
        </p:nvSpPr>
        <p:spPr>
          <a:xfrm>
            <a:off x="621376" y="1898533"/>
            <a:ext cx="5554755" cy="86536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Unified fonts make reading more fluent.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íṧļíḓè"/>
          <p:cNvSpPr txBox="1"/>
          <p:nvPr/>
        </p:nvSpPr>
        <p:spPr>
          <a:xfrm>
            <a:off x="640414" y="2700058"/>
            <a:ext cx="4010653" cy="11554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change.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Adjust the spacing to adapt to Chinese typesetting, use the reference line in PPT.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1206792" y="96215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5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186957" y="1754038"/>
            <a:ext cx="3838598" cy="2224080"/>
            <a:chOff x="5747497" y="1832210"/>
            <a:chExt cx="5193367" cy="3009032"/>
          </a:xfrm>
        </p:grpSpPr>
        <p:sp>
          <p:nvSpPr>
            <p:cNvPr id="54" name="î$ļîďé"/>
            <p:cNvSpPr/>
            <p:nvPr/>
          </p:nvSpPr>
          <p:spPr>
            <a:xfrm rot="5400000">
              <a:off x="6032763" y="2920928"/>
              <a:ext cx="1658378" cy="200602"/>
            </a:xfrm>
            <a:prstGeom prst="rect">
              <a:avLst/>
            </a:prstGeom>
            <a:solidFill>
              <a:srgbClr val="778495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ïSļïḓe"/>
            <p:cNvSpPr/>
            <p:nvPr/>
          </p:nvSpPr>
          <p:spPr>
            <a:xfrm>
              <a:off x="5747497" y="1832210"/>
              <a:ext cx="2228912" cy="1337347"/>
            </a:xfrm>
            <a:custGeom>
              <a:avLst/>
              <a:gdLst>
                <a:gd name="connsiteX0" fmla="*/ 0 w 2228912"/>
                <a:gd name="connsiteY0" fmla="*/ 133735 h 1337347"/>
                <a:gd name="connsiteX1" fmla="*/ 133735 w 2228912"/>
                <a:gd name="connsiteY1" fmla="*/ 0 h 1337347"/>
                <a:gd name="connsiteX2" fmla="*/ 2095177 w 2228912"/>
                <a:gd name="connsiteY2" fmla="*/ 0 h 1337347"/>
                <a:gd name="connsiteX3" fmla="*/ 2228912 w 2228912"/>
                <a:gd name="connsiteY3" fmla="*/ 133735 h 1337347"/>
                <a:gd name="connsiteX4" fmla="*/ 2228912 w 2228912"/>
                <a:gd name="connsiteY4" fmla="*/ 1203612 h 1337347"/>
                <a:gd name="connsiteX5" fmla="*/ 2095177 w 2228912"/>
                <a:gd name="connsiteY5" fmla="*/ 1337347 h 1337347"/>
                <a:gd name="connsiteX6" fmla="*/ 133735 w 2228912"/>
                <a:gd name="connsiteY6" fmla="*/ 1337347 h 1337347"/>
                <a:gd name="connsiteX7" fmla="*/ 0 w 2228912"/>
                <a:gd name="connsiteY7" fmla="*/ 1203612 h 1337347"/>
                <a:gd name="connsiteX8" fmla="*/ 0 w 2228912"/>
                <a:gd name="connsiteY8" fmla="*/ 133735 h 133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8912" h="1337347">
                  <a:moveTo>
                    <a:pt x="0" y="133735"/>
                  </a:moveTo>
                  <a:cubicBezTo>
                    <a:pt x="0" y="59875"/>
                    <a:pt x="59875" y="0"/>
                    <a:pt x="133735" y="0"/>
                  </a:cubicBezTo>
                  <a:lnTo>
                    <a:pt x="2095177" y="0"/>
                  </a:lnTo>
                  <a:cubicBezTo>
                    <a:pt x="2169037" y="0"/>
                    <a:pt x="2228912" y="59875"/>
                    <a:pt x="2228912" y="133735"/>
                  </a:cubicBezTo>
                  <a:lnTo>
                    <a:pt x="2228912" y="1203612"/>
                  </a:lnTo>
                  <a:cubicBezTo>
                    <a:pt x="2228912" y="1277472"/>
                    <a:pt x="2169037" y="1337347"/>
                    <a:pt x="2095177" y="1337347"/>
                  </a:cubicBezTo>
                  <a:lnTo>
                    <a:pt x="133735" y="1337347"/>
                  </a:lnTo>
                  <a:cubicBezTo>
                    <a:pt x="59875" y="1337347"/>
                    <a:pt x="0" y="1277472"/>
                    <a:pt x="0" y="1203612"/>
                  </a:cubicBezTo>
                  <a:lnTo>
                    <a:pt x="0" y="133735"/>
                  </a:lnTo>
                  <a:close/>
                </a:path>
              </a:pathLst>
            </a:custGeom>
            <a:solidFill>
              <a:srgbClr val="1D5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none" lIns="90000" tIns="46800" rIns="90000" bIns="46800" anchor="ctr" anchorCtr="0">
              <a:norm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íṥļíḋè"/>
            <p:cNvSpPr/>
            <p:nvPr/>
          </p:nvSpPr>
          <p:spPr>
            <a:xfrm>
              <a:off x="6175630" y="4045748"/>
              <a:ext cx="2951147" cy="200602"/>
            </a:xfrm>
            <a:prstGeom prst="rect">
              <a:avLst/>
            </a:prstGeom>
            <a:solidFill>
              <a:srgbClr val="778495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ï$1iďè"/>
            <p:cNvSpPr/>
            <p:nvPr/>
          </p:nvSpPr>
          <p:spPr>
            <a:xfrm>
              <a:off x="5747497" y="3503895"/>
              <a:ext cx="2228912" cy="1337347"/>
            </a:xfrm>
            <a:custGeom>
              <a:avLst/>
              <a:gdLst>
                <a:gd name="connsiteX0" fmla="*/ 0 w 2228912"/>
                <a:gd name="connsiteY0" fmla="*/ 133735 h 1337347"/>
                <a:gd name="connsiteX1" fmla="*/ 133735 w 2228912"/>
                <a:gd name="connsiteY1" fmla="*/ 0 h 1337347"/>
                <a:gd name="connsiteX2" fmla="*/ 2095177 w 2228912"/>
                <a:gd name="connsiteY2" fmla="*/ 0 h 1337347"/>
                <a:gd name="connsiteX3" fmla="*/ 2228912 w 2228912"/>
                <a:gd name="connsiteY3" fmla="*/ 133735 h 1337347"/>
                <a:gd name="connsiteX4" fmla="*/ 2228912 w 2228912"/>
                <a:gd name="connsiteY4" fmla="*/ 1203612 h 1337347"/>
                <a:gd name="connsiteX5" fmla="*/ 2095177 w 2228912"/>
                <a:gd name="connsiteY5" fmla="*/ 1337347 h 1337347"/>
                <a:gd name="connsiteX6" fmla="*/ 133735 w 2228912"/>
                <a:gd name="connsiteY6" fmla="*/ 1337347 h 1337347"/>
                <a:gd name="connsiteX7" fmla="*/ 0 w 2228912"/>
                <a:gd name="connsiteY7" fmla="*/ 1203612 h 1337347"/>
                <a:gd name="connsiteX8" fmla="*/ 0 w 2228912"/>
                <a:gd name="connsiteY8" fmla="*/ 133735 h 133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8912" h="1337347">
                  <a:moveTo>
                    <a:pt x="0" y="133735"/>
                  </a:moveTo>
                  <a:cubicBezTo>
                    <a:pt x="0" y="59875"/>
                    <a:pt x="59875" y="0"/>
                    <a:pt x="133735" y="0"/>
                  </a:cubicBezTo>
                  <a:lnTo>
                    <a:pt x="2095177" y="0"/>
                  </a:lnTo>
                  <a:cubicBezTo>
                    <a:pt x="2169037" y="0"/>
                    <a:pt x="2228912" y="59875"/>
                    <a:pt x="2228912" y="133735"/>
                  </a:cubicBezTo>
                  <a:lnTo>
                    <a:pt x="2228912" y="1203612"/>
                  </a:lnTo>
                  <a:cubicBezTo>
                    <a:pt x="2228912" y="1277472"/>
                    <a:pt x="2169037" y="1337347"/>
                    <a:pt x="2095177" y="1337347"/>
                  </a:cubicBezTo>
                  <a:lnTo>
                    <a:pt x="133735" y="1337347"/>
                  </a:lnTo>
                  <a:cubicBezTo>
                    <a:pt x="59875" y="1337347"/>
                    <a:pt x="0" y="1277472"/>
                    <a:pt x="0" y="1203612"/>
                  </a:cubicBezTo>
                  <a:lnTo>
                    <a:pt x="0" y="13373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none" lIns="90000" tIns="46800" rIns="90000" bIns="46800" anchor="ctr" anchorCtr="0">
              <a:norm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iSľïḓé"/>
            <p:cNvSpPr/>
            <p:nvPr/>
          </p:nvSpPr>
          <p:spPr>
            <a:xfrm rot="16200000">
              <a:off x="8997220" y="2957987"/>
              <a:ext cx="1658378" cy="200602"/>
            </a:xfrm>
            <a:prstGeom prst="rect">
              <a:avLst/>
            </a:prstGeom>
            <a:solidFill>
              <a:srgbClr val="778495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ïṩ1îḋe"/>
            <p:cNvSpPr/>
            <p:nvPr/>
          </p:nvSpPr>
          <p:spPr>
            <a:xfrm>
              <a:off x="8711952" y="3503895"/>
              <a:ext cx="2228912" cy="1337347"/>
            </a:xfrm>
            <a:custGeom>
              <a:avLst/>
              <a:gdLst>
                <a:gd name="connsiteX0" fmla="*/ 0 w 2228912"/>
                <a:gd name="connsiteY0" fmla="*/ 133735 h 1337347"/>
                <a:gd name="connsiteX1" fmla="*/ 133735 w 2228912"/>
                <a:gd name="connsiteY1" fmla="*/ 0 h 1337347"/>
                <a:gd name="connsiteX2" fmla="*/ 2095177 w 2228912"/>
                <a:gd name="connsiteY2" fmla="*/ 0 h 1337347"/>
                <a:gd name="connsiteX3" fmla="*/ 2228912 w 2228912"/>
                <a:gd name="connsiteY3" fmla="*/ 133735 h 1337347"/>
                <a:gd name="connsiteX4" fmla="*/ 2228912 w 2228912"/>
                <a:gd name="connsiteY4" fmla="*/ 1203612 h 1337347"/>
                <a:gd name="connsiteX5" fmla="*/ 2095177 w 2228912"/>
                <a:gd name="connsiteY5" fmla="*/ 1337347 h 1337347"/>
                <a:gd name="connsiteX6" fmla="*/ 133735 w 2228912"/>
                <a:gd name="connsiteY6" fmla="*/ 1337347 h 1337347"/>
                <a:gd name="connsiteX7" fmla="*/ 0 w 2228912"/>
                <a:gd name="connsiteY7" fmla="*/ 1203612 h 1337347"/>
                <a:gd name="connsiteX8" fmla="*/ 0 w 2228912"/>
                <a:gd name="connsiteY8" fmla="*/ 133735 h 133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8912" h="1337347">
                  <a:moveTo>
                    <a:pt x="0" y="133735"/>
                  </a:moveTo>
                  <a:cubicBezTo>
                    <a:pt x="0" y="59875"/>
                    <a:pt x="59875" y="0"/>
                    <a:pt x="133735" y="0"/>
                  </a:cubicBezTo>
                  <a:lnTo>
                    <a:pt x="2095177" y="0"/>
                  </a:lnTo>
                  <a:cubicBezTo>
                    <a:pt x="2169037" y="0"/>
                    <a:pt x="2228912" y="59875"/>
                    <a:pt x="2228912" y="133735"/>
                  </a:cubicBezTo>
                  <a:lnTo>
                    <a:pt x="2228912" y="1203612"/>
                  </a:lnTo>
                  <a:cubicBezTo>
                    <a:pt x="2228912" y="1277472"/>
                    <a:pt x="2169037" y="1337347"/>
                    <a:pt x="2095177" y="1337347"/>
                  </a:cubicBezTo>
                  <a:lnTo>
                    <a:pt x="133735" y="1337347"/>
                  </a:lnTo>
                  <a:cubicBezTo>
                    <a:pt x="59875" y="1337347"/>
                    <a:pt x="0" y="1277472"/>
                    <a:pt x="0" y="1203612"/>
                  </a:cubicBezTo>
                  <a:lnTo>
                    <a:pt x="0" y="133735"/>
                  </a:lnTo>
                  <a:close/>
                </a:path>
              </a:pathLst>
            </a:custGeom>
            <a:solidFill>
              <a:srgbClr val="1D5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none" lIns="90000" tIns="46800" rIns="90000" bIns="46800" anchor="ctr" anchorCtr="0">
              <a:norm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î$ḻiḓê"/>
            <p:cNvSpPr/>
            <p:nvPr/>
          </p:nvSpPr>
          <p:spPr>
            <a:xfrm>
              <a:off x="8711952" y="1832210"/>
              <a:ext cx="2228912" cy="1337347"/>
            </a:xfrm>
            <a:custGeom>
              <a:avLst/>
              <a:gdLst>
                <a:gd name="connsiteX0" fmla="*/ 0 w 2228912"/>
                <a:gd name="connsiteY0" fmla="*/ 133735 h 1337347"/>
                <a:gd name="connsiteX1" fmla="*/ 133735 w 2228912"/>
                <a:gd name="connsiteY1" fmla="*/ 0 h 1337347"/>
                <a:gd name="connsiteX2" fmla="*/ 2095177 w 2228912"/>
                <a:gd name="connsiteY2" fmla="*/ 0 h 1337347"/>
                <a:gd name="connsiteX3" fmla="*/ 2228912 w 2228912"/>
                <a:gd name="connsiteY3" fmla="*/ 133735 h 1337347"/>
                <a:gd name="connsiteX4" fmla="*/ 2228912 w 2228912"/>
                <a:gd name="connsiteY4" fmla="*/ 1203612 h 1337347"/>
                <a:gd name="connsiteX5" fmla="*/ 2095177 w 2228912"/>
                <a:gd name="connsiteY5" fmla="*/ 1337347 h 1337347"/>
                <a:gd name="connsiteX6" fmla="*/ 133735 w 2228912"/>
                <a:gd name="connsiteY6" fmla="*/ 1337347 h 1337347"/>
                <a:gd name="connsiteX7" fmla="*/ 0 w 2228912"/>
                <a:gd name="connsiteY7" fmla="*/ 1203612 h 1337347"/>
                <a:gd name="connsiteX8" fmla="*/ 0 w 2228912"/>
                <a:gd name="connsiteY8" fmla="*/ 133735 h 133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8912" h="1337347">
                  <a:moveTo>
                    <a:pt x="0" y="133735"/>
                  </a:moveTo>
                  <a:cubicBezTo>
                    <a:pt x="0" y="59875"/>
                    <a:pt x="59875" y="0"/>
                    <a:pt x="133735" y="0"/>
                  </a:cubicBezTo>
                  <a:lnTo>
                    <a:pt x="2095177" y="0"/>
                  </a:lnTo>
                  <a:cubicBezTo>
                    <a:pt x="2169037" y="0"/>
                    <a:pt x="2228912" y="59875"/>
                    <a:pt x="2228912" y="133735"/>
                  </a:cubicBezTo>
                  <a:lnTo>
                    <a:pt x="2228912" y="1203612"/>
                  </a:lnTo>
                  <a:cubicBezTo>
                    <a:pt x="2228912" y="1277472"/>
                    <a:pt x="2169037" y="1337347"/>
                    <a:pt x="2095177" y="1337347"/>
                  </a:cubicBezTo>
                  <a:lnTo>
                    <a:pt x="133735" y="1337347"/>
                  </a:lnTo>
                  <a:cubicBezTo>
                    <a:pt x="59875" y="1337347"/>
                    <a:pt x="0" y="1277472"/>
                    <a:pt x="0" y="1203612"/>
                  </a:cubicBezTo>
                  <a:lnTo>
                    <a:pt x="0" y="13373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none" lIns="90000" tIns="46800" rIns="90000" bIns="46800" anchor="ctr" anchorCtr="0">
              <a:norm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69717" y="2169771"/>
            <a:ext cx="4784256" cy="3488618"/>
            <a:chOff x="2000251" y="1192213"/>
            <a:chExt cx="6407151" cy="4672012"/>
          </a:xfrm>
        </p:grpSpPr>
        <p:sp>
          <p:nvSpPr>
            <p:cNvPr id="3" name="Freeform 28"/>
            <p:cNvSpPr/>
            <p:nvPr/>
          </p:nvSpPr>
          <p:spPr bwMode="auto">
            <a:xfrm>
              <a:off x="2000251" y="3579813"/>
              <a:ext cx="5070475" cy="52388"/>
            </a:xfrm>
            <a:custGeom>
              <a:avLst/>
              <a:gdLst>
                <a:gd name="T0" fmla="*/ 35 w 6665"/>
                <a:gd name="T1" fmla="*/ 70 h 70"/>
                <a:gd name="T2" fmla="*/ 0 w 6665"/>
                <a:gd name="T3" fmla="*/ 35 h 70"/>
                <a:gd name="T4" fmla="*/ 35 w 6665"/>
                <a:gd name="T5" fmla="*/ 0 h 70"/>
                <a:gd name="T6" fmla="*/ 6630 w 6665"/>
                <a:gd name="T7" fmla="*/ 0 h 70"/>
                <a:gd name="T8" fmla="*/ 6665 w 6665"/>
                <a:gd name="T9" fmla="*/ 35 h 70"/>
                <a:gd name="T10" fmla="*/ 6630 w 6665"/>
                <a:gd name="T11" fmla="*/ 70 h 70"/>
                <a:gd name="T12" fmla="*/ 35 w 6665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65" h="70">
                  <a:moveTo>
                    <a:pt x="35" y="70"/>
                  </a:moveTo>
                  <a:cubicBezTo>
                    <a:pt x="16" y="70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6630" y="0"/>
                    <a:pt x="6630" y="0"/>
                    <a:pt x="6630" y="0"/>
                  </a:cubicBezTo>
                  <a:cubicBezTo>
                    <a:pt x="6649" y="0"/>
                    <a:pt x="6665" y="15"/>
                    <a:pt x="6665" y="35"/>
                  </a:cubicBezTo>
                  <a:cubicBezTo>
                    <a:pt x="6665" y="55"/>
                    <a:pt x="6649" y="70"/>
                    <a:pt x="6630" y="70"/>
                  </a:cubicBezTo>
                  <a:cubicBezTo>
                    <a:pt x="35" y="70"/>
                    <a:pt x="35" y="70"/>
                    <a:pt x="35" y="7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29"/>
            <p:cNvSpPr/>
            <p:nvPr/>
          </p:nvSpPr>
          <p:spPr bwMode="auto">
            <a:xfrm>
              <a:off x="2000251" y="3746500"/>
              <a:ext cx="2555875" cy="53975"/>
            </a:xfrm>
            <a:custGeom>
              <a:avLst/>
              <a:gdLst>
                <a:gd name="T0" fmla="*/ 35 w 3359"/>
                <a:gd name="T1" fmla="*/ 71 h 71"/>
                <a:gd name="T2" fmla="*/ 0 w 3359"/>
                <a:gd name="T3" fmla="*/ 35 h 71"/>
                <a:gd name="T4" fmla="*/ 35 w 3359"/>
                <a:gd name="T5" fmla="*/ 0 h 71"/>
                <a:gd name="T6" fmla="*/ 3324 w 3359"/>
                <a:gd name="T7" fmla="*/ 0 h 71"/>
                <a:gd name="T8" fmla="*/ 3359 w 3359"/>
                <a:gd name="T9" fmla="*/ 35 h 71"/>
                <a:gd name="T10" fmla="*/ 3324 w 3359"/>
                <a:gd name="T11" fmla="*/ 71 h 71"/>
                <a:gd name="T12" fmla="*/ 35 w 3359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9" h="71">
                  <a:moveTo>
                    <a:pt x="35" y="71"/>
                  </a:moveTo>
                  <a:cubicBezTo>
                    <a:pt x="16" y="71"/>
                    <a:pt x="0" y="5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3324" y="0"/>
                    <a:pt x="3324" y="0"/>
                    <a:pt x="3324" y="0"/>
                  </a:cubicBezTo>
                  <a:cubicBezTo>
                    <a:pt x="3343" y="0"/>
                    <a:pt x="3359" y="16"/>
                    <a:pt x="3359" y="35"/>
                  </a:cubicBezTo>
                  <a:cubicBezTo>
                    <a:pt x="3359" y="55"/>
                    <a:pt x="3343" y="71"/>
                    <a:pt x="3324" y="71"/>
                  </a:cubicBezTo>
                  <a:cubicBezTo>
                    <a:pt x="35" y="71"/>
                    <a:pt x="35" y="71"/>
                    <a:pt x="35" y="71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30"/>
            <p:cNvSpPr/>
            <p:nvPr/>
          </p:nvSpPr>
          <p:spPr bwMode="auto">
            <a:xfrm>
              <a:off x="2000251" y="3400425"/>
              <a:ext cx="6148388" cy="53975"/>
            </a:xfrm>
            <a:custGeom>
              <a:avLst/>
              <a:gdLst>
                <a:gd name="T0" fmla="*/ 35 w 8080"/>
                <a:gd name="T1" fmla="*/ 70 h 70"/>
                <a:gd name="T2" fmla="*/ 0 w 8080"/>
                <a:gd name="T3" fmla="*/ 35 h 70"/>
                <a:gd name="T4" fmla="*/ 35 w 8080"/>
                <a:gd name="T5" fmla="*/ 0 h 70"/>
                <a:gd name="T6" fmla="*/ 8045 w 8080"/>
                <a:gd name="T7" fmla="*/ 0 h 70"/>
                <a:gd name="T8" fmla="*/ 8080 w 8080"/>
                <a:gd name="T9" fmla="*/ 35 h 70"/>
                <a:gd name="T10" fmla="*/ 8045 w 8080"/>
                <a:gd name="T11" fmla="*/ 70 h 70"/>
                <a:gd name="T12" fmla="*/ 35 w 8080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80" h="70">
                  <a:moveTo>
                    <a:pt x="35" y="70"/>
                  </a:moveTo>
                  <a:cubicBezTo>
                    <a:pt x="16" y="70"/>
                    <a:pt x="0" y="5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8045" y="0"/>
                    <a:pt x="8045" y="0"/>
                    <a:pt x="8045" y="0"/>
                  </a:cubicBezTo>
                  <a:cubicBezTo>
                    <a:pt x="8065" y="0"/>
                    <a:pt x="8080" y="15"/>
                    <a:pt x="8080" y="35"/>
                  </a:cubicBezTo>
                  <a:cubicBezTo>
                    <a:pt x="8080" y="55"/>
                    <a:pt x="8065" y="70"/>
                    <a:pt x="8045" y="70"/>
                  </a:cubicBezTo>
                  <a:cubicBezTo>
                    <a:pt x="35" y="70"/>
                    <a:pt x="35" y="70"/>
                    <a:pt x="35" y="7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31"/>
            <p:cNvSpPr/>
            <p:nvPr/>
          </p:nvSpPr>
          <p:spPr bwMode="auto">
            <a:xfrm>
              <a:off x="2000251" y="3233738"/>
              <a:ext cx="3760788" cy="53975"/>
            </a:xfrm>
            <a:custGeom>
              <a:avLst/>
              <a:gdLst>
                <a:gd name="T0" fmla="*/ 35 w 4942"/>
                <a:gd name="T1" fmla="*/ 71 h 71"/>
                <a:gd name="T2" fmla="*/ 0 w 4942"/>
                <a:gd name="T3" fmla="*/ 36 h 71"/>
                <a:gd name="T4" fmla="*/ 35 w 4942"/>
                <a:gd name="T5" fmla="*/ 0 h 71"/>
                <a:gd name="T6" fmla="*/ 4907 w 4942"/>
                <a:gd name="T7" fmla="*/ 0 h 71"/>
                <a:gd name="T8" fmla="*/ 4942 w 4942"/>
                <a:gd name="T9" fmla="*/ 36 h 71"/>
                <a:gd name="T10" fmla="*/ 4907 w 4942"/>
                <a:gd name="T11" fmla="*/ 71 h 71"/>
                <a:gd name="T12" fmla="*/ 35 w 4942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2" h="71">
                  <a:moveTo>
                    <a:pt x="35" y="71"/>
                  </a:move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4907" y="0"/>
                    <a:pt x="4907" y="0"/>
                    <a:pt x="4907" y="0"/>
                  </a:cubicBezTo>
                  <a:cubicBezTo>
                    <a:pt x="4926" y="0"/>
                    <a:pt x="4942" y="16"/>
                    <a:pt x="4942" y="36"/>
                  </a:cubicBezTo>
                  <a:cubicBezTo>
                    <a:pt x="4942" y="55"/>
                    <a:pt x="4926" y="71"/>
                    <a:pt x="4907" y="71"/>
                  </a:cubicBezTo>
                  <a:cubicBezTo>
                    <a:pt x="35" y="71"/>
                    <a:pt x="35" y="71"/>
                    <a:pt x="35" y="71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32"/>
            <p:cNvSpPr/>
            <p:nvPr/>
          </p:nvSpPr>
          <p:spPr bwMode="auto">
            <a:xfrm>
              <a:off x="2000251" y="3067050"/>
              <a:ext cx="1327150" cy="53975"/>
            </a:xfrm>
            <a:custGeom>
              <a:avLst/>
              <a:gdLst>
                <a:gd name="T0" fmla="*/ 35 w 1745"/>
                <a:gd name="T1" fmla="*/ 71 h 71"/>
                <a:gd name="T2" fmla="*/ 0 w 1745"/>
                <a:gd name="T3" fmla="*/ 36 h 71"/>
                <a:gd name="T4" fmla="*/ 35 w 1745"/>
                <a:gd name="T5" fmla="*/ 0 h 71"/>
                <a:gd name="T6" fmla="*/ 1710 w 1745"/>
                <a:gd name="T7" fmla="*/ 0 h 71"/>
                <a:gd name="T8" fmla="*/ 1745 w 1745"/>
                <a:gd name="T9" fmla="*/ 36 h 71"/>
                <a:gd name="T10" fmla="*/ 1710 w 1745"/>
                <a:gd name="T11" fmla="*/ 71 h 71"/>
                <a:gd name="T12" fmla="*/ 35 w 174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5" h="71">
                  <a:moveTo>
                    <a:pt x="35" y="71"/>
                  </a:move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1710" y="0"/>
                    <a:pt x="1710" y="0"/>
                    <a:pt x="1710" y="0"/>
                  </a:cubicBezTo>
                  <a:cubicBezTo>
                    <a:pt x="1729" y="0"/>
                    <a:pt x="1745" y="16"/>
                    <a:pt x="1745" y="36"/>
                  </a:cubicBezTo>
                  <a:cubicBezTo>
                    <a:pt x="1745" y="55"/>
                    <a:pt x="1729" y="71"/>
                    <a:pt x="1710" y="71"/>
                  </a:cubicBezTo>
                  <a:cubicBezTo>
                    <a:pt x="35" y="71"/>
                    <a:pt x="35" y="71"/>
                    <a:pt x="35" y="71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Oval 33"/>
            <p:cNvSpPr>
              <a:spLocks noChangeArrowheads="1"/>
            </p:cNvSpPr>
            <p:nvPr/>
          </p:nvSpPr>
          <p:spPr bwMode="auto">
            <a:xfrm>
              <a:off x="2266951" y="1363663"/>
              <a:ext cx="1187450" cy="11874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34"/>
            <p:cNvSpPr>
              <a:spLocks noEditPoints="1"/>
            </p:cNvSpPr>
            <p:nvPr/>
          </p:nvSpPr>
          <p:spPr bwMode="auto">
            <a:xfrm>
              <a:off x="2095501" y="1192213"/>
              <a:ext cx="1530350" cy="1893888"/>
            </a:xfrm>
            <a:custGeom>
              <a:avLst/>
              <a:gdLst>
                <a:gd name="T0" fmla="*/ 1007 w 2013"/>
                <a:gd name="T1" fmla="*/ 2367 h 2488"/>
                <a:gd name="T2" fmla="*/ 1034 w 2013"/>
                <a:gd name="T3" fmla="*/ 2445 h 2488"/>
                <a:gd name="T4" fmla="*/ 811 w 2013"/>
                <a:gd name="T5" fmla="*/ 2186 h 2488"/>
                <a:gd name="T6" fmla="*/ 1041 w 2013"/>
                <a:gd name="T7" fmla="*/ 1984 h 2488"/>
                <a:gd name="T8" fmla="*/ 901 w 2013"/>
                <a:gd name="T9" fmla="*/ 1966 h 2488"/>
                <a:gd name="T10" fmla="*/ 2013 w 2013"/>
                <a:gd name="T11" fmla="*/ 1004 h 2488"/>
                <a:gd name="T12" fmla="*/ 1942 w 2013"/>
                <a:gd name="T13" fmla="*/ 1004 h 2488"/>
                <a:gd name="T14" fmla="*/ 2013 w 2013"/>
                <a:gd name="T15" fmla="*/ 968 h 2488"/>
                <a:gd name="T16" fmla="*/ 1947 w 2013"/>
                <a:gd name="T17" fmla="*/ 795 h 2488"/>
                <a:gd name="T18" fmla="*/ 1923 w 2013"/>
                <a:gd name="T19" fmla="*/ 656 h 2488"/>
                <a:gd name="T20" fmla="*/ 1866 w 2013"/>
                <a:gd name="T21" fmla="*/ 480 h 2488"/>
                <a:gd name="T22" fmla="*/ 1768 w 2013"/>
                <a:gd name="T23" fmla="*/ 460 h 2488"/>
                <a:gd name="T24" fmla="*/ 1866 w 2013"/>
                <a:gd name="T25" fmla="*/ 480 h 2488"/>
                <a:gd name="T26" fmla="*/ 1624 w 2013"/>
                <a:gd name="T27" fmla="*/ 301 h 2488"/>
                <a:gd name="T28" fmla="*/ 1629 w 2013"/>
                <a:gd name="T29" fmla="*/ 213 h 2488"/>
                <a:gd name="T30" fmla="*/ 1447 w 2013"/>
                <a:gd name="T31" fmla="*/ 147 h 2488"/>
                <a:gd name="T32" fmla="*/ 1325 w 2013"/>
                <a:gd name="T33" fmla="*/ 77 h 2488"/>
                <a:gd name="T34" fmla="*/ 1154 w 2013"/>
                <a:gd name="T35" fmla="*/ 8 h 2488"/>
                <a:gd name="T36" fmla="*/ 1076 w 2013"/>
                <a:gd name="T37" fmla="*/ 71 h 2488"/>
                <a:gd name="T38" fmla="*/ 1154 w 2013"/>
                <a:gd name="T39" fmla="*/ 8 h 2488"/>
                <a:gd name="T40" fmla="*/ 863 w 2013"/>
                <a:gd name="T41" fmla="*/ 80 h 2488"/>
                <a:gd name="T42" fmla="*/ 798 w 2013"/>
                <a:gd name="T43" fmla="*/ 19 h 2488"/>
                <a:gd name="T44" fmla="*/ 630 w 2013"/>
                <a:gd name="T45" fmla="*/ 118 h 2488"/>
                <a:gd name="T46" fmla="*/ 498 w 2013"/>
                <a:gd name="T47" fmla="*/ 166 h 2488"/>
                <a:gd name="T48" fmla="*/ 336 w 2013"/>
                <a:gd name="T49" fmla="*/ 254 h 2488"/>
                <a:gd name="T50" fmla="*/ 335 w 2013"/>
                <a:gd name="T51" fmla="*/ 354 h 2488"/>
                <a:gd name="T52" fmla="*/ 336 w 2013"/>
                <a:gd name="T53" fmla="*/ 254 h 2488"/>
                <a:gd name="T54" fmla="*/ 204 w 2013"/>
                <a:gd name="T55" fmla="*/ 524 h 2488"/>
                <a:gd name="T56" fmla="*/ 116 w 2013"/>
                <a:gd name="T57" fmla="*/ 535 h 2488"/>
                <a:gd name="T58" fmla="*/ 84 w 2013"/>
                <a:gd name="T59" fmla="*/ 727 h 2488"/>
                <a:gd name="T60" fmla="*/ 37 w 2013"/>
                <a:gd name="T61" fmla="*/ 860 h 2488"/>
                <a:gd name="T62" fmla="*/ 1 w 2013"/>
                <a:gd name="T63" fmla="*/ 1041 h 2488"/>
                <a:gd name="T64" fmla="*/ 77 w 2013"/>
                <a:gd name="T65" fmla="*/ 1106 h 2488"/>
                <a:gd name="T66" fmla="*/ 1 w 2013"/>
                <a:gd name="T67" fmla="*/ 1041 h 2488"/>
                <a:gd name="T68" fmla="*/ 124 w 2013"/>
                <a:gd name="T69" fmla="*/ 1315 h 2488"/>
                <a:gd name="T70" fmla="*/ 77 w 2013"/>
                <a:gd name="T71" fmla="*/ 1390 h 2488"/>
                <a:gd name="T72" fmla="*/ 204 w 2013"/>
                <a:gd name="T73" fmla="*/ 1536 h 2488"/>
                <a:gd name="T74" fmla="*/ 272 w 2013"/>
                <a:gd name="T75" fmla="*/ 1659 h 2488"/>
                <a:gd name="T76" fmla="*/ 392 w 2013"/>
                <a:gd name="T77" fmla="*/ 1801 h 2488"/>
                <a:gd name="T78" fmla="*/ 491 w 2013"/>
                <a:gd name="T79" fmla="*/ 1784 h 2488"/>
                <a:gd name="T80" fmla="*/ 392 w 2013"/>
                <a:gd name="T81" fmla="*/ 1801 h 2488"/>
                <a:gd name="T82" fmla="*/ 680 w 2013"/>
                <a:gd name="T83" fmla="*/ 1881 h 2488"/>
                <a:gd name="T84" fmla="*/ 708 w 2013"/>
                <a:gd name="T85" fmla="*/ 1965 h 2488"/>
                <a:gd name="T86" fmla="*/ 1007 w 2013"/>
                <a:gd name="T87" fmla="*/ 2273 h 2488"/>
                <a:gd name="T88" fmla="*/ 1007 w 2013"/>
                <a:gd name="T89" fmla="*/ 2142 h 2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13" h="2488">
                  <a:moveTo>
                    <a:pt x="839" y="2168"/>
                  </a:moveTo>
                  <a:cubicBezTo>
                    <a:pt x="866" y="2150"/>
                    <a:pt x="866" y="2150"/>
                    <a:pt x="866" y="2150"/>
                  </a:cubicBezTo>
                  <a:cubicBezTo>
                    <a:pt x="1007" y="2367"/>
                    <a:pt x="1007" y="2367"/>
                    <a:pt x="1007" y="2367"/>
                  </a:cubicBezTo>
                  <a:cubicBezTo>
                    <a:pt x="1148" y="2150"/>
                    <a:pt x="1148" y="2150"/>
                    <a:pt x="1148" y="2150"/>
                  </a:cubicBezTo>
                  <a:cubicBezTo>
                    <a:pt x="1203" y="2186"/>
                    <a:pt x="1203" y="2186"/>
                    <a:pt x="1203" y="2186"/>
                  </a:cubicBezTo>
                  <a:cubicBezTo>
                    <a:pt x="1034" y="2445"/>
                    <a:pt x="1034" y="2445"/>
                    <a:pt x="1034" y="2445"/>
                  </a:cubicBezTo>
                  <a:cubicBezTo>
                    <a:pt x="1007" y="2488"/>
                    <a:pt x="1007" y="2488"/>
                    <a:pt x="1007" y="2488"/>
                  </a:cubicBezTo>
                  <a:cubicBezTo>
                    <a:pt x="979" y="2445"/>
                    <a:pt x="979" y="2445"/>
                    <a:pt x="979" y="2445"/>
                  </a:cubicBezTo>
                  <a:cubicBezTo>
                    <a:pt x="811" y="2186"/>
                    <a:pt x="811" y="2186"/>
                    <a:pt x="811" y="2186"/>
                  </a:cubicBezTo>
                  <a:cubicBezTo>
                    <a:pt x="839" y="2168"/>
                    <a:pt x="839" y="2168"/>
                    <a:pt x="839" y="2168"/>
                  </a:cubicBezTo>
                  <a:close/>
                  <a:moveTo>
                    <a:pt x="1007" y="1940"/>
                  </a:moveTo>
                  <a:cubicBezTo>
                    <a:pt x="1030" y="1940"/>
                    <a:pt x="1047" y="1962"/>
                    <a:pt x="1041" y="1984"/>
                  </a:cubicBezTo>
                  <a:cubicBezTo>
                    <a:pt x="1035" y="2006"/>
                    <a:pt x="1015" y="2011"/>
                    <a:pt x="996" y="2010"/>
                  </a:cubicBezTo>
                  <a:cubicBezTo>
                    <a:pt x="975" y="2010"/>
                    <a:pt x="955" y="2009"/>
                    <a:pt x="935" y="2008"/>
                  </a:cubicBezTo>
                  <a:cubicBezTo>
                    <a:pt x="913" y="2006"/>
                    <a:pt x="897" y="1987"/>
                    <a:pt x="901" y="1966"/>
                  </a:cubicBezTo>
                  <a:cubicBezTo>
                    <a:pt x="906" y="1944"/>
                    <a:pt x="925" y="1936"/>
                    <a:pt x="945" y="1938"/>
                  </a:cubicBezTo>
                  <a:cubicBezTo>
                    <a:pt x="966" y="1939"/>
                    <a:pt x="986" y="1940"/>
                    <a:pt x="1007" y="1940"/>
                  </a:cubicBezTo>
                  <a:close/>
                  <a:moveTo>
                    <a:pt x="2013" y="1004"/>
                  </a:moveTo>
                  <a:cubicBezTo>
                    <a:pt x="2013" y="1004"/>
                    <a:pt x="2013" y="1004"/>
                    <a:pt x="2013" y="1004"/>
                  </a:cubicBezTo>
                  <a:cubicBezTo>
                    <a:pt x="2013" y="1024"/>
                    <a:pt x="1997" y="1040"/>
                    <a:pt x="1978" y="1040"/>
                  </a:cubicBezTo>
                  <a:cubicBezTo>
                    <a:pt x="1958" y="1040"/>
                    <a:pt x="1942" y="1024"/>
                    <a:pt x="1942" y="1004"/>
                  </a:cubicBezTo>
                  <a:cubicBezTo>
                    <a:pt x="1942" y="971"/>
                    <a:pt x="1942" y="971"/>
                    <a:pt x="1942" y="971"/>
                  </a:cubicBezTo>
                  <a:cubicBezTo>
                    <a:pt x="1941" y="951"/>
                    <a:pt x="1956" y="935"/>
                    <a:pt x="1976" y="934"/>
                  </a:cubicBezTo>
                  <a:cubicBezTo>
                    <a:pt x="1995" y="933"/>
                    <a:pt x="2012" y="948"/>
                    <a:pt x="2013" y="968"/>
                  </a:cubicBezTo>
                  <a:lnTo>
                    <a:pt x="2013" y="1004"/>
                  </a:lnTo>
                  <a:close/>
                  <a:moveTo>
                    <a:pt x="1981" y="750"/>
                  </a:moveTo>
                  <a:cubicBezTo>
                    <a:pt x="1987" y="772"/>
                    <a:pt x="1970" y="794"/>
                    <a:pt x="1947" y="795"/>
                  </a:cubicBezTo>
                  <a:cubicBezTo>
                    <a:pt x="1925" y="795"/>
                    <a:pt x="1915" y="778"/>
                    <a:pt x="1910" y="759"/>
                  </a:cubicBezTo>
                  <a:cubicBezTo>
                    <a:pt x="1905" y="740"/>
                    <a:pt x="1898" y="722"/>
                    <a:pt x="1893" y="703"/>
                  </a:cubicBezTo>
                  <a:cubicBezTo>
                    <a:pt x="1885" y="681"/>
                    <a:pt x="1901" y="658"/>
                    <a:pt x="1923" y="656"/>
                  </a:cubicBezTo>
                  <a:cubicBezTo>
                    <a:pt x="1944" y="654"/>
                    <a:pt x="1956" y="669"/>
                    <a:pt x="1962" y="687"/>
                  </a:cubicBezTo>
                  <a:cubicBezTo>
                    <a:pt x="1969" y="708"/>
                    <a:pt x="1975" y="729"/>
                    <a:pt x="1981" y="750"/>
                  </a:cubicBezTo>
                  <a:close/>
                  <a:moveTo>
                    <a:pt x="1866" y="480"/>
                  </a:moveTo>
                  <a:cubicBezTo>
                    <a:pt x="1878" y="500"/>
                    <a:pt x="1868" y="526"/>
                    <a:pt x="1847" y="533"/>
                  </a:cubicBezTo>
                  <a:cubicBezTo>
                    <a:pt x="1826" y="539"/>
                    <a:pt x="1811" y="526"/>
                    <a:pt x="1801" y="509"/>
                  </a:cubicBezTo>
                  <a:cubicBezTo>
                    <a:pt x="1791" y="493"/>
                    <a:pt x="1779" y="477"/>
                    <a:pt x="1768" y="460"/>
                  </a:cubicBezTo>
                  <a:cubicBezTo>
                    <a:pt x="1755" y="442"/>
                    <a:pt x="1763" y="415"/>
                    <a:pt x="1784" y="407"/>
                  </a:cubicBezTo>
                  <a:cubicBezTo>
                    <a:pt x="1804" y="399"/>
                    <a:pt x="1820" y="411"/>
                    <a:pt x="1831" y="426"/>
                  </a:cubicBezTo>
                  <a:cubicBezTo>
                    <a:pt x="1843" y="444"/>
                    <a:pt x="1855" y="462"/>
                    <a:pt x="1866" y="480"/>
                  </a:cubicBezTo>
                  <a:close/>
                  <a:moveTo>
                    <a:pt x="1679" y="255"/>
                  </a:moveTo>
                  <a:cubicBezTo>
                    <a:pt x="1696" y="270"/>
                    <a:pt x="1694" y="298"/>
                    <a:pt x="1675" y="311"/>
                  </a:cubicBezTo>
                  <a:cubicBezTo>
                    <a:pt x="1657" y="323"/>
                    <a:pt x="1639" y="314"/>
                    <a:pt x="1624" y="301"/>
                  </a:cubicBezTo>
                  <a:cubicBezTo>
                    <a:pt x="1610" y="288"/>
                    <a:pt x="1594" y="277"/>
                    <a:pt x="1579" y="264"/>
                  </a:cubicBezTo>
                  <a:cubicBezTo>
                    <a:pt x="1560" y="249"/>
                    <a:pt x="1561" y="218"/>
                    <a:pt x="1582" y="206"/>
                  </a:cubicBezTo>
                  <a:cubicBezTo>
                    <a:pt x="1599" y="195"/>
                    <a:pt x="1616" y="202"/>
                    <a:pt x="1629" y="213"/>
                  </a:cubicBezTo>
                  <a:cubicBezTo>
                    <a:pt x="1646" y="227"/>
                    <a:pt x="1663" y="240"/>
                    <a:pt x="1679" y="255"/>
                  </a:cubicBezTo>
                  <a:close/>
                  <a:moveTo>
                    <a:pt x="1435" y="93"/>
                  </a:moveTo>
                  <a:cubicBezTo>
                    <a:pt x="1455" y="103"/>
                    <a:pt x="1461" y="130"/>
                    <a:pt x="1447" y="147"/>
                  </a:cubicBezTo>
                  <a:cubicBezTo>
                    <a:pt x="1433" y="164"/>
                    <a:pt x="1414" y="162"/>
                    <a:pt x="1397" y="154"/>
                  </a:cubicBezTo>
                  <a:cubicBezTo>
                    <a:pt x="1379" y="145"/>
                    <a:pt x="1360" y="139"/>
                    <a:pt x="1342" y="130"/>
                  </a:cubicBezTo>
                  <a:cubicBezTo>
                    <a:pt x="1320" y="122"/>
                    <a:pt x="1312" y="95"/>
                    <a:pt x="1325" y="77"/>
                  </a:cubicBezTo>
                  <a:cubicBezTo>
                    <a:pt x="1338" y="59"/>
                    <a:pt x="1358" y="60"/>
                    <a:pt x="1376" y="68"/>
                  </a:cubicBezTo>
                  <a:cubicBezTo>
                    <a:pt x="1396" y="75"/>
                    <a:pt x="1415" y="84"/>
                    <a:pt x="1435" y="93"/>
                  </a:cubicBezTo>
                  <a:close/>
                  <a:moveTo>
                    <a:pt x="1154" y="8"/>
                  </a:moveTo>
                  <a:cubicBezTo>
                    <a:pt x="1176" y="12"/>
                    <a:pt x="1190" y="36"/>
                    <a:pt x="1182" y="57"/>
                  </a:cubicBezTo>
                  <a:cubicBezTo>
                    <a:pt x="1173" y="77"/>
                    <a:pt x="1155" y="80"/>
                    <a:pt x="1136" y="78"/>
                  </a:cubicBezTo>
                  <a:cubicBezTo>
                    <a:pt x="1116" y="75"/>
                    <a:pt x="1096" y="74"/>
                    <a:pt x="1076" y="71"/>
                  </a:cubicBezTo>
                  <a:cubicBezTo>
                    <a:pt x="1053" y="70"/>
                    <a:pt x="1037" y="46"/>
                    <a:pt x="1045" y="25"/>
                  </a:cubicBezTo>
                  <a:cubicBezTo>
                    <a:pt x="1052" y="4"/>
                    <a:pt x="1071" y="0"/>
                    <a:pt x="1091" y="1"/>
                  </a:cubicBezTo>
                  <a:cubicBezTo>
                    <a:pt x="1112" y="3"/>
                    <a:pt x="1133" y="5"/>
                    <a:pt x="1154" y="8"/>
                  </a:cubicBezTo>
                  <a:close/>
                  <a:moveTo>
                    <a:pt x="861" y="8"/>
                  </a:moveTo>
                  <a:cubicBezTo>
                    <a:pt x="883" y="5"/>
                    <a:pt x="904" y="24"/>
                    <a:pt x="901" y="47"/>
                  </a:cubicBezTo>
                  <a:cubicBezTo>
                    <a:pt x="899" y="68"/>
                    <a:pt x="882" y="77"/>
                    <a:pt x="863" y="80"/>
                  </a:cubicBezTo>
                  <a:cubicBezTo>
                    <a:pt x="843" y="83"/>
                    <a:pt x="824" y="88"/>
                    <a:pt x="804" y="91"/>
                  </a:cubicBezTo>
                  <a:cubicBezTo>
                    <a:pt x="782" y="96"/>
                    <a:pt x="760" y="78"/>
                    <a:pt x="761" y="55"/>
                  </a:cubicBezTo>
                  <a:cubicBezTo>
                    <a:pt x="761" y="33"/>
                    <a:pt x="779" y="23"/>
                    <a:pt x="798" y="19"/>
                  </a:cubicBezTo>
                  <a:cubicBezTo>
                    <a:pt x="819" y="15"/>
                    <a:pt x="840" y="11"/>
                    <a:pt x="861" y="8"/>
                  </a:cubicBezTo>
                  <a:close/>
                  <a:moveTo>
                    <a:pt x="580" y="93"/>
                  </a:moveTo>
                  <a:cubicBezTo>
                    <a:pt x="600" y="83"/>
                    <a:pt x="625" y="95"/>
                    <a:pt x="630" y="118"/>
                  </a:cubicBezTo>
                  <a:cubicBezTo>
                    <a:pt x="634" y="140"/>
                    <a:pt x="619" y="152"/>
                    <a:pt x="601" y="161"/>
                  </a:cubicBezTo>
                  <a:cubicBezTo>
                    <a:pt x="584" y="169"/>
                    <a:pt x="567" y="179"/>
                    <a:pt x="549" y="188"/>
                  </a:cubicBezTo>
                  <a:cubicBezTo>
                    <a:pt x="530" y="199"/>
                    <a:pt x="504" y="188"/>
                    <a:pt x="498" y="166"/>
                  </a:cubicBezTo>
                  <a:cubicBezTo>
                    <a:pt x="492" y="146"/>
                    <a:pt x="505" y="131"/>
                    <a:pt x="522" y="122"/>
                  </a:cubicBezTo>
                  <a:cubicBezTo>
                    <a:pt x="541" y="112"/>
                    <a:pt x="560" y="102"/>
                    <a:pt x="580" y="93"/>
                  </a:cubicBezTo>
                  <a:close/>
                  <a:moveTo>
                    <a:pt x="336" y="254"/>
                  </a:moveTo>
                  <a:cubicBezTo>
                    <a:pt x="352" y="239"/>
                    <a:pt x="380" y="244"/>
                    <a:pt x="391" y="264"/>
                  </a:cubicBezTo>
                  <a:cubicBezTo>
                    <a:pt x="400" y="283"/>
                    <a:pt x="391" y="299"/>
                    <a:pt x="378" y="312"/>
                  </a:cubicBezTo>
                  <a:cubicBezTo>
                    <a:pt x="363" y="325"/>
                    <a:pt x="349" y="339"/>
                    <a:pt x="335" y="354"/>
                  </a:cubicBezTo>
                  <a:cubicBezTo>
                    <a:pt x="318" y="370"/>
                    <a:pt x="290" y="369"/>
                    <a:pt x="278" y="348"/>
                  </a:cubicBezTo>
                  <a:cubicBezTo>
                    <a:pt x="266" y="328"/>
                    <a:pt x="277" y="311"/>
                    <a:pt x="291" y="297"/>
                  </a:cubicBezTo>
                  <a:cubicBezTo>
                    <a:pt x="305" y="282"/>
                    <a:pt x="320" y="268"/>
                    <a:pt x="336" y="254"/>
                  </a:cubicBezTo>
                  <a:close/>
                  <a:moveTo>
                    <a:pt x="148" y="480"/>
                  </a:moveTo>
                  <a:cubicBezTo>
                    <a:pt x="160" y="460"/>
                    <a:pt x="188" y="457"/>
                    <a:pt x="203" y="473"/>
                  </a:cubicBezTo>
                  <a:cubicBezTo>
                    <a:pt x="219" y="489"/>
                    <a:pt x="214" y="507"/>
                    <a:pt x="204" y="524"/>
                  </a:cubicBezTo>
                  <a:cubicBezTo>
                    <a:pt x="194" y="541"/>
                    <a:pt x="185" y="559"/>
                    <a:pt x="175" y="576"/>
                  </a:cubicBezTo>
                  <a:cubicBezTo>
                    <a:pt x="165" y="596"/>
                    <a:pt x="137" y="601"/>
                    <a:pt x="120" y="586"/>
                  </a:cubicBezTo>
                  <a:cubicBezTo>
                    <a:pt x="103" y="572"/>
                    <a:pt x="107" y="552"/>
                    <a:pt x="116" y="535"/>
                  </a:cubicBezTo>
                  <a:cubicBezTo>
                    <a:pt x="126" y="516"/>
                    <a:pt x="137" y="498"/>
                    <a:pt x="148" y="480"/>
                  </a:cubicBezTo>
                  <a:close/>
                  <a:moveTo>
                    <a:pt x="33" y="749"/>
                  </a:moveTo>
                  <a:cubicBezTo>
                    <a:pt x="39" y="727"/>
                    <a:pt x="64" y="716"/>
                    <a:pt x="84" y="727"/>
                  </a:cubicBezTo>
                  <a:cubicBezTo>
                    <a:pt x="104" y="738"/>
                    <a:pt x="104" y="757"/>
                    <a:pt x="99" y="776"/>
                  </a:cubicBezTo>
                  <a:cubicBezTo>
                    <a:pt x="95" y="795"/>
                    <a:pt x="92" y="815"/>
                    <a:pt x="87" y="834"/>
                  </a:cubicBezTo>
                  <a:cubicBezTo>
                    <a:pt x="83" y="856"/>
                    <a:pt x="58" y="869"/>
                    <a:pt x="37" y="860"/>
                  </a:cubicBezTo>
                  <a:cubicBezTo>
                    <a:pt x="18" y="851"/>
                    <a:pt x="15" y="832"/>
                    <a:pt x="19" y="814"/>
                  </a:cubicBezTo>
                  <a:cubicBezTo>
                    <a:pt x="22" y="792"/>
                    <a:pt x="28" y="771"/>
                    <a:pt x="33" y="749"/>
                  </a:cubicBezTo>
                  <a:close/>
                  <a:moveTo>
                    <a:pt x="1" y="1041"/>
                  </a:moveTo>
                  <a:cubicBezTo>
                    <a:pt x="0" y="1018"/>
                    <a:pt x="22" y="1000"/>
                    <a:pt x="44" y="1005"/>
                  </a:cubicBezTo>
                  <a:cubicBezTo>
                    <a:pt x="65" y="1009"/>
                    <a:pt x="72" y="1027"/>
                    <a:pt x="72" y="1046"/>
                  </a:cubicBezTo>
                  <a:cubicBezTo>
                    <a:pt x="73" y="1066"/>
                    <a:pt x="76" y="1086"/>
                    <a:pt x="77" y="1106"/>
                  </a:cubicBezTo>
                  <a:cubicBezTo>
                    <a:pt x="80" y="1129"/>
                    <a:pt x="60" y="1148"/>
                    <a:pt x="37" y="1145"/>
                  </a:cubicBezTo>
                  <a:cubicBezTo>
                    <a:pt x="16" y="1142"/>
                    <a:pt x="7" y="1124"/>
                    <a:pt x="6" y="1105"/>
                  </a:cubicBezTo>
                  <a:cubicBezTo>
                    <a:pt x="3" y="1084"/>
                    <a:pt x="2" y="1062"/>
                    <a:pt x="1" y="1041"/>
                  </a:cubicBezTo>
                  <a:close/>
                  <a:moveTo>
                    <a:pt x="54" y="1329"/>
                  </a:moveTo>
                  <a:cubicBezTo>
                    <a:pt x="47" y="1308"/>
                    <a:pt x="62" y="1284"/>
                    <a:pt x="85" y="1282"/>
                  </a:cubicBezTo>
                  <a:cubicBezTo>
                    <a:pt x="107" y="1280"/>
                    <a:pt x="118" y="1297"/>
                    <a:pt x="124" y="1315"/>
                  </a:cubicBezTo>
                  <a:cubicBezTo>
                    <a:pt x="131" y="1333"/>
                    <a:pt x="139" y="1351"/>
                    <a:pt x="146" y="1370"/>
                  </a:cubicBezTo>
                  <a:cubicBezTo>
                    <a:pt x="155" y="1391"/>
                    <a:pt x="141" y="1415"/>
                    <a:pt x="119" y="1419"/>
                  </a:cubicBezTo>
                  <a:cubicBezTo>
                    <a:pt x="98" y="1422"/>
                    <a:pt x="85" y="1408"/>
                    <a:pt x="77" y="1390"/>
                  </a:cubicBezTo>
                  <a:cubicBezTo>
                    <a:pt x="69" y="1370"/>
                    <a:pt x="61" y="1350"/>
                    <a:pt x="54" y="1329"/>
                  </a:cubicBezTo>
                  <a:close/>
                  <a:moveTo>
                    <a:pt x="188" y="1590"/>
                  </a:moveTo>
                  <a:cubicBezTo>
                    <a:pt x="175" y="1571"/>
                    <a:pt x="183" y="1544"/>
                    <a:pt x="204" y="1536"/>
                  </a:cubicBezTo>
                  <a:cubicBezTo>
                    <a:pt x="224" y="1528"/>
                    <a:pt x="239" y="1539"/>
                    <a:pt x="251" y="1555"/>
                  </a:cubicBezTo>
                  <a:cubicBezTo>
                    <a:pt x="262" y="1571"/>
                    <a:pt x="276" y="1586"/>
                    <a:pt x="288" y="1602"/>
                  </a:cubicBezTo>
                  <a:cubicBezTo>
                    <a:pt x="303" y="1621"/>
                    <a:pt x="295" y="1651"/>
                    <a:pt x="272" y="1659"/>
                  </a:cubicBezTo>
                  <a:cubicBezTo>
                    <a:pt x="252" y="1665"/>
                    <a:pt x="238" y="1654"/>
                    <a:pt x="226" y="1640"/>
                  </a:cubicBezTo>
                  <a:cubicBezTo>
                    <a:pt x="213" y="1623"/>
                    <a:pt x="200" y="1607"/>
                    <a:pt x="188" y="1590"/>
                  </a:cubicBezTo>
                  <a:close/>
                  <a:moveTo>
                    <a:pt x="392" y="1801"/>
                  </a:moveTo>
                  <a:cubicBezTo>
                    <a:pt x="374" y="1787"/>
                    <a:pt x="374" y="1759"/>
                    <a:pt x="391" y="1745"/>
                  </a:cubicBezTo>
                  <a:cubicBezTo>
                    <a:pt x="409" y="1731"/>
                    <a:pt x="427" y="1739"/>
                    <a:pt x="443" y="1750"/>
                  </a:cubicBezTo>
                  <a:cubicBezTo>
                    <a:pt x="458" y="1762"/>
                    <a:pt x="475" y="1772"/>
                    <a:pt x="491" y="1784"/>
                  </a:cubicBezTo>
                  <a:cubicBezTo>
                    <a:pt x="510" y="1797"/>
                    <a:pt x="512" y="1825"/>
                    <a:pt x="495" y="1840"/>
                  </a:cubicBezTo>
                  <a:cubicBezTo>
                    <a:pt x="479" y="1855"/>
                    <a:pt x="460" y="1849"/>
                    <a:pt x="444" y="1839"/>
                  </a:cubicBezTo>
                  <a:cubicBezTo>
                    <a:pt x="426" y="1827"/>
                    <a:pt x="409" y="1814"/>
                    <a:pt x="392" y="1801"/>
                  </a:cubicBezTo>
                  <a:close/>
                  <a:moveTo>
                    <a:pt x="647" y="1944"/>
                  </a:moveTo>
                  <a:cubicBezTo>
                    <a:pt x="626" y="1936"/>
                    <a:pt x="618" y="1909"/>
                    <a:pt x="631" y="1891"/>
                  </a:cubicBezTo>
                  <a:cubicBezTo>
                    <a:pt x="643" y="1873"/>
                    <a:pt x="662" y="1874"/>
                    <a:pt x="680" y="1881"/>
                  </a:cubicBezTo>
                  <a:cubicBezTo>
                    <a:pt x="699" y="1888"/>
                    <a:pt x="718" y="1893"/>
                    <a:pt x="737" y="1900"/>
                  </a:cubicBezTo>
                  <a:cubicBezTo>
                    <a:pt x="759" y="1907"/>
                    <a:pt x="769" y="1933"/>
                    <a:pt x="758" y="1952"/>
                  </a:cubicBezTo>
                  <a:cubicBezTo>
                    <a:pt x="746" y="1971"/>
                    <a:pt x="726" y="1971"/>
                    <a:pt x="708" y="1965"/>
                  </a:cubicBezTo>
                  <a:cubicBezTo>
                    <a:pt x="687" y="1959"/>
                    <a:pt x="667" y="1952"/>
                    <a:pt x="647" y="1944"/>
                  </a:cubicBezTo>
                  <a:close/>
                  <a:moveTo>
                    <a:pt x="1040" y="2240"/>
                  </a:moveTo>
                  <a:cubicBezTo>
                    <a:pt x="1040" y="2258"/>
                    <a:pt x="1025" y="2273"/>
                    <a:pt x="1007" y="2273"/>
                  </a:cubicBezTo>
                  <a:cubicBezTo>
                    <a:pt x="989" y="2273"/>
                    <a:pt x="974" y="2258"/>
                    <a:pt x="974" y="2240"/>
                  </a:cubicBezTo>
                  <a:cubicBezTo>
                    <a:pt x="974" y="2174"/>
                    <a:pt x="974" y="2174"/>
                    <a:pt x="974" y="2174"/>
                  </a:cubicBezTo>
                  <a:cubicBezTo>
                    <a:pt x="974" y="2156"/>
                    <a:pt x="989" y="2142"/>
                    <a:pt x="1007" y="2142"/>
                  </a:cubicBezTo>
                  <a:cubicBezTo>
                    <a:pt x="1025" y="2142"/>
                    <a:pt x="1040" y="2156"/>
                    <a:pt x="1040" y="2174"/>
                  </a:cubicBezTo>
                  <a:cubicBezTo>
                    <a:pt x="1040" y="2240"/>
                    <a:pt x="1040" y="2240"/>
                    <a:pt x="1040" y="224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35"/>
            <p:cNvSpPr>
              <a:spLocks noEditPoints="1"/>
            </p:cNvSpPr>
            <p:nvPr/>
          </p:nvSpPr>
          <p:spPr bwMode="auto">
            <a:xfrm>
              <a:off x="2571751" y="1971675"/>
              <a:ext cx="120650" cy="127000"/>
            </a:xfrm>
            <a:custGeom>
              <a:avLst/>
              <a:gdLst>
                <a:gd name="T0" fmla="*/ 80 w 159"/>
                <a:gd name="T1" fmla="*/ 168 h 168"/>
                <a:gd name="T2" fmla="*/ 47 w 159"/>
                <a:gd name="T3" fmla="*/ 161 h 168"/>
                <a:gd name="T4" fmla="*/ 22 w 159"/>
                <a:gd name="T5" fmla="*/ 142 h 168"/>
                <a:gd name="T6" fmla="*/ 6 w 159"/>
                <a:gd name="T7" fmla="*/ 115 h 168"/>
                <a:gd name="T8" fmla="*/ 0 w 159"/>
                <a:gd name="T9" fmla="*/ 83 h 168"/>
                <a:gd name="T10" fmla="*/ 6 w 159"/>
                <a:gd name="T11" fmla="*/ 52 h 168"/>
                <a:gd name="T12" fmla="*/ 23 w 159"/>
                <a:gd name="T13" fmla="*/ 25 h 168"/>
                <a:gd name="T14" fmla="*/ 48 w 159"/>
                <a:gd name="T15" fmla="*/ 7 h 168"/>
                <a:gd name="T16" fmla="*/ 81 w 159"/>
                <a:gd name="T17" fmla="*/ 0 h 168"/>
                <a:gd name="T18" fmla="*/ 113 w 159"/>
                <a:gd name="T19" fmla="*/ 7 h 168"/>
                <a:gd name="T20" fmla="*/ 138 w 159"/>
                <a:gd name="T21" fmla="*/ 26 h 168"/>
                <a:gd name="T22" fmla="*/ 154 w 159"/>
                <a:gd name="T23" fmla="*/ 53 h 168"/>
                <a:gd name="T24" fmla="*/ 159 w 159"/>
                <a:gd name="T25" fmla="*/ 84 h 168"/>
                <a:gd name="T26" fmla="*/ 154 w 159"/>
                <a:gd name="T27" fmla="*/ 116 h 168"/>
                <a:gd name="T28" fmla="*/ 137 w 159"/>
                <a:gd name="T29" fmla="*/ 142 h 168"/>
                <a:gd name="T30" fmla="*/ 112 w 159"/>
                <a:gd name="T31" fmla="*/ 161 h 168"/>
                <a:gd name="T32" fmla="*/ 80 w 159"/>
                <a:gd name="T33" fmla="*/ 168 h 168"/>
                <a:gd name="T34" fmla="*/ 47 w 159"/>
                <a:gd name="T35" fmla="*/ 84 h 168"/>
                <a:gd name="T36" fmla="*/ 49 w 159"/>
                <a:gd name="T37" fmla="*/ 100 h 168"/>
                <a:gd name="T38" fmla="*/ 55 w 159"/>
                <a:gd name="T39" fmla="*/ 114 h 168"/>
                <a:gd name="T40" fmla="*/ 65 w 159"/>
                <a:gd name="T41" fmla="*/ 124 h 168"/>
                <a:gd name="T42" fmla="*/ 80 w 159"/>
                <a:gd name="T43" fmla="*/ 127 h 168"/>
                <a:gd name="T44" fmla="*/ 95 w 159"/>
                <a:gd name="T45" fmla="*/ 124 h 168"/>
                <a:gd name="T46" fmla="*/ 105 w 159"/>
                <a:gd name="T47" fmla="*/ 114 h 168"/>
                <a:gd name="T48" fmla="*/ 111 w 159"/>
                <a:gd name="T49" fmla="*/ 99 h 168"/>
                <a:gd name="T50" fmla="*/ 113 w 159"/>
                <a:gd name="T51" fmla="*/ 83 h 168"/>
                <a:gd name="T52" fmla="*/ 111 w 159"/>
                <a:gd name="T53" fmla="*/ 67 h 168"/>
                <a:gd name="T54" fmla="*/ 105 w 159"/>
                <a:gd name="T55" fmla="*/ 53 h 168"/>
                <a:gd name="T56" fmla="*/ 95 w 159"/>
                <a:gd name="T57" fmla="*/ 44 h 168"/>
                <a:gd name="T58" fmla="*/ 80 w 159"/>
                <a:gd name="T59" fmla="*/ 40 h 168"/>
                <a:gd name="T60" fmla="*/ 65 w 159"/>
                <a:gd name="T61" fmla="*/ 44 h 168"/>
                <a:gd name="T62" fmla="*/ 55 w 159"/>
                <a:gd name="T63" fmla="*/ 54 h 168"/>
                <a:gd name="T64" fmla="*/ 49 w 159"/>
                <a:gd name="T65" fmla="*/ 68 h 168"/>
                <a:gd name="T66" fmla="*/ 47 w 159"/>
                <a:gd name="T67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168">
                  <a:moveTo>
                    <a:pt x="80" y="168"/>
                  </a:moveTo>
                  <a:cubicBezTo>
                    <a:pt x="68" y="168"/>
                    <a:pt x="57" y="165"/>
                    <a:pt x="47" y="161"/>
                  </a:cubicBezTo>
                  <a:cubicBezTo>
                    <a:pt x="37" y="156"/>
                    <a:pt x="29" y="149"/>
                    <a:pt x="22" y="142"/>
                  </a:cubicBezTo>
                  <a:cubicBezTo>
                    <a:pt x="15" y="134"/>
                    <a:pt x="10" y="125"/>
                    <a:pt x="6" y="115"/>
                  </a:cubicBezTo>
                  <a:cubicBezTo>
                    <a:pt x="2" y="105"/>
                    <a:pt x="0" y="94"/>
                    <a:pt x="0" y="83"/>
                  </a:cubicBezTo>
                  <a:cubicBezTo>
                    <a:pt x="0" y="72"/>
                    <a:pt x="2" y="62"/>
                    <a:pt x="6" y="52"/>
                  </a:cubicBezTo>
                  <a:cubicBezTo>
                    <a:pt x="10" y="42"/>
                    <a:pt x="16" y="33"/>
                    <a:pt x="23" y="25"/>
                  </a:cubicBezTo>
                  <a:cubicBezTo>
                    <a:pt x="30" y="17"/>
                    <a:pt x="39" y="11"/>
                    <a:pt x="48" y="7"/>
                  </a:cubicBezTo>
                  <a:cubicBezTo>
                    <a:pt x="58" y="2"/>
                    <a:pt x="69" y="0"/>
                    <a:pt x="81" y="0"/>
                  </a:cubicBezTo>
                  <a:cubicBezTo>
                    <a:pt x="92" y="0"/>
                    <a:pt x="103" y="2"/>
                    <a:pt x="113" y="7"/>
                  </a:cubicBezTo>
                  <a:cubicBezTo>
                    <a:pt x="123" y="12"/>
                    <a:pt x="131" y="18"/>
                    <a:pt x="138" y="26"/>
                  </a:cubicBezTo>
                  <a:cubicBezTo>
                    <a:pt x="145" y="34"/>
                    <a:pt x="150" y="43"/>
                    <a:pt x="154" y="53"/>
                  </a:cubicBezTo>
                  <a:cubicBezTo>
                    <a:pt x="158" y="63"/>
                    <a:pt x="159" y="74"/>
                    <a:pt x="159" y="84"/>
                  </a:cubicBezTo>
                  <a:cubicBezTo>
                    <a:pt x="159" y="95"/>
                    <a:pt x="157" y="106"/>
                    <a:pt x="154" y="116"/>
                  </a:cubicBezTo>
                  <a:cubicBezTo>
                    <a:pt x="150" y="126"/>
                    <a:pt x="144" y="135"/>
                    <a:pt x="137" y="142"/>
                  </a:cubicBezTo>
                  <a:cubicBezTo>
                    <a:pt x="130" y="150"/>
                    <a:pt x="122" y="156"/>
                    <a:pt x="112" y="161"/>
                  </a:cubicBezTo>
                  <a:cubicBezTo>
                    <a:pt x="102" y="166"/>
                    <a:pt x="91" y="168"/>
                    <a:pt x="80" y="168"/>
                  </a:cubicBezTo>
                  <a:close/>
                  <a:moveTo>
                    <a:pt x="47" y="84"/>
                  </a:moveTo>
                  <a:cubicBezTo>
                    <a:pt x="47" y="89"/>
                    <a:pt x="47" y="95"/>
                    <a:pt x="49" y="100"/>
                  </a:cubicBezTo>
                  <a:cubicBezTo>
                    <a:pt x="50" y="105"/>
                    <a:pt x="52" y="110"/>
                    <a:pt x="55" y="114"/>
                  </a:cubicBezTo>
                  <a:cubicBezTo>
                    <a:pt x="58" y="118"/>
                    <a:pt x="61" y="121"/>
                    <a:pt x="65" y="124"/>
                  </a:cubicBezTo>
                  <a:cubicBezTo>
                    <a:pt x="70" y="126"/>
                    <a:pt x="74" y="127"/>
                    <a:pt x="80" y="127"/>
                  </a:cubicBezTo>
                  <a:cubicBezTo>
                    <a:pt x="86" y="127"/>
                    <a:pt x="91" y="126"/>
                    <a:pt x="95" y="124"/>
                  </a:cubicBezTo>
                  <a:cubicBezTo>
                    <a:pt x="99" y="121"/>
                    <a:pt x="103" y="118"/>
                    <a:pt x="105" y="114"/>
                  </a:cubicBezTo>
                  <a:cubicBezTo>
                    <a:pt x="108" y="109"/>
                    <a:pt x="110" y="105"/>
                    <a:pt x="111" y="99"/>
                  </a:cubicBezTo>
                  <a:cubicBezTo>
                    <a:pt x="113" y="94"/>
                    <a:pt x="113" y="89"/>
                    <a:pt x="113" y="83"/>
                  </a:cubicBezTo>
                  <a:cubicBezTo>
                    <a:pt x="113" y="78"/>
                    <a:pt x="113" y="72"/>
                    <a:pt x="111" y="67"/>
                  </a:cubicBezTo>
                  <a:cubicBezTo>
                    <a:pt x="110" y="62"/>
                    <a:pt x="108" y="57"/>
                    <a:pt x="105" y="53"/>
                  </a:cubicBezTo>
                  <a:cubicBezTo>
                    <a:pt x="102" y="49"/>
                    <a:pt x="99" y="46"/>
                    <a:pt x="95" y="44"/>
                  </a:cubicBezTo>
                  <a:cubicBezTo>
                    <a:pt x="90" y="41"/>
                    <a:pt x="85" y="40"/>
                    <a:pt x="80" y="40"/>
                  </a:cubicBezTo>
                  <a:cubicBezTo>
                    <a:pt x="74" y="40"/>
                    <a:pt x="69" y="41"/>
                    <a:pt x="65" y="44"/>
                  </a:cubicBezTo>
                  <a:cubicBezTo>
                    <a:pt x="61" y="46"/>
                    <a:pt x="57" y="50"/>
                    <a:pt x="55" y="54"/>
                  </a:cubicBezTo>
                  <a:cubicBezTo>
                    <a:pt x="52" y="58"/>
                    <a:pt x="50" y="63"/>
                    <a:pt x="49" y="68"/>
                  </a:cubicBezTo>
                  <a:cubicBezTo>
                    <a:pt x="47" y="73"/>
                    <a:pt x="47" y="78"/>
                    <a:pt x="4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36"/>
            <p:cNvSpPr>
              <a:spLocks noEditPoints="1"/>
            </p:cNvSpPr>
            <p:nvPr/>
          </p:nvSpPr>
          <p:spPr bwMode="auto">
            <a:xfrm>
              <a:off x="2705101" y="2001838"/>
              <a:ext cx="103188" cy="133350"/>
            </a:xfrm>
            <a:custGeom>
              <a:avLst/>
              <a:gdLst>
                <a:gd name="T0" fmla="*/ 82 w 135"/>
                <a:gd name="T1" fmla="*/ 128 h 175"/>
                <a:gd name="T2" fmla="*/ 59 w 135"/>
                <a:gd name="T3" fmla="*/ 123 h 175"/>
                <a:gd name="T4" fmla="*/ 44 w 135"/>
                <a:gd name="T5" fmla="*/ 107 h 175"/>
                <a:gd name="T6" fmla="*/ 44 w 135"/>
                <a:gd name="T7" fmla="*/ 175 h 175"/>
                <a:gd name="T8" fmla="*/ 0 w 135"/>
                <a:gd name="T9" fmla="*/ 175 h 175"/>
                <a:gd name="T10" fmla="*/ 0 w 135"/>
                <a:gd name="T11" fmla="*/ 3 h 175"/>
                <a:gd name="T12" fmla="*/ 38 w 135"/>
                <a:gd name="T13" fmla="*/ 3 h 175"/>
                <a:gd name="T14" fmla="*/ 38 w 135"/>
                <a:gd name="T15" fmla="*/ 21 h 175"/>
                <a:gd name="T16" fmla="*/ 54 w 135"/>
                <a:gd name="T17" fmla="*/ 6 h 175"/>
                <a:gd name="T18" fmla="*/ 78 w 135"/>
                <a:gd name="T19" fmla="*/ 0 h 175"/>
                <a:gd name="T20" fmla="*/ 101 w 135"/>
                <a:gd name="T21" fmla="*/ 5 h 175"/>
                <a:gd name="T22" fmla="*/ 119 w 135"/>
                <a:gd name="T23" fmla="*/ 18 h 175"/>
                <a:gd name="T24" fmla="*/ 130 w 135"/>
                <a:gd name="T25" fmla="*/ 38 h 175"/>
                <a:gd name="T26" fmla="*/ 135 w 135"/>
                <a:gd name="T27" fmla="*/ 64 h 175"/>
                <a:gd name="T28" fmla="*/ 131 w 135"/>
                <a:gd name="T29" fmla="*/ 89 h 175"/>
                <a:gd name="T30" fmla="*/ 120 w 135"/>
                <a:gd name="T31" fmla="*/ 110 h 175"/>
                <a:gd name="T32" fmla="*/ 103 w 135"/>
                <a:gd name="T33" fmla="*/ 123 h 175"/>
                <a:gd name="T34" fmla="*/ 82 w 135"/>
                <a:gd name="T35" fmla="*/ 128 h 175"/>
                <a:gd name="T36" fmla="*/ 67 w 135"/>
                <a:gd name="T37" fmla="*/ 90 h 175"/>
                <a:gd name="T38" fmla="*/ 76 w 135"/>
                <a:gd name="T39" fmla="*/ 88 h 175"/>
                <a:gd name="T40" fmla="*/ 83 w 135"/>
                <a:gd name="T41" fmla="*/ 83 h 175"/>
                <a:gd name="T42" fmla="*/ 88 w 135"/>
                <a:gd name="T43" fmla="*/ 74 h 175"/>
                <a:gd name="T44" fmla="*/ 89 w 135"/>
                <a:gd name="T45" fmla="*/ 63 h 175"/>
                <a:gd name="T46" fmla="*/ 83 w 135"/>
                <a:gd name="T47" fmla="*/ 45 h 175"/>
                <a:gd name="T48" fmla="*/ 65 w 135"/>
                <a:gd name="T49" fmla="*/ 38 h 175"/>
                <a:gd name="T50" fmla="*/ 44 w 135"/>
                <a:gd name="T51" fmla="*/ 50 h 175"/>
                <a:gd name="T52" fmla="*/ 44 w 135"/>
                <a:gd name="T53" fmla="*/ 72 h 175"/>
                <a:gd name="T54" fmla="*/ 54 w 135"/>
                <a:gd name="T55" fmla="*/ 85 h 175"/>
                <a:gd name="T56" fmla="*/ 67 w 135"/>
                <a:gd name="T57" fmla="*/ 9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75">
                  <a:moveTo>
                    <a:pt x="82" y="128"/>
                  </a:moveTo>
                  <a:cubicBezTo>
                    <a:pt x="73" y="128"/>
                    <a:pt x="66" y="126"/>
                    <a:pt x="59" y="123"/>
                  </a:cubicBezTo>
                  <a:cubicBezTo>
                    <a:pt x="53" y="119"/>
                    <a:pt x="48" y="114"/>
                    <a:pt x="44" y="107"/>
                  </a:cubicBezTo>
                  <a:cubicBezTo>
                    <a:pt x="44" y="175"/>
                    <a:pt x="44" y="175"/>
                    <a:pt x="44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3" y="14"/>
                    <a:pt x="48" y="9"/>
                    <a:pt x="54" y="6"/>
                  </a:cubicBezTo>
                  <a:cubicBezTo>
                    <a:pt x="61" y="2"/>
                    <a:pt x="69" y="0"/>
                    <a:pt x="78" y="0"/>
                  </a:cubicBezTo>
                  <a:cubicBezTo>
                    <a:pt x="86" y="0"/>
                    <a:pt x="94" y="2"/>
                    <a:pt x="101" y="5"/>
                  </a:cubicBezTo>
                  <a:cubicBezTo>
                    <a:pt x="108" y="8"/>
                    <a:pt x="114" y="13"/>
                    <a:pt x="119" y="18"/>
                  </a:cubicBezTo>
                  <a:cubicBezTo>
                    <a:pt x="124" y="24"/>
                    <a:pt x="127" y="31"/>
                    <a:pt x="130" y="38"/>
                  </a:cubicBezTo>
                  <a:cubicBezTo>
                    <a:pt x="133" y="46"/>
                    <a:pt x="135" y="55"/>
                    <a:pt x="135" y="64"/>
                  </a:cubicBezTo>
                  <a:cubicBezTo>
                    <a:pt x="135" y="73"/>
                    <a:pt x="133" y="81"/>
                    <a:pt x="131" y="89"/>
                  </a:cubicBezTo>
                  <a:cubicBezTo>
                    <a:pt x="128" y="97"/>
                    <a:pt x="124" y="104"/>
                    <a:pt x="120" y="110"/>
                  </a:cubicBezTo>
                  <a:cubicBezTo>
                    <a:pt x="115" y="115"/>
                    <a:pt x="110" y="120"/>
                    <a:pt x="103" y="123"/>
                  </a:cubicBezTo>
                  <a:cubicBezTo>
                    <a:pt x="97" y="126"/>
                    <a:pt x="90" y="128"/>
                    <a:pt x="82" y="128"/>
                  </a:cubicBezTo>
                  <a:close/>
                  <a:moveTo>
                    <a:pt x="67" y="90"/>
                  </a:moveTo>
                  <a:cubicBezTo>
                    <a:pt x="70" y="90"/>
                    <a:pt x="73" y="90"/>
                    <a:pt x="76" y="88"/>
                  </a:cubicBezTo>
                  <a:cubicBezTo>
                    <a:pt x="79" y="87"/>
                    <a:pt x="81" y="85"/>
                    <a:pt x="83" y="83"/>
                  </a:cubicBezTo>
                  <a:cubicBezTo>
                    <a:pt x="85" y="80"/>
                    <a:pt x="86" y="77"/>
                    <a:pt x="88" y="74"/>
                  </a:cubicBezTo>
                  <a:cubicBezTo>
                    <a:pt x="89" y="71"/>
                    <a:pt x="89" y="67"/>
                    <a:pt x="89" y="63"/>
                  </a:cubicBezTo>
                  <a:cubicBezTo>
                    <a:pt x="89" y="56"/>
                    <a:pt x="87" y="49"/>
                    <a:pt x="83" y="45"/>
                  </a:cubicBezTo>
                  <a:cubicBezTo>
                    <a:pt x="78" y="40"/>
                    <a:pt x="72" y="38"/>
                    <a:pt x="65" y="38"/>
                  </a:cubicBezTo>
                  <a:cubicBezTo>
                    <a:pt x="57" y="38"/>
                    <a:pt x="50" y="42"/>
                    <a:pt x="44" y="50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6" y="77"/>
                    <a:pt x="49" y="82"/>
                    <a:pt x="54" y="85"/>
                  </a:cubicBezTo>
                  <a:cubicBezTo>
                    <a:pt x="58" y="89"/>
                    <a:pt x="62" y="90"/>
                    <a:pt x="6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37"/>
            <p:cNvSpPr/>
            <p:nvPr/>
          </p:nvSpPr>
          <p:spPr bwMode="auto">
            <a:xfrm>
              <a:off x="2813051" y="1974850"/>
              <a:ext cx="71438" cy="125413"/>
            </a:xfrm>
            <a:custGeom>
              <a:avLst/>
              <a:gdLst>
                <a:gd name="T0" fmla="*/ 93 w 93"/>
                <a:gd name="T1" fmla="*/ 155 h 164"/>
                <a:gd name="T2" fmla="*/ 73 w 93"/>
                <a:gd name="T3" fmla="*/ 161 h 164"/>
                <a:gd name="T4" fmla="*/ 52 w 93"/>
                <a:gd name="T5" fmla="*/ 164 h 164"/>
                <a:gd name="T6" fmla="*/ 38 w 93"/>
                <a:gd name="T7" fmla="*/ 162 h 164"/>
                <a:gd name="T8" fmla="*/ 26 w 93"/>
                <a:gd name="T9" fmla="*/ 156 h 164"/>
                <a:gd name="T10" fmla="*/ 18 w 93"/>
                <a:gd name="T11" fmla="*/ 145 h 164"/>
                <a:gd name="T12" fmla="*/ 15 w 93"/>
                <a:gd name="T13" fmla="*/ 128 h 164"/>
                <a:gd name="T14" fmla="*/ 15 w 93"/>
                <a:gd name="T15" fmla="*/ 72 h 164"/>
                <a:gd name="T16" fmla="*/ 0 w 93"/>
                <a:gd name="T17" fmla="*/ 72 h 164"/>
                <a:gd name="T18" fmla="*/ 0 w 93"/>
                <a:gd name="T19" fmla="*/ 39 h 164"/>
                <a:gd name="T20" fmla="*/ 15 w 93"/>
                <a:gd name="T21" fmla="*/ 39 h 164"/>
                <a:gd name="T22" fmla="*/ 15 w 93"/>
                <a:gd name="T23" fmla="*/ 0 h 164"/>
                <a:gd name="T24" fmla="*/ 60 w 93"/>
                <a:gd name="T25" fmla="*/ 0 h 164"/>
                <a:gd name="T26" fmla="*/ 60 w 93"/>
                <a:gd name="T27" fmla="*/ 39 h 164"/>
                <a:gd name="T28" fmla="*/ 84 w 93"/>
                <a:gd name="T29" fmla="*/ 39 h 164"/>
                <a:gd name="T30" fmla="*/ 84 w 93"/>
                <a:gd name="T31" fmla="*/ 72 h 164"/>
                <a:gd name="T32" fmla="*/ 60 w 93"/>
                <a:gd name="T33" fmla="*/ 72 h 164"/>
                <a:gd name="T34" fmla="*/ 60 w 93"/>
                <a:gd name="T35" fmla="*/ 113 h 164"/>
                <a:gd name="T36" fmla="*/ 62 w 93"/>
                <a:gd name="T37" fmla="*/ 121 h 164"/>
                <a:gd name="T38" fmla="*/ 69 w 93"/>
                <a:gd name="T39" fmla="*/ 124 h 164"/>
                <a:gd name="T40" fmla="*/ 77 w 93"/>
                <a:gd name="T41" fmla="*/ 123 h 164"/>
                <a:gd name="T42" fmla="*/ 85 w 93"/>
                <a:gd name="T43" fmla="*/ 120 h 164"/>
                <a:gd name="T44" fmla="*/ 93 w 93"/>
                <a:gd name="T45" fmla="*/ 1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64">
                  <a:moveTo>
                    <a:pt x="93" y="155"/>
                  </a:moveTo>
                  <a:cubicBezTo>
                    <a:pt x="87" y="157"/>
                    <a:pt x="80" y="160"/>
                    <a:pt x="73" y="161"/>
                  </a:cubicBezTo>
                  <a:cubicBezTo>
                    <a:pt x="66" y="163"/>
                    <a:pt x="59" y="164"/>
                    <a:pt x="52" y="164"/>
                  </a:cubicBezTo>
                  <a:cubicBezTo>
                    <a:pt x="47" y="164"/>
                    <a:pt x="43" y="163"/>
                    <a:pt x="38" y="162"/>
                  </a:cubicBezTo>
                  <a:cubicBezTo>
                    <a:pt x="34" y="161"/>
                    <a:pt x="30" y="159"/>
                    <a:pt x="26" y="156"/>
                  </a:cubicBezTo>
                  <a:cubicBezTo>
                    <a:pt x="23" y="153"/>
                    <a:pt x="20" y="150"/>
                    <a:pt x="18" y="145"/>
                  </a:cubicBezTo>
                  <a:cubicBezTo>
                    <a:pt x="16" y="141"/>
                    <a:pt x="15" y="135"/>
                    <a:pt x="15" y="128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7"/>
                    <a:pt x="61" y="120"/>
                    <a:pt x="62" y="121"/>
                  </a:cubicBezTo>
                  <a:cubicBezTo>
                    <a:pt x="64" y="123"/>
                    <a:pt x="66" y="124"/>
                    <a:pt x="69" y="124"/>
                  </a:cubicBezTo>
                  <a:cubicBezTo>
                    <a:pt x="72" y="124"/>
                    <a:pt x="74" y="123"/>
                    <a:pt x="77" y="123"/>
                  </a:cubicBezTo>
                  <a:cubicBezTo>
                    <a:pt x="80" y="122"/>
                    <a:pt x="82" y="121"/>
                    <a:pt x="85" y="120"/>
                  </a:cubicBezTo>
                  <a:cubicBezTo>
                    <a:pt x="93" y="155"/>
                    <a:pt x="93" y="155"/>
                    <a:pt x="93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38"/>
            <p:cNvSpPr>
              <a:spLocks noEditPoints="1"/>
            </p:cNvSpPr>
            <p:nvPr/>
          </p:nvSpPr>
          <p:spPr bwMode="auto">
            <a:xfrm>
              <a:off x="2894014" y="1968500"/>
              <a:ext cx="33338" cy="130175"/>
            </a:xfrm>
            <a:custGeom>
              <a:avLst/>
              <a:gdLst>
                <a:gd name="T0" fmla="*/ 0 w 21"/>
                <a:gd name="T1" fmla="*/ 82 h 82"/>
                <a:gd name="T2" fmla="*/ 0 w 21"/>
                <a:gd name="T3" fmla="*/ 23 h 82"/>
                <a:gd name="T4" fmla="*/ 21 w 21"/>
                <a:gd name="T5" fmla="*/ 23 h 82"/>
                <a:gd name="T6" fmla="*/ 21 w 21"/>
                <a:gd name="T7" fmla="*/ 82 h 82"/>
                <a:gd name="T8" fmla="*/ 0 w 21"/>
                <a:gd name="T9" fmla="*/ 82 h 82"/>
                <a:gd name="T10" fmla="*/ 0 w 21"/>
                <a:gd name="T11" fmla="*/ 82 h 82"/>
                <a:gd name="T12" fmla="*/ 0 w 21"/>
                <a:gd name="T13" fmla="*/ 17 h 82"/>
                <a:gd name="T14" fmla="*/ 0 w 21"/>
                <a:gd name="T15" fmla="*/ 0 h 82"/>
                <a:gd name="T16" fmla="*/ 21 w 21"/>
                <a:gd name="T17" fmla="*/ 0 h 82"/>
                <a:gd name="T18" fmla="*/ 21 w 21"/>
                <a:gd name="T19" fmla="*/ 17 h 82"/>
                <a:gd name="T20" fmla="*/ 0 w 21"/>
                <a:gd name="T21" fmla="*/ 17 h 82"/>
                <a:gd name="T22" fmla="*/ 0 w 21"/>
                <a:gd name="T23" fmla="*/ 1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82">
                  <a:moveTo>
                    <a:pt x="0" y="82"/>
                  </a:moveTo>
                  <a:lnTo>
                    <a:pt x="0" y="23"/>
                  </a:lnTo>
                  <a:lnTo>
                    <a:pt x="21" y="23"/>
                  </a:lnTo>
                  <a:lnTo>
                    <a:pt x="21" y="82"/>
                  </a:lnTo>
                  <a:lnTo>
                    <a:pt x="0" y="82"/>
                  </a:lnTo>
                  <a:lnTo>
                    <a:pt x="0" y="82"/>
                  </a:lnTo>
                  <a:close/>
                  <a:moveTo>
                    <a:pt x="0" y="17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39"/>
            <p:cNvSpPr>
              <a:spLocks noEditPoints="1"/>
            </p:cNvSpPr>
            <p:nvPr/>
          </p:nvSpPr>
          <p:spPr bwMode="auto">
            <a:xfrm>
              <a:off x="2940051" y="2001838"/>
              <a:ext cx="101600" cy="98425"/>
            </a:xfrm>
            <a:custGeom>
              <a:avLst/>
              <a:gdLst>
                <a:gd name="T0" fmla="*/ 67 w 135"/>
                <a:gd name="T1" fmla="*/ 128 h 128"/>
                <a:gd name="T2" fmla="*/ 38 w 135"/>
                <a:gd name="T3" fmla="*/ 123 h 128"/>
                <a:gd name="T4" fmla="*/ 17 w 135"/>
                <a:gd name="T5" fmla="*/ 109 h 128"/>
                <a:gd name="T6" fmla="*/ 4 w 135"/>
                <a:gd name="T7" fmla="*/ 88 h 128"/>
                <a:gd name="T8" fmla="*/ 0 w 135"/>
                <a:gd name="T9" fmla="*/ 64 h 128"/>
                <a:gd name="T10" fmla="*/ 4 w 135"/>
                <a:gd name="T11" fmla="*/ 40 h 128"/>
                <a:gd name="T12" fmla="*/ 17 w 135"/>
                <a:gd name="T13" fmla="*/ 20 h 128"/>
                <a:gd name="T14" fmla="*/ 38 w 135"/>
                <a:gd name="T15" fmla="*/ 6 h 128"/>
                <a:gd name="T16" fmla="*/ 67 w 135"/>
                <a:gd name="T17" fmla="*/ 0 h 128"/>
                <a:gd name="T18" fmla="*/ 96 w 135"/>
                <a:gd name="T19" fmla="*/ 6 h 128"/>
                <a:gd name="T20" fmla="*/ 117 w 135"/>
                <a:gd name="T21" fmla="*/ 20 h 128"/>
                <a:gd name="T22" fmla="*/ 130 w 135"/>
                <a:gd name="T23" fmla="*/ 40 h 128"/>
                <a:gd name="T24" fmla="*/ 135 w 135"/>
                <a:gd name="T25" fmla="*/ 64 h 128"/>
                <a:gd name="T26" fmla="*/ 130 w 135"/>
                <a:gd name="T27" fmla="*/ 88 h 128"/>
                <a:gd name="T28" fmla="*/ 117 w 135"/>
                <a:gd name="T29" fmla="*/ 109 h 128"/>
                <a:gd name="T30" fmla="*/ 96 w 135"/>
                <a:gd name="T31" fmla="*/ 123 h 128"/>
                <a:gd name="T32" fmla="*/ 67 w 135"/>
                <a:gd name="T33" fmla="*/ 128 h 128"/>
                <a:gd name="T34" fmla="*/ 46 w 135"/>
                <a:gd name="T35" fmla="*/ 64 h 128"/>
                <a:gd name="T36" fmla="*/ 52 w 135"/>
                <a:gd name="T37" fmla="*/ 83 h 128"/>
                <a:gd name="T38" fmla="*/ 67 w 135"/>
                <a:gd name="T39" fmla="*/ 90 h 128"/>
                <a:gd name="T40" fmla="*/ 83 w 135"/>
                <a:gd name="T41" fmla="*/ 83 h 128"/>
                <a:gd name="T42" fmla="*/ 89 w 135"/>
                <a:gd name="T43" fmla="*/ 64 h 128"/>
                <a:gd name="T44" fmla="*/ 83 w 135"/>
                <a:gd name="T45" fmla="*/ 45 h 128"/>
                <a:gd name="T46" fmla="*/ 67 w 135"/>
                <a:gd name="T47" fmla="*/ 38 h 128"/>
                <a:gd name="T48" fmla="*/ 52 w 135"/>
                <a:gd name="T49" fmla="*/ 45 h 128"/>
                <a:gd name="T50" fmla="*/ 46 w 135"/>
                <a:gd name="T51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128">
                  <a:moveTo>
                    <a:pt x="67" y="128"/>
                  </a:moveTo>
                  <a:cubicBezTo>
                    <a:pt x="56" y="128"/>
                    <a:pt x="47" y="126"/>
                    <a:pt x="38" y="123"/>
                  </a:cubicBezTo>
                  <a:cubicBezTo>
                    <a:pt x="30" y="119"/>
                    <a:pt x="23" y="114"/>
                    <a:pt x="17" y="109"/>
                  </a:cubicBezTo>
                  <a:cubicBezTo>
                    <a:pt x="12" y="103"/>
                    <a:pt x="7" y="96"/>
                    <a:pt x="4" y="88"/>
                  </a:cubicBezTo>
                  <a:cubicBezTo>
                    <a:pt x="1" y="81"/>
                    <a:pt x="0" y="72"/>
                    <a:pt x="0" y="64"/>
                  </a:cubicBezTo>
                  <a:cubicBezTo>
                    <a:pt x="0" y="56"/>
                    <a:pt x="1" y="48"/>
                    <a:pt x="4" y="40"/>
                  </a:cubicBezTo>
                  <a:cubicBezTo>
                    <a:pt x="7" y="32"/>
                    <a:pt x="12" y="25"/>
                    <a:pt x="17" y="20"/>
                  </a:cubicBezTo>
                  <a:cubicBezTo>
                    <a:pt x="23" y="14"/>
                    <a:pt x="30" y="9"/>
                    <a:pt x="38" y="6"/>
                  </a:cubicBezTo>
                  <a:cubicBezTo>
                    <a:pt x="47" y="2"/>
                    <a:pt x="56" y="0"/>
                    <a:pt x="67" y="0"/>
                  </a:cubicBezTo>
                  <a:cubicBezTo>
                    <a:pt x="78" y="0"/>
                    <a:pt x="88" y="2"/>
                    <a:pt x="96" y="6"/>
                  </a:cubicBezTo>
                  <a:cubicBezTo>
                    <a:pt x="105" y="9"/>
                    <a:pt x="112" y="14"/>
                    <a:pt x="117" y="20"/>
                  </a:cubicBezTo>
                  <a:cubicBezTo>
                    <a:pt x="123" y="25"/>
                    <a:pt x="127" y="32"/>
                    <a:pt x="130" y="40"/>
                  </a:cubicBezTo>
                  <a:cubicBezTo>
                    <a:pt x="133" y="48"/>
                    <a:pt x="135" y="56"/>
                    <a:pt x="135" y="64"/>
                  </a:cubicBezTo>
                  <a:cubicBezTo>
                    <a:pt x="135" y="72"/>
                    <a:pt x="133" y="81"/>
                    <a:pt x="130" y="88"/>
                  </a:cubicBezTo>
                  <a:cubicBezTo>
                    <a:pt x="127" y="96"/>
                    <a:pt x="123" y="103"/>
                    <a:pt x="117" y="109"/>
                  </a:cubicBezTo>
                  <a:cubicBezTo>
                    <a:pt x="112" y="114"/>
                    <a:pt x="105" y="119"/>
                    <a:pt x="96" y="123"/>
                  </a:cubicBezTo>
                  <a:cubicBezTo>
                    <a:pt x="88" y="126"/>
                    <a:pt x="78" y="128"/>
                    <a:pt x="67" y="128"/>
                  </a:cubicBezTo>
                  <a:close/>
                  <a:moveTo>
                    <a:pt x="46" y="64"/>
                  </a:moveTo>
                  <a:cubicBezTo>
                    <a:pt x="46" y="72"/>
                    <a:pt x="48" y="79"/>
                    <a:pt x="52" y="83"/>
                  </a:cubicBezTo>
                  <a:cubicBezTo>
                    <a:pt x="56" y="88"/>
                    <a:pt x="61" y="90"/>
                    <a:pt x="67" y="90"/>
                  </a:cubicBezTo>
                  <a:cubicBezTo>
                    <a:pt x="74" y="90"/>
                    <a:pt x="79" y="88"/>
                    <a:pt x="83" y="83"/>
                  </a:cubicBezTo>
                  <a:cubicBezTo>
                    <a:pt x="87" y="79"/>
                    <a:pt x="89" y="72"/>
                    <a:pt x="89" y="64"/>
                  </a:cubicBezTo>
                  <a:cubicBezTo>
                    <a:pt x="89" y="56"/>
                    <a:pt x="87" y="49"/>
                    <a:pt x="83" y="45"/>
                  </a:cubicBezTo>
                  <a:cubicBezTo>
                    <a:pt x="79" y="40"/>
                    <a:pt x="74" y="38"/>
                    <a:pt x="67" y="38"/>
                  </a:cubicBezTo>
                  <a:cubicBezTo>
                    <a:pt x="61" y="38"/>
                    <a:pt x="56" y="40"/>
                    <a:pt x="52" y="45"/>
                  </a:cubicBezTo>
                  <a:cubicBezTo>
                    <a:pt x="48" y="49"/>
                    <a:pt x="46" y="56"/>
                    <a:pt x="46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40"/>
            <p:cNvSpPr/>
            <p:nvPr/>
          </p:nvSpPr>
          <p:spPr bwMode="auto">
            <a:xfrm>
              <a:off x="3052764" y="2001838"/>
              <a:ext cx="95250" cy="96838"/>
            </a:xfrm>
            <a:custGeom>
              <a:avLst/>
              <a:gdLst>
                <a:gd name="T0" fmla="*/ 124 w 124"/>
                <a:gd name="T1" fmla="*/ 126 h 126"/>
                <a:gd name="T2" fmla="*/ 79 w 124"/>
                <a:gd name="T3" fmla="*/ 126 h 126"/>
                <a:gd name="T4" fmla="*/ 79 w 124"/>
                <a:gd name="T5" fmla="*/ 56 h 126"/>
                <a:gd name="T6" fmla="*/ 75 w 124"/>
                <a:gd name="T7" fmla="*/ 43 h 126"/>
                <a:gd name="T8" fmla="*/ 66 w 124"/>
                <a:gd name="T9" fmla="*/ 39 h 126"/>
                <a:gd name="T10" fmla="*/ 54 w 124"/>
                <a:gd name="T11" fmla="*/ 44 h 126"/>
                <a:gd name="T12" fmla="*/ 45 w 124"/>
                <a:gd name="T13" fmla="*/ 57 h 126"/>
                <a:gd name="T14" fmla="*/ 45 w 124"/>
                <a:gd name="T15" fmla="*/ 126 h 126"/>
                <a:gd name="T16" fmla="*/ 0 w 124"/>
                <a:gd name="T17" fmla="*/ 126 h 126"/>
                <a:gd name="T18" fmla="*/ 0 w 124"/>
                <a:gd name="T19" fmla="*/ 3 h 126"/>
                <a:gd name="T20" fmla="*/ 40 w 124"/>
                <a:gd name="T21" fmla="*/ 3 h 126"/>
                <a:gd name="T22" fmla="*/ 40 w 124"/>
                <a:gd name="T23" fmla="*/ 21 h 126"/>
                <a:gd name="T24" fmla="*/ 59 w 124"/>
                <a:gd name="T25" fmla="*/ 6 h 126"/>
                <a:gd name="T26" fmla="*/ 86 w 124"/>
                <a:gd name="T27" fmla="*/ 0 h 126"/>
                <a:gd name="T28" fmla="*/ 106 w 124"/>
                <a:gd name="T29" fmla="*/ 5 h 126"/>
                <a:gd name="T30" fmla="*/ 118 w 124"/>
                <a:gd name="T31" fmla="*/ 16 h 126"/>
                <a:gd name="T32" fmla="*/ 123 w 124"/>
                <a:gd name="T33" fmla="*/ 31 h 126"/>
                <a:gd name="T34" fmla="*/ 124 w 124"/>
                <a:gd name="T35" fmla="*/ 45 h 126"/>
                <a:gd name="T36" fmla="*/ 124 w 124"/>
                <a:gd name="T3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26">
                  <a:moveTo>
                    <a:pt x="124" y="126"/>
                  </a:moveTo>
                  <a:cubicBezTo>
                    <a:pt x="79" y="126"/>
                    <a:pt x="79" y="126"/>
                    <a:pt x="79" y="12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0"/>
                    <a:pt x="78" y="46"/>
                    <a:pt x="75" y="43"/>
                  </a:cubicBezTo>
                  <a:cubicBezTo>
                    <a:pt x="73" y="40"/>
                    <a:pt x="69" y="39"/>
                    <a:pt x="66" y="39"/>
                  </a:cubicBezTo>
                  <a:cubicBezTo>
                    <a:pt x="62" y="39"/>
                    <a:pt x="58" y="41"/>
                    <a:pt x="54" y="44"/>
                  </a:cubicBezTo>
                  <a:cubicBezTo>
                    <a:pt x="50" y="47"/>
                    <a:pt x="47" y="51"/>
                    <a:pt x="45" y="5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5" y="14"/>
                    <a:pt x="51" y="9"/>
                    <a:pt x="59" y="6"/>
                  </a:cubicBezTo>
                  <a:cubicBezTo>
                    <a:pt x="66" y="2"/>
                    <a:pt x="76" y="0"/>
                    <a:pt x="86" y="0"/>
                  </a:cubicBezTo>
                  <a:cubicBezTo>
                    <a:pt x="95" y="0"/>
                    <a:pt x="102" y="2"/>
                    <a:pt x="106" y="5"/>
                  </a:cubicBezTo>
                  <a:cubicBezTo>
                    <a:pt x="111" y="8"/>
                    <a:pt x="115" y="12"/>
                    <a:pt x="118" y="16"/>
                  </a:cubicBezTo>
                  <a:cubicBezTo>
                    <a:pt x="120" y="21"/>
                    <a:pt x="122" y="26"/>
                    <a:pt x="123" y="31"/>
                  </a:cubicBezTo>
                  <a:cubicBezTo>
                    <a:pt x="123" y="36"/>
                    <a:pt x="124" y="40"/>
                    <a:pt x="124" y="45"/>
                  </a:cubicBezTo>
                  <a:cubicBezTo>
                    <a:pt x="124" y="126"/>
                    <a:pt x="124" y="126"/>
                    <a:pt x="12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41"/>
            <p:cNvSpPr>
              <a:spLocks noEditPoints="1"/>
            </p:cNvSpPr>
            <p:nvPr/>
          </p:nvSpPr>
          <p:spPr bwMode="auto">
            <a:xfrm>
              <a:off x="2757489" y="2173288"/>
              <a:ext cx="209550" cy="215900"/>
            </a:xfrm>
            <a:custGeom>
              <a:avLst/>
              <a:gdLst>
                <a:gd name="T0" fmla="*/ 0 w 132"/>
                <a:gd name="T1" fmla="*/ 136 h 136"/>
                <a:gd name="T2" fmla="*/ 51 w 132"/>
                <a:gd name="T3" fmla="*/ 0 h 136"/>
                <a:gd name="T4" fmla="*/ 81 w 132"/>
                <a:gd name="T5" fmla="*/ 0 h 136"/>
                <a:gd name="T6" fmla="*/ 132 w 132"/>
                <a:gd name="T7" fmla="*/ 136 h 136"/>
                <a:gd name="T8" fmla="*/ 92 w 132"/>
                <a:gd name="T9" fmla="*/ 136 h 136"/>
                <a:gd name="T10" fmla="*/ 84 w 132"/>
                <a:gd name="T11" fmla="*/ 110 h 136"/>
                <a:gd name="T12" fmla="*/ 47 w 132"/>
                <a:gd name="T13" fmla="*/ 110 h 136"/>
                <a:gd name="T14" fmla="*/ 39 w 132"/>
                <a:gd name="T15" fmla="*/ 136 h 136"/>
                <a:gd name="T16" fmla="*/ 0 w 132"/>
                <a:gd name="T17" fmla="*/ 136 h 136"/>
                <a:gd name="T18" fmla="*/ 0 w 132"/>
                <a:gd name="T19" fmla="*/ 136 h 136"/>
                <a:gd name="T20" fmla="*/ 66 w 132"/>
                <a:gd name="T21" fmla="*/ 39 h 136"/>
                <a:gd name="T22" fmla="*/ 53 w 132"/>
                <a:gd name="T23" fmla="*/ 84 h 136"/>
                <a:gd name="T24" fmla="*/ 78 w 132"/>
                <a:gd name="T25" fmla="*/ 84 h 136"/>
                <a:gd name="T26" fmla="*/ 66 w 132"/>
                <a:gd name="T27" fmla="*/ 39 h 136"/>
                <a:gd name="T28" fmla="*/ 66 w 132"/>
                <a:gd name="T29" fmla="*/ 3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36">
                  <a:moveTo>
                    <a:pt x="0" y="136"/>
                  </a:moveTo>
                  <a:lnTo>
                    <a:pt x="51" y="0"/>
                  </a:lnTo>
                  <a:lnTo>
                    <a:pt x="81" y="0"/>
                  </a:lnTo>
                  <a:lnTo>
                    <a:pt x="132" y="136"/>
                  </a:lnTo>
                  <a:lnTo>
                    <a:pt x="92" y="136"/>
                  </a:lnTo>
                  <a:lnTo>
                    <a:pt x="84" y="110"/>
                  </a:lnTo>
                  <a:lnTo>
                    <a:pt x="47" y="110"/>
                  </a:lnTo>
                  <a:lnTo>
                    <a:pt x="39" y="136"/>
                  </a:lnTo>
                  <a:lnTo>
                    <a:pt x="0" y="136"/>
                  </a:lnTo>
                  <a:lnTo>
                    <a:pt x="0" y="136"/>
                  </a:lnTo>
                  <a:close/>
                  <a:moveTo>
                    <a:pt x="66" y="39"/>
                  </a:moveTo>
                  <a:lnTo>
                    <a:pt x="53" y="84"/>
                  </a:lnTo>
                  <a:lnTo>
                    <a:pt x="78" y="84"/>
                  </a:lnTo>
                  <a:lnTo>
                    <a:pt x="66" y="39"/>
                  </a:lnTo>
                  <a:lnTo>
                    <a:pt x="66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42"/>
            <p:cNvSpPr/>
            <p:nvPr/>
          </p:nvSpPr>
          <p:spPr bwMode="auto">
            <a:xfrm>
              <a:off x="2836864" y="1692275"/>
              <a:ext cx="17463" cy="25400"/>
            </a:xfrm>
            <a:custGeom>
              <a:avLst/>
              <a:gdLst>
                <a:gd name="T0" fmla="*/ 0 w 22"/>
                <a:gd name="T1" fmla="*/ 18 h 35"/>
                <a:gd name="T2" fmla="*/ 22 w 22"/>
                <a:gd name="T3" fmla="*/ 35 h 35"/>
                <a:gd name="T4" fmla="*/ 22 w 22"/>
                <a:gd name="T5" fmla="*/ 0 h 35"/>
                <a:gd name="T6" fmla="*/ 7 w 22"/>
                <a:gd name="T7" fmla="*/ 5 h 35"/>
                <a:gd name="T8" fmla="*/ 0 w 22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5">
                  <a:moveTo>
                    <a:pt x="0" y="18"/>
                  </a:moveTo>
                  <a:cubicBezTo>
                    <a:pt x="0" y="28"/>
                    <a:pt x="8" y="34"/>
                    <a:pt x="22" y="3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1" y="2"/>
                    <a:pt x="7" y="5"/>
                  </a:cubicBezTo>
                  <a:cubicBezTo>
                    <a:pt x="2" y="8"/>
                    <a:pt x="0" y="12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3"/>
            <p:cNvSpPr/>
            <p:nvPr/>
          </p:nvSpPr>
          <p:spPr bwMode="auto">
            <a:xfrm>
              <a:off x="2865439" y="1739900"/>
              <a:ext cx="17463" cy="30163"/>
            </a:xfrm>
            <a:custGeom>
              <a:avLst/>
              <a:gdLst>
                <a:gd name="T0" fmla="*/ 0 w 23"/>
                <a:gd name="T1" fmla="*/ 0 h 40"/>
                <a:gd name="T2" fmla="*/ 0 w 23"/>
                <a:gd name="T3" fmla="*/ 40 h 40"/>
                <a:gd name="T4" fmla="*/ 17 w 23"/>
                <a:gd name="T5" fmla="*/ 34 h 40"/>
                <a:gd name="T6" fmla="*/ 23 w 23"/>
                <a:gd name="T7" fmla="*/ 19 h 40"/>
                <a:gd name="T8" fmla="*/ 0 w 2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">
                  <a:moveTo>
                    <a:pt x="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7" y="40"/>
                    <a:pt x="12" y="38"/>
                    <a:pt x="17" y="34"/>
                  </a:cubicBezTo>
                  <a:cubicBezTo>
                    <a:pt x="21" y="30"/>
                    <a:pt x="23" y="26"/>
                    <a:pt x="23" y="19"/>
                  </a:cubicBezTo>
                  <a:cubicBezTo>
                    <a:pt x="23" y="9"/>
                    <a:pt x="16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44"/>
            <p:cNvSpPr/>
            <p:nvPr/>
          </p:nvSpPr>
          <p:spPr bwMode="auto">
            <a:xfrm>
              <a:off x="2790826" y="1514475"/>
              <a:ext cx="141288" cy="65088"/>
            </a:xfrm>
            <a:custGeom>
              <a:avLst/>
              <a:gdLst>
                <a:gd name="T0" fmla="*/ 136 w 187"/>
                <a:gd name="T1" fmla="*/ 84 h 85"/>
                <a:gd name="T2" fmla="*/ 137 w 187"/>
                <a:gd name="T3" fmla="*/ 84 h 85"/>
                <a:gd name="T4" fmla="*/ 166 w 187"/>
                <a:gd name="T5" fmla="*/ 39 h 85"/>
                <a:gd name="T6" fmla="*/ 93 w 187"/>
                <a:gd name="T7" fmla="*/ 1 h 85"/>
                <a:gd name="T8" fmla="*/ 19 w 187"/>
                <a:gd name="T9" fmla="*/ 39 h 85"/>
                <a:gd name="T10" fmla="*/ 48 w 187"/>
                <a:gd name="T11" fmla="*/ 85 h 85"/>
                <a:gd name="T12" fmla="*/ 51 w 187"/>
                <a:gd name="T13" fmla="*/ 84 h 85"/>
                <a:gd name="T14" fmla="*/ 136 w 187"/>
                <a:gd name="T15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" h="85">
                  <a:moveTo>
                    <a:pt x="136" y="84"/>
                  </a:moveTo>
                  <a:cubicBezTo>
                    <a:pt x="136" y="84"/>
                    <a:pt x="137" y="84"/>
                    <a:pt x="137" y="84"/>
                  </a:cubicBezTo>
                  <a:cubicBezTo>
                    <a:pt x="145" y="73"/>
                    <a:pt x="154" y="58"/>
                    <a:pt x="166" y="39"/>
                  </a:cubicBezTo>
                  <a:cubicBezTo>
                    <a:pt x="187" y="1"/>
                    <a:pt x="133" y="1"/>
                    <a:pt x="93" y="1"/>
                  </a:cubicBezTo>
                  <a:cubicBezTo>
                    <a:pt x="53" y="1"/>
                    <a:pt x="0" y="0"/>
                    <a:pt x="19" y="39"/>
                  </a:cubicBezTo>
                  <a:cubicBezTo>
                    <a:pt x="29" y="58"/>
                    <a:pt x="38" y="73"/>
                    <a:pt x="48" y="85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136" y="84"/>
                    <a:pt x="136" y="84"/>
                    <a:pt x="136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5"/>
            <p:cNvSpPr>
              <a:spLocks noEditPoints="1"/>
            </p:cNvSpPr>
            <p:nvPr/>
          </p:nvSpPr>
          <p:spPr bwMode="auto">
            <a:xfrm>
              <a:off x="2735264" y="1595438"/>
              <a:ext cx="252413" cy="255588"/>
            </a:xfrm>
            <a:custGeom>
              <a:avLst/>
              <a:gdLst>
                <a:gd name="T0" fmla="*/ 206 w 332"/>
                <a:gd name="T1" fmla="*/ 235 h 336"/>
                <a:gd name="T2" fmla="*/ 171 w 332"/>
                <a:gd name="T3" fmla="*/ 248 h 336"/>
                <a:gd name="T4" fmla="*/ 171 w 332"/>
                <a:gd name="T5" fmla="*/ 268 h 336"/>
                <a:gd name="T6" fmla="*/ 157 w 332"/>
                <a:gd name="T7" fmla="*/ 268 h 336"/>
                <a:gd name="T8" fmla="*/ 157 w 332"/>
                <a:gd name="T9" fmla="*/ 248 h 336"/>
                <a:gd name="T10" fmla="*/ 107 w 332"/>
                <a:gd name="T11" fmla="*/ 210 h 336"/>
                <a:gd name="T12" fmla="*/ 129 w 332"/>
                <a:gd name="T13" fmla="*/ 205 h 336"/>
                <a:gd name="T14" fmla="*/ 157 w 332"/>
                <a:gd name="T15" fmla="*/ 229 h 336"/>
                <a:gd name="T16" fmla="*/ 157 w 332"/>
                <a:gd name="T17" fmla="*/ 187 h 336"/>
                <a:gd name="T18" fmla="*/ 121 w 332"/>
                <a:gd name="T19" fmla="*/ 171 h 336"/>
                <a:gd name="T20" fmla="*/ 112 w 332"/>
                <a:gd name="T21" fmla="*/ 148 h 336"/>
                <a:gd name="T22" fmla="*/ 157 w 332"/>
                <a:gd name="T23" fmla="*/ 107 h 336"/>
                <a:gd name="T24" fmla="*/ 157 w 332"/>
                <a:gd name="T25" fmla="*/ 91 h 336"/>
                <a:gd name="T26" fmla="*/ 171 w 332"/>
                <a:gd name="T27" fmla="*/ 91 h 336"/>
                <a:gd name="T28" fmla="*/ 171 w 332"/>
                <a:gd name="T29" fmla="*/ 107 h 336"/>
                <a:gd name="T30" fmla="*/ 213 w 332"/>
                <a:gd name="T31" fmla="*/ 139 h 336"/>
                <a:gd name="T32" fmla="*/ 191 w 332"/>
                <a:gd name="T33" fmla="*/ 144 h 336"/>
                <a:gd name="T34" fmla="*/ 171 w 332"/>
                <a:gd name="T35" fmla="*/ 126 h 336"/>
                <a:gd name="T36" fmla="*/ 171 w 332"/>
                <a:gd name="T37" fmla="*/ 163 h 336"/>
                <a:gd name="T38" fmla="*/ 199 w 332"/>
                <a:gd name="T39" fmla="*/ 172 h 336"/>
                <a:gd name="T40" fmla="*/ 212 w 332"/>
                <a:gd name="T41" fmla="*/ 184 h 336"/>
                <a:gd name="T42" fmla="*/ 218 w 332"/>
                <a:gd name="T43" fmla="*/ 206 h 336"/>
                <a:gd name="T44" fmla="*/ 206 w 332"/>
                <a:gd name="T45" fmla="*/ 235 h 336"/>
                <a:gd name="T46" fmla="*/ 219 w 332"/>
                <a:gd name="T47" fmla="*/ 3 h 336"/>
                <a:gd name="T48" fmla="*/ 209 w 332"/>
                <a:gd name="T49" fmla="*/ 15 h 336"/>
                <a:gd name="T50" fmla="*/ 124 w 332"/>
                <a:gd name="T51" fmla="*/ 15 h 336"/>
                <a:gd name="T52" fmla="*/ 113 w 332"/>
                <a:gd name="T53" fmla="*/ 0 h 336"/>
                <a:gd name="T54" fmla="*/ 0 w 332"/>
                <a:gd name="T55" fmla="*/ 212 h 336"/>
                <a:gd name="T56" fmla="*/ 166 w 332"/>
                <a:gd name="T57" fmla="*/ 336 h 336"/>
                <a:gd name="T58" fmla="*/ 332 w 332"/>
                <a:gd name="T59" fmla="*/ 212 h 336"/>
                <a:gd name="T60" fmla="*/ 219 w 332"/>
                <a:gd name="T6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336">
                  <a:moveTo>
                    <a:pt x="206" y="235"/>
                  </a:moveTo>
                  <a:cubicBezTo>
                    <a:pt x="198" y="243"/>
                    <a:pt x="186" y="247"/>
                    <a:pt x="171" y="248"/>
                  </a:cubicBezTo>
                  <a:cubicBezTo>
                    <a:pt x="171" y="268"/>
                    <a:pt x="171" y="268"/>
                    <a:pt x="171" y="268"/>
                  </a:cubicBezTo>
                  <a:cubicBezTo>
                    <a:pt x="157" y="268"/>
                    <a:pt x="157" y="268"/>
                    <a:pt x="157" y="268"/>
                  </a:cubicBezTo>
                  <a:cubicBezTo>
                    <a:pt x="157" y="248"/>
                    <a:pt x="157" y="248"/>
                    <a:pt x="157" y="248"/>
                  </a:cubicBezTo>
                  <a:cubicBezTo>
                    <a:pt x="131" y="246"/>
                    <a:pt x="114" y="234"/>
                    <a:pt x="107" y="210"/>
                  </a:cubicBezTo>
                  <a:cubicBezTo>
                    <a:pt x="129" y="205"/>
                    <a:pt x="129" y="205"/>
                    <a:pt x="129" y="205"/>
                  </a:cubicBezTo>
                  <a:cubicBezTo>
                    <a:pt x="133" y="220"/>
                    <a:pt x="143" y="228"/>
                    <a:pt x="157" y="229"/>
                  </a:cubicBezTo>
                  <a:cubicBezTo>
                    <a:pt x="157" y="187"/>
                    <a:pt x="157" y="187"/>
                    <a:pt x="157" y="187"/>
                  </a:cubicBezTo>
                  <a:cubicBezTo>
                    <a:pt x="138" y="183"/>
                    <a:pt x="126" y="178"/>
                    <a:pt x="121" y="171"/>
                  </a:cubicBezTo>
                  <a:cubicBezTo>
                    <a:pt x="115" y="165"/>
                    <a:pt x="112" y="157"/>
                    <a:pt x="112" y="148"/>
                  </a:cubicBezTo>
                  <a:cubicBezTo>
                    <a:pt x="112" y="124"/>
                    <a:pt x="127" y="110"/>
                    <a:pt x="157" y="107"/>
                  </a:cubicBezTo>
                  <a:cubicBezTo>
                    <a:pt x="157" y="91"/>
                    <a:pt x="157" y="91"/>
                    <a:pt x="157" y="91"/>
                  </a:cubicBezTo>
                  <a:cubicBezTo>
                    <a:pt x="171" y="91"/>
                    <a:pt x="171" y="91"/>
                    <a:pt x="171" y="91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93" y="109"/>
                    <a:pt x="207" y="120"/>
                    <a:pt x="213" y="139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87" y="133"/>
                    <a:pt x="181" y="127"/>
                    <a:pt x="171" y="126"/>
                  </a:cubicBezTo>
                  <a:cubicBezTo>
                    <a:pt x="171" y="163"/>
                    <a:pt x="171" y="163"/>
                    <a:pt x="171" y="163"/>
                  </a:cubicBezTo>
                  <a:cubicBezTo>
                    <a:pt x="185" y="167"/>
                    <a:pt x="194" y="170"/>
                    <a:pt x="199" y="172"/>
                  </a:cubicBezTo>
                  <a:cubicBezTo>
                    <a:pt x="204" y="174"/>
                    <a:pt x="208" y="178"/>
                    <a:pt x="212" y="184"/>
                  </a:cubicBezTo>
                  <a:cubicBezTo>
                    <a:pt x="216" y="190"/>
                    <a:pt x="218" y="197"/>
                    <a:pt x="218" y="206"/>
                  </a:cubicBezTo>
                  <a:cubicBezTo>
                    <a:pt x="218" y="217"/>
                    <a:pt x="214" y="227"/>
                    <a:pt x="206" y="235"/>
                  </a:cubicBezTo>
                  <a:close/>
                  <a:moveTo>
                    <a:pt x="219" y="3"/>
                  </a:moveTo>
                  <a:cubicBezTo>
                    <a:pt x="217" y="10"/>
                    <a:pt x="213" y="15"/>
                    <a:pt x="209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19" y="15"/>
                    <a:pt x="114" y="9"/>
                    <a:pt x="113" y="0"/>
                  </a:cubicBezTo>
                  <a:cubicBezTo>
                    <a:pt x="51" y="38"/>
                    <a:pt x="0" y="135"/>
                    <a:pt x="0" y="212"/>
                  </a:cubicBezTo>
                  <a:cubicBezTo>
                    <a:pt x="0" y="309"/>
                    <a:pt x="74" y="336"/>
                    <a:pt x="166" y="336"/>
                  </a:cubicBezTo>
                  <a:cubicBezTo>
                    <a:pt x="258" y="336"/>
                    <a:pt x="332" y="309"/>
                    <a:pt x="332" y="212"/>
                  </a:cubicBezTo>
                  <a:cubicBezTo>
                    <a:pt x="332" y="137"/>
                    <a:pt x="277" y="43"/>
                    <a:pt x="2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Oval 46"/>
            <p:cNvSpPr>
              <a:spLocks noChangeArrowheads="1"/>
            </p:cNvSpPr>
            <p:nvPr/>
          </p:nvSpPr>
          <p:spPr bwMode="auto">
            <a:xfrm>
              <a:off x="4657726" y="1363663"/>
              <a:ext cx="1187450" cy="11874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7"/>
            <p:cNvSpPr>
              <a:spLocks noEditPoints="1"/>
            </p:cNvSpPr>
            <p:nvPr/>
          </p:nvSpPr>
          <p:spPr bwMode="auto">
            <a:xfrm>
              <a:off x="4486276" y="1192213"/>
              <a:ext cx="1531938" cy="2065338"/>
            </a:xfrm>
            <a:custGeom>
              <a:avLst/>
              <a:gdLst>
                <a:gd name="T0" fmla="*/ 999 w 2013"/>
                <a:gd name="T1" fmla="*/ 2010 h 2713"/>
                <a:gd name="T2" fmla="*/ 945 w 2013"/>
                <a:gd name="T3" fmla="*/ 1938 h 2713"/>
                <a:gd name="T4" fmla="*/ 866 w 2013"/>
                <a:gd name="T5" fmla="*/ 2375 h 2713"/>
                <a:gd name="T6" fmla="*/ 1203 w 2013"/>
                <a:gd name="T7" fmla="*/ 2411 h 2713"/>
                <a:gd name="T8" fmla="*/ 979 w 2013"/>
                <a:gd name="T9" fmla="*/ 2670 h 2713"/>
                <a:gd name="T10" fmla="*/ 1040 w 2013"/>
                <a:gd name="T11" fmla="*/ 2465 h 2713"/>
                <a:gd name="T12" fmla="*/ 974 w 2013"/>
                <a:gd name="T13" fmla="*/ 2399 h 2713"/>
                <a:gd name="T14" fmla="*/ 1040 w 2013"/>
                <a:gd name="T15" fmla="*/ 2465 h 2713"/>
                <a:gd name="T16" fmla="*/ 974 w 2013"/>
                <a:gd name="T17" fmla="*/ 2202 h 2713"/>
                <a:gd name="T18" fmla="*/ 1040 w 2013"/>
                <a:gd name="T19" fmla="*/ 2136 h 2713"/>
                <a:gd name="T20" fmla="*/ 2013 w 2013"/>
                <a:gd name="T21" fmla="*/ 1004 h 2713"/>
                <a:gd name="T22" fmla="*/ 1942 w 2013"/>
                <a:gd name="T23" fmla="*/ 971 h 2713"/>
                <a:gd name="T24" fmla="*/ 2013 w 2013"/>
                <a:gd name="T25" fmla="*/ 1004 h 2713"/>
                <a:gd name="T26" fmla="*/ 1910 w 2013"/>
                <a:gd name="T27" fmla="*/ 759 h 2713"/>
                <a:gd name="T28" fmla="*/ 1962 w 2013"/>
                <a:gd name="T29" fmla="*/ 687 h 2713"/>
                <a:gd name="T30" fmla="*/ 1847 w 2013"/>
                <a:gd name="T31" fmla="*/ 533 h 2713"/>
                <a:gd name="T32" fmla="*/ 1784 w 2013"/>
                <a:gd name="T33" fmla="*/ 407 h 2713"/>
                <a:gd name="T34" fmla="*/ 1679 w 2013"/>
                <a:gd name="T35" fmla="*/ 255 h 2713"/>
                <a:gd name="T36" fmla="*/ 1579 w 2013"/>
                <a:gd name="T37" fmla="*/ 264 h 2713"/>
                <a:gd name="T38" fmla="*/ 1679 w 2013"/>
                <a:gd name="T39" fmla="*/ 255 h 2713"/>
                <a:gd name="T40" fmla="*/ 1397 w 2013"/>
                <a:gd name="T41" fmla="*/ 154 h 2713"/>
                <a:gd name="T42" fmla="*/ 1376 w 2013"/>
                <a:gd name="T43" fmla="*/ 68 h 2713"/>
                <a:gd name="T44" fmla="*/ 1181 w 2013"/>
                <a:gd name="T45" fmla="*/ 57 h 2713"/>
                <a:gd name="T46" fmla="*/ 1044 w 2013"/>
                <a:gd name="T47" fmla="*/ 25 h 2713"/>
                <a:gd name="T48" fmla="*/ 861 w 2013"/>
                <a:gd name="T49" fmla="*/ 8 h 2713"/>
                <a:gd name="T50" fmla="*/ 804 w 2013"/>
                <a:gd name="T51" fmla="*/ 91 h 2713"/>
                <a:gd name="T52" fmla="*/ 861 w 2013"/>
                <a:gd name="T53" fmla="*/ 8 h 2713"/>
                <a:gd name="T54" fmla="*/ 601 w 2013"/>
                <a:gd name="T55" fmla="*/ 161 h 2713"/>
                <a:gd name="T56" fmla="*/ 522 w 2013"/>
                <a:gd name="T57" fmla="*/ 122 h 2713"/>
                <a:gd name="T58" fmla="*/ 391 w 2013"/>
                <a:gd name="T59" fmla="*/ 264 h 2713"/>
                <a:gd name="T60" fmla="*/ 277 w 2013"/>
                <a:gd name="T61" fmla="*/ 348 h 2713"/>
                <a:gd name="T62" fmla="*/ 148 w 2013"/>
                <a:gd name="T63" fmla="*/ 480 h 2713"/>
                <a:gd name="T64" fmla="*/ 175 w 2013"/>
                <a:gd name="T65" fmla="*/ 576 h 2713"/>
                <a:gd name="T66" fmla="*/ 148 w 2013"/>
                <a:gd name="T67" fmla="*/ 480 h 2713"/>
                <a:gd name="T68" fmla="*/ 99 w 2013"/>
                <a:gd name="T69" fmla="*/ 776 h 2713"/>
                <a:gd name="T70" fmla="*/ 18 w 2013"/>
                <a:gd name="T71" fmla="*/ 814 h 2713"/>
                <a:gd name="T72" fmla="*/ 44 w 2013"/>
                <a:gd name="T73" fmla="*/ 1005 h 2713"/>
                <a:gd name="T74" fmla="*/ 37 w 2013"/>
                <a:gd name="T75" fmla="*/ 1145 h 2713"/>
                <a:gd name="T76" fmla="*/ 54 w 2013"/>
                <a:gd name="T77" fmla="*/ 1329 h 2713"/>
                <a:gd name="T78" fmla="*/ 145 w 2013"/>
                <a:gd name="T79" fmla="*/ 1370 h 2713"/>
                <a:gd name="T80" fmla="*/ 54 w 2013"/>
                <a:gd name="T81" fmla="*/ 1329 h 2713"/>
                <a:gd name="T82" fmla="*/ 250 w 2013"/>
                <a:gd name="T83" fmla="*/ 1555 h 2713"/>
                <a:gd name="T84" fmla="*/ 226 w 2013"/>
                <a:gd name="T85" fmla="*/ 1640 h 2713"/>
                <a:gd name="T86" fmla="*/ 391 w 2013"/>
                <a:gd name="T87" fmla="*/ 1745 h 2713"/>
                <a:gd name="T88" fmla="*/ 495 w 2013"/>
                <a:gd name="T89" fmla="*/ 1840 h 2713"/>
                <a:gd name="T90" fmla="*/ 647 w 2013"/>
                <a:gd name="T91" fmla="*/ 1944 h 2713"/>
                <a:gd name="T92" fmla="*/ 737 w 2013"/>
                <a:gd name="T93" fmla="*/ 1900 h 2713"/>
                <a:gd name="T94" fmla="*/ 647 w 2013"/>
                <a:gd name="T95" fmla="*/ 1944 h 2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3" h="2713">
                  <a:moveTo>
                    <a:pt x="1007" y="1940"/>
                  </a:moveTo>
                  <a:cubicBezTo>
                    <a:pt x="1030" y="1940"/>
                    <a:pt x="1047" y="1962"/>
                    <a:pt x="1041" y="1984"/>
                  </a:cubicBezTo>
                  <a:cubicBezTo>
                    <a:pt x="1036" y="2004"/>
                    <a:pt x="1018" y="2011"/>
                    <a:pt x="999" y="2010"/>
                  </a:cubicBezTo>
                  <a:cubicBezTo>
                    <a:pt x="977" y="2010"/>
                    <a:pt x="955" y="2011"/>
                    <a:pt x="933" y="2008"/>
                  </a:cubicBezTo>
                  <a:cubicBezTo>
                    <a:pt x="911" y="2006"/>
                    <a:pt x="895" y="1983"/>
                    <a:pt x="902" y="1961"/>
                  </a:cubicBezTo>
                  <a:cubicBezTo>
                    <a:pt x="909" y="1942"/>
                    <a:pt x="927" y="1936"/>
                    <a:pt x="945" y="1938"/>
                  </a:cubicBezTo>
                  <a:cubicBezTo>
                    <a:pt x="966" y="1939"/>
                    <a:pt x="986" y="1940"/>
                    <a:pt x="1007" y="1940"/>
                  </a:cubicBezTo>
                  <a:close/>
                  <a:moveTo>
                    <a:pt x="838" y="2393"/>
                  </a:moveTo>
                  <a:cubicBezTo>
                    <a:pt x="866" y="2375"/>
                    <a:pt x="866" y="2375"/>
                    <a:pt x="866" y="2375"/>
                  </a:cubicBezTo>
                  <a:cubicBezTo>
                    <a:pt x="1007" y="2592"/>
                    <a:pt x="1007" y="2592"/>
                    <a:pt x="1007" y="2592"/>
                  </a:cubicBezTo>
                  <a:cubicBezTo>
                    <a:pt x="1147" y="2375"/>
                    <a:pt x="1147" y="2375"/>
                    <a:pt x="1147" y="2375"/>
                  </a:cubicBezTo>
                  <a:cubicBezTo>
                    <a:pt x="1203" y="2411"/>
                    <a:pt x="1203" y="2411"/>
                    <a:pt x="1203" y="2411"/>
                  </a:cubicBezTo>
                  <a:cubicBezTo>
                    <a:pt x="1034" y="2670"/>
                    <a:pt x="1034" y="2670"/>
                    <a:pt x="1034" y="2670"/>
                  </a:cubicBezTo>
                  <a:cubicBezTo>
                    <a:pt x="1007" y="2713"/>
                    <a:pt x="1007" y="2713"/>
                    <a:pt x="1007" y="2713"/>
                  </a:cubicBezTo>
                  <a:cubicBezTo>
                    <a:pt x="979" y="2670"/>
                    <a:pt x="979" y="2670"/>
                    <a:pt x="979" y="2670"/>
                  </a:cubicBezTo>
                  <a:cubicBezTo>
                    <a:pt x="811" y="2411"/>
                    <a:pt x="811" y="2411"/>
                    <a:pt x="811" y="2411"/>
                  </a:cubicBezTo>
                  <a:cubicBezTo>
                    <a:pt x="838" y="2393"/>
                    <a:pt x="838" y="2393"/>
                    <a:pt x="838" y="2393"/>
                  </a:cubicBezTo>
                  <a:close/>
                  <a:moveTo>
                    <a:pt x="1040" y="2465"/>
                  </a:moveTo>
                  <a:cubicBezTo>
                    <a:pt x="1040" y="2483"/>
                    <a:pt x="1025" y="2498"/>
                    <a:pt x="1007" y="2498"/>
                  </a:cubicBezTo>
                  <a:cubicBezTo>
                    <a:pt x="989" y="2498"/>
                    <a:pt x="974" y="2483"/>
                    <a:pt x="974" y="2465"/>
                  </a:cubicBezTo>
                  <a:cubicBezTo>
                    <a:pt x="974" y="2399"/>
                    <a:pt x="974" y="2399"/>
                    <a:pt x="974" y="2399"/>
                  </a:cubicBezTo>
                  <a:cubicBezTo>
                    <a:pt x="974" y="2381"/>
                    <a:pt x="989" y="2366"/>
                    <a:pt x="1007" y="2366"/>
                  </a:cubicBezTo>
                  <a:cubicBezTo>
                    <a:pt x="1025" y="2366"/>
                    <a:pt x="1040" y="2381"/>
                    <a:pt x="1040" y="2399"/>
                  </a:cubicBezTo>
                  <a:cubicBezTo>
                    <a:pt x="1040" y="2465"/>
                    <a:pt x="1040" y="2465"/>
                    <a:pt x="1040" y="2465"/>
                  </a:cubicBezTo>
                  <a:close/>
                  <a:moveTo>
                    <a:pt x="1040" y="2202"/>
                  </a:moveTo>
                  <a:cubicBezTo>
                    <a:pt x="1040" y="2220"/>
                    <a:pt x="1025" y="2235"/>
                    <a:pt x="1007" y="2235"/>
                  </a:cubicBezTo>
                  <a:cubicBezTo>
                    <a:pt x="989" y="2235"/>
                    <a:pt x="974" y="2220"/>
                    <a:pt x="974" y="2202"/>
                  </a:cubicBezTo>
                  <a:cubicBezTo>
                    <a:pt x="974" y="2136"/>
                    <a:pt x="974" y="2136"/>
                    <a:pt x="974" y="2136"/>
                  </a:cubicBezTo>
                  <a:cubicBezTo>
                    <a:pt x="974" y="2118"/>
                    <a:pt x="989" y="2103"/>
                    <a:pt x="1007" y="2103"/>
                  </a:cubicBezTo>
                  <a:cubicBezTo>
                    <a:pt x="1025" y="2103"/>
                    <a:pt x="1040" y="2118"/>
                    <a:pt x="1040" y="2136"/>
                  </a:cubicBezTo>
                  <a:cubicBezTo>
                    <a:pt x="1040" y="2202"/>
                    <a:pt x="1040" y="2202"/>
                    <a:pt x="1040" y="2202"/>
                  </a:cubicBezTo>
                  <a:close/>
                  <a:moveTo>
                    <a:pt x="2013" y="1004"/>
                  </a:moveTo>
                  <a:cubicBezTo>
                    <a:pt x="2013" y="1004"/>
                    <a:pt x="2013" y="1004"/>
                    <a:pt x="2013" y="1004"/>
                  </a:cubicBezTo>
                  <a:cubicBezTo>
                    <a:pt x="2013" y="1024"/>
                    <a:pt x="1997" y="1040"/>
                    <a:pt x="1978" y="1040"/>
                  </a:cubicBezTo>
                  <a:cubicBezTo>
                    <a:pt x="1958" y="1040"/>
                    <a:pt x="1942" y="1024"/>
                    <a:pt x="1942" y="1004"/>
                  </a:cubicBezTo>
                  <a:cubicBezTo>
                    <a:pt x="1942" y="971"/>
                    <a:pt x="1942" y="971"/>
                    <a:pt x="1942" y="971"/>
                  </a:cubicBezTo>
                  <a:cubicBezTo>
                    <a:pt x="1941" y="951"/>
                    <a:pt x="1956" y="935"/>
                    <a:pt x="1976" y="934"/>
                  </a:cubicBezTo>
                  <a:cubicBezTo>
                    <a:pt x="1995" y="933"/>
                    <a:pt x="2012" y="948"/>
                    <a:pt x="2012" y="968"/>
                  </a:cubicBezTo>
                  <a:lnTo>
                    <a:pt x="2013" y="1004"/>
                  </a:lnTo>
                  <a:close/>
                  <a:moveTo>
                    <a:pt x="1981" y="750"/>
                  </a:moveTo>
                  <a:cubicBezTo>
                    <a:pt x="1987" y="772"/>
                    <a:pt x="1970" y="794"/>
                    <a:pt x="1947" y="795"/>
                  </a:cubicBezTo>
                  <a:cubicBezTo>
                    <a:pt x="1925" y="795"/>
                    <a:pt x="1915" y="778"/>
                    <a:pt x="1910" y="759"/>
                  </a:cubicBezTo>
                  <a:cubicBezTo>
                    <a:pt x="1905" y="740"/>
                    <a:pt x="1898" y="722"/>
                    <a:pt x="1893" y="703"/>
                  </a:cubicBezTo>
                  <a:cubicBezTo>
                    <a:pt x="1885" y="681"/>
                    <a:pt x="1900" y="658"/>
                    <a:pt x="1923" y="656"/>
                  </a:cubicBezTo>
                  <a:cubicBezTo>
                    <a:pt x="1944" y="654"/>
                    <a:pt x="1956" y="669"/>
                    <a:pt x="1962" y="687"/>
                  </a:cubicBezTo>
                  <a:cubicBezTo>
                    <a:pt x="1969" y="708"/>
                    <a:pt x="1975" y="729"/>
                    <a:pt x="1981" y="750"/>
                  </a:cubicBezTo>
                  <a:close/>
                  <a:moveTo>
                    <a:pt x="1866" y="480"/>
                  </a:moveTo>
                  <a:cubicBezTo>
                    <a:pt x="1878" y="500"/>
                    <a:pt x="1868" y="526"/>
                    <a:pt x="1847" y="533"/>
                  </a:cubicBezTo>
                  <a:cubicBezTo>
                    <a:pt x="1825" y="539"/>
                    <a:pt x="1811" y="526"/>
                    <a:pt x="1801" y="509"/>
                  </a:cubicBezTo>
                  <a:cubicBezTo>
                    <a:pt x="1790" y="493"/>
                    <a:pt x="1778" y="477"/>
                    <a:pt x="1768" y="460"/>
                  </a:cubicBezTo>
                  <a:cubicBezTo>
                    <a:pt x="1755" y="442"/>
                    <a:pt x="1763" y="415"/>
                    <a:pt x="1784" y="407"/>
                  </a:cubicBezTo>
                  <a:cubicBezTo>
                    <a:pt x="1804" y="399"/>
                    <a:pt x="1820" y="411"/>
                    <a:pt x="1831" y="426"/>
                  </a:cubicBezTo>
                  <a:cubicBezTo>
                    <a:pt x="1843" y="444"/>
                    <a:pt x="1855" y="462"/>
                    <a:pt x="1866" y="480"/>
                  </a:cubicBezTo>
                  <a:close/>
                  <a:moveTo>
                    <a:pt x="1679" y="255"/>
                  </a:moveTo>
                  <a:cubicBezTo>
                    <a:pt x="1696" y="270"/>
                    <a:pt x="1694" y="298"/>
                    <a:pt x="1675" y="311"/>
                  </a:cubicBezTo>
                  <a:cubicBezTo>
                    <a:pt x="1657" y="323"/>
                    <a:pt x="1639" y="314"/>
                    <a:pt x="1624" y="301"/>
                  </a:cubicBezTo>
                  <a:cubicBezTo>
                    <a:pt x="1610" y="288"/>
                    <a:pt x="1594" y="277"/>
                    <a:pt x="1579" y="264"/>
                  </a:cubicBezTo>
                  <a:cubicBezTo>
                    <a:pt x="1560" y="249"/>
                    <a:pt x="1561" y="218"/>
                    <a:pt x="1582" y="206"/>
                  </a:cubicBezTo>
                  <a:cubicBezTo>
                    <a:pt x="1599" y="195"/>
                    <a:pt x="1615" y="202"/>
                    <a:pt x="1629" y="213"/>
                  </a:cubicBezTo>
                  <a:cubicBezTo>
                    <a:pt x="1646" y="227"/>
                    <a:pt x="1663" y="240"/>
                    <a:pt x="1679" y="255"/>
                  </a:cubicBezTo>
                  <a:close/>
                  <a:moveTo>
                    <a:pt x="1434" y="93"/>
                  </a:moveTo>
                  <a:cubicBezTo>
                    <a:pt x="1455" y="103"/>
                    <a:pt x="1461" y="130"/>
                    <a:pt x="1447" y="147"/>
                  </a:cubicBezTo>
                  <a:cubicBezTo>
                    <a:pt x="1433" y="164"/>
                    <a:pt x="1414" y="162"/>
                    <a:pt x="1397" y="154"/>
                  </a:cubicBezTo>
                  <a:cubicBezTo>
                    <a:pt x="1379" y="145"/>
                    <a:pt x="1360" y="139"/>
                    <a:pt x="1342" y="130"/>
                  </a:cubicBezTo>
                  <a:cubicBezTo>
                    <a:pt x="1320" y="122"/>
                    <a:pt x="1312" y="95"/>
                    <a:pt x="1325" y="77"/>
                  </a:cubicBezTo>
                  <a:cubicBezTo>
                    <a:pt x="1338" y="59"/>
                    <a:pt x="1358" y="60"/>
                    <a:pt x="1376" y="68"/>
                  </a:cubicBezTo>
                  <a:cubicBezTo>
                    <a:pt x="1396" y="75"/>
                    <a:pt x="1415" y="84"/>
                    <a:pt x="1434" y="93"/>
                  </a:cubicBezTo>
                  <a:close/>
                  <a:moveTo>
                    <a:pt x="1154" y="8"/>
                  </a:moveTo>
                  <a:cubicBezTo>
                    <a:pt x="1176" y="12"/>
                    <a:pt x="1190" y="36"/>
                    <a:pt x="1181" y="57"/>
                  </a:cubicBezTo>
                  <a:cubicBezTo>
                    <a:pt x="1173" y="77"/>
                    <a:pt x="1155" y="80"/>
                    <a:pt x="1136" y="78"/>
                  </a:cubicBezTo>
                  <a:cubicBezTo>
                    <a:pt x="1116" y="75"/>
                    <a:pt x="1096" y="74"/>
                    <a:pt x="1076" y="71"/>
                  </a:cubicBezTo>
                  <a:cubicBezTo>
                    <a:pt x="1053" y="70"/>
                    <a:pt x="1037" y="46"/>
                    <a:pt x="1044" y="25"/>
                  </a:cubicBezTo>
                  <a:cubicBezTo>
                    <a:pt x="1051" y="4"/>
                    <a:pt x="1071" y="0"/>
                    <a:pt x="1091" y="1"/>
                  </a:cubicBezTo>
                  <a:cubicBezTo>
                    <a:pt x="1112" y="3"/>
                    <a:pt x="1133" y="5"/>
                    <a:pt x="1154" y="8"/>
                  </a:cubicBezTo>
                  <a:close/>
                  <a:moveTo>
                    <a:pt x="861" y="8"/>
                  </a:moveTo>
                  <a:cubicBezTo>
                    <a:pt x="883" y="5"/>
                    <a:pt x="903" y="24"/>
                    <a:pt x="901" y="47"/>
                  </a:cubicBezTo>
                  <a:cubicBezTo>
                    <a:pt x="899" y="68"/>
                    <a:pt x="882" y="77"/>
                    <a:pt x="863" y="80"/>
                  </a:cubicBezTo>
                  <a:cubicBezTo>
                    <a:pt x="843" y="83"/>
                    <a:pt x="823" y="88"/>
                    <a:pt x="804" y="91"/>
                  </a:cubicBezTo>
                  <a:cubicBezTo>
                    <a:pt x="782" y="96"/>
                    <a:pt x="760" y="78"/>
                    <a:pt x="761" y="55"/>
                  </a:cubicBezTo>
                  <a:cubicBezTo>
                    <a:pt x="761" y="33"/>
                    <a:pt x="779" y="23"/>
                    <a:pt x="798" y="19"/>
                  </a:cubicBezTo>
                  <a:cubicBezTo>
                    <a:pt x="819" y="15"/>
                    <a:pt x="840" y="11"/>
                    <a:pt x="861" y="8"/>
                  </a:cubicBezTo>
                  <a:close/>
                  <a:moveTo>
                    <a:pt x="580" y="93"/>
                  </a:moveTo>
                  <a:cubicBezTo>
                    <a:pt x="600" y="83"/>
                    <a:pt x="625" y="95"/>
                    <a:pt x="630" y="118"/>
                  </a:cubicBezTo>
                  <a:cubicBezTo>
                    <a:pt x="634" y="140"/>
                    <a:pt x="619" y="152"/>
                    <a:pt x="601" y="161"/>
                  </a:cubicBezTo>
                  <a:cubicBezTo>
                    <a:pt x="584" y="169"/>
                    <a:pt x="567" y="179"/>
                    <a:pt x="549" y="188"/>
                  </a:cubicBezTo>
                  <a:cubicBezTo>
                    <a:pt x="530" y="199"/>
                    <a:pt x="504" y="188"/>
                    <a:pt x="498" y="166"/>
                  </a:cubicBezTo>
                  <a:cubicBezTo>
                    <a:pt x="492" y="146"/>
                    <a:pt x="505" y="131"/>
                    <a:pt x="522" y="122"/>
                  </a:cubicBezTo>
                  <a:cubicBezTo>
                    <a:pt x="541" y="112"/>
                    <a:pt x="560" y="102"/>
                    <a:pt x="580" y="93"/>
                  </a:cubicBezTo>
                  <a:close/>
                  <a:moveTo>
                    <a:pt x="335" y="254"/>
                  </a:moveTo>
                  <a:cubicBezTo>
                    <a:pt x="352" y="239"/>
                    <a:pt x="380" y="244"/>
                    <a:pt x="391" y="264"/>
                  </a:cubicBezTo>
                  <a:cubicBezTo>
                    <a:pt x="400" y="283"/>
                    <a:pt x="391" y="299"/>
                    <a:pt x="378" y="312"/>
                  </a:cubicBezTo>
                  <a:cubicBezTo>
                    <a:pt x="363" y="325"/>
                    <a:pt x="349" y="339"/>
                    <a:pt x="335" y="354"/>
                  </a:cubicBezTo>
                  <a:cubicBezTo>
                    <a:pt x="318" y="370"/>
                    <a:pt x="290" y="369"/>
                    <a:pt x="277" y="348"/>
                  </a:cubicBezTo>
                  <a:cubicBezTo>
                    <a:pt x="266" y="328"/>
                    <a:pt x="277" y="311"/>
                    <a:pt x="291" y="297"/>
                  </a:cubicBezTo>
                  <a:cubicBezTo>
                    <a:pt x="305" y="282"/>
                    <a:pt x="320" y="268"/>
                    <a:pt x="335" y="254"/>
                  </a:cubicBezTo>
                  <a:close/>
                  <a:moveTo>
                    <a:pt x="148" y="480"/>
                  </a:moveTo>
                  <a:cubicBezTo>
                    <a:pt x="160" y="460"/>
                    <a:pt x="187" y="457"/>
                    <a:pt x="203" y="473"/>
                  </a:cubicBezTo>
                  <a:cubicBezTo>
                    <a:pt x="219" y="489"/>
                    <a:pt x="214" y="507"/>
                    <a:pt x="204" y="524"/>
                  </a:cubicBezTo>
                  <a:cubicBezTo>
                    <a:pt x="194" y="541"/>
                    <a:pt x="185" y="559"/>
                    <a:pt x="175" y="576"/>
                  </a:cubicBezTo>
                  <a:cubicBezTo>
                    <a:pt x="164" y="596"/>
                    <a:pt x="137" y="601"/>
                    <a:pt x="120" y="586"/>
                  </a:cubicBezTo>
                  <a:cubicBezTo>
                    <a:pt x="103" y="572"/>
                    <a:pt x="107" y="552"/>
                    <a:pt x="116" y="535"/>
                  </a:cubicBezTo>
                  <a:cubicBezTo>
                    <a:pt x="126" y="516"/>
                    <a:pt x="137" y="498"/>
                    <a:pt x="148" y="480"/>
                  </a:cubicBezTo>
                  <a:close/>
                  <a:moveTo>
                    <a:pt x="33" y="749"/>
                  </a:moveTo>
                  <a:cubicBezTo>
                    <a:pt x="39" y="727"/>
                    <a:pt x="64" y="716"/>
                    <a:pt x="84" y="727"/>
                  </a:cubicBezTo>
                  <a:cubicBezTo>
                    <a:pt x="104" y="738"/>
                    <a:pt x="104" y="757"/>
                    <a:pt x="99" y="776"/>
                  </a:cubicBezTo>
                  <a:cubicBezTo>
                    <a:pt x="95" y="795"/>
                    <a:pt x="92" y="815"/>
                    <a:pt x="87" y="834"/>
                  </a:cubicBezTo>
                  <a:cubicBezTo>
                    <a:pt x="83" y="856"/>
                    <a:pt x="58" y="869"/>
                    <a:pt x="37" y="860"/>
                  </a:cubicBezTo>
                  <a:cubicBezTo>
                    <a:pt x="18" y="851"/>
                    <a:pt x="15" y="832"/>
                    <a:pt x="18" y="814"/>
                  </a:cubicBezTo>
                  <a:cubicBezTo>
                    <a:pt x="22" y="792"/>
                    <a:pt x="27" y="771"/>
                    <a:pt x="33" y="749"/>
                  </a:cubicBezTo>
                  <a:close/>
                  <a:moveTo>
                    <a:pt x="1" y="1041"/>
                  </a:moveTo>
                  <a:cubicBezTo>
                    <a:pt x="0" y="1018"/>
                    <a:pt x="22" y="1000"/>
                    <a:pt x="44" y="1005"/>
                  </a:cubicBezTo>
                  <a:cubicBezTo>
                    <a:pt x="65" y="1009"/>
                    <a:pt x="71" y="1027"/>
                    <a:pt x="72" y="1046"/>
                  </a:cubicBezTo>
                  <a:cubicBezTo>
                    <a:pt x="73" y="1066"/>
                    <a:pt x="76" y="1086"/>
                    <a:pt x="77" y="1106"/>
                  </a:cubicBezTo>
                  <a:cubicBezTo>
                    <a:pt x="79" y="1129"/>
                    <a:pt x="59" y="1148"/>
                    <a:pt x="37" y="1145"/>
                  </a:cubicBezTo>
                  <a:cubicBezTo>
                    <a:pt x="15" y="1142"/>
                    <a:pt x="7" y="1124"/>
                    <a:pt x="5" y="1105"/>
                  </a:cubicBezTo>
                  <a:cubicBezTo>
                    <a:pt x="3" y="1084"/>
                    <a:pt x="2" y="1062"/>
                    <a:pt x="1" y="1041"/>
                  </a:cubicBezTo>
                  <a:close/>
                  <a:moveTo>
                    <a:pt x="54" y="1329"/>
                  </a:moveTo>
                  <a:cubicBezTo>
                    <a:pt x="47" y="1308"/>
                    <a:pt x="62" y="1284"/>
                    <a:pt x="85" y="1282"/>
                  </a:cubicBezTo>
                  <a:cubicBezTo>
                    <a:pt x="107" y="1280"/>
                    <a:pt x="118" y="1297"/>
                    <a:pt x="124" y="1315"/>
                  </a:cubicBezTo>
                  <a:cubicBezTo>
                    <a:pt x="131" y="1333"/>
                    <a:pt x="139" y="1351"/>
                    <a:pt x="145" y="1370"/>
                  </a:cubicBezTo>
                  <a:cubicBezTo>
                    <a:pt x="154" y="1391"/>
                    <a:pt x="141" y="1415"/>
                    <a:pt x="118" y="1419"/>
                  </a:cubicBezTo>
                  <a:cubicBezTo>
                    <a:pt x="97" y="1422"/>
                    <a:pt x="84" y="1408"/>
                    <a:pt x="77" y="1390"/>
                  </a:cubicBezTo>
                  <a:cubicBezTo>
                    <a:pt x="69" y="1370"/>
                    <a:pt x="61" y="1350"/>
                    <a:pt x="54" y="1329"/>
                  </a:cubicBezTo>
                  <a:close/>
                  <a:moveTo>
                    <a:pt x="188" y="1590"/>
                  </a:moveTo>
                  <a:cubicBezTo>
                    <a:pt x="175" y="1571"/>
                    <a:pt x="183" y="1544"/>
                    <a:pt x="204" y="1536"/>
                  </a:cubicBezTo>
                  <a:cubicBezTo>
                    <a:pt x="224" y="1528"/>
                    <a:pt x="239" y="1539"/>
                    <a:pt x="250" y="1555"/>
                  </a:cubicBezTo>
                  <a:cubicBezTo>
                    <a:pt x="262" y="1571"/>
                    <a:pt x="276" y="1586"/>
                    <a:pt x="288" y="1602"/>
                  </a:cubicBezTo>
                  <a:cubicBezTo>
                    <a:pt x="303" y="1621"/>
                    <a:pt x="295" y="1651"/>
                    <a:pt x="272" y="1659"/>
                  </a:cubicBezTo>
                  <a:cubicBezTo>
                    <a:pt x="252" y="1665"/>
                    <a:pt x="238" y="1654"/>
                    <a:pt x="226" y="1640"/>
                  </a:cubicBezTo>
                  <a:cubicBezTo>
                    <a:pt x="213" y="1623"/>
                    <a:pt x="200" y="1607"/>
                    <a:pt x="188" y="1590"/>
                  </a:cubicBezTo>
                  <a:close/>
                  <a:moveTo>
                    <a:pt x="392" y="1801"/>
                  </a:moveTo>
                  <a:cubicBezTo>
                    <a:pt x="374" y="1787"/>
                    <a:pt x="373" y="1759"/>
                    <a:pt x="391" y="1745"/>
                  </a:cubicBezTo>
                  <a:cubicBezTo>
                    <a:pt x="409" y="1731"/>
                    <a:pt x="427" y="1739"/>
                    <a:pt x="443" y="1750"/>
                  </a:cubicBezTo>
                  <a:cubicBezTo>
                    <a:pt x="458" y="1762"/>
                    <a:pt x="475" y="1772"/>
                    <a:pt x="490" y="1784"/>
                  </a:cubicBezTo>
                  <a:cubicBezTo>
                    <a:pt x="509" y="1797"/>
                    <a:pt x="512" y="1825"/>
                    <a:pt x="495" y="1840"/>
                  </a:cubicBezTo>
                  <a:cubicBezTo>
                    <a:pt x="479" y="1855"/>
                    <a:pt x="460" y="1849"/>
                    <a:pt x="444" y="1839"/>
                  </a:cubicBezTo>
                  <a:cubicBezTo>
                    <a:pt x="426" y="1827"/>
                    <a:pt x="409" y="1814"/>
                    <a:pt x="392" y="1801"/>
                  </a:cubicBezTo>
                  <a:close/>
                  <a:moveTo>
                    <a:pt x="647" y="1944"/>
                  </a:moveTo>
                  <a:cubicBezTo>
                    <a:pt x="626" y="1936"/>
                    <a:pt x="618" y="1909"/>
                    <a:pt x="631" y="1891"/>
                  </a:cubicBezTo>
                  <a:cubicBezTo>
                    <a:pt x="643" y="1873"/>
                    <a:pt x="662" y="1874"/>
                    <a:pt x="680" y="1881"/>
                  </a:cubicBezTo>
                  <a:cubicBezTo>
                    <a:pt x="699" y="1888"/>
                    <a:pt x="718" y="1893"/>
                    <a:pt x="737" y="1900"/>
                  </a:cubicBezTo>
                  <a:cubicBezTo>
                    <a:pt x="759" y="1907"/>
                    <a:pt x="769" y="1933"/>
                    <a:pt x="757" y="1952"/>
                  </a:cubicBezTo>
                  <a:cubicBezTo>
                    <a:pt x="746" y="1971"/>
                    <a:pt x="726" y="1971"/>
                    <a:pt x="707" y="1965"/>
                  </a:cubicBezTo>
                  <a:cubicBezTo>
                    <a:pt x="687" y="1959"/>
                    <a:pt x="667" y="1952"/>
                    <a:pt x="647" y="19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Oval 48"/>
            <p:cNvSpPr>
              <a:spLocks noChangeArrowheads="1"/>
            </p:cNvSpPr>
            <p:nvPr/>
          </p:nvSpPr>
          <p:spPr bwMode="auto">
            <a:xfrm>
              <a:off x="7046914" y="1363663"/>
              <a:ext cx="1187450" cy="11874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49"/>
            <p:cNvSpPr>
              <a:spLocks noEditPoints="1"/>
            </p:cNvSpPr>
            <p:nvPr/>
          </p:nvSpPr>
          <p:spPr bwMode="auto">
            <a:xfrm>
              <a:off x="6875464" y="1192213"/>
              <a:ext cx="1531938" cy="2233613"/>
            </a:xfrm>
            <a:custGeom>
              <a:avLst/>
              <a:gdLst>
                <a:gd name="T0" fmla="*/ 998 w 2013"/>
                <a:gd name="T1" fmla="*/ 2010 h 2934"/>
                <a:gd name="T2" fmla="*/ 945 w 2013"/>
                <a:gd name="T3" fmla="*/ 1938 h 2934"/>
                <a:gd name="T4" fmla="*/ 1007 w 2013"/>
                <a:gd name="T5" fmla="*/ 2057 h 2934"/>
                <a:gd name="T6" fmla="*/ 1007 w 2013"/>
                <a:gd name="T7" fmla="*/ 2199 h 2934"/>
                <a:gd name="T8" fmla="*/ 825 w 2013"/>
                <a:gd name="T9" fmla="*/ 2588 h 2934"/>
                <a:gd name="T10" fmla="*/ 1158 w 2013"/>
                <a:gd name="T11" fmla="*/ 2569 h 2934"/>
                <a:gd name="T12" fmla="*/ 1007 w 2013"/>
                <a:gd name="T13" fmla="*/ 2934 h 2934"/>
                <a:gd name="T14" fmla="*/ 825 w 2013"/>
                <a:gd name="T15" fmla="*/ 2588 h 2934"/>
                <a:gd name="T16" fmla="*/ 971 w 2013"/>
                <a:gd name="T17" fmla="*/ 2731 h 2934"/>
                <a:gd name="T18" fmla="*/ 1042 w 2013"/>
                <a:gd name="T19" fmla="*/ 2660 h 2934"/>
                <a:gd name="T20" fmla="*/ 1007 w 2013"/>
                <a:gd name="T21" fmla="*/ 2483 h 2934"/>
                <a:gd name="T22" fmla="*/ 1007 w 2013"/>
                <a:gd name="T23" fmla="*/ 2341 h 2934"/>
                <a:gd name="T24" fmla="*/ 2013 w 2013"/>
                <a:gd name="T25" fmla="*/ 1004 h 2934"/>
                <a:gd name="T26" fmla="*/ 1942 w 2013"/>
                <a:gd name="T27" fmla="*/ 1004 h 2934"/>
                <a:gd name="T28" fmla="*/ 2012 w 2013"/>
                <a:gd name="T29" fmla="*/ 968 h 2934"/>
                <a:gd name="T30" fmla="*/ 1947 w 2013"/>
                <a:gd name="T31" fmla="*/ 795 h 2934"/>
                <a:gd name="T32" fmla="*/ 1923 w 2013"/>
                <a:gd name="T33" fmla="*/ 656 h 2934"/>
                <a:gd name="T34" fmla="*/ 1866 w 2013"/>
                <a:gd name="T35" fmla="*/ 480 h 2934"/>
                <a:gd name="T36" fmla="*/ 1768 w 2013"/>
                <a:gd name="T37" fmla="*/ 460 h 2934"/>
                <a:gd name="T38" fmla="*/ 1866 w 2013"/>
                <a:gd name="T39" fmla="*/ 480 h 2934"/>
                <a:gd name="T40" fmla="*/ 1624 w 2013"/>
                <a:gd name="T41" fmla="*/ 301 h 2934"/>
                <a:gd name="T42" fmla="*/ 1629 w 2013"/>
                <a:gd name="T43" fmla="*/ 213 h 2934"/>
                <a:gd name="T44" fmla="*/ 1447 w 2013"/>
                <a:gd name="T45" fmla="*/ 147 h 2934"/>
                <a:gd name="T46" fmla="*/ 1325 w 2013"/>
                <a:gd name="T47" fmla="*/ 77 h 2934"/>
                <a:gd name="T48" fmla="*/ 1154 w 2013"/>
                <a:gd name="T49" fmla="*/ 8 h 2934"/>
                <a:gd name="T50" fmla="*/ 1075 w 2013"/>
                <a:gd name="T51" fmla="*/ 71 h 2934"/>
                <a:gd name="T52" fmla="*/ 1154 w 2013"/>
                <a:gd name="T53" fmla="*/ 8 h 2934"/>
                <a:gd name="T54" fmla="*/ 863 w 2013"/>
                <a:gd name="T55" fmla="*/ 80 h 2934"/>
                <a:gd name="T56" fmla="*/ 798 w 2013"/>
                <a:gd name="T57" fmla="*/ 19 h 2934"/>
                <a:gd name="T58" fmla="*/ 630 w 2013"/>
                <a:gd name="T59" fmla="*/ 118 h 2934"/>
                <a:gd name="T60" fmla="*/ 497 w 2013"/>
                <a:gd name="T61" fmla="*/ 166 h 2934"/>
                <a:gd name="T62" fmla="*/ 335 w 2013"/>
                <a:gd name="T63" fmla="*/ 254 h 2934"/>
                <a:gd name="T64" fmla="*/ 334 w 2013"/>
                <a:gd name="T65" fmla="*/ 354 h 2934"/>
                <a:gd name="T66" fmla="*/ 335 w 2013"/>
                <a:gd name="T67" fmla="*/ 254 h 2934"/>
                <a:gd name="T68" fmla="*/ 204 w 2013"/>
                <a:gd name="T69" fmla="*/ 524 h 2934"/>
                <a:gd name="T70" fmla="*/ 116 w 2013"/>
                <a:gd name="T71" fmla="*/ 535 h 2934"/>
                <a:gd name="T72" fmla="*/ 84 w 2013"/>
                <a:gd name="T73" fmla="*/ 727 h 2934"/>
                <a:gd name="T74" fmla="*/ 37 w 2013"/>
                <a:gd name="T75" fmla="*/ 860 h 2934"/>
                <a:gd name="T76" fmla="*/ 1 w 2013"/>
                <a:gd name="T77" fmla="*/ 1041 h 2934"/>
                <a:gd name="T78" fmla="*/ 77 w 2013"/>
                <a:gd name="T79" fmla="*/ 1106 h 2934"/>
                <a:gd name="T80" fmla="*/ 1 w 2013"/>
                <a:gd name="T81" fmla="*/ 1041 h 2934"/>
                <a:gd name="T82" fmla="*/ 124 w 2013"/>
                <a:gd name="T83" fmla="*/ 1315 h 2934"/>
                <a:gd name="T84" fmla="*/ 77 w 2013"/>
                <a:gd name="T85" fmla="*/ 1390 h 2934"/>
                <a:gd name="T86" fmla="*/ 204 w 2013"/>
                <a:gd name="T87" fmla="*/ 1536 h 2934"/>
                <a:gd name="T88" fmla="*/ 272 w 2013"/>
                <a:gd name="T89" fmla="*/ 1659 h 2934"/>
                <a:gd name="T90" fmla="*/ 391 w 2013"/>
                <a:gd name="T91" fmla="*/ 1801 h 2934"/>
                <a:gd name="T92" fmla="*/ 490 w 2013"/>
                <a:gd name="T93" fmla="*/ 1784 h 2934"/>
                <a:gd name="T94" fmla="*/ 391 w 2013"/>
                <a:gd name="T95" fmla="*/ 1801 h 2934"/>
                <a:gd name="T96" fmla="*/ 680 w 2013"/>
                <a:gd name="T97" fmla="*/ 1881 h 2934"/>
                <a:gd name="T98" fmla="*/ 707 w 2013"/>
                <a:gd name="T99" fmla="*/ 1965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13" h="2934">
                  <a:moveTo>
                    <a:pt x="1007" y="1940"/>
                  </a:moveTo>
                  <a:cubicBezTo>
                    <a:pt x="1029" y="1940"/>
                    <a:pt x="1047" y="1962"/>
                    <a:pt x="1041" y="1984"/>
                  </a:cubicBezTo>
                  <a:cubicBezTo>
                    <a:pt x="1036" y="2004"/>
                    <a:pt x="1017" y="2011"/>
                    <a:pt x="998" y="2010"/>
                  </a:cubicBezTo>
                  <a:cubicBezTo>
                    <a:pt x="977" y="2010"/>
                    <a:pt x="955" y="2011"/>
                    <a:pt x="933" y="2008"/>
                  </a:cubicBezTo>
                  <a:cubicBezTo>
                    <a:pt x="910" y="2006"/>
                    <a:pt x="895" y="1983"/>
                    <a:pt x="902" y="1961"/>
                  </a:cubicBezTo>
                  <a:cubicBezTo>
                    <a:pt x="908" y="1942"/>
                    <a:pt x="926" y="1936"/>
                    <a:pt x="945" y="1938"/>
                  </a:cubicBezTo>
                  <a:cubicBezTo>
                    <a:pt x="965" y="1939"/>
                    <a:pt x="986" y="1940"/>
                    <a:pt x="1007" y="1940"/>
                  </a:cubicBezTo>
                  <a:close/>
                  <a:moveTo>
                    <a:pt x="971" y="2092"/>
                  </a:moveTo>
                  <a:cubicBezTo>
                    <a:pt x="971" y="2073"/>
                    <a:pt x="987" y="2057"/>
                    <a:pt x="1007" y="2057"/>
                  </a:cubicBezTo>
                  <a:cubicBezTo>
                    <a:pt x="1026" y="2057"/>
                    <a:pt x="1042" y="2073"/>
                    <a:pt x="1042" y="2092"/>
                  </a:cubicBezTo>
                  <a:cubicBezTo>
                    <a:pt x="1042" y="2163"/>
                    <a:pt x="1042" y="2163"/>
                    <a:pt x="1042" y="2163"/>
                  </a:cubicBezTo>
                  <a:cubicBezTo>
                    <a:pt x="1042" y="2183"/>
                    <a:pt x="1026" y="2199"/>
                    <a:pt x="1007" y="2199"/>
                  </a:cubicBezTo>
                  <a:cubicBezTo>
                    <a:pt x="987" y="2199"/>
                    <a:pt x="971" y="2183"/>
                    <a:pt x="971" y="2163"/>
                  </a:cubicBezTo>
                  <a:cubicBezTo>
                    <a:pt x="971" y="2092"/>
                    <a:pt x="971" y="2092"/>
                    <a:pt x="971" y="2092"/>
                  </a:cubicBezTo>
                  <a:close/>
                  <a:moveTo>
                    <a:pt x="825" y="2588"/>
                  </a:moveTo>
                  <a:cubicBezTo>
                    <a:pt x="855" y="2569"/>
                    <a:pt x="855" y="2569"/>
                    <a:pt x="855" y="2569"/>
                  </a:cubicBezTo>
                  <a:cubicBezTo>
                    <a:pt x="1007" y="2803"/>
                    <a:pt x="1007" y="2803"/>
                    <a:pt x="1007" y="2803"/>
                  </a:cubicBezTo>
                  <a:cubicBezTo>
                    <a:pt x="1158" y="2569"/>
                    <a:pt x="1158" y="2569"/>
                    <a:pt x="1158" y="2569"/>
                  </a:cubicBezTo>
                  <a:cubicBezTo>
                    <a:pt x="1218" y="2608"/>
                    <a:pt x="1218" y="2608"/>
                    <a:pt x="1218" y="2608"/>
                  </a:cubicBezTo>
                  <a:cubicBezTo>
                    <a:pt x="1036" y="2888"/>
                    <a:pt x="1036" y="2888"/>
                    <a:pt x="1036" y="2888"/>
                  </a:cubicBezTo>
                  <a:cubicBezTo>
                    <a:pt x="1007" y="2934"/>
                    <a:pt x="1007" y="2934"/>
                    <a:pt x="1007" y="2934"/>
                  </a:cubicBezTo>
                  <a:cubicBezTo>
                    <a:pt x="977" y="2888"/>
                    <a:pt x="977" y="2888"/>
                    <a:pt x="977" y="2888"/>
                  </a:cubicBezTo>
                  <a:cubicBezTo>
                    <a:pt x="795" y="2608"/>
                    <a:pt x="795" y="2608"/>
                    <a:pt x="795" y="2608"/>
                  </a:cubicBezTo>
                  <a:cubicBezTo>
                    <a:pt x="825" y="2588"/>
                    <a:pt x="825" y="2588"/>
                    <a:pt x="825" y="2588"/>
                  </a:cubicBezTo>
                  <a:close/>
                  <a:moveTo>
                    <a:pt x="1042" y="2731"/>
                  </a:moveTo>
                  <a:cubicBezTo>
                    <a:pt x="1042" y="2751"/>
                    <a:pt x="1026" y="2766"/>
                    <a:pt x="1007" y="2766"/>
                  </a:cubicBezTo>
                  <a:cubicBezTo>
                    <a:pt x="987" y="2766"/>
                    <a:pt x="971" y="2751"/>
                    <a:pt x="971" y="2731"/>
                  </a:cubicBezTo>
                  <a:cubicBezTo>
                    <a:pt x="971" y="2660"/>
                    <a:pt x="971" y="2660"/>
                    <a:pt x="971" y="2660"/>
                  </a:cubicBezTo>
                  <a:cubicBezTo>
                    <a:pt x="971" y="2640"/>
                    <a:pt x="987" y="2625"/>
                    <a:pt x="1007" y="2625"/>
                  </a:cubicBezTo>
                  <a:cubicBezTo>
                    <a:pt x="1026" y="2625"/>
                    <a:pt x="1042" y="2640"/>
                    <a:pt x="1042" y="2660"/>
                  </a:cubicBezTo>
                  <a:cubicBezTo>
                    <a:pt x="1042" y="2731"/>
                    <a:pt x="1042" y="2731"/>
                    <a:pt x="1042" y="2731"/>
                  </a:cubicBezTo>
                  <a:close/>
                  <a:moveTo>
                    <a:pt x="1042" y="2447"/>
                  </a:moveTo>
                  <a:cubicBezTo>
                    <a:pt x="1042" y="2467"/>
                    <a:pt x="1026" y="2483"/>
                    <a:pt x="1007" y="2483"/>
                  </a:cubicBezTo>
                  <a:cubicBezTo>
                    <a:pt x="987" y="2483"/>
                    <a:pt x="971" y="2467"/>
                    <a:pt x="971" y="2447"/>
                  </a:cubicBezTo>
                  <a:cubicBezTo>
                    <a:pt x="971" y="2376"/>
                    <a:pt x="971" y="2376"/>
                    <a:pt x="971" y="2376"/>
                  </a:cubicBezTo>
                  <a:cubicBezTo>
                    <a:pt x="971" y="2357"/>
                    <a:pt x="987" y="2341"/>
                    <a:pt x="1007" y="2341"/>
                  </a:cubicBezTo>
                  <a:cubicBezTo>
                    <a:pt x="1026" y="2341"/>
                    <a:pt x="1042" y="2357"/>
                    <a:pt x="1042" y="2376"/>
                  </a:cubicBezTo>
                  <a:cubicBezTo>
                    <a:pt x="1042" y="2447"/>
                    <a:pt x="1042" y="2447"/>
                    <a:pt x="1042" y="2447"/>
                  </a:cubicBezTo>
                  <a:close/>
                  <a:moveTo>
                    <a:pt x="2013" y="1004"/>
                  </a:moveTo>
                  <a:cubicBezTo>
                    <a:pt x="2013" y="1004"/>
                    <a:pt x="2013" y="1004"/>
                    <a:pt x="2013" y="1004"/>
                  </a:cubicBezTo>
                  <a:cubicBezTo>
                    <a:pt x="2013" y="1024"/>
                    <a:pt x="1997" y="1040"/>
                    <a:pt x="1977" y="1040"/>
                  </a:cubicBezTo>
                  <a:cubicBezTo>
                    <a:pt x="1958" y="1040"/>
                    <a:pt x="1942" y="1024"/>
                    <a:pt x="1942" y="1004"/>
                  </a:cubicBezTo>
                  <a:cubicBezTo>
                    <a:pt x="1941" y="971"/>
                    <a:pt x="1941" y="971"/>
                    <a:pt x="1941" y="971"/>
                  </a:cubicBezTo>
                  <a:cubicBezTo>
                    <a:pt x="1941" y="951"/>
                    <a:pt x="1956" y="935"/>
                    <a:pt x="1975" y="934"/>
                  </a:cubicBezTo>
                  <a:cubicBezTo>
                    <a:pt x="1995" y="933"/>
                    <a:pt x="2012" y="948"/>
                    <a:pt x="2012" y="968"/>
                  </a:cubicBezTo>
                  <a:lnTo>
                    <a:pt x="2013" y="1004"/>
                  </a:lnTo>
                  <a:close/>
                  <a:moveTo>
                    <a:pt x="1981" y="750"/>
                  </a:moveTo>
                  <a:cubicBezTo>
                    <a:pt x="1986" y="772"/>
                    <a:pt x="1969" y="794"/>
                    <a:pt x="1947" y="795"/>
                  </a:cubicBezTo>
                  <a:cubicBezTo>
                    <a:pt x="1924" y="795"/>
                    <a:pt x="1915" y="778"/>
                    <a:pt x="1910" y="759"/>
                  </a:cubicBezTo>
                  <a:cubicBezTo>
                    <a:pt x="1904" y="740"/>
                    <a:pt x="1898" y="722"/>
                    <a:pt x="1892" y="703"/>
                  </a:cubicBezTo>
                  <a:cubicBezTo>
                    <a:pt x="1885" y="681"/>
                    <a:pt x="1900" y="658"/>
                    <a:pt x="1923" y="656"/>
                  </a:cubicBezTo>
                  <a:cubicBezTo>
                    <a:pt x="1944" y="654"/>
                    <a:pt x="1956" y="669"/>
                    <a:pt x="1962" y="687"/>
                  </a:cubicBezTo>
                  <a:cubicBezTo>
                    <a:pt x="1969" y="708"/>
                    <a:pt x="1975" y="729"/>
                    <a:pt x="1981" y="750"/>
                  </a:cubicBezTo>
                  <a:close/>
                  <a:moveTo>
                    <a:pt x="1866" y="480"/>
                  </a:moveTo>
                  <a:cubicBezTo>
                    <a:pt x="1878" y="500"/>
                    <a:pt x="1868" y="526"/>
                    <a:pt x="1846" y="533"/>
                  </a:cubicBezTo>
                  <a:cubicBezTo>
                    <a:pt x="1825" y="539"/>
                    <a:pt x="1811" y="526"/>
                    <a:pt x="1801" y="509"/>
                  </a:cubicBezTo>
                  <a:cubicBezTo>
                    <a:pt x="1790" y="493"/>
                    <a:pt x="1778" y="477"/>
                    <a:pt x="1768" y="460"/>
                  </a:cubicBezTo>
                  <a:cubicBezTo>
                    <a:pt x="1754" y="442"/>
                    <a:pt x="1762" y="415"/>
                    <a:pt x="1784" y="407"/>
                  </a:cubicBezTo>
                  <a:cubicBezTo>
                    <a:pt x="1804" y="399"/>
                    <a:pt x="1820" y="411"/>
                    <a:pt x="1831" y="426"/>
                  </a:cubicBezTo>
                  <a:cubicBezTo>
                    <a:pt x="1843" y="444"/>
                    <a:pt x="1855" y="462"/>
                    <a:pt x="1866" y="480"/>
                  </a:cubicBezTo>
                  <a:close/>
                  <a:moveTo>
                    <a:pt x="1678" y="255"/>
                  </a:moveTo>
                  <a:cubicBezTo>
                    <a:pt x="1695" y="270"/>
                    <a:pt x="1694" y="298"/>
                    <a:pt x="1675" y="311"/>
                  </a:cubicBezTo>
                  <a:cubicBezTo>
                    <a:pt x="1656" y="323"/>
                    <a:pt x="1639" y="314"/>
                    <a:pt x="1624" y="301"/>
                  </a:cubicBezTo>
                  <a:cubicBezTo>
                    <a:pt x="1609" y="288"/>
                    <a:pt x="1593" y="277"/>
                    <a:pt x="1579" y="264"/>
                  </a:cubicBezTo>
                  <a:cubicBezTo>
                    <a:pt x="1559" y="249"/>
                    <a:pt x="1561" y="218"/>
                    <a:pt x="1582" y="206"/>
                  </a:cubicBezTo>
                  <a:cubicBezTo>
                    <a:pt x="1599" y="195"/>
                    <a:pt x="1615" y="202"/>
                    <a:pt x="1629" y="213"/>
                  </a:cubicBezTo>
                  <a:cubicBezTo>
                    <a:pt x="1646" y="227"/>
                    <a:pt x="1662" y="240"/>
                    <a:pt x="1678" y="255"/>
                  </a:cubicBezTo>
                  <a:close/>
                  <a:moveTo>
                    <a:pt x="1434" y="93"/>
                  </a:moveTo>
                  <a:cubicBezTo>
                    <a:pt x="1455" y="103"/>
                    <a:pt x="1461" y="130"/>
                    <a:pt x="1447" y="147"/>
                  </a:cubicBezTo>
                  <a:cubicBezTo>
                    <a:pt x="1433" y="164"/>
                    <a:pt x="1414" y="162"/>
                    <a:pt x="1397" y="154"/>
                  </a:cubicBezTo>
                  <a:cubicBezTo>
                    <a:pt x="1378" y="145"/>
                    <a:pt x="1360" y="139"/>
                    <a:pt x="1341" y="130"/>
                  </a:cubicBezTo>
                  <a:cubicBezTo>
                    <a:pt x="1320" y="122"/>
                    <a:pt x="1312" y="95"/>
                    <a:pt x="1325" y="77"/>
                  </a:cubicBezTo>
                  <a:cubicBezTo>
                    <a:pt x="1338" y="59"/>
                    <a:pt x="1357" y="60"/>
                    <a:pt x="1376" y="68"/>
                  </a:cubicBezTo>
                  <a:cubicBezTo>
                    <a:pt x="1395" y="75"/>
                    <a:pt x="1415" y="84"/>
                    <a:pt x="1434" y="93"/>
                  </a:cubicBezTo>
                  <a:close/>
                  <a:moveTo>
                    <a:pt x="1154" y="8"/>
                  </a:moveTo>
                  <a:cubicBezTo>
                    <a:pt x="1176" y="12"/>
                    <a:pt x="1190" y="36"/>
                    <a:pt x="1181" y="57"/>
                  </a:cubicBezTo>
                  <a:cubicBezTo>
                    <a:pt x="1173" y="77"/>
                    <a:pt x="1154" y="80"/>
                    <a:pt x="1136" y="78"/>
                  </a:cubicBezTo>
                  <a:cubicBezTo>
                    <a:pt x="1116" y="75"/>
                    <a:pt x="1095" y="74"/>
                    <a:pt x="1075" y="71"/>
                  </a:cubicBezTo>
                  <a:cubicBezTo>
                    <a:pt x="1053" y="70"/>
                    <a:pt x="1037" y="46"/>
                    <a:pt x="1044" y="25"/>
                  </a:cubicBezTo>
                  <a:cubicBezTo>
                    <a:pt x="1051" y="4"/>
                    <a:pt x="1071" y="0"/>
                    <a:pt x="1090" y="1"/>
                  </a:cubicBezTo>
                  <a:cubicBezTo>
                    <a:pt x="1111" y="3"/>
                    <a:pt x="1133" y="5"/>
                    <a:pt x="1154" y="8"/>
                  </a:cubicBezTo>
                  <a:close/>
                  <a:moveTo>
                    <a:pt x="860" y="8"/>
                  </a:moveTo>
                  <a:cubicBezTo>
                    <a:pt x="883" y="5"/>
                    <a:pt x="903" y="24"/>
                    <a:pt x="901" y="47"/>
                  </a:cubicBezTo>
                  <a:cubicBezTo>
                    <a:pt x="899" y="68"/>
                    <a:pt x="881" y="77"/>
                    <a:pt x="863" y="80"/>
                  </a:cubicBezTo>
                  <a:cubicBezTo>
                    <a:pt x="843" y="83"/>
                    <a:pt x="823" y="88"/>
                    <a:pt x="804" y="91"/>
                  </a:cubicBezTo>
                  <a:cubicBezTo>
                    <a:pt x="781" y="96"/>
                    <a:pt x="760" y="78"/>
                    <a:pt x="760" y="55"/>
                  </a:cubicBezTo>
                  <a:cubicBezTo>
                    <a:pt x="761" y="33"/>
                    <a:pt x="779" y="23"/>
                    <a:pt x="798" y="19"/>
                  </a:cubicBezTo>
                  <a:cubicBezTo>
                    <a:pt x="818" y="15"/>
                    <a:pt x="839" y="11"/>
                    <a:pt x="860" y="8"/>
                  </a:cubicBezTo>
                  <a:close/>
                  <a:moveTo>
                    <a:pt x="579" y="93"/>
                  </a:moveTo>
                  <a:cubicBezTo>
                    <a:pt x="600" y="83"/>
                    <a:pt x="625" y="95"/>
                    <a:pt x="630" y="118"/>
                  </a:cubicBezTo>
                  <a:cubicBezTo>
                    <a:pt x="634" y="140"/>
                    <a:pt x="619" y="152"/>
                    <a:pt x="601" y="161"/>
                  </a:cubicBezTo>
                  <a:cubicBezTo>
                    <a:pt x="583" y="169"/>
                    <a:pt x="567" y="179"/>
                    <a:pt x="549" y="188"/>
                  </a:cubicBezTo>
                  <a:cubicBezTo>
                    <a:pt x="529" y="199"/>
                    <a:pt x="503" y="188"/>
                    <a:pt x="497" y="166"/>
                  </a:cubicBezTo>
                  <a:cubicBezTo>
                    <a:pt x="492" y="146"/>
                    <a:pt x="505" y="131"/>
                    <a:pt x="521" y="122"/>
                  </a:cubicBezTo>
                  <a:cubicBezTo>
                    <a:pt x="540" y="112"/>
                    <a:pt x="560" y="102"/>
                    <a:pt x="579" y="93"/>
                  </a:cubicBezTo>
                  <a:close/>
                  <a:moveTo>
                    <a:pt x="335" y="254"/>
                  </a:moveTo>
                  <a:cubicBezTo>
                    <a:pt x="352" y="239"/>
                    <a:pt x="380" y="244"/>
                    <a:pt x="390" y="264"/>
                  </a:cubicBezTo>
                  <a:cubicBezTo>
                    <a:pt x="400" y="283"/>
                    <a:pt x="391" y="299"/>
                    <a:pt x="378" y="312"/>
                  </a:cubicBezTo>
                  <a:cubicBezTo>
                    <a:pt x="363" y="325"/>
                    <a:pt x="348" y="339"/>
                    <a:pt x="334" y="354"/>
                  </a:cubicBezTo>
                  <a:cubicBezTo>
                    <a:pt x="318" y="370"/>
                    <a:pt x="290" y="369"/>
                    <a:pt x="277" y="348"/>
                  </a:cubicBezTo>
                  <a:cubicBezTo>
                    <a:pt x="266" y="328"/>
                    <a:pt x="277" y="311"/>
                    <a:pt x="291" y="297"/>
                  </a:cubicBezTo>
                  <a:cubicBezTo>
                    <a:pt x="305" y="282"/>
                    <a:pt x="320" y="268"/>
                    <a:pt x="335" y="254"/>
                  </a:cubicBezTo>
                  <a:close/>
                  <a:moveTo>
                    <a:pt x="148" y="480"/>
                  </a:moveTo>
                  <a:cubicBezTo>
                    <a:pt x="159" y="460"/>
                    <a:pt x="187" y="457"/>
                    <a:pt x="203" y="473"/>
                  </a:cubicBezTo>
                  <a:cubicBezTo>
                    <a:pt x="218" y="489"/>
                    <a:pt x="213" y="507"/>
                    <a:pt x="204" y="524"/>
                  </a:cubicBezTo>
                  <a:cubicBezTo>
                    <a:pt x="193" y="541"/>
                    <a:pt x="185" y="559"/>
                    <a:pt x="175" y="576"/>
                  </a:cubicBezTo>
                  <a:cubicBezTo>
                    <a:pt x="164" y="596"/>
                    <a:pt x="137" y="602"/>
                    <a:pt x="120" y="586"/>
                  </a:cubicBezTo>
                  <a:cubicBezTo>
                    <a:pt x="103" y="572"/>
                    <a:pt x="107" y="552"/>
                    <a:pt x="116" y="535"/>
                  </a:cubicBezTo>
                  <a:cubicBezTo>
                    <a:pt x="126" y="516"/>
                    <a:pt x="136" y="498"/>
                    <a:pt x="148" y="480"/>
                  </a:cubicBezTo>
                  <a:close/>
                  <a:moveTo>
                    <a:pt x="33" y="749"/>
                  </a:moveTo>
                  <a:cubicBezTo>
                    <a:pt x="38" y="727"/>
                    <a:pt x="64" y="716"/>
                    <a:pt x="84" y="727"/>
                  </a:cubicBezTo>
                  <a:cubicBezTo>
                    <a:pt x="103" y="738"/>
                    <a:pt x="104" y="757"/>
                    <a:pt x="99" y="776"/>
                  </a:cubicBezTo>
                  <a:cubicBezTo>
                    <a:pt x="94" y="795"/>
                    <a:pt x="91" y="815"/>
                    <a:pt x="87" y="834"/>
                  </a:cubicBezTo>
                  <a:cubicBezTo>
                    <a:pt x="83" y="856"/>
                    <a:pt x="58" y="869"/>
                    <a:pt x="37" y="860"/>
                  </a:cubicBezTo>
                  <a:cubicBezTo>
                    <a:pt x="18" y="851"/>
                    <a:pt x="15" y="832"/>
                    <a:pt x="18" y="814"/>
                  </a:cubicBezTo>
                  <a:cubicBezTo>
                    <a:pt x="22" y="792"/>
                    <a:pt x="27" y="771"/>
                    <a:pt x="33" y="749"/>
                  </a:cubicBezTo>
                  <a:close/>
                  <a:moveTo>
                    <a:pt x="1" y="1041"/>
                  </a:moveTo>
                  <a:cubicBezTo>
                    <a:pt x="0" y="1018"/>
                    <a:pt x="21" y="1000"/>
                    <a:pt x="44" y="1005"/>
                  </a:cubicBezTo>
                  <a:cubicBezTo>
                    <a:pt x="65" y="1009"/>
                    <a:pt x="71" y="1027"/>
                    <a:pt x="72" y="1046"/>
                  </a:cubicBezTo>
                  <a:cubicBezTo>
                    <a:pt x="73" y="1066"/>
                    <a:pt x="76" y="1086"/>
                    <a:pt x="77" y="1106"/>
                  </a:cubicBezTo>
                  <a:cubicBezTo>
                    <a:pt x="79" y="1129"/>
                    <a:pt x="59" y="1148"/>
                    <a:pt x="37" y="1145"/>
                  </a:cubicBezTo>
                  <a:cubicBezTo>
                    <a:pt x="15" y="1142"/>
                    <a:pt x="7" y="1124"/>
                    <a:pt x="5" y="1105"/>
                  </a:cubicBezTo>
                  <a:cubicBezTo>
                    <a:pt x="3" y="1084"/>
                    <a:pt x="2" y="1062"/>
                    <a:pt x="1" y="1041"/>
                  </a:cubicBezTo>
                  <a:close/>
                  <a:moveTo>
                    <a:pt x="54" y="1329"/>
                  </a:moveTo>
                  <a:cubicBezTo>
                    <a:pt x="46" y="1308"/>
                    <a:pt x="62" y="1284"/>
                    <a:pt x="84" y="1282"/>
                  </a:cubicBezTo>
                  <a:cubicBezTo>
                    <a:pt x="107" y="1280"/>
                    <a:pt x="118" y="1297"/>
                    <a:pt x="124" y="1315"/>
                  </a:cubicBezTo>
                  <a:cubicBezTo>
                    <a:pt x="130" y="1333"/>
                    <a:pt x="139" y="1351"/>
                    <a:pt x="145" y="1370"/>
                  </a:cubicBezTo>
                  <a:cubicBezTo>
                    <a:pt x="154" y="1391"/>
                    <a:pt x="141" y="1415"/>
                    <a:pt x="118" y="1419"/>
                  </a:cubicBezTo>
                  <a:cubicBezTo>
                    <a:pt x="97" y="1422"/>
                    <a:pt x="84" y="1408"/>
                    <a:pt x="77" y="1390"/>
                  </a:cubicBezTo>
                  <a:cubicBezTo>
                    <a:pt x="69" y="1370"/>
                    <a:pt x="61" y="1350"/>
                    <a:pt x="54" y="1329"/>
                  </a:cubicBezTo>
                  <a:close/>
                  <a:moveTo>
                    <a:pt x="188" y="1590"/>
                  </a:moveTo>
                  <a:cubicBezTo>
                    <a:pt x="175" y="1571"/>
                    <a:pt x="183" y="1544"/>
                    <a:pt x="204" y="1536"/>
                  </a:cubicBezTo>
                  <a:cubicBezTo>
                    <a:pt x="224" y="1528"/>
                    <a:pt x="239" y="1539"/>
                    <a:pt x="250" y="1555"/>
                  </a:cubicBezTo>
                  <a:cubicBezTo>
                    <a:pt x="262" y="1571"/>
                    <a:pt x="275" y="1586"/>
                    <a:pt x="287" y="1602"/>
                  </a:cubicBezTo>
                  <a:cubicBezTo>
                    <a:pt x="303" y="1621"/>
                    <a:pt x="295" y="1651"/>
                    <a:pt x="272" y="1659"/>
                  </a:cubicBezTo>
                  <a:cubicBezTo>
                    <a:pt x="252" y="1665"/>
                    <a:pt x="238" y="1654"/>
                    <a:pt x="226" y="1640"/>
                  </a:cubicBezTo>
                  <a:cubicBezTo>
                    <a:pt x="213" y="1623"/>
                    <a:pt x="200" y="1607"/>
                    <a:pt x="188" y="1590"/>
                  </a:cubicBezTo>
                  <a:close/>
                  <a:moveTo>
                    <a:pt x="391" y="1801"/>
                  </a:moveTo>
                  <a:cubicBezTo>
                    <a:pt x="373" y="1787"/>
                    <a:pt x="373" y="1759"/>
                    <a:pt x="391" y="1745"/>
                  </a:cubicBezTo>
                  <a:cubicBezTo>
                    <a:pt x="409" y="1731"/>
                    <a:pt x="427" y="1739"/>
                    <a:pt x="442" y="1750"/>
                  </a:cubicBezTo>
                  <a:cubicBezTo>
                    <a:pt x="458" y="1762"/>
                    <a:pt x="475" y="1772"/>
                    <a:pt x="490" y="1784"/>
                  </a:cubicBezTo>
                  <a:cubicBezTo>
                    <a:pt x="509" y="1797"/>
                    <a:pt x="511" y="1825"/>
                    <a:pt x="495" y="1840"/>
                  </a:cubicBezTo>
                  <a:cubicBezTo>
                    <a:pt x="479" y="1855"/>
                    <a:pt x="460" y="1849"/>
                    <a:pt x="444" y="1839"/>
                  </a:cubicBezTo>
                  <a:cubicBezTo>
                    <a:pt x="426" y="1827"/>
                    <a:pt x="408" y="1814"/>
                    <a:pt x="391" y="1801"/>
                  </a:cubicBezTo>
                  <a:close/>
                  <a:moveTo>
                    <a:pt x="647" y="1944"/>
                  </a:moveTo>
                  <a:cubicBezTo>
                    <a:pt x="626" y="1936"/>
                    <a:pt x="617" y="1909"/>
                    <a:pt x="631" y="1891"/>
                  </a:cubicBezTo>
                  <a:cubicBezTo>
                    <a:pt x="643" y="1873"/>
                    <a:pt x="662" y="1874"/>
                    <a:pt x="680" y="1881"/>
                  </a:cubicBezTo>
                  <a:cubicBezTo>
                    <a:pt x="698" y="1888"/>
                    <a:pt x="718" y="1893"/>
                    <a:pt x="737" y="1900"/>
                  </a:cubicBezTo>
                  <a:cubicBezTo>
                    <a:pt x="759" y="1907"/>
                    <a:pt x="769" y="1933"/>
                    <a:pt x="757" y="1952"/>
                  </a:cubicBezTo>
                  <a:cubicBezTo>
                    <a:pt x="746" y="1971"/>
                    <a:pt x="726" y="1971"/>
                    <a:pt x="707" y="1965"/>
                  </a:cubicBezTo>
                  <a:cubicBezTo>
                    <a:pt x="687" y="1959"/>
                    <a:pt x="667" y="1952"/>
                    <a:pt x="647" y="19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Oval 50"/>
            <p:cNvSpPr>
              <a:spLocks noChangeArrowheads="1"/>
            </p:cNvSpPr>
            <p:nvPr/>
          </p:nvSpPr>
          <p:spPr bwMode="auto">
            <a:xfrm>
              <a:off x="3479801" y="4506913"/>
              <a:ext cx="1187450" cy="11874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51"/>
            <p:cNvSpPr>
              <a:spLocks noEditPoints="1"/>
            </p:cNvSpPr>
            <p:nvPr/>
          </p:nvSpPr>
          <p:spPr bwMode="auto">
            <a:xfrm>
              <a:off x="3308351" y="3800475"/>
              <a:ext cx="1530350" cy="2063750"/>
            </a:xfrm>
            <a:custGeom>
              <a:avLst/>
              <a:gdLst>
                <a:gd name="T0" fmla="*/ 1006 w 2012"/>
                <a:gd name="T1" fmla="*/ 120 h 2713"/>
                <a:gd name="T2" fmla="*/ 1033 w 2012"/>
                <a:gd name="T3" fmla="*/ 42 h 2713"/>
                <a:gd name="T4" fmla="*/ 810 w 2012"/>
                <a:gd name="T5" fmla="*/ 302 h 2713"/>
                <a:gd name="T6" fmla="*/ 1040 w 2012"/>
                <a:gd name="T7" fmla="*/ 746 h 2713"/>
                <a:gd name="T8" fmla="*/ 900 w 2012"/>
                <a:gd name="T9" fmla="*/ 733 h 2713"/>
                <a:gd name="T10" fmla="*/ 1941 w 2012"/>
                <a:gd name="T11" fmla="*/ 1708 h 2713"/>
                <a:gd name="T12" fmla="*/ 2012 w 2012"/>
                <a:gd name="T13" fmla="*/ 1708 h 2713"/>
                <a:gd name="T14" fmla="*/ 1975 w 2012"/>
                <a:gd name="T15" fmla="*/ 1778 h 2713"/>
                <a:gd name="T16" fmla="*/ 1911 w 2012"/>
                <a:gd name="T17" fmla="*/ 1944 h 2713"/>
                <a:gd name="T18" fmla="*/ 1959 w 2012"/>
                <a:gd name="T19" fmla="*/ 2033 h 2713"/>
                <a:gd name="T20" fmla="*/ 1911 w 2012"/>
                <a:gd name="T21" fmla="*/ 1944 h 2713"/>
                <a:gd name="T22" fmla="*/ 1860 w 2012"/>
                <a:gd name="T23" fmla="*/ 2240 h 2713"/>
                <a:gd name="T24" fmla="*/ 1772 w 2012"/>
                <a:gd name="T25" fmla="*/ 2245 h 2713"/>
                <a:gd name="T26" fmla="*/ 1686 w 2012"/>
                <a:gd name="T27" fmla="*/ 2415 h 2713"/>
                <a:gd name="T28" fmla="*/ 1567 w 2012"/>
                <a:gd name="T29" fmla="*/ 2490 h 2713"/>
                <a:gd name="T30" fmla="*/ 1403 w 2012"/>
                <a:gd name="T31" fmla="*/ 2555 h 2713"/>
                <a:gd name="T32" fmla="*/ 1366 w 2012"/>
                <a:gd name="T33" fmla="*/ 2648 h 2713"/>
                <a:gd name="T34" fmla="*/ 1403 w 2012"/>
                <a:gd name="T35" fmla="*/ 2555 h 2713"/>
                <a:gd name="T36" fmla="*/ 1145 w 2012"/>
                <a:gd name="T37" fmla="*/ 2705 h 2713"/>
                <a:gd name="T38" fmla="*/ 1084 w 2012"/>
                <a:gd name="T39" fmla="*/ 2640 h 2713"/>
                <a:gd name="T40" fmla="*/ 898 w 2012"/>
                <a:gd name="T41" fmla="*/ 2683 h 2713"/>
                <a:gd name="T42" fmla="*/ 763 w 2012"/>
                <a:gd name="T43" fmla="*/ 2640 h 2713"/>
                <a:gd name="T44" fmla="*/ 609 w 2012"/>
                <a:gd name="T45" fmla="*/ 2556 h 2713"/>
                <a:gd name="T46" fmla="*/ 513 w 2012"/>
                <a:gd name="T47" fmla="*/ 2586 h 2713"/>
                <a:gd name="T48" fmla="*/ 609 w 2012"/>
                <a:gd name="T49" fmla="*/ 2556 h 2713"/>
                <a:gd name="T50" fmla="*/ 329 w 2012"/>
                <a:gd name="T51" fmla="*/ 2453 h 2713"/>
                <a:gd name="T52" fmla="*/ 340 w 2012"/>
                <a:gd name="T53" fmla="*/ 2366 h 2713"/>
                <a:gd name="T54" fmla="*/ 187 w 2012"/>
                <a:gd name="T55" fmla="*/ 2248 h 2713"/>
                <a:gd name="T56" fmla="*/ 134 w 2012"/>
                <a:gd name="T57" fmla="*/ 2118 h 2713"/>
                <a:gd name="T58" fmla="*/ 101 w 2012"/>
                <a:gd name="T59" fmla="*/ 1945 h 2713"/>
                <a:gd name="T60" fmla="*/ 16 w 2012"/>
                <a:gd name="T61" fmla="*/ 1892 h 2713"/>
                <a:gd name="T62" fmla="*/ 101 w 2012"/>
                <a:gd name="T63" fmla="*/ 1945 h 2713"/>
                <a:gd name="T64" fmla="*/ 0 w 2012"/>
                <a:gd name="T65" fmla="*/ 1663 h 2713"/>
                <a:gd name="T66" fmla="*/ 75 w 2012"/>
                <a:gd name="T67" fmla="*/ 1614 h 2713"/>
                <a:gd name="T68" fmla="*/ 67 w 2012"/>
                <a:gd name="T69" fmla="*/ 1424 h 2713"/>
                <a:gd name="T70" fmla="*/ 134 w 2012"/>
                <a:gd name="T71" fmla="*/ 1300 h 2713"/>
                <a:gd name="T72" fmla="*/ 245 w 2012"/>
                <a:gd name="T73" fmla="*/ 1164 h 2713"/>
                <a:gd name="T74" fmla="*/ 231 w 2012"/>
                <a:gd name="T75" fmla="*/ 1065 h 2713"/>
                <a:gd name="T76" fmla="*/ 245 w 2012"/>
                <a:gd name="T77" fmla="*/ 1164 h 2713"/>
                <a:gd name="T78" fmla="*/ 399 w 2012"/>
                <a:gd name="T79" fmla="*/ 905 h 2713"/>
                <a:gd name="T80" fmla="*/ 483 w 2012"/>
                <a:gd name="T81" fmla="*/ 932 h 2713"/>
                <a:gd name="T82" fmla="*/ 624 w 2012"/>
                <a:gd name="T83" fmla="*/ 805 h 2713"/>
                <a:gd name="T84" fmla="*/ 761 w 2012"/>
                <a:gd name="T85" fmla="*/ 777 h 2713"/>
                <a:gd name="T86" fmla="*/ 1039 w 2012"/>
                <a:gd name="T87" fmla="*/ 247 h 2713"/>
                <a:gd name="T88" fmla="*/ 973 w 2012"/>
                <a:gd name="T89" fmla="*/ 313 h 2713"/>
                <a:gd name="T90" fmla="*/ 1039 w 2012"/>
                <a:gd name="T91" fmla="*/ 247 h 2713"/>
                <a:gd name="T92" fmla="*/ 973 w 2012"/>
                <a:gd name="T93" fmla="*/ 510 h 2713"/>
                <a:gd name="T94" fmla="*/ 1039 w 2012"/>
                <a:gd name="T95" fmla="*/ 576 h 2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2" h="2713">
                  <a:moveTo>
                    <a:pt x="837" y="320"/>
                  </a:moveTo>
                  <a:cubicBezTo>
                    <a:pt x="865" y="337"/>
                    <a:pt x="865" y="337"/>
                    <a:pt x="865" y="337"/>
                  </a:cubicBezTo>
                  <a:cubicBezTo>
                    <a:pt x="1006" y="120"/>
                    <a:pt x="1006" y="120"/>
                    <a:pt x="1006" y="120"/>
                  </a:cubicBezTo>
                  <a:cubicBezTo>
                    <a:pt x="1146" y="337"/>
                    <a:pt x="1146" y="337"/>
                    <a:pt x="1146" y="337"/>
                  </a:cubicBezTo>
                  <a:cubicBezTo>
                    <a:pt x="1202" y="302"/>
                    <a:pt x="1202" y="302"/>
                    <a:pt x="1202" y="302"/>
                  </a:cubicBezTo>
                  <a:cubicBezTo>
                    <a:pt x="1033" y="42"/>
                    <a:pt x="1033" y="42"/>
                    <a:pt x="1033" y="42"/>
                  </a:cubicBezTo>
                  <a:cubicBezTo>
                    <a:pt x="1006" y="0"/>
                    <a:pt x="1006" y="0"/>
                    <a:pt x="1006" y="0"/>
                  </a:cubicBezTo>
                  <a:cubicBezTo>
                    <a:pt x="978" y="42"/>
                    <a:pt x="978" y="42"/>
                    <a:pt x="978" y="42"/>
                  </a:cubicBezTo>
                  <a:cubicBezTo>
                    <a:pt x="810" y="302"/>
                    <a:pt x="810" y="302"/>
                    <a:pt x="810" y="302"/>
                  </a:cubicBezTo>
                  <a:cubicBezTo>
                    <a:pt x="837" y="320"/>
                    <a:pt x="837" y="320"/>
                    <a:pt x="837" y="320"/>
                  </a:cubicBezTo>
                  <a:close/>
                  <a:moveTo>
                    <a:pt x="1006" y="702"/>
                  </a:moveTo>
                  <a:cubicBezTo>
                    <a:pt x="1029" y="702"/>
                    <a:pt x="1046" y="724"/>
                    <a:pt x="1040" y="746"/>
                  </a:cubicBezTo>
                  <a:cubicBezTo>
                    <a:pt x="1035" y="766"/>
                    <a:pt x="1017" y="773"/>
                    <a:pt x="998" y="773"/>
                  </a:cubicBezTo>
                  <a:cubicBezTo>
                    <a:pt x="978" y="773"/>
                    <a:pt x="958" y="775"/>
                    <a:pt x="937" y="775"/>
                  </a:cubicBezTo>
                  <a:cubicBezTo>
                    <a:pt x="915" y="777"/>
                    <a:pt x="896" y="756"/>
                    <a:pt x="900" y="733"/>
                  </a:cubicBezTo>
                  <a:cubicBezTo>
                    <a:pt x="904" y="713"/>
                    <a:pt x="921" y="705"/>
                    <a:pt x="939" y="704"/>
                  </a:cubicBezTo>
                  <a:cubicBezTo>
                    <a:pt x="962" y="702"/>
                    <a:pt x="984" y="702"/>
                    <a:pt x="1006" y="702"/>
                  </a:cubicBezTo>
                  <a:close/>
                  <a:moveTo>
                    <a:pt x="1941" y="1708"/>
                  </a:moveTo>
                  <a:cubicBezTo>
                    <a:pt x="1941" y="1708"/>
                    <a:pt x="1941" y="1708"/>
                    <a:pt x="1941" y="1708"/>
                  </a:cubicBezTo>
                  <a:cubicBezTo>
                    <a:pt x="1941" y="1689"/>
                    <a:pt x="1957" y="1673"/>
                    <a:pt x="1977" y="1673"/>
                  </a:cubicBezTo>
                  <a:cubicBezTo>
                    <a:pt x="1996" y="1673"/>
                    <a:pt x="2012" y="1689"/>
                    <a:pt x="2012" y="1708"/>
                  </a:cubicBezTo>
                  <a:cubicBezTo>
                    <a:pt x="2012" y="1741"/>
                    <a:pt x="2012" y="1741"/>
                    <a:pt x="2012" y="1741"/>
                  </a:cubicBezTo>
                  <a:cubicBezTo>
                    <a:pt x="2011" y="1744"/>
                    <a:pt x="2011" y="1744"/>
                    <a:pt x="2011" y="1744"/>
                  </a:cubicBezTo>
                  <a:cubicBezTo>
                    <a:pt x="2011" y="1764"/>
                    <a:pt x="1994" y="1779"/>
                    <a:pt x="1975" y="1778"/>
                  </a:cubicBezTo>
                  <a:cubicBezTo>
                    <a:pt x="1955" y="1778"/>
                    <a:pt x="1940" y="1761"/>
                    <a:pt x="1941" y="1742"/>
                  </a:cubicBezTo>
                  <a:lnTo>
                    <a:pt x="1941" y="1708"/>
                  </a:lnTo>
                  <a:close/>
                  <a:moveTo>
                    <a:pt x="1911" y="1944"/>
                  </a:moveTo>
                  <a:cubicBezTo>
                    <a:pt x="1917" y="1922"/>
                    <a:pt x="1943" y="1911"/>
                    <a:pt x="1963" y="1922"/>
                  </a:cubicBezTo>
                  <a:cubicBezTo>
                    <a:pt x="1982" y="1933"/>
                    <a:pt x="1982" y="1953"/>
                    <a:pt x="1977" y="1972"/>
                  </a:cubicBezTo>
                  <a:cubicBezTo>
                    <a:pt x="1972" y="1992"/>
                    <a:pt x="1967" y="2013"/>
                    <a:pt x="1959" y="2033"/>
                  </a:cubicBezTo>
                  <a:cubicBezTo>
                    <a:pt x="1951" y="2054"/>
                    <a:pt x="1925" y="2063"/>
                    <a:pt x="1906" y="2051"/>
                  </a:cubicBezTo>
                  <a:cubicBezTo>
                    <a:pt x="1888" y="2039"/>
                    <a:pt x="1888" y="2021"/>
                    <a:pt x="1894" y="2003"/>
                  </a:cubicBezTo>
                  <a:cubicBezTo>
                    <a:pt x="1900" y="1983"/>
                    <a:pt x="1906" y="1964"/>
                    <a:pt x="1911" y="1944"/>
                  </a:cubicBezTo>
                  <a:close/>
                  <a:moveTo>
                    <a:pt x="1805" y="2195"/>
                  </a:moveTo>
                  <a:cubicBezTo>
                    <a:pt x="1817" y="2175"/>
                    <a:pt x="1845" y="2172"/>
                    <a:pt x="1860" y="2189"/>
                  </a:cubicBezTo>
                  <a:cubicBezTo>
                    <a:pt x="1876" y="2205"/>
                    <a:pt x="1870" y="2224"/>
                    <a:pt x="1860" y="2240"/>
                  </a:cubicBezTo>
                  <a:cubicBezTo>
                    <a:pt x="1849" y="2258"/>
                    <a:pt x="1838" y="2277"/>
                    <a:pt x="1825" y="2293"/>
                  </a:cubicBezTo>
                  <a:cubicBezTo>
                    <a:pt x="1811" y="2312"/>
                    <a:pt x="1783" y="2313"/>
                    <a:pt x="1769" y="2295"/>
                  </a:cubicBezTo>
                  <a:cubicBezTo>
                    <a:pt x="1755" y="2279"/>
                    <a:pt x="1761" y="2261"/>
                    <a:pt x="1772" y="2245"/>
                  </a:cubicBezTo>
                  <a:cubicBezTo>
                    <a:pt x="1783" y="2229"/>
                    <a:pt x="1794" y="2212"/>
                    <a:pt x="1805" y="2195"/>
                  </a:cubicBezTo>
                  <a:close/>
                  <a:moveTo>
                    <a:pt x="1631" y="2404"/>
                  </a:moveTo>
                  <a:cubicBezTo>
                    <a:pt x="1648" y="2389"/>
                    <a:pt x="1675" y="2394"/>
                    <a:pt x="1686" y="2415"/>
                  </a:cubicBezTo>
                  <a:cubicBezTo>
                    <a:pt x="1696" y="2434"/>
                    <a:pt x="1685" y="2451"/>
                    <a:pt x="1670" y="2464"/>
                  </a:cubicBezTo>
                  <a:cubicBezTo>
                    <a:pt x="1654" y="2478"/>
                    <a:pt x="1638" y="2492"/>
                    <a:pt x="1622" y="2504"/>
                  </a:cubicBezTo>
                  <a:cubicBezTo>
                    <a:pt x="1603" y="2518"/>
                    <a:pt x="1576" y="2512"/>
                    <a:pt x="1567" y="2490"/>
                  </a:cubicBezTo>
                  <a:cubicBezTo>
                    <a:pt x="1559" y="2471"/>
                    <a:pt x="1570" y="2455"/>
                    <a:pt x="1584" y="2443"/>
                  </a:cubicBezTo>
                  <a:cubicBezTo>
                    <a:pt x="1600" y="2431"/>
                    <a:pt x="1616" y="2418"/>
                    <a:pt x="1631" y="2404"/>
                  </a:cubicBezTo>
                  <a:close/>
                  <a:moveTo>
                    <a:pt x="1403" y="2555"/>
                  </a:moveTo>
                  <a:cubicBezTo>
                    <a:pt x="1424" y="2545"/>
                    <a:pt x="1449" y="2558"/>
                    <a:pt x="1453" y="2581"/>
                  </a:cubicBezTo>
                  <a:cubicBezTo>
                    <a:pt x="1457" y="2602"/>
                    <a:pt x="1443" y="2615"/>
                    <a:pt x="1425" y="2623"/>
                  </a:cubicBezTo>
                  <a:cubicBezTo>
                    <a:pt x="1406" y="2632"/>
                    <a:pt x="1386" y="2642"/>
                    <a:pt x="1366" y="2648"/>
                  </a:cubicBezTo>
                  <a:cubicBezTo>
                    <a:pt x="1344" y="2656"/>
                    <a:pt x="1321" y="2642"/>
                    <a:pt x="1318" y="2619"/>
                  </a:cubicBezTo>
                  <a:cubicBezTo>
                    <a:pt x="1315" y="2597"/>
                    <a:pt x="1331" y="2586"/>
                    <a:pt x="1349" y="2579"/>
                  </a:cubicBezTo>
                  <a:cubicBezTo>
                    <a:pt x="1367" y="2571"/>
                    <a:pt x="1385" y="2563"/>
                    <a:pt x="1403" y="2555"/>
                  </a:cubicBezTo>
                  <a:close/>
                  <a:moveTo>
                    <a:pt x="1142" y="2634"/>
                  </a:moveTo>
                  <a:cubicBezTo>
                    <a:pt x="1165" y="2630"/>
                    <a:pt x="1185" y="2650"/>
                    <a:pt x="1183" y="2672"/>
                  </a:cubicBezTo>
                  <a:cubicBezTo>
                    <a:pt x="1181" y="2693"/>
                    <a:pt x="1164" y="2702"/>
                    <a:pt x="1145" y="2705"/>
                  </a:cubicBezTo>
                  <a:cubicBezTo>
                    <a:pt x="1123" y="2708"/>
                    <a:pt x="1101" y="2712"/>
                    <a:pt x="1080" y="2712"/>
                  </a:cubicBezTo>
                  <a:cubicBezTo>
                    <a:pt x="1057" y="2713"/>
                    <a:pt x="1038" y="2693"/>
                    <a:pt x="1042" y="2670"/>
                  </a:cubicBezTo>
                  <a:cubicBezTo>
                    <a:pt x="1046" y="2649"/>
                    <a:pt x="1064" y="2642"/>
                    <a:pt x="1084" y="2640"/>
                  </a:cubicBezTo>
                  <a:cubicBezTo>
                    <a:pt x="1103" y="2639"/>
                    <a:pt x="1123" y="2637"/>
                    <a:pt x="1142" y="2634"/>
                  </a:cubicBezTo>
                  <a:close/>
                  <a:moveTo>
                    <a:pt x="870" y="2634"/>
                  </a:moveTo>
                  <a:cubicBezTo>
                    <a:pt x="892" y="2637"/>
                    <a:pt x="906" y="2661"/>
                    <a:pt x="898" y="2683"/>
                  </a:cubicBezTo>
                  <a:cubicBezTo>
                    <a:pt x="889" y="2702"/>
                    <a:pt x="870" y="2706"/>
                    <a:pt x="851" y="2703"/>
                  </a:cubicBezTo>
                  <a:cubicBezTo>
                    <a:pt x="830" y="2699"/>
                    <a:pt x="808" y="2697"/>
                    <a:pt x="787" y="2691"/>
                  </a:cubicBezTo>
                  <a:cubicBezTo>
                    <a:pt x="765" y="2686"/>
                    <a:pt x="753" y="2660"/>
                    <a:pt x="763" y="2640"/>
                  </a:cubicBezTo>
                  <a:cubicBezTo>
                    <a:pt x="773" y="2621"/>
                    <a:pt x="793" y="2619"/>
                    <a:pt x="811" y="2623"/>
                  </a:cubicBezTo>
                  <a:cubicBezTo>
                    <a:pt x="831" y="2627"/>
                    <a:pt x="850" y="2631"/>
                    <a:pt x="870" y="2634"/>
                  </a:cubicBezTo>
                  <a:close/>
                  <a:moveTo>
                    <a:pt x="609" y="2556"/>
                  </a:moveTo>
                  <a:cubicBezTo>
                    <a:pt x="630" y="2565"/>
                    <a:pt x="636" y="2593"/>
                    <a:pt x="621" y="2610"/>
                  </a:cubicBezTo>
                  <a:cubicBezTo>
                    <a:pt x="607" y="2628"/>
                    <a:pt x="587" y="2624"/>
                    <a:pt x="569" y="2615"/>
                  </a:cubicBezTo>
                  <a:cubicBezTo>
                    <a:pt x="551" y="2606"/>
                    <a:pt x="531" y="2597"/>
                    <a:pt x="513" y="2586"/>
                  </a:cubicBezTo>
                  <a:cubicBezTo>
                    <a:pt x="494" y="2575"/>
                    <a:pt x="489" y="2547"/>
                    <a:pt x="505" y="2531"/>
                  </a:cubicBezTo>
                  <a:cubicBezTo>
                    <a:pt x="520" y="2515"/>
                    <a:pt x="538" y="2519"/>
                    <a:pt x="555" y="2528"/>
                  </a:cubicBezTo>
                  <a:cubicBezTo>
                    <a:pt x="573" y="2538"/>
                    <a:pt x="591" y="2547"/>
                    <a:pt x="609" y="2556"/>
                  </a:cubicBezTo>
                  <a:close/>
                  <a:moveTo>
                    <a:pt x="382" y="2405"/>
                  </a:moveTo>
                  <a:cubicBezTo>
                    <a:pt x="399" y="2420"/>
                    <a:pt x="397" y="2448"/>
                    <a:pt x="378" y="2461"/>
                  </a:cubicBezTo>
                  <a:cubicBezTo>
                    <a:pt x="361" y="2473"/>
                    <a:pt x="343" y="2465"/>
                    <a:pt x="329" y="2453"/>
                  </a:cubicBezTo>
                  <a:cubicBezTo>
                    <a:pt x="313" y="2439"/>
                    <a:pt x="298" y="2423"/>
                    <a:pt x="283" y="2408"/>
                  </a:cubicBezTo>
                  <a:cubicBezTo>
                    <a:pt x="266" y="2391"/>
                    <a:pt x="269" y="2363"/>
                    <a:pt x="290" y="2351"/>
                  </a:cubicBezTo>
                  <a:cubicBezTo>
                    <a:pt x="310" y="2340"/>
                    <a:pt x="327" y="2352"/>
                    <a:pt x="340" y="2366"/>
                  </a:cubicBezTo>
                  <a:cubicBezTo>
                    <a:pt x="354" y="2379"/>
                    <a:pt x="368" y="2392"/>
                    <a:pt x="382" y="2405"/>
                  </a:cubicBezTo>
                  <a:close/>
                  <a:moveTo>
                    <a:pt x="207" y="2196"/>
                  </a:moveTo>
                  <a:cubicBezTo>
                    <a:pt x="219" y="2215"/>
                    <a:pt x="209" y="2241"/>
                    <a:pt x="187" y="2248"/>
                  </a:cubicBezTo>
                  <a:cubicBezTo>
                    <a:pt x="167" y="2255"/>
                    <a:pt x="152" y="2241"/>
                    <a:pt x="142" y="2225"/>
                  </a:cubicBezTo>
                  <a:cubicBezTo>
                    <a:pt x="131" y="2207"/>
                    <a:pt x="119" y="2188"/>
                    <a:pt x="111" y="2169"/>
                  </a:cubicBezTo>
                  <a:cubicBezTo>
                    <a:pt x="100" y="2148"/>
                    <a:pt x="112" y="2123"/>
                    <a:pt x="134" y="2118"/>
                  </a:cubicBezTo>
                  <a:cubicBezTo>
                    <a:pt x="156" y="2113"/>
                    <a:pt x="169" y="2127"/>
                    <a:pt x="178" y="2144"/>
                  </a:cubicBezTo>
                  <a:cubicBezTo>
                    <a:pt x="187" y="2162"/>
                    <a:pt x="197" y="2179"/>
                    <a:pt x="207" y="2196"/>
                  </a:cubicBezTo>
                  <a:close/>
                  <a:moveTo>
                    <a:pt x="101" y="1945"/>
                  </a:moveTo>
                  <a:cubicBezTo>
                    <a:pt x="106" y="1967"/>
                    <a:pt x="89" y="1989"/>
                    <a:pt x="66" y="1990"/>
                  </a:cubicBezTo>
                  <a:cubicBezTo>
                    <a:pt x="44" y="1990"/>
                    <a:pt x="34" y="1972"/>
                    <a:pt x="30" y="1954"/>
                  </a:cubicBezTo>
                  <a:cubicBezTo>
                    <a:pt x="24" y="1933"/>
                    <a:pt x="20" y="1912"/>
                    <a:pt x="16" y="1892"/>
                  </a:cubicBezTo>
                  <a:cubicBezTo>
                    <a:pt x="12" y="1871"/>
                    <a:pt x="28" y="1850"/>
                    <a:pt x="49" y="1849"/>
                  </a:cubicBezTo>
                  <a:cubicBezTo>
                    <a:pt x="72" y="1848"/>
                    <a:pt x="83" y="1866"/>
                    <a:pt x="87" y="1885"/>
                  </a:cubicBezTo>
                  <a:cubicBezTo>
                    <a:pt x="91" y="1905"/>
                    <a:pt x="95" y="1925"/>
                    <a:pt x="101" y="1945"/>
                  </a:cubicBezTo>
                  <a:close/>
                  <a:moveTo>
                    <a:pt x="71" y="1674"/>
                  </a:moveTo>
                  <a:cubicBezTo>
                    <a:pt x="70" y="1697"/>
                    <a:pt x="47" y="1713"/>
                    <a:pt x="25" y="1707"/>
                  </a:cubicBezTo>
                  <a:cubicBezTo>
                    <a:pt x="5" y="1701"/>
                    <a:pt x="0" y="1682"/>
                    <a:pt x="0" y="1663"/>
                  </a:cubicBezTo>
                  <a:cubicBezTo>
                    <a:pt x="1" y="1642"/>
                    <a:pt x="2" y="1619"/>
                    <a:pt x="5" y="1598"/>
                  </a:cubicBezTo>
                  <a:cubicBezTo>
                    <a:pt x="8" y="1575"/>
                    <a:pt x="32" y="1561"/>
                    <a:pt x="53" y="1569"/>
                  </a:cubicBezTo>
                  <a:cubicBezTo>
                    <a:pt x="73" y="1576"/>
                    <a:pt x="77" y="1595"/>
                    <a:pt x="75" y="1614"/>
                  </a:cubicBezTo>
                  <a:cubicBezTo>
                    <a:pt x="73" y="1634"/>
                    <a:pt x="72" y="1654"/>
                    <a:pt x="71" y="1674"/>
                  </a:cubicBezTo>
                  <a:close/>
                  <a:moveTo>
                    <a:pt x="120" y="1406"/>
                  </a:moveTo>
                  <a:cubicBezTo>
                    <a:pt x="113" y="1428"/>
                    <a:pt x="86" y="1437"/>
                    <a:pt x="67" y="1424"/>
                  </a:cubicBezTo>
                  <a:cubicBezTo>
                    <a:pt x="48" y="1412"/>
                    <a:pt x="50" y="1392"/>
                    <a:pt x="56" y="1374"/>
                  </a:cubicBezTo>
                  <a:cubicBezTo>
                    <a:pt x="63" y="1354"/>
                    <a:pt x="70" y="1333"/>
                    <a:pt x="79" y="1314"/>
                  </a:cubicBezTo>
                  <a:cubicBezTo>
                    <a:pt x="88" y="1294"/>
                    <a:pt x="115" y="1287"/>
                    <a:pt x="134" y="1300"/>
                  </a:cubicBezTo>
                  <a:cubicBezTo>
                    <a:pt x="150" y="1313"/>
                    <a:pt x="149" y="1332"/>
                    <a:pt x="142" y="1349"/>
                  </a:cubicBezTo>
                  <a:cubicBezTo>
                    <a:pt x="134" y="1368"/>
                    <a:pt x="127" y="1387"/>
                    <a:pt x="120" y="1406"/>
                  </a:cubicBezTo>
                  <a:close/>
                  <a:moveTo>
                    <a:pt x="245" y="1164"/>
                  </a:moveTo>
                  <a:cubicBezTo>
                    <a:pt x="231" y="1183"/>
                    <a:pt x="203" y="1184"/>
                    <a:pt x="189" y="1166"/>
                  </a:cubicBezTo>
                  <a:cubicBezTo>
                    <a:pt x="175" y="1150"/>
                    <a:pt x="181" y="1131"/>
                    <a:pt x="192" y="1116"/>
                  </a:cubicBezTo>
                  <a:cubicBezTo>
                    <a:pt x="205" y="1099"/>
                    <a:pt x="218" y="1082"/>
                    <a:pt x="231" y="1065"/>
                  </a:cubicBezTo>
                  <a:cubicBezTo>
                    <a:pt x="246" y="1048"/>
                    <a:pt x="274" y="1047"/>
                    <a:pt x="288" y="1066"/>
                  </a:cubicBezTo>
                  <a:cubicBezTo>
                    <a:pt x="301" y="1085"/>
                    <a:pt x="293" y="1102"/>
                    <a:pt x="280" y="1117"/>
                  </a:cubicBezTo>
                  <a:cubicBezTo>
                    <a:pt x="268" y="1133"/>
                    <a:pt x="256" y="1148"/>
                    <a:pt x="245" y="1164"/>
                  </a:cubicBezTo>
                  <a:close/>
                  <a:moveTo>
                    <a:pt x="434" y="968"/>
                  </a:moveTo>
                  <a:cubicBezTo>
                    <a:pt x="416" y="982"/>
                    <a:pt x="389" y="975"/>
                    <a:pt x="380" y="954"/>
                  </a:cubicBezTo>
                  <a:cubicBezTo>
                    <a:pt x="371" y="933"/>
                    <a:pt x="383" y="917"/>
                    <a:pt x="399" y="905"/>
                  </a:cubicBezTo>
                  <a:cubicBezTo>
                    <a:pt x="415" y="893"/>
                    <a:pt x="432" y="879"/>
                    <a:pt x="450" y="869"/>
                  </a:cubicBezTo>
                  <a:cubicBezTo>
                    <a:pt x="469" y="856"/>
                    <a:pt x="496" y="865"/>
                    <a:pt x="503" y="887"/>
                  </a:cubicBezTo>
                  <a:cubicBezTo>
                    <a:pt x="510" y="907"/>
                    <a:pt x="498" y="922"/>
                    <a:pt x="483" y="932"/>
                  </a:cubicBezTo>
                  <a:cubicBezTo>
                    <a:pt x="466" y="944"/>
                    <a:pt x="450" y="956"/>
                    <a:pt x="434" y="968"/>
                  </a:cubicBezTo>
                  <a:close/>
                  <a:moveTo>
                    <a:pt x="671" y="834"/>
                  </a:moveTo>
                  <a:cubicBezTo>
                    <a:pt x="650" y="842"/>
                    <a:pt x="626" y="828"/>
                    <a:pt x="624" y="805"/>
                  </a:cubicBezTo>
                  <a:cubicBezTo>
                    <a:pt x="621" y="784"/>
                    <a:pt x="636" y="772"/>
                    <a:pt x="654" y="765"/>
                  </a:cubicBezTo>
                  <a:cubicBezTo>
                    <a:pt x="674" y="757"/>
                    <a:pt x="695" y="749"/>
                    <a:pt x="716" y="744"/>
                  </a:cubicBezTo>
                  <a:cubicBezTo>
                    <a:pt x="738" y="738"/>
                    <a:pt x="760" y="754"/>
                    <a:pt x="761" y="777"/>
                  </a:cubicBezTo>
                  <a:cubicBezTo>
                    <a:pt x="762" y="799"/>
                    <a:pt x="746" y="809"/>
                    <a:pt x="728" y="815"/>
                  </a:cubicBezTo>
                  <a:cubicBezTo>
                    <a:pt x="709" y="821"/>
                    <a:pt x="690" y="827"/>
                    <a:pt x="671" y="834"/>
                  </a:cubicBezTo>
                  <a:close/>
                  <a:moveTo>
                    <a:pt x="1039" y="247"/>
                  </a:moveTo>
                  <a:cubicBezTo>
                    <a:pt x="1039" y="229"/>
                    <a:pt x="1024" y="214"/>
                    <a:pt x="1006" y="214"/>
                  </a:cubicBezTo>
                  <a:cubicBezTo>
                    <a:pt x="988" y="214"/>
                    <a:pt x="973" y="229"/>
                    <a:pt x="973" y="247"/>
                  </a:cubicBezTo>
                  <a:cubicBezTo>
                    <a:pt x="973" y="313"/>
                    <a:pt x="973" y="313"/>
                    <a:pt x="973" y="313"/>
                  </a:cubicBezTo>
                  <a:cubicBezTo>
                    <a:pt x="973" y="331"/>
                    <a:pt x="988" y="346"/>
                    <a:pt x="1006" y="346"/>
                  </a:cubicBezTo>
                  <a:cubicBezTo>
                    <a:pt x="1024" y="346"/>
                    <a:pt x="1039" y="331"/>
                    <a:pt x="1039" y="313"/>
                  </a:cubicBezTo>
                  <a:cubicBezTo>
                    <a:pt x="1039" y="247"/>
                    <a:pt x="1039" y="247"/>
                    <a:pt x="1039" y="247"/>
                  </a:cubicBezTo>
                  <a:close/>
                  <a:moveTo>
                    <a:pt x="1039" y="510"/>
                  </a:moveTo>
                  <a:cubicBezTo>
                    <a:pt x="1039" y="492"/>
                    <a:pt x="1024" y="477"/>
                    <a:pt x="1006" y="477"/>
                  </a:cubicBezTo>
                  <a:cubicBezTo>
                    <a:pt x="988" y="477"/>
                    <a:pt x="973" y="492"/>
                    <a:pt x="973" y="510"/>
                  </a:cubicBezTo>
                  <a:cubicBezTo>
                    <a:pt x="973" y="576"/>
                    <a:pt x="973" y="576"/>
                    <a:pt x="973" y="576"/>
                  </a:cubicBezTo>
                  <a:cubicBezTo>
                    <a:pt x="973" y="594"/>
                    <a:pt x="988" y="609"/>
                    <a:pt x="1006" y="609"/>
                  </a:cubicBezTo>
                  <a:cubicBezTo>
                    <a:pt x="1024" y="609"/>
                    <a:pt x="1039" y="594"/>
                    <a:pt x="1039" y="576"/>
                  </a:cubicBezTo>
                  <a:cubicBezTo>
                    <a:pt x="1039" y="510"/>
                    <a:pt x="1039" y="510"/>
                    <a:pt x="1039" y="5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Oval 52"/>
            <p:cNvSpPr>
              <a:spLocks noChangeArrowheads="1"/>
            </p:cNvSpPr>
            <p:nvPr/>
          </p:nvSpPr>
          <p:spPr bwMode="auto">
            <a:xfrm>
              <a:off x="5868989" y="4506913"/>
              <a:ext cx="1187450" cy="1187450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53"/>
            <p:cNvSpPr>
              <a:spLocks noEditPoints="1"/>
            </p:cNvSpPr>
            <p:nvPr/>
          </p:nvSpPr>
          <p:spPr bwMode="auto">
            <a:xfrm>
              <a:off x="5695951" y="3632200"/>
              <a:ext cx="1531938" cy="2232025"/>
            </a:xfrm>
            <a:custGeom>
              <a:avLst/>
              <a:gdLst>
                <a:gd name="T0" fmla="*/ 999 w 2013"/>
                <a:gd name="T1" fmla="*/ 994 h 2934"/>
                <a:gd name="T2" fmla="*/ 940 w 2013"/>
                <a:gd name="T3" fmla="*/ 925 h 2934"/>
                <a:gd name="T4" fmla="*/ 1007 w 2013"/>
                <a:gd name="T5" fmla="*/ 876 h 2934"/>
                <a:gd name="T6" fmla="*/ 1007 w 2013"/>
                <a:gd name="T7" fmla="*/ 734 h 2934"/>
                <a:gd name="T8" fmla="*/ 1188 w 2013"/>
                <a:gd name="T9" fmla="*/ 345 h 2934"/>
                <a:gd name="T10" fmla="*/ 855 w 2013"/>
                <a:gd name="T11" fmla="*/ 364 h 2934"/>
                <a:gd name="T12" fmla="*/ 1007 w 2013"/>
                <a:gd name="T13" fmla="*/ 0 h 2934"/>
                <a:gd name="T14" fmla="*/ 1188 w 2013"/>
                <a:gd name="T15" fmla="*/ 345 h 2934"/>
                <a:gd name="T16" fmla="*/ 1042 w 2013"/>
                <a:gd name="T17" fmla="*/ 202 h 2934"/>
                <a:gd name="T18" fmla="*/ 971 w 2013"/>
                <a:gd name="T19" fmla="*/ 273 h 2934"/>
                <a:gd name="T20" fmla="*/ 1007 w 2013"/>
                <a:gd name="T21" fmla="*/ 451 h 2934"/>
                <a:gd name="T22" fmla="*/ 1007 w 2013"/>
                <a:gd name="T23" fmla="*/ 593 h 2934"/>
                <a:gd name="T24" fmla="*/ 1942 w 2013"/>
                <a:gd name="T25" fmla="*/ 1929 h 2934"/>
                <a:gd name="T26" fmla="*/ 2013 w 2013"/>
                <a:gd name="T27" fmla="*/ 1929 h 2934"/>
                <a:gd name="T28" fmla="*/ 1975 w 2013"/>
                <a:gd name="T29" fmla="*/ 1999 h 2934"/>
                <a:gd name="T30" fmla="*/ 1942 w 2013"/>
                <a:gd name="T31" fmla="*/ 1929 h 2934"/>
                <a:gd name="T32" fmla="*/ 1978 w 2013"/>
                <a:gd name="T33" fmla="*/ 2193 h 2934"/>
                <a:gd name="T34" fmla="*/ 1895 w 2013"/>
                <a:gd name="T35" fmla="*/ 2224 h 2934"/>
                <a:gd name="T36" fmla="*/ 1861 w 2013"/>
                <a:gd name="T37" fmla="*/ 2410 h 2934"/>
                <a:gd name="T38" fmla="*/ 1769 w 2013"/>
                <a:gd name="T39" fmla="*/ 2516 h 2934"/>
                <a:gd name="T40" fmla="*/ 1631 w 2013"/>
                <a:gd name="T41" fmla="*/ 2625 h 2934"/>
                <a:gd name="T42" fmla="*/ 1623 w 2013"/>
                <a:gd name="T43" fmla="*/ 2725 h 2934"/>
                <a:gd name="T44" fmla="*/ 1631 w 2013"/>
                <a:gd name="T45" fmla="*/ 2625 h 2934"/>
                <a:gd name="T46" fmla="*/ 1426 w 2013"/>
                <a:gd name="T47" fmla="*/ 2844 h 2934"/>
                <a:gd name="T48" fmla="*/ 1350 w 2013"/>
                <a:gd name="T49" fmla="*/ 2800 h 2934"/>
                <a:gd name="T50" fmla="*/ 1184 w 2013"/>
                <a:gd name="T51" fmla="*/ 2893 h 2934"/>
                <a:gd name="T52" fmla="*/ 1043 w 2013"/>
                <a:gd name="T53" fmla="*/ 2891 h 2934"/>
                <a:gd name="T54" fmla="*/ 871 w 2013"/>
                <a:gd name="T55" fmla="*/ 2855 h 2934"/>
                <a:gd name="T56" fmla="*/ 788 w 2013"/>
                <a:gd name="T57" fmla="*/ 2912 h 2934"/>
                <a:gd name="T58" fmla="*/ 871 w 2013"/>
                <a:gd name="T59" fmla="*/ 2855 h 2934"/>
                <a:gd name="T60" fmla="*/ 570 w 2013"/>
                <a:gd name="T61" fmla="*/ 2836 h 2934"/>
                <a:gd name="T62" fmla="*/ 556 w 2013"/>
                <a:gd name="T63" fmla="*/ 2749 h 2934"/>
                <a:gd name="T64" fmla="*/ 379 w 2013"/>
                <a:gd name="T65" fmla="*/ 2682 h 2934"/>
                <a:gd name="T66" fmla="*/ 291 w 2013"/>
                <a:gd name="T67" fmla="*/ 2572 h 2934"/>
                <a:gd name="T68" fmla="*/ 208 w 2013"/>
                <a:gd name="T69" fmla="*/ 2417 h 2934"/>
                <a:gd name="T70" fmla="*/ 111 w 2013"/>
                <a:gd name="T71" fmla="*/ 2390 h 2934"/>
                <a:gd name="T72" fmla="*/ 208 w 2013"/>
                <a:gd name="T73" fmla="*/ 2417 h 2934"/>
                <a:gd name="T74" fmla="*/ 30 w 2013"/>
                <a:gd name="T75" fmla="*/ 2175 h 2934"/>
                <a:gd name="T76" fmla="*/ 88 w 2013"/>
                <a:gd name="T77" fmla="*/ 2106 h 2934"/>
                <a:gd name="T78" fmla="*/ 26 w 2013"/>
                <a:gd name="T79" fmla="*/ 1928 h 2934"/>
                <a:gd name="T80" fmla="*/ 54 w 2013"/>
                <a:gd name="T81" fmla="*/ 1790 h 2934"/>
                <a:gd name="T82" fmla="*/ 121 w 2013"/>
                <a:gd name="T83" fmla="*/ 1627 h 2934"/>
                <a:gd name="T84" fmla="*/ 80 w 2013"/>
                <a:gd name="T85" fmla="*/ 1535 h 2934"/>
                <a:gd name="T86" fmla="*/ 121 w 2013"/>
                <a:gd name="T87" fmla="*/ 1627 h 2934"/>
                <a:gd name="T88" fmla="*/ 193 w 2013"/>
                <a:gd name="T89" fmla="*/ 1337 h 2934"/>
                <a:gd name="T90" fmla="*/ 281 w 2013"/>
                <a:gd name="T91" fmla="*/ 1338 h 2934"/>
                <a:gd name="T92" fmla="*/ 380 w 2013"/>
                <a:gd name="T93" fmla="*/ 1175 h 2934"/>
                <a:gd name="T94" fmla="*/ 504 w 2013"/>
                <a:gd name="T95" fmla="*/ 1108 h 2934"/>
                <a:gd name="T96" fmla="*/ 672 w 2013"/>
                <a:gd name="T97" fmla="*/ 1055 h 2934"/>
                <a:gd name="T98" fmla="*/ 717 w 2013"/>
                <a:gd name="T99" fmla="*/ 965 h 2934"/>
                <a:gd name="T100" fmla="*/ 672 w 2013"/>
                <a:gd name="T101" fmla="*/ 1055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13" h="2934">
                  <a:moveTo>
                    <a:pt x="1007" y="923"/>
                  </a:moveTo>
                  <a:cubicBezTo>
                    <a:pt x="1029" y="923"/>
                    <a:pt x="1047" y="945"/>
                    <a:pt x="1041" y="967"/>
                  </a:cubicBezTo>
                  <a:cubicBezTo>
                    <a:pt x="1036" y="987"/>
                    <a:pt x="1018" y="994"/>
                    <a:pt x="999" y="994"/>
                  </a:cubicBezTo>
                  <a:cubicBezTo>
                    <a:pt x="979" y="994"/>
                    <a:pt x="958" y="996"/>
                    <a:pt x="938" y="996"/>
                  </a:cubicBezTo>
                  <a:cubicBezTo>
                    <a:pt x="915" y="998"/>
                    <a:pt x="897" y="977"/>
                    <a:pt x="901" y="954"/>
                  </a:cubicBezTo>
                  <a:cubicBezTo>
                    <a:pt x="904" y="934"/>
                    <a:pt x="922" y="926"/>
                    <a:pt x="940" y="925"/>
                  </a:cubicBezTo>
                  <a:cubicBezTo>
                    <a:pt x="962" y="923"/>
                    <a:pt x="984" y="923"/>
                    <a:pt x="1007" y="923"/>
                  </a:cubicBezTo>
                  <a:close/>
                  <a:moveTo>
                    <a:pt x="1042" y="841"/>
                  </a:moveTo>
                  <a:cubicBezTo>
                    <a:pt x="1042" y="860"/>
                    <a:pt x="1026" y="876"/>
                    <a:pt x="1007" y="876"/>
                  </a:cubicBezTo>
                  <a:cubicBezTo>
                    <a:pt x="987" y="876"/>
                    <a:pt x="971" y="860"/>
                    <a:pt x="971" y="841"/>
                  </a:cubicBezTo>
                  <a:cubicBezTo>
                    <a:pt x="971" y="770"/>
                    <a:pt x="971" y="770"/>
                    <a:pt x="971" y="770"/>
                  </a:cubicBezTo>
                  <a:cubicBezTo>
                    <a:pt x="971" y="750"/>
                    <a:pt x="987" y="734"/>
                    <a:pt x="1007" y="734"/>
                  </a:cubicBezTo>
                  <a:cubicBezTo>
                    <a:pt x="1026" y="734"/>
                    <a:pt x="1042" y="750"/>
                    <a:pt x="1042" y="770"/>
                  </a:cubicBezTo>
                  <a:cubicBezTo>
                    <a:pt x="1042" y="841"/>
                    <a:pt x="1042" y="841"/>
                    <a:pt x="1042" y="841"/>
                  </a:cubicBezTo>
                  <a:close/>
                  <a:moveTo>
                    <a:pt x="1188" y="345"/>
                  </a:moveTo>
                  <a:cubicBezTo>
                    <a:pt x="1158" y="364"/>
                    <a:pt x="1158" y="364"/>
                    <a:pt x="1158" y="364"/>
                  </a:cubicBezTo>
                  <a:cubicBezTo>
                    <a:pt x="1007" y="130"/>
                    <a:pt x="1007" y="130"/>
                    <a:pt x="1007" y="130"/>
                  </a:cubicBezTo>
                  <a:cubicBezTo>
                    <a:pt x="855" y="364"/>
                    <a:pt x="855" y="364"/>
                    <a:pt x="855" y="364"/>
                  </a:cubicBezTo>
                  <a:cubicBezTo>
                    <a:pt x="795" y="326"/>
                    <a:pt x="795" y="326"/>
                    <a:pt x="795" y="326"/>
                  </a:cubicBezTo>
                  <a:cubicBezTo>
                    <a:pt x="977" y="46"/>
                    <a:pt x="977" y="46"/>
                    <a:pt x="977" y="46"/>
                  </a:cubicBezTo>
                  <a:cubicBezTo>
                    <a:pt x="1007" y="0"/>
                    <a:pt x="1007" y="0"/>
                    <a:pt x="1007" y="0"/>
                  </a:cubicBezTo>
                  <a:cubicBezTo>
                    <a:pt x="1036" y="46"/>
                    <a:pt x="1036" y="46"/>
                    <a:pt x="1036" y="46"/>
                  </a:cubicBezTo>
                  <a:cubicBezTo>
                    <a:pt x="1218" y="326"/>
                    <a:pt x="1218" y="326"/>
                    <a:pt x="1218" y="326"/>
                  </a:cubicBezTo>
                  <a:cubicBezTo>
                    <a:pt x="1188" y="345"/>
                    <a:pt x="1188" y="345"/>
                    <a:pt x="1188" y="345"/>
                  </a:cubicBezTo>
                  <a:close/>
                  <a:moveTo>
                    <a:pt x="971" y="202"/>
                  </a:moveTo>
                  <a:cubicBezTo>
                    <a:pt x="971" y="183"/>
                    <a:pt x="987" y="167"/>
                    <a:pt x="1007" y="167"/>
                  </a:cubicBezTo>
                  <a:cubicBezTo>
                    <a:pt x="1026" y="167"/>
                    <a:pt x="1042" y="183"/>
                    <a:pt x="1042" y="202"/>
                  </a:cubicBezTo>
                  <a:cubicBezTo>
                    <a:pt x="1042" y="273"/>
                    <a:pt x="1042" y="273"/>
                    <a:pt x="1042" y="273"/>
                  </a:cubicBezTo>
                  <a:cubicBezTo>
                    <a:pt x="1042" y="293"/>
                    <a:pt x="1026" y="309"/>
                    <a:pt x="1007" y="309"/>
                  </a:cubicBezTo>
                  <a:cubicBezTo>
                    <a:pt x="987" y="309"/>
                    <a:pt x="971" y="293"/>
                    <a:pt x="971" y="273"/>
                  </a:cubicBezTo>
                  <a:cubicBezTo>
                    <a:pt x="971" y="202"/>
                    <a:pt x="971" y="202"/>
                    <a:pt x="971" y="202"/>
                  </a:cubicBezTo>
                  <a:close/>
                  <a:moveTo>
                    <a:pt x="971" y="486"/>
                  </a:moveTo>
                  <a:cubicBezTo>
                    <a:pt x="971" y="466"/>
                    <a:pt x="987" y="451"/>
                    <a:pt x="1007" y="451"/>
                  </a:cubicBezTo>
                  <a:cubicBezTo>
                    <a:pt x="1026" y="451"/>
                    <a:pt x="1042" y="466"/>
                    <a:pt x="1042" y="486"/>
                  </a:cubicBezTo>
                  <a:cubicBezTo>
                    <a:pt x="1042" y="557"/>
                    <a:pt x="1042" y="557"/>
                    <a:pt x="1042" y="557"/>
                  </a:cubicBezTo>
                  <a:cubicBezTo>
                    <a:pt x="1042" y="577"/>
                    <a:pt x="1026" y="593"/>
                    <a:pt x="1007" y="593"/>
                  </a:cubicBezTo>
                  <a:cubicBezTo>
                    <a:pt x="987" y="593"/>
                    <a:pt x="971" y="577"/>
                    <a:pt x="971" y="557"/>
                  </a:cubicBezTo>
                  <a:cubicBezTo>
                    <a:pt x="971" y="486"/>
                    <a:pt x="971" y="486"/>
                    <a:pt x="971" y="486"/>
                  </a:cubicBezTo>
                  <a:close/>
                  <a:moveTo>
                    <a:pt x="1942" y="1929"/>
                  </a:moveTo>
                  <a:cubicBezTo>
                    <a:pt x="1942" y="1929"/>
                    <a:pt x="1942" y="1929"/>
                    <a:pt x="1942" y="1929"/>
                  </a:cubicBezTo>
                  <a:cubicBezTo>
                    <a:pt x="1942" y="1910"/>
                    <a:pt x="1958" y="1894"/>
                    <a:pt x="1977" y="1894"/>
                  </a:cubicBezTo>
                  <a:cubicBezTo>
                    <a:pt x="1997" y="1894"/>
                    <a:pt x="2013" y="1910"/>
                    <a:pt x="2013" y="1929"/>
                  </a:cubicBezTo>
                  <a:cubicBezTo>
                    <a:pt x="2012" y="1962"/>
                    <a:pt x="2012" y="1962"/>
                    <a:pt x="2012" y="1962"/>
                  </a:cubicBezTo>
                  <a:cubicBezTo>
                    <a:pt x="2012" y="1965"/>
                    <a:pt x="2012" y="1965"/>
                    <a:pt x="2012" y="1965"/>
                  </a:cubicBezTo>
                  <a:cubicBezTo>
                    <a:pt x="2012" y="1985"/>
                    <a:pt x="1995" y="2000"/>
                    <a:pt x="1975" y="1999"/>
                  </a:cubicBezTo>
                  <a:cubicBezTo>
                    <a:pt x="1956" y="1999"/>
                    <a:pt x="1941" y="1982"/>
                    <a:pt x="1941" y="1963"/>
                  </a:cubicBezTo>
                  <a:cubicBezTo>
                    <a:pt x="1941" y="1959"/>
                    <a:pt x="1941" y="1959"/>
                    <a:pt x="1941" y="1959"/>
                  </a:cubicBezTo>
                  <a:lnTo>
                    <a:pt x="1942" y="1929"/>
                  </a:lnTo>
                  <a:close/>
                  <a:moveTo>
                    <a:pt x="1912" y="2165"/>
                  </a:moveTo>
                  <a:cubicBezTo>
                    <a:pt x="1918" y="2143"/>
                    <a:pt x="1944" y="2132"/>
                    <a:pt x="1963" y="2143"/>
                  </a:cubicBezTo>
                  <a:cubicBezTo>
                    <a:pt x="1983" y="2154"/>
                    <a:pt x="1983" y="2174"/>
                    <a:pt x="1978" y="2193"/>
                  </a:cubicBezTo>
                  <a:cubicBezTo>
                    <a:pt x="1973" y="2213"/>
                    <a:pt x="1967" y="2234"/>
                    <a:pt x="1959" y="2254"/>
                  </a:cubicBezTo>
                  <a:cubicBezTo>
                    <a:pt x="1952" y="2275"/>
                    <a:pt x="1925" y="2284"/>
                    <a:pt x="1906" y="2272"/>
                  </a:cubicBezTo>
                  <a:cubicBezTo>
                    <a:pt x="1889" y="2260"/>
                    <a:pt x="1889" y="2242"/>
                    <a:pt x="1895" y="2224"/>
                  </a:cubicBezTo>
                  <a:cubicBezTo>
                    <a:pt x="1901" y="2204"/>
                    <a:pt x="1907" y="2185"/>
                    <a:pt x="1912" y="2165"/>
                  </a:cubicBezTo>
                  <a:close/>
                  <a:moveTo>
                    <a:pt x="1806" y="2416"/>
                  </a:moveTo>
                  <a:cubicBezTo>
                    <a:pt x="1817" y="2396"/>
                    <a:pt x="1845" y="2393"/>
                    <a:pt x="1861" y="2410"/>
                  </a:cubicBezTo>
                  <a:cubicBezTo>
                    <a:pt x="1877" y="2426"/>
                    <a:pt x="1871" y="2445"/>
                    <a:pt x="1861" y="2461"/>
                  </a:cubicBezTo>
                  <a:cubicBezTo>
                    <a:pt x="1850" y="2479"/>
                    <a:pt x="1839" y="2498"/>
                    <a:pt x="1825" y="2514"/>
                  </a:cubicBezTo>
                  <a:cubicBezTo>
                    <a:pt x="1812" y="2533"/>
                    <a:pt x="1784" y="2534"/>
                    <a:pt x="1769" y="2516"/>
                  </a:cubicBezTo>
                  <a:cubicBezTo>
                    <a:pt x="1756" y="2500"/>
                    <a:pt x="1762" y="2482"/>
                    <a:pt x="1773" y="2466"/>
                  </a:cubicBezTo>
                  <a:cubicBezTo>
                    <a:pt x="1784" y="2450"/>
                    <a:pt x="1795" y="2433"/>
                    <a:pt x="1806" y="2416"/>
                  </a:cubicBezTo>
                  <a:close/>
                  <a:moveTo>
                    <a:pt x="1631" y="2625"/>
                  </a:moveTo>
                  <a:cubicBezTo>
                    <a:pt x="1648" y="2610"/>
                    <a:pt x="1676" y="2615"/>
                    <a:pt x="1686" y="2636"/>
                  </a:cubicBezTo>
                  <a:cubicBezTo>
                    <a:pt x="1697" y="2655"/>
                    <a:pt x="1686" y="2672"/>
                    <a:pt x="1671" y="2685"/>
                  </a:cubicBezTo>
                  <a:cubicBezTo>
                    <a:pt x="1655" y="2699"/>
                    <a:pt x="1639" y="2713"/>
                    <a:pt x="1623" y="2725"/>
                  </a:cubicBezTo>
                  <a:cubicBezTo>
                    <a:pt x="1604" y="2739"/>
                    <a:pt x="1577" y="2733"/>
                    <a:pt x="1568" y="2711"/>
                  </a:cubicBezTo>
                  <a:cubicBezTo>
                    <a:pt x="1559" y="2692"/>
                    <a:pt x="1570" y="2676"/>
                    <a:pt x="1585" y="2664"/>
                  </a:cubicBezTo>
                  <a:cubicBezTo>
                    <a:pt x="1601" y="2652"/>
                    <a:pt x="1616" y="2639"/>
                    <a:pt x="1631" y="2625"/>
                  </a:cubicBezTo>
                  <a:close/>
                  <a:moveTo>
                    <a:pt x="1404" y="2776"/>
                  </a:moveTo>
                  <a:cubicBezTo>
                    <a:pt x="1425" y="2766"/>
                    <a:pt x="1450" y="2779"/>
                    <a:pt x="1454" y="2802"/>
                  </a:cubicBezTo>
                  <a:cubicBezTo>
                    <a:pt x="1458" y="2823"/>
                    <a:pt x="1444" y="2836"/>
                    <a:pt x="1426" y="2844"/>
                  </a:cubicBezTo>
                  <a:cubicBezTo>
                    <a:pt x="1407" y="2853"/>
                    <a:pt x="1387" y="2863"/>
                    <a:pt x="1367" y="2869"/>
                  </a:cubicBezTo>
                  <a:cubicBezTo>
                    <a:pt x="1345" y="2877"/>
                    <a:pt x="1321" y="2863"/>
                    <a:pt x="1319" y="2840"/>
                  </a:cubicBezTo>
                  <a:cubicBezTo>
                    <a:pt x="1316" y="2818"/>
                    <a:pt x="1332" y="2807"/>
                    <a:pt x="1350" y="2800"/>
                  </a:cubicBezTo>
                  <a:cubicBezTo>
                    <a:pt x="1368" y="2792"/>
                    <a:pt x="1386" y="2784"/>
                    <a:pt x="1404" y="2776"/>
                  </a:cubicBezTo>
                  <a:close/>
                  <a:moveTo>
                    <a:pt x="1143" y="2855"/>
                  </a:moveTo>
                  <a:cubicBezTo>
                    <a:pt x="1166" y="2851"/>
                    <a:pt x="1186" y="2871"/>
                    <a:pt x="1184" y="2893"/>
                  </a:cubicBezTo>
                  <a:cubicBezTo>
                    <a:pt x="1182" y="2914"/>
                    <a:pt x="1164" y="2923"/>
                    <a:pt x="1146" y="2926"/>
                  </a:cubicBezTo>
                  <a:cubicBezTo>
                    <a:pt x="1124" y="2929"/>
                    <a:pt x="1102" y="2933"/>
                    <a:pt x="1080" y="2933"/>
                  </a:cubicBezTo>
                  <a:cubicBezTo>
                    <a:pt x="1058" y="2934"/>
                    <a:pt x="1039" y="2914"/>
                    <a:pt x="1043" y="2891"/>
                  </a:cubicBezTo>
                  <a:cubicBezTo>
                    <a:pt x="1047" y="2870"/>
                    <a:pt x="1065" y="2863"/>
                    <a:pt x="1084" y="2861"/>
                  </a:cubicBezTo>
                  <a:cubicBezTo>
                    <a:pt x="1104" y="2860"/>
                    <a:pt x="1124" y="2858"/>
                    <a:pt x="1143" y="2855"/>
                  </a:cubicBezTo>
                  <a:close/>
                  <a:moveTo>
                    <a:pt x="871" y="2855"/>
                  </a:moveTo>
                  <a:cubicBezTo>
                    <a:pt x="893" y="2858"/>
                    <a:pt x="907" y="2882"/>
                    <a:pt x="898" y="2904"/>
                  </a:cubicBezTo>
                  <a:cubicBezTo>
                    <a:pt x="890" y="2923"/>
                    <a:pt x="871" y="2927"/>
                    <a:pt x="852" y="2924"/>
                  </a:cubicBezTo>
                  <a:cubicBezTo>
                    <a:pt x="831" y="2920"/>
                    <a:pt x="809" y="2918"/>
                    <a:pt x="788" y="2912"/>
                  </a:cubicBezTo>
                  <a:cubicBezTo>
                    <a:pt x="766" y="2907"/>
                    <a:pt x="754" y="2881"/>
                    <a:pt x="764" y="2861"/>
                  </a:cubicBezTo>
                  <a:cubicBezTo>
                    <a:pt x="774" y="2842"/>
                    <a:pt x="794" y="2840"/>
                    <a:pt x="812" y="2844"/>
                  </a:cubicBezTo>
                  <a:cubicBezTo>
                    <a:pt x="832" y="2848"/>
                    <a:pt x="851" y="2852"/>
                    <a:pt x="871" y="2855"/>
                  </a:cubicBezTo>
                  <a:close/>
                  <a:moveTo>
                    <a:pt x="610" y="2777"/>
                  </a:moveTo>
                  <a:cubicBezTo>
                    <a:pt x="630" y="2786"/>
                    <a:pt x="637" y="2814"/>
                    <a:pt x="622" y="2831"/>
                  </a:cubicBezTo>
                  <a:cubicBezTo>
                    <a:pt x="608" y="2849"/>
                    <a:pt x="588" y="2845"/>
                    <a:pt x="570" y="2836"/>
                  </a:cubicBezTo>
                  <a:cubicBezTo>
                    <a:pt x="551" y="2827"/>
                    <a:pt x="532" y="2818"/>
                    <a:pt x="514" y="2807"/>
                  </a:cubicBezTo>
                  <a:cubicBezTo>
                    <a:pt x="494" y="2796"/>
                    <a:pt x="490" y="2768"/>
                    <a:pt x="506" y="2752"/>
                  </a:cubicBezTo>
                  <a:cubicBezTo>
                    <a:pt x="521" y="2736"/>
                    <a:pt x="539" y="2740"/>
                    <a:pt x="556" y="2749"/>
                  </a:cubicBezTo>
                  <a:cubicBezTo>
                    <a:pt x="574" y="2759"/>
                    <a:pt x="592" y="2768"/>
                    <a:pt x="610" y="2777"/>
                  </a:cubicBezTo>
                  <a:close/>
                  <a:moveTo>
                    <a:pt x="383" y="2626"/>
                  </a:moveTo>
                  <a:cubicBezTo>
                    <a:pt x="400" y="2641"/>
                    <a:pt x="398" y="2669"/>
                    <a:pt x="379" y="2682"/>
                  </a:cubicBezTo>
                  <a:cubicBezTo>
                    <a:pt x="361" y="2694"/>
                    <a:pt x="344" y="2686"/>
                    <a:pt x="330" y="2674"/>
                  </a:cubicBezTo>
                  <a:cubicBezTo>
                    <a:pt x="314" y="2660"/>
                    <a:pt x="298" y="2645"/>
                    <a:pt x="283" y="2629"/>
                  </a:cubicBezTo>
                  <a:cubicBezTo>
                    <a:pt x="267" y="2612"/>
                    <a:pt x="269" y="2584"/>
                    <a:pt x="291" y="2572"/>
                  </a:cubicBezTo>
                  <a:cubicBezTo>
                    <a:pt x="311" y="2561"/>
                    <a:pt x="327" y="2573"/>
                    <a:pt x="341" y="2587"/>
                  </a:cubicBezTo>
                  <a:cubicBezTo>
                    <a:pt x="355" y="2600"/>
                    <a:pt x="368" y="2613"/>
                    <a:pt x="383" y="2626"/>
                  </a:cubicBezTo>
                  <a:close/>
                  <a:moveTo>
                    <a:pt x="208" y="2417"/>
                  </a:moveTo>
                  <a:cubicBezTo>
                    <a:pt x="220" y="2436"/>
                    <a:pt x="210" y="2462"/>
                    <a:pt x="188" y="2469"/>
                  </a:cubicBezTo>
                  <a:cubicBezTo>
                    <a:pt x="167" y="2476"/>
                    <a:pt x="153" y="2462"/>
                    <a:pt x="143" y="2446"/>
                  </a:cubicBezTo>
                  <a:cubicBezTo>
                    <a:pt x="132" y="2428"/>
                    <a:pt x="120" y="2409"/>
                    <a:pt x="111" y="2390"/>
                  </a:cubicBezTo>
                  <a:cubicBezTo>
                    <a:pt x="101" y="2369"/>
                    <a:pt x="113" y="2344"/>
                    <a:pt x="135" y="2339"/>
                  </a:cubicBezTo>
                  <a:cubicBezTo>
                    <a:pt x="156" y="2334"/>
                    <a:pt x="170" y="2348"/>
                    <a:pt x="179" y="2365"/>
                  </a:cubicBezTo>
                  <a:cubicBezTo>
                    <a:pt x="188" y="2383"/>
                    <a:pt x="198" y="2400"/>
                    <a:pt x="208" y="2417"/>
                  </a:cubicBezTo>
                  <a:close/>
                  <a:moveTo>
                    <a:pt x="101" y="2166"/>
                  </a:moveTo>
                  <a:cubicBezTo>
                    <a:pt x="107" y="2188"/>
                    <a:pt x="90" y="2210"/>
                    <a:pt x="67" y="2211"/>
                  </a:cubicBezTo>
                  <a:cubicBezTo>
                    <a:pt x="45" y="2211"/>
                    <a:pt x="35" y="2193"/>
                    <a:pt x="30" y="2175"/>
                  </a:cubicBezTo>
                  <a:cubicBezTo>
                    <a:pt x="25" y="2154"/>
                    <a:pt x="21" y="2134"/>
                    <a:pt x="17" y="2113"/>
                  </a:cubicBezTo>
                  <a:cubicBezTo>
                    <a:pt x="13" y="2092"/>
                    <a:pt x="28" y="2071"/>
                    <a:pt x="50" y="2070"/>
                  </a:cubicBezTo>
                  <a:cubicBezTo>
                    <a:pt x="73" y="2069"/>
                    <a:pt x="84" y="2087"/>
                    <a:pt x="88" y="2106"/>
                  </a:cubicBezTo>
                  <a:cubicBezTo>
                    <a:pt x="92" y="2126"/>
                    <a:pt x="96" y="2146"/>
                    <a:pt x="101" y="2166"/>
                  </a:cubicBezTo>
                  <a:close/>
                  <a:moveTo>
                    <a:pt x="72" y="1895"/>
                  </a:moveTo>
                  <a:cubicBezTo>
                    <a:pt x="71" y="1918"/>
                    <a:pt x="48" y="1934"/>
                    <a:pt x="26" y="1928"/>
                  </a:cubicBezTo>
                  <a:cubicBezTo>
                    <a:pt x="6" y="1922"/>
                    <a:pt x="0" y="1903"/>
                    <a:pt x="1" y="1884"/>
                  </a:cubicBezTo>
                  <a:cubicBezTo>
                    <a:pt x="2" y="1863"/>
                    <a:pt x="2" y="1840"/>
                    <a:pt x="6" y="1819"/>
                  </a:cubicBezTo>
                  <a:cubicBezTo>
                    <a:pt x="9" y="1797"/>
                    <a:pt x="33" y="1782"/>
                    <a:pt x="54" y="1790"/>
                  </a:cubicBezTo>
                  <a:cubicBezTo>
                    <a:pt x="74" y="1798"/>
                    <a:pt x="78" y="1816"/>
                    <a:pt x="76" y="1835"/>
                  </a:cubicBezTo>
                  <a:cubicBezTo>
                    <a:pt x="74" y="1855"/>
                    <a:pt x="72" y="1875"/>
                    <a:pt x="72" y="1895"/>
                  </a:cubicBezTo>
                  <a:close/>
                  <a:moveTo>
                    <a:pt x="121" y="1627"/>
                  </a:moveTo>
                  <a:cubicBezTo>
                    <a:pt x="113" y="1649"/>
                    <a:pt x="87" y="1658"/>
                    <a:pt x="68" y="1645"/>
                  </a:cubicBezTo>
                  <a:cubicBezTo>
                    <a:pt x="49" y="1633"/>
                    <a:pt x="51" y="1613"/>
                    <a:pt x="57" y="1595"/>
                  </a:cubicBezTo>
                  <a:cubicBezTo>
                    <a:pt x="64" y="1575"/>
                    <a:pt x="71" y="1554"/>
                    <a:pt x="80" y="1535"/>
                  </a:cubicBezTo>
                  <a:cubicBezTo>
                    <a:pt x="89" y="1515"/>
                    <a:pt x="116" y="1508"/>
                    <a:pt x="134" y="1521"/>
                  </a:cubicBezTo>
                  <a:cubicBezTo>
                    <a:pt x="151" y="1534"/>
                    <a:pt x="149" y="1553"/>
                    <a:pt x="142" y="1570"/>
                  </a:cubicBezTo>
                  <a:cubicBezTo>
                    <a:pt x="135" y="1589"/>
                    <a:pt x="127" y="1608"/>
                    <a:pt x="121" y="1627"/>
                  </a:cubicBezTo>
                  <a:close/>
                  <a:moveTo>
                    <a:pt x="246" y="1385"/>
                  </a:moveTo>
                  <a:cubicBezTo>
                    <a:pt x="232" y="1404"/>
                    <a:pt x="204" y="1405"/>
                    <a:pt x="190" y="1387"/>
                  </a:cubicBezTo>
                  <a:cubicBezTo>
                    <a:pt x="176" y="1371"/>
                    <a:pt x="182" y="1352"/>
                    <a:pt x="193" y="1337"/>
                  </a:cubicBezTo>
                  <a:cubicBezTo>
                    <a:pt x="205" y="1320"/>
                    <a:pt x="219" y="1303"/>
                    <a:pt x="232" y="1286"/>
                  </a:cubicBezTo>
                  <a:cubicBezTo>
                    <a:pt x="247" y="1269"/>
                    <a:pt x="275" y="1268"/>
                    <a:pt x="289" y="1287"/>
                  </a:cubicBezTo>
                  <a:cubicBezTo>
                    <a:pt x="302" y="1306"/>
                    <a:pt x="293" y="1323"/>
                    <a:pt x="281" y="1338"/>
                  </a:cubicBezTo>
                  <a:cubicBezTo>
                    <a:pt x="269" y="1354"/>
                    <a:pt x="257" y="1369"/>
                    <a:pt x="246" y="1385"/>
                  </a:cubicBezTo>
                  <a:close/>
                  <a:moveTo>
                    <a:pt x="435" y="1189"/>
                  </a:moveTo>
                  <a:cubicBezTo>
                    <a:pt x="417" y="1203"/>
                    <a:pt x="389" y="1196"/>
                    <a:pt x="380" y="1175"/>
                  </a:cubicBezTo>
                  <a:cubicBezTo>
                    <a:pt x="372" y="1154"/>
                    <a:pt x="384" y="1138"/>
                    <a:pt x="400" y="1126"/>
                  </a:cubicBezTo>
                  <a:cubicBezTo>
                    <a:pt x="416" y="1114"/>
                    <a:pt x="433" y="1100"/>
                    <a:pt x="451" y="1090"/>
                  </a:cubicBezTo>
                  <a:cubicBezTo>
                    <a:pt x="470" y="1077"/>
                    <a:pt x="497" y="1086"/>
                    <a:pt x="504" y="1108"/>
                  </a:cubicBezTo>
                  <a:cubicBezTo>
                    <a:pt x="511" y="1128"/>
                    <a:pt x="499" y="1143"/>
                    <a:pt x="484" y="1153"/>
                  </a:cubicBezTo>
                  <a:cubicBezTo>
                    <a:pt x="467" y="1165"/>
                    <a:pt x="451" y="1177"/>
                    <a:pt x="435" y="1189"/>
                  </a:cubicBezTo>
                  <a:close/>
                  <a:moveTo>
                    <a:pt x="672" y="1055"/>
                  </a:moveTo>
                  <a:cubicBezTo>
                    <a:pt x="651" y="1063"/>
                    <a:pt x="627" y="1049"/>
                    <a:pt x="624" y="1026"/>
                  </a:cubicBezTo>
                  <a:cubicBezTo>
                    <a:pt x="622" y="1005"/>
                    <a:pt x="637" y="993"/>
                    <a:pt x="655" y="986"/>
                  </a:cubicBezTo>
                  <a:cubicBezTo>
                    <a:pt x="675" y="978"/>
                    <a:pt x="696" y="970"/>
                    <a:pt x="717" y="965"/>
                  </a:cubicBezTo>
                  <a:cubicBezTo>
                    <a:pt x="738" y="959"/>
                    <a:pt x="761" y="975"/>
                    <a:pt x="762" y="998"/>
                  </a:cubicBezTo>
                  <a:cubicBezTo>
                    <a:pt x="763" y="1020"/>
                    <a:pt x="747" y="1030"/>
                    <a:pt x="728" y="1036"/>
                  </a:cubicBezTo>
                  <a:cubicBezTo>
                    <a:pt x="709" y="1042"/>
                    <a:pt x="691" y="1048"/>
                    <a:pt x="672" y="105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54"/>
            <p:cNvSpPr>
              <a:spLocks noEditPoints="1"/>
            </p:cNvSpPr>
            <p:nvPr/>
          </p:nvSpPr>
          <p:spPr bwMode="auto">
            <a:xfrm>
              <a:off x="4964114" y="1971675"/>
              <a:ext cx="122238" cy="127000"/>
            </a:xfrm>
            <a:custGeom>
              <a:avLst/>
              <a:gdLst>
                <a:gd name="T0" fmla="*/ 80 w 160"/>
                <a:gd name="T1" fmla="*/ 168 h 168"/>
                <a:gd name="T2" fmla="*/ 47 w 160"/>
                <a:gd name="T3" fmla="*/ 161 h 168"/>
                <a:gd name="T4" fmla="*/ 22 w 160"/>
                <a:gd name="T5" fmla="*/ 142 h 168"/>
                <a:gd name="T6" fmla="*/ 6 w 160"/>
                <a:gd name="T7" fmla="*/ 115 h 168"/>
                <a:gd name="T8" fmla="*/ 0 w 160"/>
                <a:gd name="T9" fmla="*/ 83 h 168"/>
                <a:gd name="T10" fmla="*/ 6 w 160"/>
                <a:gd name="T11" fmla="*/ 52 h 168"/>
                <a:gd name="T12" fmla="*/ 23 w 160"/>
                <a:gd name="T13" fmla="*/ 25 h 168"/>
                <a:gd name="T14" fmla="*/ 48 w 160"/>
                <a:gd name="T15" fmla="*/ 7 h 168"/>
                <a:gd name="T16" fmla="*/ 81 w 160"/>
                <a:gd name="T17" fmla="*/ 0 h 168"/>
                <a:gd name="T18" fmla="*/ 113 w 160"/>
                <a:gd name="T19" fmla="*/ 7 h 168"/>
                <a:gd name="T20" fmla="*/ 138 w 160"/>
                <a:gd name="T21" fmla="*/ 26 h 168"/>
                <a:gd name="T22" fmla="*/ 154 w 160"/>
                <a:gd name="T23" fmla="*/ 53 h 168"/>
                <a:gd name="T24" fmla="*/ 160 w 160"/>
                <a:gd name="T25" fmla="*/ 84 h 168"/>
                <a:gd name="T26" fmla="*/ 154 w 160"/>
                <a:gd name="T27" fmla="*/ 116 h 168"/>
                <a:gd name="T28" fmla="*/ 137 w 160"/>
                <a:gd name="T29" fmla="*/ 142 h 168"/>
                <a:gd name="T30" fmla="*/ 112 w 160"/>
                <a:gd name="T31" fmla="*/ 161 h 168"/>
                <a:gd name="T32" fmla="*/ 80 w 160"/>
                <a:gd name="T33" fmla="*/ 168 h 168"/>
                <a:gd name="T34" fmla="*/ 47 w 160"/>
                <a:gd name="T35" fmla="*/ 84 h 168"/>
                <a:gd name="T36" fmla="*/ 49 w 160"/>
                <a:gd name="T37" fmla="*/ 100 h 168"/>
                <a:gd name="T38" fmla="*/ 55 w 160"/>
                <a:gd name="T39" fmla="*/ 114 h 168"/>
                <a:gd name="T40" fmla="*/ 65 w 160"/>
                <a:gd name="T41" fmla="*/ 124 h 168"/>
                <a:gd name="T42" fmla="*/ 80 w 160"/>
                <a:gd name="T43" fmla="*/ 127 h 168"/>
                <a:gd name="T44" fmla="*/ 95 w 160"/>
                <a:gd name="T45" fmla="*/ 124 h 168"/>
                <a:gd name="T46" fmla="*/ 105 w 160"/>
                <a:gd name="T47" fmla="*/ 114 h 168"/>
                <a:gd name="T48" fmla="*/ 111 w 160"/>
                <a:gd name="T49" fmla="*/ 99 h 168"/>
                <a:gd name="T50" fmla="*/ 113 w 160"/>
                <a:gd name="T51" fmla="*/ 83 h 168"/>
                <a:gd name="T52" fmla="*/ 111 w 160"/>
                <a:gd name="T53" fmla="*/ 67 h 168"/>
                <a:gd name="T54" fmla="*/ 105 w 160"/>
                <a:gd name="T55" fmla="*/ 53 h 168"/>
                <a:gd name="T56" fmla="*/ 95 w 160"/>
                <a:gd name="T57" fmla="*/ 44 h 168"/>
                <a:gd name="T58" fmla="*/ 80 w 160"/>
                <a:gd name="T59" fmla="*/ 40 h 168"/>
                <a:gd name="T60" fmla="*/ 65 w 160"/>
                <a:gd name="T61" fmla="*/ 44 h 168"/>
                <a:gd name="T62" fmla="*/ 55 w 160"/>
                <a:gd name="T63" fmla="*/ 54 h 168"/>
                <a:gd name="T64" fmla="*/ 49 w 160"/>
                <a:gd name="T65" fmla="*/ 68 h 168"/>
                <a:gd name="T66" fmla="*/ 47 w 160"/>
                <a:gd name="T67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68">
                  <a:moveTo>
                    <a:pt x="80" y="168"/>
                  </a:moveTo>
                  <a:cubicBezTo>
                    <a:pt x="68" y="168"/>
                    <a:pt x="57" y="165"/>
                    <a:pt x="47" y="161"/>
                  </a:cubicBezTo>
                  <a:cubicBezTo>
                    <a:pt x="38" y="156"/>
                    <a:pt x="29" y="149"/>
                    <a:pt x="22" y="142"/>
                  </a:cubicBezTo>
                  <a:cubicBezTo>
                    <a:pt x="15" y="134"/>
                    <a:pt x="10" y="125"/>
                    <a:pt x="6" y="115"/>
                  </a:cubicBezTo>
                  <a:cubicBezTo>
                    <a:pt x="2" y="105"/>
                    <a:pt x="0" y="94"/>
                    <a:pt x="0" y="83"/>
                  </a:cubicBezTo>
                  <a:cubicBezTo>
                    <a:pt x="0" y="72"/>
                    <a:pt x="2" y="62"/>
                    <a:pt x="6" y="52"/>
                  </a:cubicBezTo>
                  <a:cubicBezTo>
                    <a:pt x="10" y="42"/>
                    <a:pt x="16" y="33"/>
                    <a:pt x="23" y="25"/>
                  </a:cubicBezTo>
                  <a:cubicBezTo>
                    <a:pt x="30" y="17"/>
                    <a:pt x="39" y="11"/>
                    <a:pt x="48" y="7"/>
                  </a:cubicBezTo>
                  <a:cubicBezTo>
                    <a:pt x="58" y="2"/>
                    <a:pt x="69" y="0"/>
                    <a:pt x="81" y="0"/>
                  </a:cubicBezTo>
                  <a:cubicBezTo>
                    <a:pt x="92" y="0"/>
                    <a:pt x="103" y="2"/>
                    <a:pt x="113" y="7"/>
                  </a:cubicBezTo>
                  <a:cubicBezTo>
                    <a:pt x="123" y="12"/>
                    <a:pt x="131" y="18"/>
                    <a:pt x="138" y="26"/>
                  </a:cubicBezTo>
                  <a:cubicBezTo>
                    <a:pt x="145" y="34"/>
                    <a:pt x="150" y="43"/>
                    <a:pt x="154" y="53"/>
                  </a:cubicBezTo>
                  <a:cubicBezTo>
                    <a:pt x="158" y="63"/>
                    <a:pt x="160" y="74"/>
                    <a:pt x="160" y="84"/>
                  </a:cubicBezTo>
                  <a:cubicBezTo>
                    <a:pt x="160" y="95"/>
                    <a:pt x="158" y="106"/>
                    <a:pt x="154" y="116"/>
                  </a:cubicBezTo>
                  <a:cubicBezTo>
                    <a:pt x="150" y="126"/>
                    <a:pt x="144" y="135"/>
                    <a:pt x="137" y="142"/>
                  </a:cubicBezTo>
                  <a:cubicBezTo>
                    <a:pt x="130" y="150"/>
                    <a:pt x="122" y="156"/>
                    <a:pt x="112" y="161"/>
                  </a:cubicBezTo>
                  <a:cubicBezTo>
                    <a:pt x="102" y="166"/>
                    <a:pt x="91" y="168"/>
                    <a:pt x="80" y="168"/>
                  </a:cubicBezTo>
                  <a:close/>
                  <a:moveTo>
                    <a:pt x="47" y="84"/>
                  </a:moveTo>
                  <a:cubicBezTo>
                    <a:pt x="47" y="89"/>
                    <a:pt x="47" y="95"/>
                    <a:pt x="49" y="100"/>
                  </a:cubicBezTo>
                  <a:cubicBezTo>
                    <a:pt x="50" y="105"/>
                    <a:pt x="52" y="110"/>
                    <a:pt x="55" y="114"/>
                  </a:cubicBezTo>
                  <a:cubicBezTo>
                    <a:pt x="58" y="118"/>
                    <a:pt x="61" y="121"/>
                    <a:pt x="65" y="124"/>
                  </a:cubicBezTo>
                  <a:cubicBezTo>
                    <a:pt x="70" y="126"/>
                    <a:pt x="75" y="127"/>
                    <a:pt x="80" y="127"/>
                  </a:cubicBezTo>
                  <a:cubicBezTo>
                    <a:pt x="86" y="127"/>
                    <a:pt x="91" y="126"/>
                    <a:pt x="95" y="124"/>
                  </a:cubicBezTo>
                  <a:cubicBezTo>
                    <a:pt x="99" y="121"/>
                    <a:pt x="103" y="118"/>
                    <a:pt x="105" y="114"/>
                  </a:cubicBezTo>
                  <a:cubicBezTo>
                    <a:pt x="108" y="109"/>
                    <a:pt x="110" y="105"/>
                    <a:pt x="111" y="99"/>
                  </a:cubicBezTo>
                  <a:cubicBezTo>
                    <a:pt x="113" y="94"/>
                    <a:pt x="113" y="89"/>
                    <a:pt x="113" y="83"/>
                  </a:cubicBezTo>
                  <a:cubicBezTo>
                    <a:pt x="113" y="78"/>
                    <a:pt x="113" y="72"/>
                    <a:pt x="111" y="67"/>
                  </a:cubicBezTo>
                  <a:cubicBezTo>
                    <a:pt x="110" y="62"/>
                    <a:pt x="108" y="57"/>
                    <a:pt x="105" y="53"/>
                  </a:cubicBezTo>
                  <a:cubicBezTo>
                    <a:pt x="102" y="49"/>
                    <a:pt x="99" y="46"/>
                    <a:pt x="95" y="44"/>
                  </a:cubicBezTo>
                  <a:cubicBezTo>
                    <a:pt x="90" y="41"/>
                    <a:pt x="86" y="40"/>
                    <a:pt x="80" y="40"/>
                  </a:cubicBezTo>
                  <a:cubicBezTo>
                    <a:pt x="74" y="40"/>
                    <a:pt x="69" y="41"/>
                    <a:pt x="65" y="44"/>
                  </a:cubicBezTo>
                  <a:cubicBezTo>
                    <a:pt x="61" y="46"/>
                    <a:pt x="58" y="50"/>
                    <a:pt x="55" y="54"/>
                  </a:cubicBezTo>
                  <a:cubicBezTo>
                    <a:pt x="52" y="58"/>
                    <a:pt x="50" y="63"/>
                    <a:pt x="49" y="68"/>
                  </a:cubicBezTo>
                  <a:cubicBezTo>
                    <a:pt x="47" y="73"/>
                    <a:pt x="47" y="78"/>
                    <a:pt x="4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55"/>
            <p:cNvSpPr>
              <a:spLocks noEditPoints="1"/>
            </p:cNvSpPr>
            <p:nvPr/>
          </p:nvSpPr>
          <p:spPr bwMode="auto">
            <a:xfrm>
              <a:off x="5097464" y="2001838"/>
              <a:ext cx="101600" cy="133350"/>
            </a:xfrm>
            <a:custGeom>
              <a:avLst/>
              <a:gdLst>
                <a:gd name="T0" fmla="*/ 82 w 135"/>
                <a:gd name="T1" fmla="*/ 128 h 175"/>
                <a:gd name="T2" fmla="*/ 59 w 135"/>
                <a:gd name="T3" fmla="*/ 123 h 175"/>
                <a:gd name="T4" fmla="*/ 44 w 135"/>
                <a:gd name="T5" fmla="*/ 107 h 175"/>
                <a:gd name="T6" fmla="*/ 44 w 135"/>
                <a:gd name="T7" fmla="*/ 175 h 175"/>
                <a:gd name="T8" fmla="*/ 0 w 135"/>
                <a:gd name="T9" fmla="*/ 175 h 175"/>
                <a:gd name="T10" fmla="*/ 0 w 135"/>
                <a:gd name="T11" fmla="*/ 3 h 175"/>
                <a:gd name="T12" fmla="*/ 38 w 135"/>
                <a:gd name="T13" fmla="*/ 3 h 175"/>
                <a:gd name="T14" fmla="*/ 38 w 135"/>
                <a:gd name="T15" fmla="*/ 21 h 175"/>
                <a:gd name="T16" fmla="*/ 54 w 135"/>
                <a:gd name="T17" fmla="*/ 6 h 175"/>
                <a:gd name="T18" fmla="*/ 78 w 135"/>
                <a:gd name="T19" fmla="*/ 0 h 175"/>
                <a:gd name="T20" fmla="*/ 101 w 135"/>
                <a:gd name="T21" fmla="*/ 5 h 175"/>
                <a:gd name="T22" fmla="*/ 119 w 135"/>
                <a:gd name="T23" fmla="*/ 18 h 175"/>
                <a:gd name="T24" fmla="*/ 130 w 135"/>
                <a:gd name="T25" fmla="*/ 38 h 175"/>
                <a:gd name="T26" fmla="*/ 135 w 135"/>
                <a:gd name="T27" fmla="*/ 64 h 175"/>
                <a:gd name="T28" fmla="*/ 131 w 135"/>
                <a:gd name="T29" fmla="*/ 89 h 175"/>
                <a:gd name="T30" fmla="*/ 120 w 135"/>
                <a:gd name="T31" fmla="*/ 110 h 175"/>
                <a:gd name="T32" fmla="*/ 103 w 135"/>
                <a:gd name="T33" fmla="*/ 123 h 175"/>
                <a:gd name="T34" fmla="*/ 82 w 135"/>
                <a:gd name="T35" fmla="*/ 128 h 175"/>
                <a:gd name="T36" fmla="*/ 67 w 135"/>
                <a:gd name="T37" fmla="*/ 90 h 175"/>
                <a:gd name="T38" fmla="*/ 76 w 135"/>
                <a:gd name="T39" fmla="*/ 88 h 175"/>
                <a:gd name="T40" fmla="*/ 83 w 135"/>
                <a:gd name="T41" fmla="*/ 83 h 175"/>
                <a:gd name="T42" fmla="*/ 88 w 135"/>
                <a:gd name="T43" fmla="*/ 74 h 175"/>
                <a:gd name="T44" fmla="*/ 89 w 135"/>
                <a:gd name="T45" fmla="*/ 63 h 175"/>
                <a:gd name="T46" fmla="*/ 83 w 135"/>
                <a:gd name="T47" fmla="*/ 45 h 175"/>
                <a:gd name="T48" fmla="*/ 65 w 135"/>
                <a:gd name="T49" fmla="*/ 38 h 175"/>
                <a:gd name="T50" fmla="*/ 44 w 135"/>
                <a:gd name="T51" fmla="*/ 50 h 175"/>
                <a:gd name="T52" fmla="*/ 44 w 135"/>
                <a:gd name="T53" fmla="*/ 72 h 175"/>
                <a:gd name="T54" fmla="*/ 54 w 135"/>
                <a:gd name="T55" fmla="*/ 85 h 175"/>
                <a:gd name="T56" fmla="*/ 67 w 135"/>
                <a:gd name="T57" fmla="*/ 9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75">
                  <a:moveTo>
                    <a:pt x="82" y="128"/>
                  </a:moveTo>
                  <a:cubicBezTo>
                    <a:pt x="74" y="128"/>
                    <a:pt x="66" y="126"/>
                    <a:pt x="59" y="123"/>
                  </a:cubicBezTo>
                  <a:cubicBezTo>
                    <a:pt x="53" y="119"/>
                    <a:pt x="48" y="114"/>
                    <a:pt x="44" y="107"/>
                  </a:cubicBezTo>
                  <a:cubicBezTo>
                    <a:pt x="44" y="175"/>
                    <a:pt x="44" y="175"/>
                    <a:pt x="44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3" y="14"/>
                    <a:pt x="48" y="9"/>
                    <a:pt x="54" y="6"/>
                  </a:cubicBezTo>
                  <a:cubicBezTo>
                    <a:pt x="61" y="2"/>
                    <a:pt x="69" y="0"/>
                    <a:pt x="78" y="0"/>
                  </a:cubicBezTo>
                  <a:cubicBezTo>
                    <a:pt x="86" y="0"/>
                    <a:pt x="94" y="2"/>
                    <a:pt x="101" y="5"/>
                  </a:cubicBezTo>
                  <a:cubicBezTo>
                    <a:pt x="108" y="8"/>
                    <a:pt x="114" y="13"/>
                    <a:pt x="119" y="18"/>
                  </a:cubicBezTo>
                  <a:cubicBezTo>
                    <a:pt x="124" y="24"/>
                    <a:pt x="128" y="31"/>
                    <a:pt x="130" y="38"/>
                  </a:cubicBezTo>
                  <a:cubicBezTo>
                    <a:pt x="133" y="46"/>
                    <a:pt x="135" y="55"/>
                    <a:pt x="135" y="64"/>
                  </a:cubicBezTo>
                  <a:cubicBezTo>
                    <a:pt x="135" y="73"/>
                    <a:pt x="133" y="81"/>
                    <a:pt x="131" y="89"/>
                  </a:cubicBezTo>
                  <a:cubicBezTo>
                    <a:pt x="128" y="97"/>
                    <a:pt x="125" y="104"/>
                    <a:pt x="120" y="110"/>
                  </a:cubicBezTo>
                  <a:cubicBezTo>
                    <a:pt x="115" y="115"/>
                    <a:pt x="110" y="120"/>
                    <a:pt x="103" y="123"/>
                  </a:cubicBezTo>
                  <a:cubicBezTo>
                    <a:pt x="97" y="126"/>
                    <a:pt x="90" y="128"/>
                    <a:pt x="82" y="128"/>
                  </a:cubicBezTo>
                  <a:close/>
                  <a:moveTo>
                    <a:pt x="67" y="90"/>
                  </a:moveTo>
                  <a:cubicBezTo>
                    <a:pt x="70" y="90"/>
                    <a:pt x="73" y="90"/>
                    <a:pt x="76" y="88"/>
                  </a:cubicBezTo>
                  <a:cubicBezTo>
                    <a:pt x="79" y="87"/>
                    <a:pt x="81" y="85"/>
                    <a:pt x="83" y="83"/>
                  </a:cubicBezTo>
                  <a:cubicBezTo>
                    <a:pt x="85" y="80"/>
                    <a:pt x="87" y="77"/>
                    <a:pt x="88" y="74"/>
                  </a:cubicBezTo>
                  <a:cubicBezTo>
                    <a:pt x="89" y="71"/>
                    <a:pt x="89" y="67"/>
                    <a:pt x="89" y="63"/>
                  </a:cubicBezTo>
                  <a:cubicBezTo>
                    <a:pt x="89" y="56"/>
                    <a:pt x="87" y="49"/>
                    <a:pt x="83" y="45"/>
                  </a:cubicBezTo>
                  <a:cubicBezTo>
                    <a:pt x="78" y="40"/>
                    <a:pt x="73" y="38"/>
                    <a:pt x="65" y="38"/>
                  </a:cubicBezTo>
                  <a:cubicBezTo>
                    <a:pt x="57" y="38"/>
                    <a:pt x="50" y="42"/>
                    <a:pt x="44" y="50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6" y="77"/>
                    <a:pt x="50" y="82"/>
                    <a:pt x="54" y="85"/>
                  </a:cubicBezTo>
                  <a:cubicBezTo>
                    <a:pt x="58" y="89"/>
                    <a:pt x="62" y="90"/>
                    <a:pt x="6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56"/>
            <p:cNvSpPr/>
            <p:nvPr/>
          </p:nvSpPr>
          <p:spPr bwMode="auto">
            <a:xfrm>
              <a:off x="5205414" y="1974850"/>
              <a:ext cx="69850" cy="125413"/>
            </a:xfrm>
            <a:custGeom>
              <a:avLst/>
              <a:gdLst>
                <a:gd name="T0" fmla="*/ 93 w 93"/>
                <a:gd name="T1" fmla="*/ 155 h 164"/>
                <a:gd name="T2" fmla="*/ 73 w 93"/>
                <a:gd name="T3" fmla="*/ 161 h 164"/>
                <a:gd name="T4" fmla="*/ 52 w 93"/>
                <a:gd name="T5" fmla="*/ 164 h 164"/>
                <a:gd name="T6" fmla="*/ 38 w 93"/>
                <a:gd name="T7" fmla="*/ 162 h 164"/>
                <a:gd name="T8" fmla="*/ 26 w 93"/>
                <a:gd name="T9" fmla="*/ 156 h 164"/>
                <a:gd name="T10" fmla="*/ 18 w 93"/>
                <a:gd name="T11" fmla="*/ 145 h 164"/>
                <a:gd name="T12" fmla="*/ 15 w 93"/>
                <a:gd name="T13" fmla="*/ 128 h 164"/>
                <a:gd name="T14" fmla="*/ 15 w 93"/>
                <a:gd name="T15" fmla="*/ 72 h 164"/>
                <a:gd name="T16" fmla="*/ 0 w 93"/>
                <a:gd name="T17" fmla="*/ 72 h 164"/>
                <a:gd name="T18" fmla="*/ 0 w 93"/>
                <a:gd name="T19" fmla="*/ 39 h 164"/>
                <a:gd name="T20" fmla="*/ 15 w 93"/>
                <a:gd name="T21" fmla="*/ 39 h 164"/>
                <a:gd name="T22" fmla="*/ 15 w 93"/>
                <a:gd name="T23" fmla="*/ 0 h 164"/>
                <a:gd name="T24" fmla="*/ 60 w 93"/>
                <a:gd name="T25" fmla="*/ 0 h 164"/>
                <a:gd name="T26" fmla="*/ 60 w 93"/>
                <a:gd name="T27" fmla="*/ 39 h 164"/>
                <a:gd name="T28" fmla="*/ 84 w 93"/>
                <a:gd name="T29" fmla="*/ 39 h 164"/>
                <a:gd name="T30" fmla="*/ 84 w 93"/>
                <a:gd name="T31" fmla="*/ 72 h 164"/>
                <a:gd name="T32" fmla="*/ 60 w 93"/>
                <a:gd name="T33" fmla="*/ 72 h 164"/>
                <a:gd name="T34" fmla="*/ 60 w 93"/>
                <a:gd name="T35" fmla="*/ 113 h 164"/>
                <a:gd name="T36" fmla="*/ 62 w 93"/>
                <a:gd name="T37" fmla="*/ 121 h 164"/>
                <a:gd name="T38" fmla="*/ 69 w 93"/>
                <a:gd name="T39" fmla="*/ 124 h 164"/>
                <a:gd name="T40" fmla="*/ 77 w 93"/>
                <a:gd name="T41" fmla="*/ 123 h 164"/>
                <a:gd name="T42" fmla="*/ 85 w 93"/>
                <a:gd name="T43" fmla="*/ 120 h 164"/>
                <a:gd name="T44" fmla="*/ 93 w 93"/>
                <a:gd name="T45" fmla="*/ 1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64">
                  <a:moveTo>
                    <a:pt x="93" y="155"/>
                  </a:moveTo>
                  <a:cubicBezTo>
                    <a:pt x="87" y="157"/>
                    <a:pt x="80" y="160"/>
                    <a:pt x="73" y="161"/>
                  </a:cubicBezTo>
                  <a:cubicBezTo>
                    <a:pt x="66" y="163"/>
                    <a:pt x="59" y="164"/>
                    <a:pt x="52" y="164"/>
                  </a:cubicBezTo>
                  <a:cubicBezTo>
                    <a:pt x="47" y="164"/>
                    <a:pt x="43" y="163"/>
                    <a:pt x="38" y="162"/>
                  </a:cubicBezTo>
                  <a:cubicBezTo>
                    <a:pt x="34" y="161"/>
                    <a:pt x="30" y="159"/>
                    <a:pt x="26" y="156"/>
                  </a:cubicBezTo>
                  <a:cubicBezTo>
                    <a:pt x="23" y="153"/>
                    <a:pt x="20" y="150"/>
                    <a:pt x="18" y="145"/>
                  </a:cubicBezTo>
                  <a:cubicBezTo>
                    <a:pt x="16" y="141"/>
                    <a:pt x="15" y="135"/>
                    <a:pt x="15" y="128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7"/>
                    <a:pt x="61" y="120"/>
                    <a:pt x="62" y="121"/>
                  </a:cubicBezTo>
                  <a:cubicBezTo>
                    <a:pt x="64" y="123"/>
                    <a:pt x="66" y="124"/>
                    <a:pt x="69" y="124"/>
                  </a:cubicBezTo>
                  <a:cubicBezTo>
                    <a:pt x="72" y="124"/>
                    <a:pt x="74" y="123"/>
                    <a:pt x="77" y="123"/>
                  </a:cubicBezTo>
                  <a:cubicBezTo>
                    <a:pt x="80" y="122"/>
                    <a:pt x="83" y="121"/>
                    <a:pt x="85" y="120"/>
                  </a:cubicBezTo>
                  <a:cubicBezTo>
                    <a:pt x="93" y="155"/>
                    <a:pt x="93" y="155"/>
                    <a:pt x="93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57"/>
            <p:cNvSpPr>
              <a:spLocks noEditPoints="1"/>
            </p:cNvSpPr>
            <p:nvPr/>
          </p:nvSpPr>
          <p:spPr bwMode="auto">
            <a:xfrm>
              <a:off x="5286376" y="1968500"/>
              <a:ext cx="33338" cy="130175"/>
            </a:xfrm>
            <a:custGeom>
              <a:avLst/>
              <a:gdLst>
                <a:gd name="T0" fmla="*/ 0 w 21"/>
                <a:gd name="T1" fmla="*/ 82 h 82"/>
                <a:gd name="T2" fmla="*/ 0 w 21"/>
                <a:gd name="T3" fmla="*/ 23 h 82"/>
                <a:gd name="T4" fmla="*/ 21 w 21"/>
                <a:gd name="T5" fmla="*/ 23 h 82"/>
                <a:gd name="T6" fmla="*/ 21 w 21"/>
                <a:gd name="T7" fmla="*/ 82 h 82"/>
                <a:gd name="T8" fmla="*/ 0 w 21"/>
                <a:gd name="T9" fmla="*/ 82 h 82"/>
                <a:gd name="T10" fmla="*/ 0 w 21"/>
                <a:gd name="T11" fmla="*/ 82 h 82"/>
                <a:gd name="T12" fmla="*/ 0 w 21"/>
                <a:gd name="T13" fmla="*/ 17 h 82"/>
                <a:gd name="T14" fmla="*/ 0 w 21"/>
                <a:gd name="T15" fmla="*/ 0 h 82"/>
                <a:gd name="T16" fmla="*/ 21 w 21"/>
                <a:gd name="T17" fmla="*/ 0 h 82"/>
                <a:gd name="T18" fmla="*/ 21 w 21"/>
                <a:gd name="T19" fmla="*/ 17 h 82"/>
                <a:gd name="T20" fmla="*/ 0 w 21"/>
                <a:gd name="T21" fmla="*/ 17 h 82"/>
                <a:gd name="T22" fmla="*/ 0 w 21"/>
                <a:gd name="T23" fmla="*/ 1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82">
                  <a:moveTo>
                    <a:pt x="0" y="82"/>
                  </a:moveTo>
                  <a:lnTo>
                    <a:pt x="0" y="23"/>
                  </a:lnTo>
                  <a:lnTo>
                    <a:pt x="21" y="23"/>
                  </a:lnTo>
                  <a:lnTo>
                    <a:pt x="21" y="82"/>
                  </a:lnTo>
                  <a:lnTo>
                    <a:pt x="0" y="82"/>
                  </a:lnTo>
                  <a:lnTo>
                    <a:pt x="0" y="82"/>
                  </a:lnTo>
                  <a:close/>
                  <a:moveTo>
                    <a:pt x="0" y="17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58"/>
            <p:cNvSpPr>
              <a:spLocks noEditPoints="1"/>
            </p:cNvSpPr>
            <p:nvPr/>
          </p:nvSpPr>
          <p:spPr bwMode="auto">
            <a:xfrm>
              <a:off x="5330826" y="2001838"/>
              <a:ext cx="103188" cy="98425"/>
            </a:xfrm>
            <a:custGeom>
              <a:avLst/>
              <a:gdLst>
                <a:gd name="T0" fmla="*/ 67 w 135"/>
                <a:gd name="T1" fmla="*/ 128 h 128"/>
                <a:gd name="T2" fmla="*/ 38 w 135"/>
                <a:gd name="T3" fmla="*/ 123 h 128"/>
                <a:gd name="T4" fmla="*/ 17 w 135"/>
                <a:gd name="T5" fmla="*/ 109 h 128"/>
                <a:gd name="T6" fmla="*/ 4 w 135"/>
                <a:gd name="T7" fmla="*/ 88 h 128"/>
                <a:gd name="T8" fmla="*/ 0 w 135"/>
                <a:gd name="T9" fmla="*/ 64 h 128"/>
                <a:gd name="T10" fmla="*/ 4 w 135"/>
                <a:gd name="T11" fmla="*/ 40 h 128"/>
                <a:gd name="T12" fmla="*/ 17 w 135"/>
                <a:gd name="T13" fmla="*/ 20 h 128"/>
                <a:gd name="T14" fmla="*/ 38 w 135"/>
                <a:gd name="T15" fmla="*/ 6 h 128"/>
                <a:gd name="T16" fmla="*/ 67 w 135"/>
                <a:gd name="T17" fmla="*/ 0 h 128"/>
                <a:gd name="T18" fmla="*/ 96 w 135"/>
                <a:gd name="T19" fmla="*/ 6 h 128"/>
                <a:gd name="T20" fmla="*/ 118 w 135"/>
                <a:gd name="T21" fmla="*/ 20 h 128"/>
                <a:gd name="T22" fmla="*/ 130 w 135"/>
                <a:gd name="T23" fmla="*/ 40 h 128"/>
                <a:gd name="T24" fmla="*/ 135 w 135"/>
                <a:gd name="T25" fmla="*/ 64 h 128"/>
                <a:gd name="T26" fmla="*/ 130 w 135"/>
                <a:gd name="T27" fmla="*/ 88 h 128"/>
                <a:gd name="T28" fmla="*/ 118 w 135"/>
                <a:gd name="T29" fmla="*/ 109 h 128"/>
                <a:gd name="T30" fmla="*/ 96 w 135"/>
                <a:gd name="T31" fmla="*/ 123 h 128"/>
                <a:gd name="T32" fmla="*/ 67 w 135"/>
                <a:gd name="T33" fmla="*/ 128 h 128"/>
                <a:gd name="T34" fmla="*/ 46 w 135"/>
                <a:gd name="T35" fmla="*/ 64 h 128"/>
                <a:gd name="T36" fmla="*/ 52 w 135"/>
                <a:gd name="T37" fmla="*/ 83 h 128"/>
                <a:gd name="T38" fmla="*/ 67 w 135"/>
                <a:gd name="T39" fmla="*/ 90 h 128"/>
                <a:gd name="T40" fmla="*/ 83 w 135"/>
                <a:gd name="T41" fmla="*/ 83 h 128"/>
                <a:gd name="T42" fmla="*/ 89 w 135"/>
                <a:gd name="T43" fmla="*/ 64 h 128"/>
                <a:gd name="T44" fmla="*/ 83 w 135"/>
                <a:gd name="T45" fmla="*/ 45 h 128"/>
                <a:gd name="T46" fmla="*/ 67 w 135"/>
                <a:gd name="T47" fmla="*/ 38 h 128"/>
                <a:gd name="T48" fmla="*/ 52 w 135"/>
                <a:gd name="T49" fmla="*/ 45 h 128"/>
                <a:gd name="T50" fmla="*/ 46 w 135"/>
                <a:gd name="T51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128">
                  <a:moveTo>
                    <a:pt x="67" y="128"/>
                  </a:moveTo>
                  <a:cubicBezTo>
                    <a:pt x="56" y="128"/>
                    <a:pt x="47" y="126"/>
                    <a:pt x="38" y="123"/>
                  </a:cubicBezTo>
                  <a:cubicBezTo>
                    <a:pt x="30" y="119"/>
                    <a:pt x="23" y="114"/>
                    <a:pt x="17" y="109"/>
                  </a:cubicBezTo>
                  <a:cubicBezTo>
                    <a:pt x="12" y="103"/>
                    <a:pt x="7" y="96"/>
                    <a:pt x="4" y="88"/>
                  </a:cubicBezTo>
                  <a:cubicBezTo>
                    <a:pt x="2" y="81"/>
                    <a:pt x="0" y="72"/>
                    <a:pt x="0" y="64"/>
                  </a:cubicBezTo>
                  <a:cubicBezTo>
                    <a:pt x="0" y="56"/>
                    <a:pt x="2" y="48"/>
                    <a:pt x="4" y="40"/>
                  </a:cubicBezTo>
                  <a:cubicBezTo>
                    <a:pt x="7" y="32"/>
                    <a:pt x="12" y="25"/>
                    <a:pt x="17" y="20"/>
                  </a:cubicBezTo>
                  <a:cubicBezTo>
                    <a:pt x="23" y="14"/>
                    <a:pt x="30" y="9"/>
                    <a:pt x="38" y="6"/>
                  </a:cubicBezTo>
                  <a:cubicBezTo>
                    <a:pt x="47" y="2"/>
                    <a:pt x="56" y="0"/>
                    <a:pt x="67" y="0"/>
                  </a:cubicBezTo>
                  <a:cubicBezTo>
                    <a:pt x="78" y="0"/>
                    <a:pt x="88" y="2"/>
                    <a:pt x="96" y="6"/>
                  </a:cubicBezTo>
                  <a:cubicBezTo>
                    <a:pt x="105" y="9"/>
                    <a:pt x="112" y="14"/>
                    <a:pt x="118" y="20"/>
                  </a:cubicBezTo>
                  <a:cubicBezTo>
                    <a:pt x="123" y="25"/>
                    <a:pt x="128" y="32"/>
                    <a:pt x="130" y="40"/>
                  </a:cubicBezTo>
                  <a:cubicBezTo>
                    <a:pt x="133" y="48"/>
                    <a:pt x="135" y="56"/>
                    <a:pt x="135" y="64"/>
                  </a:cubicBezTo>
                  <a:cubicBezTo>
                    <a:pt x="135" y="72"/>
                    <a:pt x="133" y="81"/>
                    <a:pt x="130" y="88"/>
                  </a:cubicBezTo>
                  <a:cubicBezTo>
                    <a:pt x="128" y="96"/>
                    <a:pt x="123" y="103"/>
                    <a:pt x="118" y="109"/>
                  </a:cubicBezTo>
                  <a:cubicBezTo>
                    <a:pt x="112" y="114"/>
                    <a:pt x="105" y="119"/>
                    <a:pt x="96" y="123"/>
                  </a:cubicBezTo>
                  <a:cubicBezTo>
                    <a:pt x="88" y="126"/>
                    <a:pt x="78" y="128"/>
                    <a:pt x="67" y="128"/>
                  </a:cubicBezTo>
                  <a:close/>
                  <a:moveTo>
                    <a:pt x="46" y="64"/>
                  </a:moveTo>
                  <a:cubicBezTo>
                    <a:pt x="46" y="72"/>
                    <a:pt x="48" y="79"/>
                    <a:pt x="52" y="83"/>
                  </a:cubicBezTo>
                  <a:cubicBezTo>
                    <a:pt x="56" y="88"/>
                    <a:pt x="61" y="90"/>
                    <a:pt x="67" y="90"/>
                  </a:cubicBezTo>
                  <a:cubicBezTo>
                    <a:pt x="74" y="90"/>
                    <a:pt x="79" y="88"/>
                    <a:pt x="83" y="83"/>
                  </a:cubicBezTo>
                  <a:cubicBezTo>
                    <a:pt x="87" y="79"/>
                    <a:pt x="89" y="72"/>
                    <a:pt x="89" y="64"/>
                  </a:cubicBezTo>
                  <a:cubicBezTo>
                    <a:pt x="89" y="56"/>
                    <a:pt x="87" y="49"/>
                    <a:pt x="83" y="45"/>
                  </a:cubicBezTo>
                  <a:cubicBezTo>
                    <a:pt x="79" y="40"/>
                    <a:pt x="74" y="38"/>
                    <a:pt x="67" y="38"/>
                  </a:cubicBezTo>
                  <a:cubicBezTo>
                    <a:pt x="61" y="38"/>
                    <a:pt x="56" y="40"/>
                    <a:pt x="52" y="45"/>
                  </a:cubicBezTo>
                  <a:cubicBezTo>
                    <a:pt x="48" y="49"/>
                    <a:pt x="46" y="56"/>
                    <a:pt x="46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59"/>
            <p:cNvSpPr/>
            <p:nvPr/>
          </p:nvSpPr>
          <p:spPr bwMode="auto">
            <a:xfrm>
              <a:off x="5445126" y="2001838"/>
              <a:ext cx="95250" cy="96838"/>
            </a:xfrm>
            <a:custGeom>
              <a:avLst/>
              <a:gdLst>
                <a:gd name="T0" fmla="*/ 124 w 124"/>
                <a:gd name="T1" fmla="*/ 126 h 126"/>
                <a:gd name="T2" fmla="*/ 80 w 124"/>
                <a:gd name="T3" fmla="*/ 126 h 126"/>
                <a:gd name="T4" fmla="*/ 80 w 124"/>
                <a:gd name="T5" fmla="*/ 56 h 126"/>
                <a:gd name="T6" fmla="*/ 75 w 124"/>
                <a:gd name="T7" fmla="*/ 43 h 126"/>
                <a:gd name="T8" fmla="*/ 66 w 124"/>
                <a:gd name="T9" fmla="*/ 39 h 126"/>
                <a:gd name="T10" fmla="*/ 54 w 124"/>
                <a:gd name="T11" fmla="*/ 44 h 126"/>
                <a:gd name="T12" fmla="*/ 45 w 124"/>
                <a:gd name="T13" fmla="*/ 57 h 126"/>
                <a:gd name="T14" fmla="*/ 45 w 124"/>
                <a:gd name="T15" fmla="*/ 126 h 126"/>
                <a:gd name="T16" fmla="*/ 0 w 124"/>
                <a:gd name="T17" fmla="*/ 126 h 126"/>
                <a:gd name="T18" fmla="*/ 0 w 124"/>
                <a:gd name="T19" fmla="*/ 3 h 126"/>
                <a:gd name="T20" fmla="*/ 40 w 124"/>
                <a:gd name="T21" fmla="*/ 3 h 126"/>
                <a:gd name="T22" fmla="*/ 40 w 124"/>
                <a:gd name="T23" fmla="*/ 21 h 126"/>
                <a:gd name="T24" fmla="*/ 59 w 124"/>
                <a:gd name="T25" fmla="*/ 6 h 126"/>
                <a:gd name="T26" fmla="*/ 87 w 124"/>
                <a:gd name="T27" fmla="*/ 0 h 126"/>
                <a:gd name="T28" fmla="*/ 107 w 124"/>
                <a:gd name="T29" fmla="*/ 5 h 126"/>
                <a:gd name="T30" fmla="*/ 118 w 124"/>
                <a:gd name="T31" fmla="*/ 16 h 126"/>
                <a:gd name="T32" fmla="*/ 123 w 124"/>
                <a:gd name="T33" fmla="*/ 31 h 126"/>
                <a:gd name="T34" fmla="*/ 124 w 124"/>
                <a:gd name="T35" fmla="*/ 45 h 126"/>
                <a:gd name="T36" fmla="*/ 124 w 124"/>
                <a:gd name="T3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26">
                  <a:moveTo>
                    <a:pt x="124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50"/>
                    <a:pt x="78" y="46"/>
                    <a:pt x="75" y="43"/>
                  </a:cubicBezTo>
                  <a:cubicBezTo>
                    <a:pt x="73" y="40"/>
                    <a:pt x="70" y="39"/>
                    <a:pt x="66" y="39"/>
                  </a:cubicBezTo>
                  <a:cubicBezTo>
                    <a:pt x="62" y="39"/>
                    <a:pt x="58" y="41"/>
                    <a:pt x="54" y="44"/>
                  </a:cubicBezTo>
                  <a:cubicBezTo>
                    <a:pt x="50" y="47"/>
                    <a:pt x="47" y="51"/>
                    <a:pt x="45" y="5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5" y="14"/>
                    <a:pt x="51" y="9"/>
                    <a:pt x="59" y="6"/>
                  </a:cubicBezTo>
                  <a:cubicBezTo>
                    <a:pt x="67" y="2"/>
                    <a:pt x="76" y="0"/>
                    <a:pt x="87" y="0"/>
                  </a:cubicBezTo>
                  <a:cubicBezTo>
                    <a:pt x="95" y="0"/>
                    <a:pt x="102" y="2"/>
                    <a:pt x="107" y="5"/>
                  </a:cubicBezTo>
                  <a:cubicBezTo>
                    <a:pt x="111" y="8"/>
                    <a:pt x="115" y="12"/>
                    <a:pt x="118" y="16"/>
                  </a:cubicBezTo>
                  <a:cubicBezTo>
                    <a:pt x="120" y="21"/>
                    <a:pt x="122" y="26"/>
                    <a:pt x="123" y="31"/>
                  </a:cubicBezTo>
                  <a:cubicBezTo>
                    <a:pt x="124" y="36"/>
                    <a:pt x="124" y="40"/>
                    <a:pt x="124" y="45"/>
                  </a:cubicBezTo>
                  <a:cubicBezTo>
                    <a:pt x="124" y="126"/>
                    <a:pt x="124" y="126"/>
                    <a:pt x="12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60"/>
            <p:cNvSpPr/>
            <p:nvPr/>
          </p:nvSpPr>
          <p:spPr bwMode="auto">
            <a:xfrm>
              <a:off x="5160964" y="2171700"/>
              <a:ext cx="188913" cy="220663"/>
            </a:xfrm>
            <a:custGeom>
              <a:avLst/>
              <a:gdLst>
                <a:gd name="T0" fmla="*/ 0 w 249"/>
                <a:gd name="T1" fmla="*/ 142 h 289"/>
                <a:gd name="T2" fmla="*/ 9 w 249"/>
                <a:gd name="T3" fmla="*/ 90 h 289"/>
                <a:gd name="T4" fmla="*/ 36 w 249"/>
                <a:gd name="T5" fmla="*/ 45 h 289"/>
                <a:gd name="T6" fmla="*/ 79 w 249"/>
                <a:gd name="T7" fmla="*/ 13 h 289"/>
                <a:gd name="T8" fmla="*/ 137 w 249"/>
                <a:gd name="T9" fmla="*/ 0 h 289"/>
                <a:gd name="T10" fmla="*/ 204 w 249"/>
                <a:gd name="T11" fmla="*/ 17 h 289"/>
                <a:gd name="T12" fmla="*/ 246 w 249"/>
                <a:gd name="T13" fmla="*/ 62 h 289"/>
                <a:gd name="T14" fmla="*/ 186 w 249"/>
                <a:gd name="T15" fmla="*/ 105 h 289"/>
                <a:gd name="T16" fmla="*/ 177 w 249"/>
                <a:gd name="T17" fmla="*/ 88 h 289"/>
                <a:gd name="T18" fmla="*/ 164 w 249"/>
                <a:gd name="T19" fmla="*/ 77 h 289"/>
                <a:gd name="T20" fmla="*/ 150 w 249"/>
                <a:gd name="T21" fmla="*/ 71 h 289"/>
                <a:gd name="T22" fmla="*/ 136 w 249"/>
                <a:gd name="T23" fmla="*/ 70 h 289"/>
                <a:gd name="T24" fmla="*/ 110 w 249"/>
                <a:gd name="T25" fmla="*/ 76 h 289"/>
                <a:gd name="T26" fmla="*/ 93 w 249"/>
                <a:gd name="T27" fmla="*/ 93 h 289"/>
                <a:gd name="T28" fmla="*/ 82 w 249"/>
                <a:gd name="T29" fmla="*/ 117 h 289"/>
                <a:gd name="T30" fmla="*/ 79 w 249"/>
                <a:gd name="T31" fmla="*/ 144 h 289"/>
                <a:gd name="T32" fmla="*/ 83 w 249"/>
                <a:gd name="T33" fmla="*/ 172 h 289"/>
                <a:gd name="T34" fmla="*/ 94 w 249"/>
                <a:gd name="T35" fmla="*/ 197 h 289"/>
                <a:gd name="T36" fmla="*/ 112 w 249"/>
                <a:gd name="T37" fmla="*/ 213 h 289"/>
                <a:gd name="T38" fmla="*/ 136 w 249"/>
                <a:gd name="T39" fmla="*/ 219 h 289"/>
                <a:gd name="T40" fmla="*/ 150 w 249"/>
                <a:gd name="T41" fmla="*/ 218 h 289"/>
                <a:gd name="T42" fmla="*/ 164 w 249"/>
                <a:gd name="T43" fmla="*/ 212 h 289"/>
                <a:gd name="T44" fmla="*/ 176 w 249"/>
                <a:gd name="T45" fmla="*/ 201 h 289"/>
                <a:gd name="T46" fmla="*/ 185 w 249"/>
                <a:gd name="T47" fmla="*/ 184 h 289"/>
                <a:gd name="T48" fmla="*/ 249 w 249"/>
                <a:gd name="T49" fmla="*/ 223 h 289"/>
                <a:gd name="T50" fmla="*/ 230 w 249"/>
                <a:gd name="T51" fmla="*/ 251 h 289"/>
                <a:gd name="T52" fmla="*/ 202 w 249"/>
                <a:gd name="T53" fmla="*/ 271 h 289"/>
                <a:gd name="T54" fmla="*/ 169 w 249"/>
                <a:gd name="T55" fmla="*/ 284 h 289"/>
                <a:gd name="T56" fmla="*/ 135 w 249"/>
                <a:gd name="T57" fmla="*/ 289 h 289"/>
                <a:gd name="T58" fmla="*/ 80 w 249"/>
                <a:gd name="T59" fmla="*/ 276 h 289"/>
                <a:gd name="T60" fmla="*/ 38 w 249"/>
                <a:gd name="T61" fmla="*/ 243 h 289"/>
                <a:gd name="T62" fmla="*/ 10 w 249"/>
                <a:gd name="T63" fmla="*/ 195 h 289"/>
                <a:gd name="T64" fmla="*/ 0 w 249"/>
                <a:gd name="T65" fmla="*/ 14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9" h="289">
                  <a:moveTo>
                    <a:pt x="0" y="142"/>
                  </a:moveTo>
                  <a:cubicBezTo>
                    <a:pt x="0" y="124"/>
                    <a:pt x="3" y="107"/>
                    <a:pt x="9" y="90"/>
                  </a:cubicBezTo>
                  <a:cubicBezTo>
                    <a:pt x="15" y="74"/>
                    <a:pt x="24" y="58"/>
                    <a:pt x="36" y="45"/>
                  </a:cubicBezTo>
                  <a:cubicBezTo>
                    <a:pt x="48" y="32"/>
                    <a:pt x="62" y="21"/>
                    <a:pt x="79" y="13"/>
                  </a:cubicBezTo>
                  <a:cubicBezTo>
                    <a:pt x="96" y="4"/>
                    <a:pt x="116" y="0"/>
                    <a:pt x="137" y="0"/>
                  </a:cubicBezTo>
                  <a:cubicBezTo>
                    <a:pt x="163" y="0"/>
                    <a:pt x="185" y="6"/>
                    <a:pt x="204" y="17"/>
                  </a:cubicBezTo>
                  <a:cubicBezTo>
                    <a:pt x="223" y="29"/>
                    <a:pt x="237" y="44"/>
                    <a:pt x="246" y="62"/>
                  </a:cubicBezTo>
                  <a:cubicBezTo>
                    <a:pt x="186" y="105"/>
                    <a:pt x="186" y="105"/>
                    <a:pt x="186" y="105"/>
                  </a:cubicBezTo>
                  <a:cubicBezTo>
                    <a:pt x="184" y="98"/>
                    <a:pt x="181" y="92"/>
                    <a:pt x="177" y="88"/>
                  </a:cubicBezTo>
                  <a:cubicBezTo>
                    <a:pt x="173" y="83"/>
                    <a:pt x="169" y="79"/>
                    <a:pt x="164" y="77"/>
                  </a:cubicBezTo>
                  <a:cubicBezTo>
                    <a:pt x="159" y="74"/>
                    <a:pt x="155" y="72"/>
                    <a:pt x="150" y="71"/>
                  </a:cubicBezTo>
                  <a:cubicBezTo>
                    <a:pt x="145" y="70"/>
                    <a:pt x="140" y="70"/>
                    <a:pt x="136" y="70"/>
                  </a:cubicBezTo>
                  <a:cubicBezTo>
                    <a:pt x="126" y="70"/>
                    <a:pt x="117" y="72"/>
                    <a:pt x="110" y="76"/>
                  </a:cubicBezTo>
                  <a:cubicBezTo>
                    <a:pt x="103" y="81"/>
                    <a:pt x="97" y="86"/>
                    <a:pt x="93" y="93"/>
                  </a:cubicBezTo>
                  <a:cubicBezTo>
                    <a:pt x="88" y="100"/>
                    <a:pt x="84" y="108"/>
                    <a:pt x="82" y="117"/>
                  </a:cubicBezTo>
                  <a:cubicBezTo>
                    <a:pt x="80" y="126"/>
                    <a:pt x="79" y="135"/>
                    <a:pt x="79" y="144"/>
                  </a:cubicBezTo>
                  <a:cubicBezTo>
                    <a:pt x="79" y="154"/>
                    <a:pt x="80" y="163"/>
                    <a:pt x="83" y="172"/>
                  </a:cubicBezTo>
                  <a:cubicBezTo>
                    <a:pt x="85" y="182"/>
                    <a:pt x="89" y="190"/>
                    <a:pt x="94" y="197"/>
                  </a:cubicBezTo>
                  <a:cubicBezTo>
                    <a:pt x="99" y="203"/>
                    <a:pt x="105" y="209"/>
                    <a:pt x="112" y="213"/>
                  </a:cubicBezTo>
                  <a:cubicBezTo>
                    <a:pt x="119" y="217"/>
                    <a:pt x="127" y="219"/>
                    <a:pt x="136" y="219"/>
                  </a:cubicBezTo>
                  <a:cubicBezTo>
                    <a:pt x="141" y="219"/>
                    <a:pt x="146" y="219"/>
                    <a:pt x="150" y="218"/>
                  </a:cubicBezTo>
                  <a:cubicBezTo>
                    <a:pt x="155" y="216"/>
                    <a:pt x="160" y="214"/>
                    <a:pt x="164" y="212"/>
                  </a:cubicBezTo>
                  <a:cubicBezTo>
                    <a:pt x="169" y="209"/>
                    <a:pt x="173" y="205"/>
                    <a:pt x="176" y="201"/>
                  </a:cubicBezTo>
                  <a:cubicBezTo>
                    <a:pt x="180" y="196"/>
                    <a:pt x="183" y="191"/>
                    <a:pt x="185" y="184"/>
                  </a:cubicBezTo>
                  <a:cubicBezTo>
                    <a:pt x="249" y="223"/>
                    <a:pt x="249" y="223"/>
                    <a:pt x="249" y="223"/>
                  </a:cubicBezTo>
                  <a:cubicBezTo>
                    <a:pt x="245" y="233"/>
                    <a:pt x="238" y="242"/>
                    <a:pt x="230" y="251"/>
                  </a:cubicBezTo>
                  <a:cubicBezTo>
                    <a:pt x="222" y="259"/>
                    <a:pt x="213" y="266"/>
                    <a:pt x="202" y="271"/>
                  </a:cubicBezTo>
                  <a:cubicBezTo>
                    <a:pt x="192" y="277"/>
                    <a:pt x="181" y="281"/>
                    <a:pt x="169" y="284"/>
                  </a:cubicBezTo>
                  <a:cubicBezTo>
                    <a:pt x="157" y="287"/>
                    <a:pt x="146" y="289"/>
                    <a:pt x="135" y="289"/>
                  </a:cubicBezTo>
                  <a:cubicBezTo>
                    <a:pt x="115" y="289"/>
                    <a:pt x="97" y="284"/>
                    <a:pt x="80" y="276"/>
                  </a:cubicBezTo>
                  <a:cubicBezTo>
                    <a:pt x="64" y="268"/>
                    <a:pt x="50" y="256"/>
                    <a:pt x="38" y="243"/>
                  </a:cubicBezTo>
                  <a:cubicBezTo>
                    <a:pt x="26" y="229"/>
                    <a:pt x="17" y="213"/>
                    <a:pt x="10" y="195"/>
                  </a:cubicBezTo>
                  <a:cubicBezTo>
                    <a:pt x="3" y="178"/>
                    <a:pt x="0" y="160"/>
                    <a:pt x="0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61"/>
            <p:cNvSpPr/>
            <p:nvPr/>
          </p:nvSpPr>
          <p:spPr bwMode="auto">
            <a:xfrm>
              <a:off x="5241926" y="1489075"/>
              <a:ext cx="11113" cy="36513"/>
            </a:xfrm>
            <a:custGeom>
              <a:avLst/>
              <a:gdLst>
                <a:gd name="T0" fmla="*/ 13 w 13"/>
                <a:gd name="T1" fmla="*/ 43 h 48"/>
                <a:gd name="T2" fmla="*/ 7 w 13"/>
                <a:gd name="T3" fmla="*/ 48 h 48"/>
                <a:gd name="T4" fmla="*/ 7 w 13"/>
                <a:gd name="T5" fmla="*/ 48 h 48"/>
                <a:gd name="T6" fmla="*/ 0 w 13"/>
                <a:gd name="T7" fmla="*/ 43 h 48"/>
                <a:gd name="T8" fmla="*/ 0 w 13"/>
                <a:gd name="T9" fmla="*/ 6 h 48"/>
                <a:gd name="T10" fmla="*/ 7 w 13"/>
                <a:gd name="T11" fmla="*/ 0 h 48"/>
                <a:gd name="T12" fmla="*/ 7 w 13"/>
                <a:gd name="T13" fmla="*/ 0 h 48"/>
                <a:gd name="T14" fmla="*/ 13 w 13"/>
                <a:gd name="T15" fmla="*/ 6 h 48"/>
                <a:gd name="T16" fmla="*/ 13 w 13"/>
                <a:gd name="T1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8">
                  <a:moveTo>
                    <a:pt x="13" y="43"/>
                  </a:moveTo>
                  <a:cubicBezTo>
                    <a:pt x="13" y="46"/>
                    <a:pt x="10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3" y="48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62"/>
            <p:cNvSpPr/>
            <p:nvPr/>
          </p:nvSpPr>
          <p:spPr bwMode="auto">
            <a:xfrm>
              <a:off x="5124451" y="1544638"/>
              <a:ext cx="30163" cy="28575"/>
            </a:xfrm>
            <a:custGeom>
              <a:avLst/>
              <a:gdLst>
                <a:gd name="T0" fmla="*/ 38 w 40"/>
                <a:gd name="T1" fmla="*/ 27 h 38"/>
                <a:gd name="T2" fmla="*/ 38 w 40"/>
                <a:gd name="T3" fmla="*/ 35 h 38"/>
                <a:gd name="T4" fmla="*/ 38 w 40"/>
                <a:gd name="T5" fmla="*/ 35 h 38"/>
                <a:gd name="T6" fmla="*/ 30 w 40"/>
                <a:gd name="T7" fmla="*/ 36 h 38"/>
                <a:gd name="T8" fmla="*/ 2 w 40"/>
                <a:gd name="T9" fmla="*/ 11 h 38"/>
                <a:gd name="T10" fmla="*/ 2 w 40"/>
                <a:gd name="T11" fmla="*/ 3 h 38"/>
                <a:gd name="T12" fmla="*/ 2 w 40"/>
                <a:gd name="T13" fmla="*/ 3 h 38"/>
                <a:gd name="T14" fmla="*/ 11 w 40"/>
                <a:gd name="T15" fmla="*/ 2 h 38"/>
                <a:gd name="T16" fmla="*/ 38 w 40"/>
                <a:gd name="T17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8">
                  <a:moveTo>
                    <a:pt x="38" y="27"/>
                  </a:moveTo>
                  <a:cubicBezTo>
                    <a:pt x="40" y="29"/>
                    <a:pt x="40" y="32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8"/>
                    <a:pt x="32" y="38"/>
                    <a:pt x="30" y="36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1"/>
                    <a:pt x="8" y="0"/>
                    <a:pt x="11" y="2"/>
                  </a:cubicBezTo>
                  <a:cubicBezTo>
                    <a:pt x="38" y="27"/>
                    <a:pt x="38" y="27"/>
                    <a:pt x="3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5087939" y="1666875"/>
              <a:ext cx="36513" cy="12700"/>
            </a:xfrm>
            <a:custGeom>
              <a:avLst/>
              <a:gdLst>
                <a:gd name="T0" fmla="*/ 42 w 48"/>
                <a:gd name="T1" fmla="*/ 0 h 17"/>
                <a:gd name="T2" fmla="*/ 48 w 48"/>
                <a:gd name="T3" fmla="*/ 6 h 17"/>
                <a:gd name="T4" fmla="*/ 48 w 48"/>
                <a:gd name="T5" fmla="*/ 6 h 17"/>
                <a:gd name="T6" fmla="*/ 43 w 48"/>
                <a:gd name="T7" fmla="*/ 13 h 17"/>
                <a:gd name="T8" fmla="*/ 6 w 48"/>
                <a:gd name="T9" fmla="*/ 17 h 17"/>
                <a:gd name="T10" fmla="*/ 0 w 48"/>
                <a:gd name="T11" fmla="*/ 11 h 17"/>
                <a:gd name="T12" fmla="*/ 0 w 48"/>
                <a:gd name="T13" fmla="*/ 11 h 17"/>
                <a:gd name="T14" fmla="*/ 5 w 48"/>
                <a:gd name="T15" fmla="*/ 4 h 17"/>
                <a:gd name="T16" fmla="*/ 42 w 48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7">
                  <a:moveTo>
                    <a:pt x="42" y="0"/>
                  </a:moveTo>
                  <a:cubicBezTo>
                    <a:pt x="45" y="0"/>
                    <a:pt x="47" y="3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10"/>
                    <a:pt x="46" y="13"/>
                    <a:pt x="43" y="13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3" y="17"/>
                    <a:pt x="1" y="1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5" y="4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64"/>
            <p:cNvSpPr/>
            <p:nvPr/>
          </p:nvSpPr>
          <p:spPr bwMode="auto">
            <a:xfrm>
              <a:off x="5380039" y="1658938"/>
              <a:ext cx="36513" cy="12700"/>
            </a:xfrm>
            <a:custGeom>
              <a:avLst/>
              <a:gdLst>
                <a:gd name="T0" fmla="*/ 4 w 47"/>
                <a:gd name="T1" fmla="*/ 13 h 17"/>
                <a:gd name="T2" fmla="*/ 0 w 47"/>
                <a:gd name="T3" fmla="*/ 6 h 17"/>
                <a:gd name="T4" fmla="*/ 0 w 47"/>
                <a:gd name="T5" fmla="*/ 6 h 17"/>
                <a:gd name="T6" fmla="*/ 6 w 47"/>
                <a:gd name="T7" fmla="*/ 0 h 17"/>
                <a:gd name="T8" fmla="*/ 43 w 47"/>
                <a:gd name="T9" fmla="*/ 4 h 17"/>
                <a:gd name="T10" fmla="*/ 47 w 47"/>
                <a:gd name="T11" fmla="*/ 11 h 17"/>
                <a:gd name="T12" fmla="*/ 47 w 47"/>
                <a:gd name="T13" fmla="*/ 11 h 17"/>
                <a:gd name="T14" fmla="*/ 41 w 47"/>
                <a:gd name="T15" fmla="*/ 17 h 17"/>
                <a:gd name="T16" fmla="*/ 4 w 47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" y="13"/>
                  </a:moveTo>
                  <a:cubicBezTo>
                    <a:pt x="2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5" y="5"/>
                    <a:pt x="47" y="8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5"/>
                    <a:pt x="44" y="17"/>
                    <a:pt x="41" y="17"/>
                  </a:cubicBezTo>
                  <a:cubicBezTo>
                    <a:pt x="4" y="13"/>
                    <a:pt x="4" y="13"/>
                    <a:pt x="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5343526" y="1538288"/>
              <a:ext cx="30163" cy="28575"/>
            </a:xfrm>
            <a:custGeom>
              <a:avLst/>
              <a:gdLst>
                <a:gd name="T0" fmla="*/ 10 w 40"/>
                <a:gd name="T1" fmla="*/ 36 h 38"/>
                <a:gd name="T2" fmla="*/ 2 w 40"/>
                <a:gd name="T3" fmla="*/ 35 h 38"/>
                <a:gd name="T4" fmla="*/ 2 w 40"/>
                <a:gd name="T5" fmla="*/ 35 h 38"/>
                <a:gd name="T6" fmla="*/ 2 w 40"/>
                <a:gd name="T7" fmla="*/ 27 h 38"/>
                <a:gd name="T8" fmla="*/ 29 w 40"/>
                <a:gd name="T9" fmla="*/ 2 h 38"/>
                <a:gd name="T10" fmla="*/ 37 w 40"/>
                <a:gd name="T11" fmla="*/ 3 h 38"/>
                <a:gd name="T12" fmla="*/ 37 w 40"/>
                <a:gd name="T13" fmla="*/ 3 h 38"/>
                <a:gd name="T14" fmla="*/ 38 w 40"/>
                <a:gd name="T15" fmla="*/ 11 h 38"/>
                <a:gd name="T16" fmla="*/ 10 w 40"/>
                <a:gd name="T17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8">
                  <a:moveTo>
                    <a:pt x="10" y="36"/>
                  </a:moveTo>
                  <a:cubicBezTo>
                    <a:pt x="8" y="38"/>
                    <a:pt x="4" y="37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2"/>
                    <a:pt x="0" y="29"/>
                    <a:pt x="2" y="27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40" y="5"/>
                    <a:pt x="40" y="9"/>
                    <a:pt x="38" y="11"/>
                  </a:cubicBezTo>
                  <a:cubicBezTo>
                    <a:pt x="10" y="36"/>
                    <a:pt x="10" y="36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66"/>
            <p:cNvSpPr>
              <a:spLocks noEditPoints="1"/>
            </p:cNvSpPr>
            <p:nvPr/>
          </p:nvSpPr>
          <p:spPr bwMode="auto">
            <a:xfrm>
              <a:off x="5146676" y="1539875"/>
              <a:ext cx="200025" cy="280988"/>
            </a:xfrm>
            <a:custGeom>
              <a:avLst/>
              <a:gdLst>
                <a:gd name="T0" fmla="*/ 174 w 264"/>
                <a:gd name="T1" fmla="*/ 317 h 370"/>
                <a:gd name="T2" fmla="*/ 169 w 264"/>
                <a:gd name="T3" fmla="*/ 326 h 370"/>
                <a:gd name="T4" fmla="*/ 164 w 264"/>
                <a:gd name="T5" fmla="*/ 328 h 370"/>
                <a:gd name="T6" fmla="*/ 100 w 264"/>
                <a:gd name="T7" fmla="*/ 328 h 370"/>
                <a:gd name="T8" fmla="*/ 95 w 264"/>
                <a:gd name="T9" fmla="*/ 326 h 370"/>
                <a:gd name="T10" fmla="*/ 90 w 264"/>
                <a:gd name="T11" fmla="*/ 317 h 370"/>
                <a:gd name="T12" fmla="*/ 90 w 264"/>
                <a:gd name="T13" fmla="*/ 281 h 370"/>
                <a:gd name="T14" fmla="*/ 174 w 264"/>
                <a:gd name="T15" fmla="*/ 281 h 370"/>
                <a:gd name="T16" fmla="*/ 174 w 264"/>
                <a:gd name="T17" fmla="*/ 317 h 370"/>
                <a:gd name="T18" fmla="*/ 83 w 264"/>
                <a:gd name="T19" fmla="*/ 67 h 370"/>
                <a:gd name="T20" fmla="*/ 49 w 264"/>
                <a:gd name="T21" fmla="*/ 133 h 370"/>
                <a:gd name="T22" fmla="*/ 79 w 264"/>
                <a:gd name="T23" fmla="*/ 196 h 370"/>
                <a:gd name="T24" fmla="*/ 80 w 264"/>
                <a:gd name="T25" fmla="*/ 204 h 370"/>
                <a:gd name="T26" fmla="*/ 80 w 264"/>
                <a:gd name="T27" fmla="*/ 204 h 370"/>
                <a:gd name="T28" fmla="*/ 71 w 264"/>
                <a:gd name="T29" fmla="*/ 206 h 370"/>
                <a:gd name="T30" fmla="*/ 37 w 264"/>
                <a:gd name="T31" fmla="*/ 133 h 370"/>
                <a:gd name="T32" fmla="*/ 75 w 264"/>
                <a:gd name="T33" fmla="*/ 57 h 370"/>
                <a:gd name="T34" fmla="*/ 84 w 264"/>
                <a:gd name="T35" fmla="*/ 58 h 370"/>
                <a:gd name="T36" fmla="*/ 84 w 264"/>
                <a:gd name="T37" fmla="*/ 58 h 370"/>
                <a:gd name="T38" fmla="*/ 83 w 264"/>
                <a:gd name="T39" fmla="*/ 67 h 370"/>
                <a:gd name="T40" fmla="*/ 264 w 264"/>
                <a:gd name="T41" fmla="*/ 133 h 370"/>
                <a:gd name="T42" fmla="*/ 132 w 264"/>
                <a:gd name="T43" fmla="*/ 1 h 370"/>
                <a:gd name="T44" fmla="*/ 0 w 264"/>
                <a:gd name="T45" fmla="*/ 133 h 370"/>
                <a:gd name="T46" fmla="*/ 78 w 264"/>
                <a:gd name="T47" fmla="*/ 254 h 370"/>
                <a:gd name="T48" fmla="*/ 78 w 264"/>
                <a:gd name="T49" fmla="*/ 281 h 370"/>
                <a:gd name="T50" fmla="*/ 78 w 264"/>
                <a:gd name="T51" fmla="*/ 317 h 370"/>
                <a:gd name="T52" fmla="*/ 96 w 264"/>
                <a:gd name="T53" fmla="*/ 340 h 370"/>
                <a:gd name="T54" fmla="*/ 100 w 264"/>
                <a:gd name="T55" fmla="*/ 350 h 370"/>
                <a:gd name="T56" fmla="*/ 123 w 264"/>
                <a:gd name="T57" fmla="*/ 370 h 370"/>
                <a:gd name="T58" fmla="*/ 141 w 264"/>
                <a:gd name="T59" fmla="*/ 370 h 370"/>
                <a:gd name="T60" fmla="*/ 164 w 264"/>
                <a:gd name="T61" fmla="*/ 350 h 370"/>
                <a:gd name="T62" fmla="*/ 168 w 264"/>
                <a:gd name="T63" fmla="*/ 340 h 370"/>
                <a:gd name="T64" fmla="*/ 187 w 264"/>
                <a:gd name="T65" fmla="*/ 317 h 370"/>
                <a:gd name="T66" fmla="*/ 187 w 264"/>
                <a:gd name="T67" fmla="*/ 268 h 370"/>
                <a:gd name="T68" fmla="*/ 187 w 264"/>
                <a:gd name="T69" fmla="*/ 254 h 370"/>
                <a:gd name="T70" fmla="*/ 264 w 264"/>
                <a:gd name="T71" fmla="*/ 1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370">
                  <a:moveTo>
                    <a:pt x="174" y="317"/>
                  </a:moveTo>
                  <a:cubicBezTo>
                    <a:pt x="174" y="321"/>
                    <a:pt x="172" y="324"/>
                    <a:pt x="169" y="326"/>
                  </a:cubicBezTo>
                  <a:cubicBezTo>
                    <a:pt x="168" y="328"/>
                    <a:pt x="166" y="328"/>
                    <a:pt x="164" y="328"/>
                  </a:cubicBezTo>
                  <a:cubicBezTo>
                    <a:pt x="100" y="328"/>
                    <a:pt x="100" y="328"/>
                    <a:pt x="100" y="328"/>
                  </a:cubicBezTo>
                  <a:cubicBezTo>
                    <a:pt x="98" y="328"/>
                    <a:pt x="96" y="328"/>
                    <a:pt x="95" y="326"/>
                  </a:cubicBezTo>
                  <a:cubicBezTo>
                    <a:pt x="92" y="324"/>
                    <a:pt x="90" y="321"/>
                    <a:pt x="90" y="317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174" y="281"/>
                    <a:pt x="174" y="281"/>
                    <a:pt x="174" y="281"/>
                  </a:cubicBezTo>
                  <a:cubicBezTo>
                    <a:pt x="174" y="317"/>
                    <a:pt x="174" y="317"/>
                    <a:pt x="174" y="317"/>
                  </a:cubicBezTo>
                  <a:close/>
                  <a:moveTo>
                    <a:pt x="83" y="67"/>
                  </a:moveTo>
                  <a:cubicBezTo>
                    <a:pt x="63" y="82"/>
                    <a:pt x="49" y="106"/>
                    <a:pt x="49" y="133"/>
                  </a:cubicBezTo>
                  <a:cubicBezTo>
                    <a:pt x="49" y="158"/>
                    <a:pt x="61" y="181"/>
                    <a:pt x="79" y="196"/>
                  </a:cubicBezTo>
                  <a:cubicBezTo>
                    <a:pt x="81" y="198"/>
                    <a:pt x="82" y="202"/>
                    <a:pt x="80" y="204"/>
                  </a:cubicBezTo>
                  <a:cubicBezTo>
                    <a:pt x="80" y="204"/>
                    <a:pt x="80" y="204"/>
                    <a:pt x="80" y="204"/>
                  </a:cubicBezTo>
                  <a:cubicBezTo>
                    <a:pt x="78" y="207"/>
                    <a:pt x="74" y="208"/>
                    <a:pt x="71" y="206"/>
                  </a:cubicBezTo>
                  <a:cubicBezTo>
                    <a:pt x="50" y="188"/>
                    <a:pt x="37" y="162"/>
                    <a:pt x="37" y="133"/>
                  </a:cubicBezTo>
                  <a:cubicBezTo>
                    <a:pt x="37" y="102"/>
                    <a:pt x="52" y="74"/>
                    <a:pt x="75" y="57"/>
                  </a:cubicBezTo>
                  <a:cubicBezTo>
                    <a:pt x="78" y="55"/>
                    <a:pt x="82" y="55"/>
                    <a:pt x="84" y="5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6" y="61"/>
                    <a:pt x="85" y="65"/>
                    <a:pt x="83" y="67"/>
                  </a:cubicBezTo>
                  <a:close/>
                  <a:moveTo>
                    <a:pt x="264" y="133"/>
                  </a:moveTo>
                  <a:cubicBezTo>
                    <a:pt x="264" y="60"/>
                    <a:pt x="205" y="1"/>
                    <a:pt x="132" y="1"/>
                  </a:cubicBezTo>
                  <a:cubicBezTo>
                    <a:pt x="59" y="0"/>
                    <a:pt x="0" y="60"/>
                    <a:pt x="0" y="133"/>
                  </a:cubicBezTo>
                  <a:cubicBezTo>
                    <a:pt x="0" y="187"/>
                    <a:pt x="32" y="233"/>
                    <a:pt x="78" y="254"/>
                  </a:cubicBezTo>
                  <a:cubicBezTo>
                    <a:pt x="78" y="281"/>
                    <a:pt x="78" y="281"/>
                    <a:pt x="78" y="281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8" y="329"/>
                    <a:pt x="86" y="339"/>
                    <a:pt x="96" y="340"/>
                  </a:cubicBezTo>
                  <a:cubicBezTo>
                    <a:pt x="97" y="344"/>
                    <a:pt x="98" y="347"/>
                    <a:pt x="100" y="350"/>
                  </a:cubicBezTo>
                  <a:cubicBezTo>
                    <a:pt x="106" y="363"/>
                    <a:pt x="115" y="370"/>
                    <a:pt x="123" y="370"/>
                  </a:cubicBezTo>
                  <a:cubicBezTo>
                    <a:pt x="141" y="370"/>
                    <a:pt x="141" y="370"/>
                    <a:pt x="141" y="370"/>
                  </a:cubicBezTo>
                  <a:cubicBezTo>
                    <a:pt x="149" y="370"/>
                    <a:pt x="159" y="363"/>
                    <a:pt x="164" y="350"/>
                  </a:cubicBezTo>
                  <a:cubicBezTo>
                    <a:pt x="166" y="347"/>
                    <a:pt x="167" y="344"/>
                    <a:pt x="168" y="340"/>
                  </a:cubicBezTo>
                  <a:cubicBezTo>
                    <a:pt x="178" y="339"/>
                    <a:pt x="187" y="329"/>
                    <a:pt x="187" y="317"/>
                  </a:cubicBezTo>
                  <a:cubicBezTo>
                    <a:pt x="187" y="268"/>
                    <a:pt x="187" y="268"/>
                    <a:pt x="187" y="268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232" y="233"/>
                    <a:pt x="264" y="187"/>
                    <a:pt x="264" y="1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67"/>
            <p:cNvSpPr>
              <a:spLocks noEditPoints="1"/>
            </p:cNvSpPr>
            <p:nvPr/>
          </p:nvSpPr>
          <p:spPr bwMode="auto">
            <a:xfrm>
              <a:off x="7353301" y="1971675"/>
              <a:ext cx="120650" cy="127000"/>
            </a:xfrm>
            <a:custGeom>
              <a:avLst/>
              <a:gdLst>
                <a:gd name="T0" fmla="*/ 79 w 159"/>
                <a:gd name="T1" fmla="*/ 168 h 168"/>
                <a:gd name="T2" fmla="*/ 47 w 159"/>
                <a:gd name="T3" fmla="*/ 161 h 168"/>
                <a:gd name="T4" fmla="*/ 22 w 159"/>
                <a:gd name="T5" fmla="*/ 142 h 168"/>
                <a:gd name="T6" fmla="*/ 6 w 159"/>
                <a:gd name="T7" fmla="*/ 115 h 168"/>
                <a:gd name="T8" fmla="*/ 0 w 159"/>
                <a:gd name="T9" fmla="*/ 83 h 168"/>
                <a:gd name="T10" fmla="*/ 6 w 159"/>
                <a:gd name="T11" fmla="*/ 52 h 168"/>
                <a:gd name="T12" fmla="*/ 23 w 159"/>
                <a:gd name="T13" fmla="*/ 25 h 168"/>
                <a:gd name="T14" fmla="*/ 48 w 159"/>
                <a:gd name="T15" fmla="*/ 7 h 168"/>
                <a:gd name="T16" fmla="*/ 80 w 159"/>
                <a:gd name="T17" fmla="*/ 0 h 168"/>
                <a:gd name="T18" fmla="*/ 113 w 159"/>
                <a:gd name="T19" fmla="*/ 7 h 168"/>
                <a:gd name="T20" fmla="*/ 138 w 159"/>
                <a:gd name="T21" fmla="*/ 26 h 168"/>
                <a:gd name="T22" fmla="*/ 154 w 159"/>
                <a:gd name="T23" fmla="*/ 53 h 168"/>
                <a:gd name="T24" fmla="*/ 159 w 159"/>
                <a:gd name="T25" fmla="*/ 84 h 168"/>
                <a:gd name="T26" fmla="*/ 153 w 159"/>
                <a:gd name="T27" fmla="*/ 116 h 168"/>
                <a:gd name="T28" fmla="*/ 137 w 159"/>
                <a:gd name="T29" fmla="*/ 142 h 168"/>
                <a:gd name="T30" fmla="*/ 112 w 159"/>
                <a:gd name="T31" fmla="*/ 161 h 168"/>
                <a:gd name="T32" fmla="*/ 79 w 159"/>
                <a:gd name="T33" fmla="*/ 168 h 168"/>
                <a:gd name="T34" fmla="*/ 47 w 159"/>
                <a:gd name="T35" fmla="*/ 84 h 168"/>
                <a:gd name="T36" fmla="*/ 49 w 159"/>
                <a:gd name="T37" fmla="*/ 100 h 168"/>
                <a:gd name="T38" fmla="*/ 55 w 159"/>
                <a:gd name="T39" fmla="*/ 114 h 168"/>
                <a:gd name="T40" fmla="*/ 65 w 159"/>
                <a:gd name="T41" fmla="*/ 124 h 168"/>
                <a:gd name="T42" fmla="*/ 80 w 159"/>
                <a:gd name="T43" fmla="*/ 127 h 168"/>
                <a:gd name="T44" fmla="*/ 95 w 159"/>
                <a:gd name="T45" fmla="*/ 124 h 168"/>
                <a:gd name="T46" fmla="*/ 105 w 159"/>
                <a:gd name="T47" fmla="*/ 114 h 168"/>
                <a:gd name="T48" fmla="*/ 111 w 159"/>
                <a:gd name="T49" fmla="*/ 99 h 168"/>
                <a:gd name="T50" fmla="*/ 113 w 159"/>
                <a:gd name="T51" fmla="*/ 83 h 168"/>
                <a:gd name="T52" fmla="*/ 111 w 159"/>
                <a:gd name="T53" fmla="*/ 67 h 168"/>
                <a:gd name="T54" fmla="*/ 105 w 159"/>
                <a:gd name="T55" fmla="*/ 53 h 168"/>
                <a:gd name="T56" fmla="*/ 94 w 159"/>
                <a:gd name="T57" fmla="*/ 44 h 168"/>
                <a:gd name="T58" fmla="*/ 80 w 159"/>
                <a:gd name="T59" fmla="*/ 40 h 168"/>
                <a:gd name="T60" fmla="*/ 65 w 159"/>
                <a:gd name="T61" fmla="*/ 44 h 168"/>
                <a:gd name="T62" fmla="*/ 55 w 159"/>
                <a:gd name="T63" fmla="*/ 54 h 168"/>
                <a:gd name="T64" fmla="*/ 49 w 159"/>
                <a:gd name="T65" fmla="*/ 68 h 168"/>
                <a:gd name="T66" fmla="*/ 47 w 159"/>
                <a:gd name="T67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168">
                  <a:moveTo>
                    <a:pt x="79" y="168"/>
                  </a:moveTo>
                  <a:cubicBezTo>
                    <a:pt x="68" y="168"/>
                    <a:pt x="57" y="165"/>
                    <a:pt x="47" y="161"/>
                  </a:cubicBezTo>
                  <a:cubicBezTo>
                    <a:pt x="37" y="156"/>
                    <a:pt x="29" y="149"/>
                    <a:pt x="22" y="142"/>
                  </a:cubicBezTo>
                  <a:cubicBezTo>
                    <a:pt x="15" y="134"/>
                    <a:pt x="10" y="125"/>
                    <a:pt x="6" y="115"/>
                  </a:cubicBezTo>
                  <a:cubicBezTo>
                    <a:pt x="2" y="105"/>
                    <a:pt x="0" y="94"/>
                    <a:pt x="0" y="83"/>
                  </a:cubicBezTo>
                  <a:cubicBezTo>
                    <a:pt x="0" y="72"/>
                    <a:pt x="2" y="62"/>
                    <a:pt x="6" y="52"/>
                  </a:cubicBezTo>
                  <a:cubicBezTo>
                    <a:pt x="10" y="42"/>
                    <a:pt x="16" y="33"/>
                    <a:pt x="23" y="25"/>
                  </a:cubicBezTo>
                  <a:cubicBezTo>
                    <a:pt x="30" y="17"/>
                    <a:pt x="39" y="11"/>
                    <a:pt x="48" y="7"/>
                  </a:cubicBezTo>
                  <a:cubicBezTo>
                    <a:pt x="58" y="2"/>
                    <a:pt x="69" y="0"/>
                    <a:pt x="80" y="0"/>
                  </a:cubicBezTo>
                  <a:cubicBezTo>
                    <a:pt x="92" y="0"/>
                    <a:pt x="103" y="2"/>
                    <a:pt x="113" y="7"/>
                  </a:cubicBezTo>
                  <a:cubicBezTo>
                    <a:pt x="123" y="12"/>
                    <a:pt x="131" y="18"/>
                    <a:pt x="138" y="26"/>
                  </a:cubicBezTo>
                  <a:cubicBezTo>
                    <a:pt x="145" y="34"/>
                    <a:pt x="150" y="43"/>
                    <a:pt x="154" y="53"/>
                  </a:cubicBezTo>
                  <a:cubicBezTo>
                    <a:pt x="158" y="63"/>
                    <a:pt x="159" y="74"/>
                    <a:pt x="159" y="84"/>
                  </a:cubicBezTo>
                  <a:cubicBezTo>
                    <a:pt x="159" y="95"/>
                    <a:pt x="157" y="106"/>
                    <a:pt x="153" y="116"/>
                  </a:cubicBezTo>
                  <a:cubicBezTo>
                    <a:pt x="149" y="126"/>
                    <a:pt x="144" y="135"/>
                    <a:pt x="137" y="142"/>
                  </a:cubicBezTo>
                  <a:cubicBezTo>
                    <a:pt x="130" y="150"/>
                    <a:pt x="122" y="156"/>
                    <a:pt x="112" y="161"/>
                  </a:cubicBezTo>
                  <a:cubicBezTo>
                    <a:pt x="102" y="166"/>
                    <a:pt x="91" y="168"/>
                    <a:pt x="79" y="168"/>
                  </a:cubicBezTo>
                  <a:close/>
                  <a:moveTo>
                    <a:pt x="47" y="84"/>
                  </a:moveTo>
                  <a:cubicBezTo>
                    <a:pt x="47" y="89"/>
                    <a:pt x="47" y="95"/>
                    <a:pt x="49" y="100"/>
                  </a:cubicBezTo>
                  <a:cubicBezTo>
                    <a:pt x="50" y="105"/>
                    <a:pt x="52" y="110"/>
                    <a:pt x="55" y="114"/>
                  </a:cubicBezTo>
                  <a:cubicBezTo>
                    <a:pt x="58" y="118"/>
                    <a:pt x="61" y="121"/>
                    <a:pt x="65" y="124"/>
                  </a:cubicBezTo>
                  <a:cubicBezTo>
                    <a:pt x="69" y="126"/>
                    <a:pt x="74" y="127"/>
                    <a:pt x="80" y="127"/>
                  </a:cubicBezTo>
                  <a:cubicBezTo>
                    <a:pt x="86" y="127"/>
                    <a:pt x="91" y="126"/>
                    <a:pt x="95" y="124"/>
                  </a:cubicBezTo>
                  <a:cubicBezTo>
                    <a:pt x="99" y="121"/>
                    <a:pt x="103" y="118"/>
                    <a:pt x="105" y="114"/>
                  </a:cubicBezTo>
                  <a:cubicBezTo>
                    <a:pt x="108" y="109"/>
                    <a:pt x="110" y="105"/>
                    <a:pt x="111" y="99"/>
                  </a:cubicBezTo>
                  <a:cubicBezTo>
                    <a:pt x="112" y="94"/>
                    <a:pt x="113" y="89"/>
                    <a:pt x="113" y="83"/>
                  </a:cubicBezTo>
                  <a:cubicBezTo>
                    <a:pt x="113" y="78"/>
                    <a:pt x="112" y="72"/>
                    <a:pt x="111" y="67"/>
                  </a:cubicBezTo>
                  <a:cubicBezTo>
                    <a:pt x="110" y="62"/>
                    <a:pt x="108" y="57"/>
                    <a:pt x="105" y="53"/>
                  </a:cubicBezTo>
                  <a:cubicBezTo>
                    <a:pt x="102" y="49"/>
                    <a:pt x="99" y="46"/>
                    <a:pt x="94" y="44"/>
                  </a:cubicBezTo>
                  <a:cubicBezTo>
                    <a:pt x="90" y="41"/>
                    <a:pt x="85" y="40"/>
                    <a:pt x="80" y="40"/>
                  </a:cubicBezTo>
                  <a:cubicBezTo>
                    <a:pt x="74" y="40"/>
                    <a:pt x="69" y="41"/>
                    <a:pt x="65" y="44"/>
                  </a:cubicBezTo>
                  <a:cubicBezTo>
                    <a:pt x="61" y="46"/>
                    <a:pt x="57" y="50"/>
                    <a:pt x="55" y="54"/>
                  </a:cubicBezTo>
                  <a:cubicBezTo>
                    <a:pt x="52" y="58"/>
                    <a:pt x="50" y="63"/>
                    <a:pt x="49" y="68"/>
                  </a:cubicBezTo>
                  <a:cubicBezTo>
                    <a:pt x="47" y="73"/>
                    <a:pt x="47" y="78"/>
                    <a:pt x="4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68"/>
            <p:cNvSpPr>
              <a:spLocks noEditPoints="1"/>
            </p:cNvSpPr>
            <p:nvPr/>
          </p:nvSpPr>
          <p:spPr bwMode="auto">
            <a:xfrm>
              <a:off x="7486651" y="2001838"/>
              <a:ext cx="101600" cy="133350"/>
            </a:xfrm>
            <a:custGeom>
              <a:avLst/>
              <a:gdLst>
                <a:gd name="T0" fmla="*/ 82 w 135"/>
                <a:gd name="T1" fmla="*/ 128 h 175"/>
                <a:gd name="T2" fmla="*/ 59 w 135"/>
                <a:gd name="T3" fmla="*/ 123 h 175"/>
                <a:gd name="T4" fmla="*/ 44 w 135"/>
                <a:gd name="T5" fmla="*/ 107 h 175"/>
                <a:gd name="T6" fmla="*/ 44 w 135"/>
                <a:gd name="T7" fmla="*/ 175 h 175"/>
                <a:gd name="T8" fmla="*/ 0 w 135"/>
                <a:gd name="T9" fmla="*/ 175 h 175"/>
                <a:gd name="T10" fmla="*/ 0 w 135"/>
                <a:gd name="T11" fmla="*/ 3 h 175"/>
                <a:gd name="T12" fmla="*/ 38 w 135"/>
                <a:gd name="T13" fmla="*/ 3 h 175"/>
                <a:gd name="T14" fmla="*/ 38 w 135"/>
                <a:gd name="T15" fmla="*/ 21 h 175"/>
                <a:gd name="T16" fmla="*/ 54 w 135"/>
                <a:gd name="T17" fmla="*/ 6 h 175"/>
                <a:gd name="T18" fmla="*/ 78 w 135"/>
                <a:gd name="T19" fmla="*/ 0 h 175"/>
                <a:gd name="T20" fmla="*/ 100 w 135"/>
                <a:gd name="T21" fmla="*/ 5 h 175"/>
                <a:gd name="T22" fmla="*/ 118 w 135"/>
                <a:gd name="T23" fmla="*/ 18 h 175"/>
                <a:gd name="T24" fmla="*/ 130 w 135"/>
                <a:gd name="T25" fmla="*/ 38 h 175"/>
                <a:gd name="T26" fmla="*/ 135 w 135"/>
                <a:gd name="T27" fmla="*/ 64 h 175"/>
                <a:gd name="T28" fmla="*/ 131 w 135"/>
                <a:gd name="T29" fmla="*/ 89 h 175"/>
                <a:gd name="T30" fmla="*/ 120 w 135"/>
                <a:gd name="T31" fmla="*/ 110 h 175"/>
                <a:gd name="T32" fmla="*/ 103 w 135"/>
                <a:gd name="T33" fmla="*/ 123 h 175"/>
                <a:gd name="T34" fmla="*/ 82 w 135"/>
                <a:gd name="T35" fmla="*/ 128 h 175"/>
                <a:gd name="T36" fmla="*/ 67 w 135"/>
                <a:gd name="T37" fmla="*/ 90 h 175"/>
                <a:gd name="T38" fmla="*/ 76 w 135"/>
                <a:gd name="T39" fmla="*/ 88 h 175"/>
                <a:gd name="T40" fmla="*/ 83 w 135"/>
                <a:gd name="T41" fmla="*/ 83 h 175"/>
                <a:gd name="T42" fmla="*/ 88 w 135"/>
                <a:gd name="T43" fmla="*/ 74 h 175"/>
                <a:gd name="T44" fmla="*/ 89 w 135"/>
                <a:gd name="T45" fmla="*/ 63 h 175"/>
                <a:gd name="T46" fmla="*/ 83 w 135"/>
                <a:gd name="T47" fmla="*/ 45 h 175"/>
                <a:gd name="T48" fmla="*/ 65 w 135"/>
                <a:gd name="T49" fmla="*/ 38 h 175"/>
                <a:gd name="T50" fmla="*/ 44 w 135"/>
                <a:gd name="T51" fmla="*/ 50 h 175"/>
                <a:gd name="T52" fmla="*/ 44 w 135"/>
                <a:gd name="T53" fmla="*/ 72 h 175"/>
                <a:gd name="T54" fmla="*/ 54 w 135"/>
                <a:gd name="T55" fmla="*/ 85 h 175"/>
                <a:gd name="T56" fmla="*/ 67 w 135"/>
                <a:gd name="T57" fmla="*/ 9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75">
                  <a:moveTo>
                    <a:pt x="82" y="128"/>
                  </a:moveTo>
                  <a:cubicBezTo>
                    <a:pt x="73" y="128"/>
                    <a:pt x="66" y="126"/>
                    <a:pt x="59" y="123"/>
                  </a:cubicBezTo>
                  <a:cubicBezTo>
                    <a:pt x="53" y="119"/>
                    <a:pt x="48" y="114"/>
                    <a:pt x="44" y="107"/>
                  </a:cubicBezTo>
                  <a:cubicBezTo>
                    <a:pt x="44" y="175"/>
                    <a:pt x="44" y="175"/>
                    <a:pt x="44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2" y="14"/>
                    <a:pt x="48" y="9"/>
                    <a:pt x="54" y="6"/>
                  </a:cubicBezTo>
                  <a:cubicBezTo>
                    <a:pt x="61" y="2"/>
                    <a:pt x="68" y="0"/>
                    <a:pt x="78" y="0"/>
                  </a:cubicBezTo>
                  <a:cubicBezTo>
                    <a:pt x="86" y="0"/>
                    <a:pt x="93" y="2"/>
                    <a:pt x="100" y="5"/>
                  </a:cubicBezTo>
                  <a:cubicBezTo>
                    <a:pt x="108" y="8"/>
                    <a:pt x="113" y="13"/>
                    <a:pt x="118" y="18"/>
                  </a:cubicBezTo>
                  <a:cubicBezTo>
                    <a:pt x="123" y="24"/>
                    <a:pt x="127" y="31"/>
                    <a:pt x="130" y="38"/>
                  </a:cubicBezTo>
                  <a:cubicBezTo>
                    <a:pt x="133" y="46"/>
                    <a:pt x="135" y="55"/>
                    <a:pt x="135" y="64"/>
                  </a:cubicBezTo>
                  <a:cubicBezTo>
                    <a:pt x="135" y="73"/>
                    <a:pt x="133" y="81"/>
                    <a:pt x="131" y="89"/>
                  </a:cubicBezTo>
                  <a:cubicBezTo>
                    <a:pt x="128" y="97"/>
                    <a:pt x="124" y="104"/>
                    <a:pt x="120" y="110"/>
                  </a:cubicBezTo>
                  <a:cubicBezTo>
                    <a:pt x="115" y="115"/>
                    <a:pt x="109" y="120"/>
                    <a:pt x="103" y="123"/>
                  </a:cubicBezTo>
                  <a:cubicBezTo>
                    <a:pt x="97" y="126"/>
                    <a:pt x="90" y="128"/>
                    <a:pt x="82" y="128"/>
                  </a:cubicBezTo>
                  <a:close/>
                  <a:moveTo>
                    <a:pt x="67" y="90"/>
                  </a:moveTo>
                  <a:cubicBezTo>
                    <a:pt x="70" y="90"/>
                    <a:pt x="73" y="90"/>
                    <a:pt x="76" y="88"/>
                  </a:cubicBezTo>
                  <a:cubicBezTo>
                    <a:pt x="79" y="87"/>
                    <a:pt x="81" y="85"/>
                    <a:pt x="83" y="83"/>
                  </a:cubicBezTo>
                  <a:cubicBezTo>
                    <a:pt x="85" y="80"/>
                    <a:pt x="86" y="77"/>
                    <a:pt x="88" y="74"/>
                  </a:cubicBezTo>
                  <a:cubicBezTo>
                    <a:pt x="89" y="71"/>
                    <a:pt x="89" y="67"/>
                    <a:pt x="89" y="63"/>
                  </a:cubicBezTo>
                  <a:cubicBezTo>
                    <a:pt x="89" y="56"/>
                    <a:pt x="87" y="49"/>
                    <a:pt x="83" y="45"/>
                  </a:cubicBezTo>
                  <a:cubicBezTo>
                    <a:pt x="78" y="40"/>
                    <a:pt x="72" y="38"/>
                    <a:pt x="65" y="38"/>
                  </a:cubicBezTo>
                  <a:cubicBezTo>
                    <a:pt x="57" y="38"/>
                    <a:pt x="50" y="42"/>
                    <a:pt x="44" y="50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6" y="77"/>
                    <a:pt x="49" y="82"/>
                    <a:pt x="54" y="85"/>
                  </a:cubicBezTo>
                  <a:cubicBezTo>
                    <a:pt x="58" y="89"/>
                    <a:pt x="62" y="90"/>
                    <a:pt x="6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69"/>
            <p:cNvSpPr/>
            <p:nvPr/>
          </p:nvSpPr>
          <p:spPr bwMode="auto">
            <a:xfrm>
              <a:off x="7594601" y="1974850"/>
              <a:ext cx="69850" cy="125413"/>
            </a:xfrm>
            <a:custGeom>
              <a:avLst/>
              <a:gdLst>
                <a:gd name="T0" fmla="*/ 93 w 93"/>
                <a:gd name="T1" fmla="*/ 155 h 164"/>
                <a:gd name="T2" fmla="*/ 73 w 93"/>
                <a:gd name="T3" fmla="*/ 161 h 164"/>
                <a:gd name="T4" fmla="*/ 52 w 93"/>
                <a:gd name="T5" fmla="*/ 164 h 164"/>
                <a:gd name="T6" fmla="*/ 38 w 93"/>
                <a:gd name="T7" fmla="*/ 162 h 164"/>
                <a:gd name="T8" fmla="*/ 26 w 93"/>
                <a:gd name="T9" fmla="*/ 156 h 164"/>
                <a:gd name="T10" fmla="*/ 18 w 93"/>
                <a:gd name="T11" fmla="*/ 145 h 164"/>
                <a:gd name="T12" fmla="*/ 15 w 93"/>
                <a:gd name="T13" fmla="*/ 128 h 164"/>
                <a:gd name="T14" fmla="*/ 15 w 93"/>
                <a:gd name="T15" fmla="*/ 72 h 164"/>
                <a:gd name="T16" fmla="*/ 0 w 93"/>
                <a:gd name="T17" fmla="*/ 72 h 164"/>
                <a:gd name="T18" fmla="*/ 0 w 93"/>
                <a:gd name="T19" fmla="*/ 39 h 164"/>
                <a:gd name="T20" fmla="*/ 15 w 93"/>
                <a:gd name="T21" fmla="*/ 39 h 164"/>
                <a:gd name="T22" fmla="*/ 15 w 93"/>
                <a:gd name="T23" fmla="*/ 0 h 164"/>
                <a:gd name="T24" fmla="*/ 60 w 93"/>
                <a:gd name="T25" fmla="*/ 0 h 164"/>
                <a:gd name="T26" fmla="*/ 60 w 93"/>
                <a:gd name="T27" fmla="*/ 39 h 164"/>
                <a:gd name="T28" fmla="*/ 84 w 93"/>
                <a:gd name="T29" fmla="*/ 39 h 164"/>
                <a:gd name="T30" fmla="*/ 84 w 93"/>
                <a:gd name="T31" fmla="*/ 72 h 164"/>
                <a:gd name="T32" fmla="*/ 60 w 93"/>
                <a:gd name="T33" fmla="*/ 72 h 164"/>
                <a:gd name="T34" fmla="*/ 60 w 93"/>
                <a:gd name="T35" fmla="*/ 113 h 164"/>
                <a:gd name="T36" fmla="*/ 62 w 93"/>
                <a:gd name="T37" fmla="*/ 121 h 164"/>
                <a:gd name="T38" fmla="*/ 69 w 93"/>
                <a:gd name="T39" fmla="*/ 124 h 164"/>
                <a:gd name="T40" fmla="*/ 77 w 93"/>
                <a:gd name="T41" fmla="*/ 123 h 164"/>
                <a:gd name="T42" fmla="*/ 85 w 93"/>
                <a:gd name="T43" fmla="*/ 120 h 164"/>
                <a:gd name="T44" fmla="*/ 93 w 93"/>
                <a:gd name="T45" fmla="*/ 1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64">
                  <a:moveTo>
                    <a:pt x="93" y="155"/>
                  </a:moveTo>
                  <a:cubicBezTo>
                    <a:pt x="87" y="157"/>
                    <a:pt x="80" y="160"/>
                    <a:pt x="73" y="161"/>
                  </a:cubicBezTo>
                  <a:cubicBezTo>
                    <a:pt x="66" y="163"/>
                    <a:pt x="59" y="164"/>
                    <a:pt x="52" y="164"/>
                  </a:cubicBezTo>
                  <a:cubicBezTo>
                    <a:pt x="47" y="164"/>
                    <a:pt x="42" y="163"/>
                    <a:pt x="38" y="162"/>
                  </a:cubicBezTo>
                  <a:cubicBezTo>
                    <a:pt x="33" y="161"/>
                    <a:pt x="29" y="159"/>
                    <a:pt x="26" y="156"/>
                  </a:cubicBezTo>
                  <a:cubicBezTo>
                    <a:pt x="23" y="153"/>
                    <a:pt x="20" y="150"/>
                    <a:pt x="18" y="145"/>
                  </a:cubicBezTo>
                  <a:cubicBezTo>
                    <a:pt x="16" y="141"/>
                    <a:pt x="15" y="135"/>
                    <a:pt x="15" y="128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7"/>
                    <a:pt x="61" y="120"/>
                    <a:pt x="62" y="121"/>
                  </a:cubicBezTo>
                  <a:cubicBezTo>
                    <a:pt x="64" y="123"/>
                    <a:pt x="66" y="124"/>
                    <a:pt x="69" y="124"/>
                  </a:cubicBezTo>
                  <a:cubicBezTo>
                    <a:pt x="71" y="124"/>
                    <a:pt x="74" y="123"/>
                    <a:pt x="77" y="123"/>
                  </a:cubicBezTo>
                  <a:cubicBezTo>
                    <a:pt x="80" y="122"/>
                    <a:pt x="82" y="121"/>
                    <a:pt x="85" y="120"/>
                  </a:cubicBezTo>
                  <a:cubicBezTo>
                    <a:pt x="93" y="155"/>
                    <a:pt x="93" y="155"/>
                    <a:pt x="93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70"/>
            <p:cNvSpPr>
              <a:spLocks noEditPoints="1"/>
            </p:cNvSpPr>
            <p:nvPr/>
          </p:nvSpPr>
          <p:spPr bwMode="auto">
            <a:xfrm>
              <a:off x="7675564" y="1968500"/>
              <a:ext cx="33338" cy="130175"/>
            </a:xfrm>
            <a:custGeom>
              <a:avLst/>
              <a:gdLst>
                <a:gd name="T0" fmla="*/ 0 w 21"/>
                <a:gd name="T1" fmla="*/ 82 h 82"/>
                <a:gd name="T2" fmla="*/ 0 w 21"/>
                <a:gd name="T3" fmla="*/ 23 h 82"/>
                <a:gd name="T4" fmla="*/ 21 w 21"/>
                <a:gd name="T5" fmla="*/ 23 h 82"/>
                <a:gd name="T6" fmla="*/ 21 w 21"/>
                <a:gd name="T7" fmla="*/ 82 h 82"/>
                <a:gd name="T8" fmla="*/ 0 w 21"/>
                <a:gd name="T9" fmla="*/ 82 h 82"/>
                <a:gd name="T10" fmla="*/ 0 w 21"/>
                <a:gd name="T11" fmla="*/ 82 h 82"/>
                <a:gd name="T12" fmla="*/ 0 w 21"/>
                <a:gd name="T13" fmla="*/ 17 h 82"/>
                <a:gd name="T14" fmla="*/ 0 w 21"/>
                <a:gd name="T15" fmla="*/ 0 h 82"/>
                <a:gd name="T16" fmla="*/ 21 w 21"/>
                <a:gd name="T17" fmla="*/ 0 h 82"/>
                <a:gd name="T18" fmla="*/ 21 w 21"/>
                <a:gd name="T19" fmla="*/ 17 h 82"/>
                <a:gd name="T20" fmla="*/ 0 w 21"/>
                <a:gd name="T21" fmla="*/ 17 h 82"/>
                <a:gd name="T22" fmla="*/ 0 w 21"/>
                <a:gd name="T23" fmla="*/ 1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82">
                  <a:moveTo>
                    <a:pt x="0" y="82"/>
                  </a:moveTo>
                  <a:lnTo>
                    <a:pt x="0" y="23"/>
                  </a:lnTo>
                  <a:lnTo>
                    <a:pt x="21" y="23"/>
                  </a:lnTo>
                  <a:lnTo>
                    <a:pt x="21" y="82"/>
                  </a:lnTo>
                  <a:lnTo>
                    <a:pt x="0" y="82"/>
                  </a:lnTo>
                  <a:lnTo>
                    <a:pt x="0" y="82"/>
                  </a:lnTo>
                  <a:close/>
                  <a:moveTo>
                    <a:pt x="0" y="17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71"/>
            <p:cNvSpPr>
              <a:spLocks noEditPoints="1"/>
            </p:cNvSpPr>
            <p:nvPr/>
          </p:nvSpPr>
          <p:spPr bwMode="auto">
            <a:xfrm>
              <a:off x="7720014" y="2001838"/>
              <a:ext cx="103188" cy="98425"/>
            </a:xfrm>
            <a:custGeom>
              <a:avLst/>
              <a:gdLst>
                <a:gd name="T0" fmla="*/ 67 w 135"/>
                <a:gd name="T1" fmla="*/ 128 h 128"/>
                <a:gd name="T2" fmla="*/ 38 w 135"/>
                <a:gd name="T3" fmla="*/ 123 h 128"/>
                <a:gd name="T4" fmla="*/ 17 w 135"/>
                <a:gd name="T5" fmla="*/ 109 h 128"/>
                <a:gd name="T6" fmla="*/ 4 w 135"/>
                <a:gd name="T7" fmla="*/ 88 h 128"/>
                <a:gd name="T8" fmla="*/ 0 w 135"/>
                <a:gd name="T9" fmla="*/ 64 h 128"/>
                <a:gd name="T10" fmla="*/ 4 w 135"/>
                <a:gd name="T11" fmla="*/ 40 h 128"/>
                <a:gd name="T12" fmla="*/ 17 w 135"/>
                <a:gd name="T13" fmla="*/ 20 h 128"/>
                <a:gd name="T14" fmla="*/ 38 w 135"/>
                <a:gd name="T15" fmla="*/ 6 h 128"/>
                <a:gd name="T16" fmla="*/ 67 w 135"/>
                <a:gd name="T17" fmla="*/ 0 h 128"/>
                <a:gd name="T18" fmla="*/ 96 w 135"/>
                <a:gd name="T19" fmla="*/ 6 h 128"/>
                <a:gd name="T20" fmla="*/ 117 w 135"/>
                <a:gd name="T21" fmla="*/ 20 h 128"/>
                <a:gd name="T22" fmla="*/ 130 w 135"/>
                <a:gd name="T23" fmla="*/ 40 h 128"/>
                <a:gd name="T24" fmla="*/ 135 w 135"/>
                <a:gd name="T25" fmla="*/ 64 h 128"/>
                <a:gd name="T26" fmla="*/ 130 w 135"/>
                <a:gd name="T27" fmla="*/ 88 h 128"/>
                <a:gd name="T28" fmla="*/ 117 w 135"/>
                <a:gd name="T29" fmla="*/ 109 h 128"/>
                <a:gd name="T30" fmla="*/ 96 w 135"/>
                <a:gd name="T31" fmla="*/ 123 h 128"/>
                <a:gd name="T32" fmla="*/ 67 w 135"/>
                <a:gd name="T33" fmla="*/ 128 h 128"/>
                <a:gd name="T34" fmla="*/ 46 w 135"/>
                <a:gd name="T35" fmla="*/ 64 h 128"/>
                <a:gd name="T36" fmla="*/ 52 w 135"/>
                <a:gd name="T37" fmla="*/ 83 h 128"/>
                <a:gd name="T38" fmla="*/ 67 w 135"/>
                <a:gd name="T39" fmla="*/ 90 h 128"/>
                <a:gd name="T40" fmla="*/ 83 w 135"/>
                <a:gd name="T41" fmla="*/ 83 h 128"/>
                <a:gd name="T42" fmla="*/ 89 w 135"/>
                <a:gd name="T43" fmla="*/ 64 h 128"/>
                <a:gd name="T44" fmla="*/ 83 w 135"/>
                <a:gd name="T45" fmla="*/ 45 h 128"/>
                <a:gd name="T46" fmla="*/ 67 w 135"/>
                <a:gd name="T47" fmla="*/ 38 h 128"/>
                <a:gd name="T48" fmla="*/ 52 w 135"/>
                <a:gd name="T49" fmla="*/ 45 h 128"/>
                <a:gd name="T50" fmla="*/ 46 w 135"/>
                <a:gd name="T51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128">
                  <a:moveTo>
                    <a:pt x="67" y="128"/>
                  </a:moveTo>
                  <a:cubicBezTo>
                    <a:pt x="56" y="128"/>
                    <a:pt x="46" y="126"/>
                    <a:pt x="38" y="123"/>
                  </a:cubicBezTo>
                  <a:cubicBezTo>
                    <a:pt x="30" y="119"/>
                    <a:pt x="23" y="114"/>
                    <a:pt x="17" y="109"/>
                  </a:cubicBezTo>
                  <a:cubicBezTo>
                    <a:pt x="11" y="103"/>
                    <a:pt x="7" y="96"/>
                    <a:pt x="4" y="88"/>
                  </a:cubicBezTo>
                  <a:cubicBezTo>
                    <a:pt x="1" y="81"/>
                    <a:pt x="0" y="72"/>
                    <a:pt x="0" y="64"/>
                  </a:cubicBezTo>
                  <a:cubicBezTo>
                    <a:pt x="0" y="56"/>
                    <a:pt x="1" y="48"/>
                    <a:pt x="4" y="40"/>
                  </a:cubicBezTo>
                  <a:cubicBezTo>
                    <a:pt x="7" y="32"/>
                    <a:pt x="11" y="25"/>
                    <a:pt x="17" y="20"/>
                  </a:cubicBezTo>
                  <a:cubicBezTo>
                    <a:pt x="23" y="14"/>
                    <a:pt x="30" y="9"/>
                    <a:pt x="38" y="6"/>
                  </a:cubicBezTo>
                  <a:cubicBezTo>
                    <a:pt x="46" y="2"/>
                    <a:pt x="56" y="0"/>
                    <a:pt x="67" y="0"/>
                  </a:cubicBezTo>
                  <a:cubicBezTo>
                    <a:pt x="78" y="0"/>
                    <a:pt x="88" y="2"/>
                    <a:pt x="96" y="6"/>
                  </a:cubicBezTo>
                  <a:cubicBezTo>
                    <a:pt x="105" y="9"/>
                    <a:pt x="112" y="14"/>
                    <a:pt x="117" y="20"/>
                  </a:cubicBezTo>
                  <a:cubicBezTo>
                    <a:pt x="123" y="25"/>
                    <a:pt x="127" y="32"/>
                    <a:pt x="130" y="40"/>
                  </a:cubicBezTo>
                  <a:cubicBezTo>
                    <a:pt x="133" y="48"/>
                    <a:pt x="135" y="56"/>
                    <a:pt x="135" y="64"/>
                  </a:cubicBezTo>
                  <a:cubicBezTo>
                    <a:pt x="135" y="72"/>
                    <a:pt x="133" y="81"/>
                    <a:pt x="130" y="88"/>
                  </a:cubicBezTo>
                  <a:cubicBezTo>
                    <a:pt x="127" y="96"/>
                    <a:pt x="123" y="103"/>
                    <a:pt x="117" y="109"/>
                  </a:cubicBezTo>
                  <a:cubicBezTo>
                    <a:pt x="112" y="114"/>
                    <a:pt x="105" y="119"/>
                    <a:pt x="96" y="123"/>
                  </a:cubicBezTo>
                  <a:cubicBezTo>
                    <a:pt x="88" y="126"/>
                    <a:pt x="78" y="128"/>
                    <a:pt x="67" y="128"/>
                  </a:cubicBezTo>
                  <a:close/>
                  <a:moveTo>
                    <a:pt x="46" y="64"/>
                  </a:moveTo>
                  <a:cubicBezTo>
                    <a:pt x="46" y="72"/>
                    <a:pt x="48" y="79"/>
                    <a:pt x="52" y="83"/>
                  </a:cubicBezTo>
                  <a:cubicBezTo>
                    <a:pt x="56" y="88"/>
                    <a:pt x="61" y="90"/>
                    <a:pt x="67" y="90"/>
                  </a:cubicBezTo>
                  <a:cubicBezTo>
                    <a:pt x="74" y="90"/>
                    <a:pt x="79" y="88"/>
                    <a:pt x="83" y="83"/>
                  </a:cubicBezTo>
                  <a:cubicBezTo>
                    <a:pt x="87" y="79"/>
                    <a:pt x="89" y="72"/>
                    <a:pt x="89" y="64"/>
                  </a:cubicBezTo>
                  <a:cubicBezTo>
                    <a:pt x="89" y="56"/>
                    <a:pt x="87" y="49"/>
                    <a:pt x="83" y="45"/>
                  </a:cubicBezTo>
                  <a:cubicBezTo>
                    <a:pt x="79" y="40"/>
                    <a:pt x="74" y="38"/>
                    <a:pt x="67" y="38"/>
                  </a:cubicBezTo>
                  <a:cubicBezTo>
                    <a:pt x="61" y="38"/>
                    <a:pt x="56" y="40"/>
                    <a:pt x="52" y="45"/>
                  </a:cubicBezTo>
                  <a:cubicBezTo>
                    <a:pt x="48" y="49"/>
                    <a:pt x="46" y="56"/>
                    <a:pt x="46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72"/>
            <p:cNvSpPr/>
            <p:nvPr/>
          </p:nvSpPr>
          <p:spPr bwMode="auto">
            <a:xfrm>
              <a:off x="7834314" y="2001838"/>
              <a:ext cx="95250" cy="96838"/>
            </a:xfrm>
            <a:custGeom>
              <a:avLst/>
              <a:gdLst>
                <a:gd name="T0" fmla="*/ 124 w 124"/>
                <a:gd name="T1" fmla="*/ 126 h 126"/>
                <a:gd name="T2" fmla="*/ 79 w 124"/>
                <a:gd name="T3" fmla="*/ 126 h 126"/>
                <a:gd name="T4" fmla="*/ 79 w 124"/>
                <a:gd name="T5" fmla="*/ 56 h 126"/>
                <a:gd name="T6" fmla="*/ 75 w 124"/>
                <a:gd name="T7" fmla="*/ 43 h 126"/>
                <a:gd name="T8" fmla="*/ 66 w 124"/>
                <a:gd name="T9" fmla="*/ 39 h 126"/>
                <a:gd name="T10" fmla="*/ 54 w 124"/>
                <a:gd name="T11" fmla="*/ 44 h 126"/>
                <a:gd name="T12" fmla="*/ 45 w 124"/>
                <a:gd name="T13" fmla="*/ 57 h 126"/>
                <a:gd name="T14" fmla="*/ 45 w 124"/>
                <a:gd name="T15" fmla="*/ 126 h 126"/>
                <a:gd name="T16" fmla="*/ 0 w 124"/>
                <a:gd name="T17" fmla="*/ 126 h 126"/>
                <a:gd name="T18" fmla="*/ 0 w 124"/>
                <a:gd name="T19" fmla="*/ 3 h 126"/>
                <a:gd name="T20" fmla="*/ 40 w 124"/>
                <a:gd name="T21" fmla="*/ 3 h 126"/>
                <a:gd name="T22" fmla="*/ 40 w 124"/>
                <a:gd name="T23" fmla="*/ 21 h 126"/>
                <a:gd name="T24" fmla="*/ 58 w 124"/>
                <a:gd name="T25" fmla="*/ 6 h 126"/>
                <a:gd name="T26" fmla="*/ 86 w 124"/>
                <a:gd name="T27" fmla="*/ 0 h 126"/>
                <a:gd name="T28" fmla="*/ 106 w 124"/>
                <a:gd name="T29" fmla="*/ 5 h 126"/>
                <a:gd name="T30" fmla="*/ 118 w 124"/>
                <a:gd name="T31" fmla="*/ 16 h 126"/>
                <a:gd name="T32" fmla="*/ 123 w 124"/>
                <a:gd name="T33" fmla="*/ 31 h 126"/>
                <a:gd name="T34" fmla="*/ 124 w 124"/>
                <a:gd name="T35" fmla="*/ 45 h 126"/>
                <a:gd name="T36" fmla="*/ 124 w 124"/>
                <a:gd name="T3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26">
                  <a:moveTo>
                    <a:pt x="124" y="126"/>
                  </a:moveTo>
                  <a:cubicBezTo>
                    <a:pt x="79" y="126"/>
                    <a:pt x="79" y="126"/>
                    <a:pt x="79" y="12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0"/>
                    <a:pt x="78" y="46"/>
                    <a:pt x="75" y="43"/>
                  </a:cubicBezTo>
                  <a:cubicBezTo>
                    <a:pt x="73" y="40"/>
                    <a:pt x="69" y="39"/>
                    <a:pt x="66" y="39"/>
                  </a:cubicBezTo>
                  <a:cubicBezTo>
                    <a:pt x="62" y="39"/>
                    <a:pt x="58" y="41"/>
                    <a:pt x="54" y="44"/>
                  </a:cubicBezTo>
                  <a:cubicBezTo>
                    <a:pt x="50" y="47"/>
                    <a:pt x="47" y="51"/>
                    <a:pt x="45" y="57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4" y="14"/>
                    <a:pt x="51" y="9"/>
                    <a:pt x="58" y="6"/>
                  </a:cubicBezTo>
                  <a:cubicBezTo>
                    <a:pt x="66" y="2"/>
                    <a:pt x="76" y="0"/>
                    <a:pt x="86" y="0"/>
                  </a:cubicBezTo>
                  <a:cubicBezTo>
                    <a:pt x="95" y="0"/>
                    <a:pt x="101" y="2"/>
                    <a:pt x="106" y="5"/>
                  </a:cubicBezTo>
                  <a:cubicBezTo>
                    <a:pt x="111" y="8"/>
                    <a:pt x="115" y="12"/>
                    <a:pt x="118" y="16"/>
                  </a:cubicBezTo>
                  <a:cubicBezTo>
                    <a:pt x="120" y="21"/>
                    <a:pt x="122" y="26"/>
                    <a:pt x="123" y="31"/>
                  </a:cubicBezTo>
                  <a:cubicBezTo>
                    <a:pt x="123" y="36"/>
                    <a:pt x="124" y="40"/>
                    <a:pt x="124" y="45"/>
                  </a:cubicBezTo>
                  <a:cubicBezTo>
                    <a:pt x="124" y="126"/>
                    <a:pt x="124" y="126"/>
                    <a:pt x="12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73"/>
            <p:cNvSpPr/>
            <p:nvPr/>
          </p:nvSpPr>
          <p:spPr bwMode="auto">
            <a:xfrm>
              <a:off x="7570789" y="2173288"/>
              <a:ext cx="153988" cy="215900"/>
            </a:xfrm>
            <a:custGeom>
              <a:avLst/>
              <a:gdLst>
                <a:gd name="T0" fmla="*/ 97 w 97"/>
                <a:gd name="T1" fmla="*/ 104 h 136"/>
                <a:gd name="T2" fmla="*/ 97 w 97"/>
                <a:gd name="T3" fmla="*/ 136 h 136"/>
                <a:gd name="T4" fmla="*/ 0 w 97"/>
                <a:gd name="T5" fmla="*/ 136 h 136"/>
                <a:gd name="T6" fmla="*/ 0 w 97"/>
                <a:gd name="T7" fmla="*/ 0 h 136"/>
                <a:gd name="T8" fmla="*/ 95 w 97"/>
                <a:gd name="T9" fmla="*/ 0 h 136"/>
                <a:gd name="T10" fmla="*/ 95 w 97"/>
                <a:gd name="T11" fmla="*/ 33 h 136"/>
                <a:gd name="T12" fmla="*/ 37 w 97"/>
                <a:gd name="T13" fmla="*/ 33 h 136"/>
                <a:gd name="T14" fmla="*/ 37 w 97"/>
                <a:gd name="T15" fmla="*/ 52 h 136"/>
                <a:gd name="T16" fmla="*/ 87 w 97"/>
                <a:gd name="T17" fmla="*/ 52 h 136"/>
                <a:gd name="T18" fmla="*/ 87 w 97"/>
                <a:gd name="T19" fmla="*/ 82 h 136"/>
                <a:gd name="T20" fmla="*/ 37 w 97"/>
                <a:gd name="T21" fmla="*/ 82 h 136"/>
                <a:gd name="T22" fmla="*/ 37 w 97"/>
                <a:gd name="T23" fmla="*/ 104 h 136"/>
                <a:gd name="T24" fmla="*/ 97 w 97"/>
                <a:gd name="T25" fmla="*/ 104 h 136"/>
                <a:gd name="T26" fmla="*/ 97 w 97"/>
                <a:gd name="T27" fmla="*/ 10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136">
                  <a:moveTo>
                    <a:pt x="97" y="104"/>
                  </a:moveTo>
                  <a:lnTo>
                    <a:pt x="97" y="136"/>
                  </a:lnTo>
                  <a:lnTo>
                    <a:pt x="0" y="136"/>
                  </a:lnTo>
                  <a:lnTo>
                    <a:pt x="0" y="0"/>
                  </a:lnTo>
                  <a:lnTo>
                    <a:pt x="95" y="0"/>
                  </a:lnTo>
                  <a:lnTo>
                    <a:pt x="95" y="33"/>
                  </a:lnTo>
                  <a:lnTo>
                    <a:pt x="37" y="33"/>
                  </a:lnTo>
                  <a:lnTo>
                    <a:pt x="37" y="52"/>
                  </a:lnTo>
                  <a:lnTo>
                    <a:pt x="87" y="52"/>
                  </a:lnTo>
                  <a:lnTo>
                    <a:pt x="87" y="82"/>
                  </a:lnTo>
                  <a:lnTo>
                    <a:pt x="37" y="82"/>
                  </a:lnTo>
                  <a:lnTo>
                    <a:pt x="37" y="10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7518401" y="1563688"/>
              <a:ext cx="246063" cy="241300"/>
            </a:xfrm>
            <a:custGeom>
              <a:avLst/>
              <a:gdLst>
                <a:gd name="T0" fmla="*/ 162 w 323"/>
                <a:gd name="T1" fmla="*/ 132 h 317"/>
                <a:gd name="T2" fmla="*/ 17 w 323"/>
                <a:gd name="T3" fmla="*/ 83 h 317"/>
                <a:gd name="T4" fmla="*/ 307 w 323"/>
                <a:gd name="T5" fmla="*/ 83 h 317"/>
                <a:gd name="T6" fmla="*/ 317 w 323"/>
                <a:gd name="T7" fmla="*/ 148 h 317"/>
                <a:gd name="T8" fmla="*/ 6 w 323"/>
                <a:gd name="T9" fmla="*/ 148 h 317"/>
                <a:gd name="T10" fmla="*/ 162 w 323"/>
                <a:gd name="T11" fmla="*/ 159 h 317"/>
                <a:gd name="T12" fmla="*/ 317 w 323"/>
                <a:gd name="T13" fmla="*/ 148 h 317"/>
                <a:gd name="T14" fmla="*/ 162 w 323"/>
                <a:gd name="T15" fmla="*/ 237 h 317"/>
                <a:gd name="T16" fmla="*/ 17 w 323"/>
                <a:gd name="T17" fmla="*/ 189 h 317"/>
                <a:gd name="T18" fmla="*/ 306 w 323"/>
                <a:gd name="T19" fmla="*/ 189 h 317"/>
                <a:gd name="T20" fmla="*/ 317 w 323"/>
                <a:gd name="T21" fmla="*/ 254 h 317"/>
                <a:gd name="T22" fmla="*/ 6 w 323"/>
                <a:gd name="T23" fmla="*/ 254 h 317"/>
                <a:gd name="T24" fmla="*/ 162 w 323"/>
                <a:gd name="T25" fmla="*/ 264 h 317"/>
                <a:gd name="T26" fmla="*/ 317 w 323"/>
                <a:gd name="T27" fmla="*/ 254 h 317"/>
                <a:gd name="T28" fmla="*/ 317 w 323"/>
                <a:gd name="T29" fmla="*/ 43 h 317"/>
                <a:gd name="T30" fmla="*/ 6 w 323"/>
                <a:gd name="T31" fmla="*/ 43 h 317"/>
                <a:gd name="T32" fmla="*/ 323 w 323"/>
                <a:gd name="T33" fmla="*/ 63 h 317"/>
                <a:gd name="T34" fmla="*/ 162 w 323"/>
                <a:gd name="T35" fmla="*/ 0 h 317"/>
                <a:gd name="T36" fmla="*/ 0 w 323"/>
                <a:gd name="T37" fmla="*/ 63 h 317"/>
                <a:gd name="T38" fmla="*/ 0 w 323"/>
                <a:gd name="T39" fmla="*/ 96 h 317"/>
                <a:gd name="T40" fmla="*/ 11 w 323"/>
                <a:gd name="T41" fmla="*/ 132 h 317"/>
                <a:gd name="T42" fmla="*/ 0 w 323"/>
                <a:gd name="T43" fmla="*/ 169 h 317"/>
                <a:gd name="T44" fmla="*/ 0 w 323"/>
                <a:gd name="T45" fmla="*/ 201 h 317"/>
                <a:gd name="T46" fmla="*/ 11 w 323"/>
                <a:gd name="T47" fmla="*/ 238 h 317"/>
                <a:gd name="T48" fmla="*/ 0 w 323"/>
                <a:gd name="T49" fmla="*/ 274 h 317"/>
                <a:gd name="T50" fmla="*/ 323 w 323"/>
                <a:gd name="T51" fmla="*/ 274 h 317"/>
                <a:gd name="T52" fmla="*/ 312 w 323"/>
                <a:gd name="T53" fmla="*/ 238 h 317"/>
                <a:gd name="T54" fmla="*/ 323 w 323"/>
                <a:gd name="T55" fmla="*/ 201 h 317"/>
                <a:gd name="T56" fmla="*/ 323 w 323"/>
                <a:gd name="T57" fmla="*/ 169 h 317"/>
                <a:gd name="T58" fmla="*/ 312 w 323"/>
                <a:gd name="T59" fmla="*/ 132 h 317"/>
                <a:gd name="T60" fmla="*/ 323 w 323"/>
                <a:gd name="T61" fmla="*/ 96 h 317"/>
                <a:gd name="T62" fmla="*/ 323 w 323"/>
                <a:gd name="T63" fmla="*/ 6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3" h="317">
                  <a:moveTo>
                    <a:pt x="317" y="96"/>
                  </a:moveTo>
                  <a:cubicBezTo>
                    <a:pt x="317" y="113"/>
                    <a:pt x="253" y="132"/>
                    <a:pt x="162" y="132"/>
                  </a:cubicBezTo>
                  <a:cubicBezTo>
                    <a:pt x="70" y="132"/>
                    <a:pt x="6" y="113"/>
                    <a:pt x="6" y="96"/>
                  </a:cubicBezTo>
                  <a:cubicBezTo>
                    <a:pt x="6" y="91"/>
                    <a:pt x="10" y="87"/>
                    <a:pt x="17" y="83"/>
                  </a:cubicBezTo>
                  <a:cubicBezTo>
                    <a:pt x="45" y="98"/>
                    <a:pt x="104" y="106"/>
                    <a:pt x="162" y="106"/>
                  </a:cubicBezTo>
                  <a:cubicBezTo>
                    <a:pt x="219" y="106"/>
                    <a:pt x="278" y="98"/>
                    <a:pt x="307" y="83"/>
                  </a:cubicBezTo>
                  <a:cubicBezTo>
                    <a:pt x="314" y="87"/>
                    <a:pt x="317" y="91"/>
                    <a:pt x="317" y="96"/>
                  </a:cubicBezTo>
                  <a:close/>
                  <a:moveTo>
                    <a:pt x="317" y="148"/>
                  </a:moveTo>
                  <a:cubicBezTo>
                    <a:pt x="317" y="166"/>
                    <a:pt x="253" y="185"/>
                    <a:pt x="162" y="185"/>
                  </a:cubicBezTo>
                  <a:cubicBezTo>
                    <a:pt x="70" y="185"/>
                    <a:pt x="6" y="166"/>
                    <a:pt x="6" y="148"/>
                  </a:cubicBezTo>
                  <a:cubicBezTo>
                    <a:pt x="6" y="144"/>
                    <a:pt x="10" y="140"/>
                    <a:pt x="17" y="136"/>
                  </a:cubicBezTo>
                  <a:cubicBezTo>
                    <a:pt x="45" y="151"/>
                    <a:pt x="104" y="159"/>
                    <a:pt x="162" y="159"/>
                  </a:cubicBezTo>
                  <a:cubicBezTo>
                    <a:pt x="219" y="159"/>
                    <a:pt x="278" y="151"/>
                    <a:pt x="307" y="136"/>
                  </a:cubicBezTo>
                  <a:cubicBezTo>
                    <a:pt x="314" y="140"/>
                    <a:pt x="317" y="144"/>
                    <a:pt x="317" y="148"/>
                  </a:cubicBezTo>
                  <a:close/>
                  <a:moveTo>
                    <a:pt x="317" y="201"/>
                  </a:moveTo>
                  <a:cubicBezTo>
                    <a:pt x="317" y="218"/>
                    <a:pt x="253" y="237"/>
                    <a:pt x="162" y="237"/>
                  </a:cubicBezTo>
                  <a:cubicBezTo>
                    <a:pt x="70" y="237"/>
                    <a:pt x="6" y="218"/>
                    <a:pt x="6" y="201"/>
                  </a:cubicBezTo>
                  <a:cubicBezTo>
                    <a:pt x="6" y="197"/>
                    <a:pt x="10" y="193"/>
                    <a:pt x="17" y="189"/>
                  </a:cubicBezTo>
                  <a:cubicBezTo>
                    <a:pt x="45" y="203"/>
                    <a:pt x="104" y="211"/>
                    <a:pt x="162" y="211"/>
                  </a:cubicBezTo>
                  <a:cubicBezTo>
                    <a:pt x="219" y="211"/>
                    <a:pt x="278" y="203"/>
                    <a:pt x="306" y="189"/>
                  </a:cubicBezTo>
                  <a:cubicBezTo>
                    <a:pt x="313" y="193"/>
                    <a:pt x="317" y="197"/>
                    <a:pt x="317" y="201"/>
                  </a:cubicBezTo>
                  <a:close/>
                  <a:moveTo>
                    <a:pt x="317" y="254"/>
                  </a:moveTo>
                  <a:cubicBezTo>
                    <a:pt x="317" y="271"/>
                    <a:pt x="253" y="290"/>
                    <a:pt x="162" y="290"/>
                  </a:cubicBezTo>
                  <a:cubicBezTo>
                    <a:pt x="70" y="290"/>
                    <a:pt x="6" y="271"/>
                    <a:pt x="6" y="254"/>
                  </a:cubicBezTo>
                  <a:cubicBezTo>
                    <a:pt x="6" y="250"/>
                    <a:pt x="10" y="245"/>
                    <a:pt x="17" y="241"/>
                  </a:cubicBezTo>
                  <a:cubicBezTo>
                    <a:pt x="45" y="256"/>
                    <a:pt x="104" y="264"/>
                    <a:pt x="162" y="264"/>
                  </a:cubicBezTo>
                  <a:cubicBezTo>
                    <a:pt x="219" y="264"/>
                    <a:pt x="278" y="256"/>
                    <a:pt x="306" y="241"/>
                  </a:cubicBezTo>
                  <a:cubicBezTo>
                    <a:pt x="313" y="245"/>
                    <a:pt x="317" y="250"/>
                    <a:pt x="317" y="254"/>
                  </a:cubicBezTo>
                  <a:close/>
                  <a:moveTo>
                    <a:pt x="162" y="7"/>
                  </a:moveTo>
                  <a:cubicBezTo>
                    <a:pt x="253" y="7"/>
                    <a:pt x="317" y="26"/>
                    <a:pt x="317" y="43"/>
                  </a:cubicBezTo>
                  <a:cubicBezTo>
                    <a:pt x="317" y="60"/>
                    <a:pt x="253" y="79"/>
                    <a:pt x="162" y="79"/>
                  </a:cubicBezTo>
                  <a:cubicBezTo>
                    <a:pt x="70" y="79"/>
                    <a:pt x="6" y="60"/>
                    <a:pt x="6" y="43"/>
                  </a:cubicBezTo>
                  <a:cubicBezTo>
                    <a:pt x="6" y="26"/>
                    <a:pt x="70" y="7"/>
                    <a:pt x="162" y="7"/>
                  </a:cubicBezTo>
                  <a:close/>
                  <a:moveTo>
                    <a:pt x="323" y="63"/>
                  </a:moveTo>
                  <a:cubicBezTo>
                    <a:pt x="323" y="43"/>
                    <a:pt x="323" y="43"/>
                    <a:pt x="323" y="43"/>
                  </a:cubicBezTo>
                  <a:cubicBezTo>
                    <a:pt x="323" y="15"/>
                    <a:pt x="240" y="0"/>
                    <a:pt x="162" y="0"/>
                  </a:cubicBezTo>
                  <a:cubicBezTo>
                    <a:pt x="83" y="0"/>
                    <a:pt x="0" y="15"/>
                    <a:pt x="0" y="4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5"/>
                    <a:pt x="11" y="80"/>
                  </a:cubicBezTo>
                  <a:cubicBezTo>
                    <a:pt x="4" y="84"/>
                    <a:pt x="0" y="90"/>
                    <a:pt x="0" y="9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4" y="128"/>
                    <a:pt x="11" y="132"/>
                  </a:cubicBezTo>
                  <a:cubicBezTo>
                    <a:pt x="4" y="137"/>
                    <a:pt x="0" y="142"/>
                    <a:pt x="0" y="148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5"/>
                    <a:pt x="4" y="180"/>
                    <a:pt x="11" y="185"/>
                  </a:cubicBezTo>
                  <a:cubicBezTo>
                    <a:pt x="4" y="190"/>
                    <a:pt x="0" y="195"/>
                    <a:pt x="0" y="201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28"/>
                    <a:pt x="4" y="233"/>
                    <a:pt x="11" y="238"/>
                  </a:cubicBezTo>
                  <a:cubicBezTo>
                    <a:pt x="4" y="242"/>
                    <a:pt x="0" y="248"/>
                    <a:pt x="0" y="254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302"/>
                    <a:pt x="83" y="317"/>
                    <a:pt x="162" y="317"/>
                  </a:cubicBezTo>
                  <a:cubicBezTo>
                    <a:pt x="240" y="317"/>
                    <a:pt x="323" y="302"/>
                    <a:pt x="323" y="274"/>
                  </a:cubicBezTo>
                  <a:cubicBezTo>
                    <a:pt x="323" y="254"/>
                    <a:pt x="323" y="254"/>
                    <a:pt x="323" y="254"/>
                  </a:cubicBezTo>
                  <a:cubicBezTo>
                    <a:pt x="323" y="248"/>
                    <a:pt x="319" y="242"/>
                    <a:pt x="312" y="238"/>
                  </a:cubicBezTo>
                  <a:cubicBezTo>
                    <a:pt x="319" y="233"/>
                    <a:pt x="323" y="228"/>
                    <a:pt x="323" y="222"/>
                  </a:cubicBezTo>
                  <a:cubicBezTo>
                    <a:pt x="323" y="201"/>
                    <a:pt x="323" y="201"/>
                    <a:pt x="323" y="201"/>
                  </a:cubicBezTo>
                  <a:cubicBezTo>
                    <a:pt x="323" y="195"/>
                    <a:pt x="319" y="190"/>
                    <a:pt x="312" y="185"/>
                  </a:cubicBezTo>
                  <a:cubicBezTo>
                    <a:pt x="319" y="180"/>
                    <a:pt x="323" y="175"/>
                    <a:pt x="323" y="169"/>
                  </a:cubicBezTo>
                  <a:cubicBezTo>
                    <a:pt x="323" y="148"/>
                    <a:pt x="323" y="148"/>
                    <a:pt x="323" y="148"/>
                  </a:cubicBezTo>
                  <a:cubicBezTo>
                    <a:pt x="323" y="142"/>
                    <a:pt x="319" y="137"/>
                    <a:pt x="312" y="132"/>
                  </a:cubicBezTo>
                  <a:cubicBezTo>
                    <a:pt x="319" y="128"/>
                    <a:pt x="323" y="122"/>
                    <a:pt x="323" y="116"/>
                  </a:cubicBezTo>
                  <a:cubicBezTo>
                    <a:pt x="323" y="96"/>
                    <a:pt x="323" y="96"/>
                    <a:pt x="323" y="96"/>
                  </a:cubicBezTo>
                  <a:cubicBezTo>
                    <a:pt x="323" y="90"/>
                    <a:pt x="319" y="84"/>
                    <a:pt x="312" y="80"/>
                  </a:cubicBezTo>
                  <a:cubicBezTo>
                    <a:pt x="319" y="75"/>
                    <a:pt x="323" y="69"/>
                    <a:pt x="323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75"/>
            <p:cNvSpPr>
              <a:spLocks noEditPoints="1"/>
            </p:cNvSpPr>
            <p:nvPr/>
          </p:nvSpPr>
          <p:spPr bwMode="auto">
            <a:xfrm>
              <a:off x="3989389" y="4654550"/>
              <a:ext cx="184150" cy="215900"/>
            </a:xfrm>
            <a:custGeom>
              <a:avLst/>
              <a:gdLst>
                <a:gd name="T0" fmla="*/ 242 w 242"/>
                <a:gd name="T1" fmla="*/ 211 h 284"/>
                <a:gd name="T2" fmla="*/ 234 w 242"/>
                <a:gd name="T3" fmla="*/ 244 h 284"/>
                <a:gd name="T4" fmla="*/ 212 w 242"/>
                <a:gd name="T5" fmla="*/ 267 h 284"/>
                <a:gd name="T6" fmla="*/ 179 w 242"/>
                <a:gd name="T7" fmla="*/ 280 h 284"/>
                <a:gd name="T8" fmla="*/ 139 w 242"/>
                <a:gd name="T9" fmla="*/ 284 h 284"/>
                <a:gd name="T10" fmla="*/ 0 w 242"/>
                <a:gd name="T11" fmla="*/ 284 h 284"/>
                <a:gd name="T12" fmla="*/ 0 w 242"/>
                <a:gd name="T13" fmla="*/ 0 h 284"/>
                <a:gd name="T14" fmla="*/ 165 w 242"/>
                <a:gd name="T15" fmla="*/ 0 h 284"/>
                <a:gd name="T16" fmla="*/ 191 w 242"/>
                <a:gd name="T17" fmla="*/ 6 h 284"/>
                <a:gd name="T18" fmla="*/ 212 w 242"/>
                <a:gd name="T19" fmla="*/ 23 h 284"/>
                <a:gd name="T20" fmla="*/ 225 w 242"/>
                <a:gd name="T21" fmla="*/ 46 h 284"/>
                <a:gd name="T22" fmla="*/ 230 w 242"/>
                <a:gd name="T23" fmla="*/ 73 h 284"/>
                <a:gd name="T24" fmla="*/ 219 w 242"/>
                <a:gd name="T25" fmla="*/ 111 h 284"/>
                <a:gd name="T26" fmla="*/ 189 w 242"/>
                <a:gd name="T27" fmla="*/ 138 h 284"/>
                <a:gd name="T28" fmla="*/ 227 w 242"/>
                <a:gd name="T29" fmla="*/ 163 h 284"/>
                <a:gd name="T30" fmla="*/ 242 w 242"/>
                <a:gd name="T31" fmla="*/ 211 h 284"/>
                <a:gd name="T32" fmla="*/ 162 w 242"/>
                <a:gd name="T33" fmla="*/ 195 h 284"/>
                <a:gd name="T34" fmla="*/ 157 w 242"/>
                <a:gd name="T35" fmla="*/ 178 h 284"/>
                <a:gd name="T36" fmla="*/ 142 w 242"/>
                <a:gd name="T37" fmla="*/ 171 h 284"/>
                <a:gd name="T38" fmla="*/ 78 w 242"/>
                <a:gd name="T39" fmla="*/ 171 h 284"/>
                <a:gd name="T40" fmla="*/ 78 w 242"/>
                <a:gd name="T41" fmla="*/ 218 h 284"/>
                <a:gd name="T42" fmla="*/ 139 w 242"/>
                <a:gd name="T43" fmla="*/ 218 h 284"/>
                <a:gd name="T44" fmla="*/ 156 w 242"/>
                <a:gd name="T45" fmla="*/ 212 h 284"/>
                <a:gd name="T46" fmla="*/ 162 w 242"/>
                <a:gd name="T47" fmla="*/ 195 h 284"/>
                <a:gd name="T48" fmla="*/ 78 w 242"/>
                <a:gd name="T49" fmla="*/ 66 h 284"/>
                <a:gd name="T50" fmla="*/ 78 w 242"/>
                <a:gd name="T51" fmla="*/ 110 h 284"/>
                <a:gd name="T52" fmla="*/ 131 w 242"/>
                <a:gd name="T53" fmla="*/ 110 h 284"/>
                <a:gd name="T54" fmla="*/ 146 w 242"/>
                <a:gd name="T55" fmla="*/ 105 h 284"/>
                <a:gd name="T56" fmla="*/ 152 w 242"/>
                <a:gd name="T57" fmla="*/ 88 h 284"/>
                <a:gd name="T58" fmla="*/ 147 w 242"/>
                <a:gd name="T59" fmla="*/ 71 h 284"/>
                <a:gd name="T60" fmla="*/ 133 w 242"/>
                <a:gd name="T61" fmla="*/ 66 h 284"/>
                <a:gd name="T62" fmla="*/ 78 w 242"/>
                <a:gd name="T63" fmla="*/ 66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2" h="284">
                  <a:moveTo>
                    <a:pt x="242" y="211"/>
                  </a:moveTo>
                  <a:cubicBezTo>
                    <a:pt x="242" y="224"/>
                    <a:pt x="239" y="235"/>
                    <a:pt x="234" y="244"/>
                  </a:cubicBezTo>
                  <a:cubicBezTo>
                    <a:pt x="228" y="253"/>
                    <a:pt x="221" y="261"/>
                    <a:pt x="212" y="267"/>
                  </a:cubicBezTo>
                  <a:cubicBezTo>
                    <a:pt x="202" y="273"/>
                    <a:pt x="191" y="277"/>
                    <a:pt x="179" y="280"/>
                  </a:cubicBezTo>
                  <a:cubicBezTo>
                    <a:pt x="166" y="283"/>
                    <a:pt x="153" y="284"/>
                    <a:pt x="139" y="28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75" y="0"/>
                    <a:pt x="183" y="2"/>
                    <a:pt x="191" y="6"/>
                  </a:cubicBezTo>
                  <a:cubicBezTo>
                    <a:pt x="199" y="10"/>
                    <a:pt x="206" y="16"/>
                    <a:pt x="212" y="23"/>
                  </a:cubicBezTo>
                  <a:cubicBezTo>
                    <a:pt x="218" y="30"/>
                    <a:pt x="222" y="37"/>
                    <a:pt x="225" y="46"/>
                  </a:cubicBezTo>
                  <a:cubicBezTo>
                    <a:pt x="228" y="55"/>
                    <a:pt x="230" y="63"/>
                    <a:pt x="230" y="73"/>
                  </a:cubicBezTo>
                  <a:cubicBezTo>
                    <a:pt x="230" y="86"/>
                    <a:pt x="226" y="99"/>
                    <a:pt x="219" y="111"/>
                  </a:cubicBezTo>
                  <a:cubicBezTo>
                    <a:pt x="213" y="123"/>
                    <a:pt x="202" y="132"/>
                    <a:pt x="189" y="138"/>
                  </a:cubicBezTo>
                  <a:cubicBezTo>
                    <a:pt x="205" y="143"/>
                    <a:pt x="218" y="151"/>
                    <a:pt x="227" y="163"/>
                  </a:cubicBezTo>
                  <a:cubicBezTo>
                    <a:pt x="237" y="175"/>
                    <a:pt x="242" y="191"/>
                    <a:pt x="242" y="211"/>
                  </a:cubicBezTo>
                  <a:close/>
                  <a:moveTo>
                    <a:pt x="162" y="195"/>
                  </a:moveTo>
                  <a:cubicBezTo>
                    <a:pt x="162" y="188"/>
                    <a:pt x="160" y="182"/>
                    <a:pt x="157" y="178"/>
                  </a:cubicBezTo>
                  <a:cubicBezTo>
                    <a:pt x="153" y="173"/>
                    <a:pt x="148" y="171"/>
                    <a:pt x="142" y="171"/>
                  </a:cubicBezTo>
                  <a:cubicBezTo>
                    <a:pt x="78" y="171"/>
                    <a:pt x="78" y="171"/>
                    <a:pt x="78" y="171"/>
                  </a:cubicBezTo>
                  <a:cubicBezTo>
                    <a:pt x="78" y="218"/>
                    <a:pt x="78" y="218"/>
                    <a:pt x="78" y="218"/>
                  </a:cubicBezTo>
                  <a:cubicBezTo>
                    <a:pt x="139" y="218"/>
                    <a:pt x="139" y="218"/>
                    <a:pt x="139" y="218"/>
                  </a:cubicBezTo>
                  <a:cubicBezTo>
                    <a:pt x="146" y="218"/>
                    <a:pt x="151" y="216"/>
                    <a:pt x="156" y="212"/>
                  </a:cubicBezTo>
                  <a:cubicBezTo>
                    <a:pt x="160" y="208"/>
                    <a:pt x="162" y="203"/>
                    <a:pt x="162" y="195"/>
                  </a:cubicBezTo>
                  <a:close/>
                  <a:moveTo>
                    <a:pt x="78" y="66"/>
                  </a:moveTo>
                  <a:cubicBezTo>
                    <a:pt x="78" y="110"/>
                    <a:pt x="78" y="110"/>
                    <a:pt x="78" y="110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6" y="110"/>
                    <a:pt x="141" y="108"/>
                    <a:pt x="146" y="105"/>
                  </a:cubicBezTo>
                  <a:cubicBezTo>
                    <a:pt x="150" y="102"/>
                    <a:pt x="152" y="97"/>
                    <a:pt x="152" y="88"/>
                  </a:cubicBezTo>
                  <a:cubicBezTo>
                    <a:pt x="152" y="80"/>
                    <a:pt x="150" y="74"/>
                    <a:pt x="147" y="71"/>
                  </a:cubicBezTo>
                  <a:cubicBezTo>
                    <a:pt x="143" y="68"/>
                    <a:pt x="138" y="66"/>
                    <a:pt x="133" y="66"/>
                  </a:cubicBezTo>
                  <a:cubicBezTo>
                    <a:pt x="78" y="66"/>
                    <a:pt x="78" y="66"/>
                    <a:pt x="78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76"/>
            <p:cNvSpPr>
              <a:spLocks noEditPoints="1"/>
            </p:cNvSpPr>
            <p:nvPr/>
          </p:nvSpPr>
          <p:spPr bwMode="auto">
            <a:xfrm>
              <a:off x="3786189" y="4956175"/>
              <a:ext cx="120650" cy="127000"/>
            </a:xfrm>
            <a:custGeom>
              <a:avLst/>
              <a:gdLst>
                <a:gd name="T0" fmla="*/ 79 w 159"/>
                <a:gd name="T1" fmla="*/ 168 h 168"/>
                <a:gd name="T2" fmla="*/ 46 w 159"/>
                <a:gd name="T3" fmla="*/ 161 h 168"/>
                <a:gd name="T4" fmla="*/ 21 w 159"/>
                <a:gd name="T5" fmla="*/ 142 h 168"/>
                <a:gd name="T6" fmla="*/ 5 w 159"/>
                <a:gd name="T7" fmla="*/ 115 h 168"/>
                <a:gd name="T8" fmla="*/ 0 w 159"/>
                <a:gd name="T9" fmla="*/ 84 h 168"/>
                <a:gd name="T10" fmla="*/ 5 w 159"/>
                <a:gd name="T11" fmla="*/ 52 h 168"/>
                <a:gd name="T12" fmla="*/ 22 w 159"/>
                <a:gd name="T13" fmla="*/ 25 h 168"/>
                <a:gd name="T14" fmla="*/ 48 w 159"/>
                <a:gd name="T15" fmla="*/ 7 h 168"/>
                <a:gd name="T16" fmla="*/ 80 w 159"/>
                <a:gd name="T17" fmla="*/ 0 h 168"/>
                <a:gd name="T18" fmla="*/ 112 w 159"/>
                <a:gd name="T19" fmla="*/ 7 h 168"/>
                <a:gd name="T20" fmla="*/ 137 w 159"/>
                <a:gd name="T21" fmla="*/ 26 h 168"/>
                <a:gd name="T22" fmla="*/ 153 w 159"/>
                <a:gd name="T23" fmla="*/ 54 h 168"/>
                <a:gd name="T24" fmla="*/ 159 w 159"/>
                <a:gd name="T25" fmla="*/ 85 h 168"/>
                <a:gd name="T26" fmla="*/ 153 w 159"/>
                <a:gd name="T27" fmla="*/ 116 h 168"/>
                <a:gd name="T28" fmla="*/ 136 w 159"/>
                <a:gd name="T29" fmla="*/ 143 h 168"/>
                <a:gd name="T30" fmla="*/ 111 w 159"/>
                <a:gd name="T31" fmla="*/ 161 h 168"/>
                <a:gd name="T32" fmla="*/ 79 w 159"/>
                <a:gd name="T33" fmla="*/ 168 h 168"/>
                <a:gd name="T34" fmla="*/ 46 w 159"/>
                <a:gd name="T35" fmla="*/ 84 h 168"/>
                <a:gd name="T36" fmla="*/ 48 w 159"/>
                <a:gd name="T37" fmla="*/ 100 h 168"/>
                <a:gd name="T38" fmla="*/ 54 w 159"/>
                <a:gd name="T39" fmla="*/ 114 h 168"/>
                <a:gd name="T40" fmla="*/ 64 w 159"/>
                <a:gd name="T41" fmla="*/ 124 h 168"/>
                <a:gd name="T42" fmla="*/ 79 w 159"/>
                <a:gd name="T43" fmla="*/ 128 h 168"/>
                <a:gd name="T44" fmla="*/ 94 w 159"/>
                <a:gd name="T45" fmla="*/ 124 h 168"/>
                <a:gd name="T46" fmla="*/ 104 w 159"/>
                <a:gd name="T47" fmla="*/ 114 h 168"/>
                <a:gd name="T48" fmla="*/ 110 w 159"/>
                <a:gd name="T49" fmla="*/ 100 h 168"/>
                <a:gd name="T50" fmla="*/ 112 w 159"/>
                <a:gd name="T51" fmla="*/ 84 h 168"/>
                <a:gd name="T52" fmla="*/ 110 w 159"/>
                <a:gd name="T53" fmla="*/ 67 h 168"/>
                <a:gd name="T54" fmla="*/ 104 w 159"/>
                <a:gd name="T55" fmla="*/ 54 h 168"/>
                <a:gd name="T56" fmla="*/ 94 w 159"/>
                <a:gd name="T57" fmla="*/ 44 h 168"/>
                <a:gd name="T58" fmla="*/ 79 w 159"/>
                <a:gd name="T59" fmla="*/ 40 h 168"/>
                <a:gd name="T60" fmla="*/ 64 w 159"/>
                <a:gd name="T61" fmla="*/ 44 h 168"/>
                <a:gd name="T62" fmla="*/ 54 w 159"/>
                <a:gd name="T63" fmla="*/ 54 h 168"/>
                <a:gd name="T64" fmla="*/ 48 w 159"/>
                <a:gd name="T65" fmla="*/ 68 h 168"/>
                <a:gd name="T66" fmla="*/ 46 w 159"/>
                <a:gd name="T67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168">
                  <a:moveTo>
                    <a:pt x="79" y="168"/>
                  </a:moveTo>
                  <a:cubicBezTo>
                    <a:pt x="67" y="168"/>
                    <a:pt x="56" y="166"/>
                    <a:pt x="46" y="161"/>
                  </a:cubicBezTo>
                  <a:cubicBezTo>
                    <a:pt x="37" y="156"/>
                    <a:pt x="28" y="150"/>
                    <a:pt x="21" y="142"/>
                  </a:cubicBezTo>
                  <a:cubicBezTo>
                    <a:pt x="14" y="134"/>
                    <a:pt x="9" y="125"/>
                    <a:pt x="5" y="115"/>
                  </a:cubicBezTo>
                  <a:cubicBezTo>
                    <a:pt x="1" y="105"/>
                    <a:pt x="0" y="94"/>
                    <a:pt x="0" y="84"/>
                  </a:cubicBezTo>
                  <a:cubicBezTo>
                    <a:pt x="0" y="73"/>
                    <a:pt x="1" y="62"/>
                    <a:pt x="5" y="52"/>
                  </a:cubicBezTo>
                  <a:cubicBezTo>
                    <a:pt x="9" y="42"/>
                    <a:pt x="15" y="33"/>
                    <a:pt x="22" y="25"/>
                  </a:cubicBezTo>
                  <a:cubicBezTo>
                    <a:pt x="29" y="18"/>
                    <a:pt x="38" y="12"/>
                    <a:pt x="48" y="7"/>
                  </a:cubicBezTo>
                  <a:cubicBezTo>
                    <a:pt x="57" y="2"/>
                    <a:pt x="68" y="0"/>
                    <a:pt x="80" y="0"/>
                  </a:cubicBezTo>
                  <a:cubicBezTo>
                    <a:pt x="91" y="0"/>
                    <a:pt x="102" y="2"/>
                    <a:pt x="112" y="7"/>
                  </a:cubicBezTo>
                  <a:cubicBezTo>
                    <a:pt x="122" y="12"/>
                    <a:pt x="130" y="19"/>
                    <a:pt x="137" y="26"/>
                  </a:cubicBezTo>
                  <a:cubicBezTo>
                    <a:pt x="144" y="34"/>
                    <a:pt x="149" y="43"/>
                    <a:pt x="153" y="54"/>
                  </a:cubicBezTo>
                  <a:cubicBezTo>
                    <a:pt x="157" y="64"/>
                    <a:pt x="159" y="74"/>
                    <a:pt x="159" y="85"/>
                  </a:cubicBezTo>
                  <a:cubicBezTo>
                    <a:pt x="159" y="96"/>
                    <a:pt x="157" y="106"/>
                    <a:pt x="153" y="116"/>
                  </a:cubicBezTo>
                  <a:cubicBezTo>
                    <a:pt x="149" y="126"/>
                    <a:pt x="143" y="135"/>
                    <a:pt x="136" y="143"/>
                  </a:cubicBezTo>
                  <a:cubicBezTo>
                    <a:pt x="129" y="150"/>
                    <a:pt x="121" y="157"/>
                    <a:pt x="111" y="161"/>
                  </a:cubicBezTo>
                  <a:cubicBezTo>
                    <a:pt x="101" y="166"/>
                    <a:pt x="90" y="168"/>
                    <a:pt x="79" y="168"/>
                  </a:cubicBezTo>
                  <a:close/>
                  <a:moveTo>
                    <a:pt x="46" y="84"/>
                  </a:moveTo>
                  <a:cubicBezTo>
                    <a:pt x="46" y="90"/>
                    <a:pt x="46" y="95"/>
                    <a:pt x="48" y="100"/>
                  </a:cubicBezTo>
                  <a:cubicBezTo>
                    <a:pt x="49" y="106"/>
                    <a:pt x="51" y="110"/>
                    <a:pt x="54" y="114"/>
                  </a:cubicBezTo>
                  <a:cubicBezTo>
                    <a:pt x="57" y="118"/>
                    <a:pt x="60" y="122"/>
                    <a:pt x="64" y="124"/>
                  </a:cubicBezTo>
                  <a:cubicBezTo>
                    <a:pt x="69" y="127"/>
                    <a:pt x="74" y="128"/>
                    <a:pt x="79" y="128"/>
                  </a:cubicBezTo>
                  <a:cubicBezTo>
                    <a:pt x="85" y="128"/>
                    <a:pt x="90" y="127"/>
                    <a:pt x="94" y="124"/>
                  </a:cubicBezTo>
                  <a:cubicBezTo>
                    <a:pt x="98" y="121"/>
                    <a:pt x="102" y="118"/>
                    <a:pt x="104" y="114"/>
                  </a:cubicBezTo>
                  <a:cubicBezTo>
                    <a:pt x="107" y="110"/>
                    <a:pt x="109" y="105"/>
                    <a:pt x="110" y="100"/>
                  </a:cubicBezTo>
                  <a:cubicBezTo>
                    <a:pt x="112" y="95"/>
                    <a:pt x="112" y="89"/>
                    <a:pt x="112" y="84"/>
                  </a:cubicBezTo>
                  <a:cubicBezTo>
                    <a:pt x="112" y="78"/>
                    <a:pt x="112" y="73"/>
                    <a:pt x="110" y="67"/>
                  </a:cubicBezTo>
                  <a:cubicBezTo>
                    <a:pt x="109" y="62"/>
                    <a:pt x="107" y="58"/>
                    <a:pt x="104" y="54"/>
                  </a:cubicBezTo>
                  <a:cubicBezTo>
                    <a:pt x="101" y="50"/>
                    <a:pt x="98" y="47"/>
                    <a:pt x="94" y="44"/>
                  </a:cubicBezTo>
                  <a:cubicBezTo>
                    <a:pt x="89" y="42"/>
                    <a:pt x="85" y="40"/>
                    <a:pt x="79" y="40"/>
                  </a:cubicBezTo>
                  <a:cubicBezTo>
                    <a:pt x="73" y="40"/>
                    <a:pt x="68" y="42"/>
                    <a:pt x="64" y="44"/>
                  </a:cubicBezTo>
                  <a:cubicBezTo>
                    <a:pt x="60" y="47"/>
                    <a:pt x="57" y="50"/>
                    <a:pt x="54" y="54"/>
                  </a:cubicBezTo>
                  <a:cubicBezTo>
                    <a:pt x="51" y="58"/>
                    <a:pt x="49" y="63"/>
                    <a:pt x="48" y="68"/>
                  </a:cubicBezTo>
                  <a:cubicBezTo>
                    <a:pt x="46" y="73"/>
                    <a:pt x="46" y="79"/>
                    <a:pt x="46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77"/>
            <p:cNvSpPr>
              <a:spLocks noEditPoints="1"/>
            </p:cNvSpPr>
            <p:nvPr/>
          </p:nvSpPr>
          <p:spPr bwMode="auto">
            <a:xfrm>
              <a:off x="3917951" y="4987925"/>
              <a:ext cx="103188" cy="133350"/>
            </a:xfrm>
            <a:custGeom>
              <a:avLst/>
              <a:gdLst>
                <a:gd name="T0" fmla="*/ 82 w 135"/>
                <a:gd name="T1" fmla="*/ 127 h 175"/>
                <a:gd name="T2" fmla="*/ 59 w 135"/>
                <a:gd name="T3" fmla="*/ 122 h 175"/>
                <a:gd name="T4" fmla="*/ 44 w 135"/>
                <a:gd name="T5" fmla="*/ 107 h 175"/>
                <a:gd name="T6" fmla="*/ 44 w 135"/>
                <a:gd name="T7" fmla="*/ 175 h 175"/>
                <a:gd name="T8" fmla="*/ 0 w 135"/>
                <a:gd name="T9" fmla="*/ 175 h 175"/>
                <a:gd name="T10" fmla="*/ 0 w 135"/>
                <a:gd name="T11" fmla="*/ 2 h 175"/>
                <a:gd name="T12" fmla="*/ 38 w 135"/>
                <a:gd name="T13" fmla="*/ 2 h 175"/>
                <a:gd name="T14" fmla="*/ 38 w 135"/>
                <a:gd name="T15" fmla="*/ 20 h 175"/>
                <a:gd name="T16" fmla="*/ 54 w 135"/>
                <a:gd name="T17" fmla="*/ 5 h 175"/>
                <a:gd name="T18" fmla="*/ 78 w 135"/>
                <a:gd name="T19" fmla="*/ 0 h 175"/>
                <a:gd name="T20" fmla="*/ 101 w 135"/>
                <a:gd name="T21" fmla="*/ 4 h 175"/>
                <a:gd name="T22" fmla="*/ 119 w 135"/>
                <a:gd name="T23" fmla="*/ 18 h 175"/>
                <a:gd name="T24" fmla="*/ 130 w 135"/>
                <a:gd name="T25" fmla="*/ 38 h 175"/>
                <a:gd name="T26" fmla="*/ 135 w 135"/>
                <a:gd name="T27" fmla="*/ 63 h 175"/>
                <a:gd name="T28" fmla="*/ 131 w 135"/>
                <a:gd name="T29" fmla="*/ 89 h 175"/>
                <a:gd name="T30" fmla="*/ 120 w 135"/>
                <a:gd name="T31" fmla="*/ 109 h 175"/>
                <a:gd name="T32" fmla="*/ 103 w 135"/>
                <a:gd name="T33" fmla="*/ 122 h 175"/>
                <a:gd name="T34" fmla="*/ 82 w 135"/>
                <a:gd name="T35" fmla="*/ 127 h 175"/>
                <a:gd name="T36" fmla="*/ 67 w 135"/>
                <a:gd name="T37" fmla="*/ 90 h 175"/>
                <a:gd name="T38" fmla="*/ 76 w 135"/>
                <a:gd name="T39" fmla="*/ 88 h 175"/>
                <a:gd name="T40" fmla="*/ 83 w 135"/>
                <a:gd name="T41" fmla="*/ 82 h 175"/>
                <a:gd name="T42" fmla="*/ 88 w 135"/>
                <a:gd name="T43" fmla="*/ 73 h 175"/>
                <a:gd name="T44" fmla="*/ 90 w 135"/>
                <a:gd name="T45" fmla="*/ 63 h 175"/>
                <a:gd name="T46" fmla="*/ 83 w 135"/>
                <a:gd name="T47" fmla="*/ 44 h 175"/>
                <a:gd name="T48" fmla="*/ 65 w 135"/>
                <a:gd name="T49" fmla="*/ 37 h 175"/>
                <a:gd name="T50" fmla="*/ 44 w 135"/>
                <a:gd name="T51" fmla="*/ 50 h 175"/>
                <a:gd name="T52" fmla="*/ 44 w 135"/>
                <a:gd name="T53" fmla="*/ 71 h 175"/>
                <a:gd name="T54" fmla="*/ 54 w 135"/>
                <a:gd name="T55" fmla="*/ 84 h 175"/>
                <a:gd name="T56" fmla="*/ 67 w 135"/>
                <a:gd name="T57" fmla="*/ 9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75">
                  <a:moveTo>
                    <a:pt x="82" y="127"/>
                  </a:moveTo>
                  <a:cubicBezTo>
                    <a:pt x="74" y="127"/>
                    <a:pt x="66" y="125"/>
                    <a:pt x="59" y="122"/>
                  </a:cubicBezTo>
                  <a:cubicBezTo>
                    <a:pt x="53" y="118"/>
                    <a:pt x="48" y="113"/>
                    <a:pt x="44" y="107"/>
                  </a:cubicBezTo>
                  <a:cubicBezTo>
                    <a:pt x="44" y="175"/>
                    <a:pt x="44" y="175"/>
                    <a:pt x="44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3" y="14"/>
                    <a:pt x="48" y="9"/>
                    <a:pt x="54" y="5"/>
                  </a:cubicBezTo>
                  <a:cubicBezTo>
                    <a:pt x="61" y="1"/>
                    <a:pt x="69" y="0"/>
                    <a:pt x="78" y="0"/>
                  </a:cubicBezTo>
                  <a:cubicBezTo>
                    <a:pt x="86" y="0"/>
                    <a:pt x="94" y="1"/>
                    <a:pt x="101" y="4"/>
                  </a:cubicBezTo>
                  <a:cubicBezTo>
                    <a:pt x="108" y="8"/>
                    <a:pt x="114" y="12"/>
                    <a:pt x="119" y="18"/>
                  </a:cubicBezTo>
                  <a:cubicBezTo>
                    <a:pt x="124" y="23"/>
                    <a:pt x="128" y="30"/>
                    <a:pt x="130" y="38"/>
                  </a:cubicBezTo>
                  <a:cubicBezTo>
                    <a:pt x="133" y="46"/>
                    <a:pt x="135" y="54"/>
                    <a:pt x="135" y="63"/>
                  </a:cubicBezTo>
                  <a:cubicBezTo>
                    <a:pt x="135" y="72"/>
                    <a:pt x="133" y="81"/>
                    <a:pt x="131" y="89"/>
                  </a:cubicBezTo>
                  <a:cubicBezTo>
                    <a:pt x="128" y="96"/>
                    <a:pt x="125" y="103"/>
                    <a:pt x="120" y="109"/>
                  </a:cubicBezTo>
                  <a:cubicBezTo>
                    <a:pt x="115" y="115"/>
                    <a:pt x="110" y="119"/>
                    <a:pt x="103" y="122"/>
                  </a:cubicBezTo>
                  <a:cubicBezTo>
                    <a:pt x="97" y="126"/>
                    <a:pt x="90" y="127"/>
                    <a:pt x="82" y="127"/>
                  </a:cubicBezTo>
                  <a:close/>
                  <a:moveTo>
                    <a:pt x="67" y="90"/>
                  </a:moveTo>
                  <a:cubicBezTo>
                    <a:pt x="70" y="90"/>
                    <a:pt x="73" y="89"/>
                    <a:pt x="76" y="88"/>
                  </a:cubicBezTo>
                  <a:cubicBezTo>
                    <a:pt x="79" y="86"/>
                    <a:pt x="81" y="84"/>
                    <a:pt x="83" y="82"/>
                  </a:cubicBezTo>
                  <a:cubicBezTo>
                    <a:pt x="85" y="79"/>
                    <a:pt x="87" y="77"/>
                    <a:pt x="88" y="73"/>
                  </a:cubicBezTo>
                  <a:cubicBezTo>
                    <a:pt x="89" y="70"/>
                    <a:pt x="90" y="66"/>
                    <a:pt x="90" y="63"/>
                  </a:cubicBezTo>
                  <a:cubicBezTo>
                    <a:pt x="90" y="55"/>
                    <a:pt x="87" y="49"/>
                    <a:pt x="83" y="44"/>
                  </a:cubicBezTo>
                  <a:cubicBezTo>
                    <a:pt x="78" y="39"/>
                    <a:pt x="73" y="37"/>
                    <a:pt x="65" y="37"/>
                  </a:cubicBezTo>
                  <a:cubicBezTo>
                    <a:pt x="57" y="37"/>
                    <a:pt x="50" y="41"/>
                    <a:pt x="44" y="50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6" y="76"/>
                    <a:pt x="50" y="81"/>
                    <a:pt x="54" y="84"/>
                  </a:cubicBezTo>
                  <a:cubicBezTo>
                    <a:pt x="58" y="88"/>
                    <a:pt x="62" y="90"/>
                    <a:pt x="6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78"/>
            <p:cNvSpPr/>
            <p:nvPr/>
          </p:nvSpPr>
          <p:spPr bwMode="auto">
            <a:xfrm>
              <a:off x="4025901" y="4959350"/>
              <a:ext cx="71438" cy="125413"/>
            </a:xfrm>
            <a:custGeom>
              <a:avLst/>
              <a:gdLst>
                <a:gd name="T0" fmla="*/ 93 w 93"/>
                <a:gd name="T1" fmla="*/ 155 h 164"/>
                <a:gd name="T2" fmla="*/ 73 w 93"/>
                <a:gd name="T3" fmla="*/ 162 h 164"/>
                <a:gd name="T4" fmla="*/ 52 w 93"/>
                <a:gd name="T5" fmla="*/ 164 h 164"/>
                <a:gd name="T6" fmla="*/ 38 w 93"/>
                <a:gd name="T7" fmla="*/ 163 h 164"/>
                <a:gd name="T8" fmla="*/ 26 w 93"/>
                <a:gd name="T9" fmla="*/ 157 h 164"/>
                <a:gd name="T10" fmla="*/ 18 w 93"/>
                <a:gd name="T11" fmla="*/ 146 h 164"/>
                <a:gd name="T12" fmla="*/ 15 w 93"/>
                <a:gd name="T13" fmla="*/ 129 h 164"/>
                <a:gd name="T14" fmla="*/ 15 w 93"/>
                <a:gd name="T15" fmla="*/ 72 h 164"/>
                <a:gd name="T16" fmla="*/ 0 w 93"/>
                <a:gd name="T17" fmla="*/ 72 h 164"/>
                <a:gd name="T18" fmla="*/ 0 w 93"/>
                <a:gd name="T19" fmla="*/ 39 h 164"/>
                <a:gd name="T20" fmla="*/ 15 w 93"/>
                <a:gd name="T21" fmla="*/ 39 h 164"/>
                <a:gd name="T22" fmla="*/ 15 w 93"/>
                <a:gd name="T23" fmla="*/ 0 h 164"/>
                <a:gd name="T24" fmla="*/ 60 w 93"/>
                <a:gd name="T25" fmla="*/ 0 h 164"/>
                <a:gd name="T26" fmla="*/ 60 w 93"/>
                <a:gd name="T27" fmla="*/ 39 h 164"/>
                <a:gd name="T28" fmla="*/ 84 w 93"/>
                <a:gd name="T29" fmla="*/ 39 h 164"/>
                <a:gd name="T30" fmla="*/ 84 w 93"/>
                <a:gd name="T31" fmla="*/ 72 h 164"/>
                <a:gd name="T32" fmla="*/ 60 w 93"/>
                <a:gd name="T33" fmla="*/ 72 h 164"/>
                <a:gd name="T34" fmla="*/ 60 w 93"/>
                <a:gd name="T35" fmla="*/ 113 h 164"/>
                <a:gd name="T36" fmla="*/ 62 w 93"/>
                <a:gd name="T37" fmla="*/ 122 h 164"/>
                <a:gd name="T38" fmla="*/ 69 w 93"/>
                <a:gd name="T39" fmla="*/ 124 h 164"/>
                <a:gd name="T40" fmla="*/ 77 w 93"/>
                <a:gd name="T41" fmla="*/ 123 h 164"/>
                <a:gd name="T42" fmla="*/ 85 w 93"/>
                <a:gd name="T43" fmla="*/ 120 h 164"/>
                <a:gd name="T44" fmla="*/ 93 w 93"/>
                <a:gd name="T45" fmla="*/ 1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64">
                  <a:moveTo>
                    <a:pt x="93" y="155"/>
                  </a:moveTo>
                  <a:cubicBezTo>
                    <a:pt x="87" y="158"/>
                    <a:pt x="80" y="160"/>
                    <a:pt x="73" y="162"/>
                  </a:cubicBezTo>
                  <a:cubicBezTo>
                    <a:pt x="66" y="164"/>
                    <a:pt x="59" y="164"/>
                    <a:pt x="52" y="164"/>
                  </a:cubicBezTo>
                  <a:cubicBezTo>
                    <a:pt x="47" y="164"/>
                    <a:pt x="43" y="164"/>
                    <a:pt x="38" y="163"/>
                  </a:cubicBezTo>
                  <a:cubicBezTo>
                    <a:pt x="34" y="161"/>
                    <a:pt x="30" y="159"/>
                    <a:pt x="26" y="157"/>
                  </a:cubicBezTo>
                  <a:cubicBezTo>
                    <a:pt x="23" y="154"/>
                    <a:pt x="20" y="150"/>
                    <a:pt x="18" y="146"/>
                  </a:cubicBezTo>
                  <a:cubicBezTo>
                    <a:pt x="16" y="141"/>
                    <a:pt x="15" y="135"/>
                    <a:pt x="15" y="129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7"/>
                    <a:pt x="61" y="120"/>
                    <a:pt x="62" y="122"/>
                  </a:cubicBezTo>
                  <a:cubicBezTo>
                    <a:pt x="64" y="123"/>
                    <a:pt x="66" y="124"/>
                    <a:pt x="69" y="124"/>
                  </a:cubicBezTo>
                  <a:cubicBezTo>
                    <a:pt x="72" y="124"/>
                    <a:pt x="74" y="124"/>
                    <a:pt x="77" y="123"/>
                  </a:cubicBezTo>
                  <a:cubicBezTo>
                    <a:pt x="80" y="122"/>
                    <a:pt x="83" y="121"/>
                    <a:pt x="85" y="120"/>
                  </a:cubicBezTo>
                  <a:cubicBezTo>
                    <a:pt x="93" y="155"/>
                    <a:pt x="93" y="155"/>
                    <a:pt x="93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79"/>
            <p:cNvSpPr>
              <a:spLocks noEditPoints="1"/>
            </p:cNvSpPr>
            <p:nvPr/>
          </p:nvSpPr>
          <p:spPr bwMode="auto">
            <a:xfrm>
              <a:off x="4106864" y="4953000"/>
              <a:ext cx="34925" cy="130175"/>
            </a:xfrm>
            <a:custGeom>
              <a:avLst/>
              <a:gdLst>
                <a:gd name="T0" fmla="*/ 0 w 22"/>
                <a:gd name="T1" fmla="*/ 82 h 82"/>
                <a:gd name="T2" fmla="*/ 0 w 22"/>
                <a:gd name="T3" fmla="*/ 23 h 82"/>
                <a:gd name="T4" fmla="*/ 22 w 22"/>
                <a:gd name="T5" fmla="*/ 23 h 82"/>
                <a:gd name="T6" fmla="*/ 22 w 22"/>
                <a:gd name="T7" fmla="*/ 82 h 82"/>
                <a:gd name="T8" fmla="*/ 0 w 22"/>
                <a:gd name="T9" fmla="*/ 82 h 82"/>
                <a:gd name="T10" fmla="*/ 0 w 22"/>
                <a:gd name="T11" fmla="*/ 82 h 82"/>
                <a:gd name="T12" fmla="*/ 0 w 22"/>
                <a:gd name="T13" fmla="*/ 18 h 82"/>
                <a:gd name="T14" fmla="*/ 0 w 22"/>
                <a:gd name="T15" fmla="*/ 0 h 82"/>
                <a:gd name="T16" fmla="*/ 22 w 22"/>
                <a:gd name="T17" fmla="*/ 0 h 82"/>
                <a:gd name="T18" fmla="*/ 22 w 22"/>
                <a:gd name="T19" fmla="*/ 18 h 82"/>
                <a:gd name="T20" fmla="*/ 0 w 22"/>
                <a:gd name="T21" fmla="*/ 18 h 82"/>
                <a:gd name="T22" fmla="*/ 0 w 22"/>
                <a:gd name="T23" fmla="*/ 1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82">
                  <a:moveTo>
                    <a:pt x="0" y="82"/>
                  </a:moveTo>
                  <a:lnTo>
                    <a:pt x="0" y="23"/>
                  </a:lnTo>
                  <a:lnTo>
                    <a:pt x="22" y="23"/>
                  </a:lnTo>
                  <a:lnTo>
                    <a:pt x="22" y="82"/>
                  </a:lnTo>
                  <a:lnTo>
                    <a:pt x="0" y="82"/>
                  </a:lnTo>
                  <a:lnTo>
                    <a:pt x="0" y="82"/>
                  </a:lnTo>
                  <a:close/>
                  <a:moveTo>
                    <a:pt x="0" y="18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80"/>
            <p:cNvSpPr>
              <a:spLocks noEditPoints="1"/>
            </p:cNvSpPr>
            <p:nvPr/>
          </p:nvSpPr>
          <p:spPr bwMode="auto">
            <a:xfrm>
              <a:off x="4152901" y="4987925"/>
              <a:ext cx="103188" cy="96838"/>
            </a:xfrm>
            <a:custGeom>
              <a:avLst/>
              <a:gdLst>
                <a:gd name="T0" fmla="*/ 67 w 135"/>
                <a:gd name="T1" fmla="*/ 127 h 127"/>
                <a:gd name="T2" fmla="*/ 38 w 135"/>
                <a:gd name="T3" fmla="*/ 122 h 127"/>
                <a:gd name="T4" fmla="*/ 17 w 135"/>
                <a:gd name="T5" fmla="*/ 108 h 127"/>
                <a:gd name="T6" fmla="*/ 4 w 135"/>
                <a:gd name="T7" fmla="*/ 88 h 127"/>
                <a:gd name="T8" fmla="*/ 0 w 135"/>
                <a:gd name="T9" fmla="*/ 63 h 127"/>
                <a:gd name="T10" fmla="*/ 4 w 135"/>
                <a:gd name="T11" fmla="*/ 39 h 127"/>
                <a:gd name="T12" fmla="*/ 17 w 135"/>
                <a:gd name="T13" fmla="*/ 19 h 127"/>
                <a:gd name="T14" fmla="*/ 38 w 135"/>
                <a:gd name="T15" fmla="*/ 5 h 127"/>
                <a:gd name="T16" fmla="*/ 67 w 135"/>
                <a:gd name="T17" fmla="*/ 0 h 127"/>
                <a:gd name="T18" fmla="*/ 96 w 135"/>
                <a:gd name="T19" fmla="*/ 5 h 127"/>
                <a:gd name="T20" fmla="*/ 118 w 135"/>
                <a:gd name="T21" fmla="*/ 19 h 127"/>
                <a:gd name="T22" fmla="*/ 130 w 135"/>
                <a:gd name="T23" fmla="*/ 39 h 127"/>
                <a:gd name="T24" fmla="*/ 135 w 135"/>
                <a:gd name="T25" fmla="*/ 63 h 127"/>
                <a:gd name="T26" fmla="*/ 130 w 135"/>
                <a:gd name="T27" fmla="*/ 88 h 127"/>
                <a:gd name="T28" fmla="*/ 118 w 135"/>
                <a:gd name="T29" fmla="*/ 108 h 127"/>
                <a:gd name="T30" fmla="*/ 96 w 135"/>
                <a:gd name="T31" fmla="*/ 122 h 127"/>
                <a:gd name="T32" fmla="*/ 67 w 135"/>
                <a:gd name="T33" fmla="*/ 127 h 127"/>
                <a:gd name="T34" fmla="*/ 46 w 135"/>
                <a:gd name="T35" fmla="*/ 63 h 127"/>
                <a:gd name="T36" fmla="*/ 52 w 135"/>
                <a:gd name="T37" fmla="*/ 83 h 127"/>
                <a:gd name="T38" fmla="*/ 67 w 135"/>
                <a:gd name="T39" fmla="*/ 90 h 127"/>
                <a:gd name="T40" fmla="*/ 83 w 135"/>
                <a:gd name="T41" fmla="*/ 83 h 127"/>
                <a:gd name="T42" fmla="*/ 89 w 135"/>
                <a:gd name="T43" fmla="*/ 63 h 127"/>
                <a:gd name="T44" fmla="*/ 83 w 135"/>
                <a:gd name="T45" fmla="*/ 44 h 127"/>
                <a:gd name="T46" fmla="*/ 67 w 135"/>
                <a:gd name="T47" fmla="*/ 37 h 127"/>
                <a:gd name="T48" fmla="*/ 52 w 135"/>
                <a:gd name="T49" fmla="*/ 44 h 127"/>
                <a:gd name="T50" fmla="*/ 46 w 135"/>
                <a:gd name="T51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127">
                  <a:moveTo>
                    <a:pt x="67" y="127"/>
                  </a:moveTo>
                  <a:cubicBezTo>
                    <a:pt x="56" y="127"/>
                    <a:pt x="47" y="125"/>
                    <a:pt x="38" y="122"/>
                  </a:cubicBezTo>
                  <a:cubicBezTo>
                    <a:pt x="30" y="118"/>
                    <a:pt x="23" y="114"/>
                    <a:pt x="17" y="108"/>
                  </a:cubicBezTo>
                  <a:cubicBezTo>
                    <a:pt x="12" y="102"/>
                    <a:pt x="7" y="95"/>
                    <a:pt x="4" y="88"/>
                  </a:cubicBezTo>
                  <a:cubicBezTo>
                    <a:pt x="2" y="80"/>
                    <a:pt x="0" y="72"/>
                    <a:pt x="0" y="63"/>
                  </a:cubicBezTo>
                  <a:cubicBezTo>
                    <a:pt x="0" y="55"/>
                    <a:pt x="2" y="47"/>
                    <a:pt x="4" y="39"/>
                  </a:cubicBezTo>
                  <a:cubicBezTo>
                    <a:pt x="7" y="32"/>
                    <a:pt x="12" y="25"/>
                    <a:pt x="17" y="19"/>
                  </a:cubicBezTo>
                  <a:cubicBezTo>
                    <a:pt x="23" y="13"/>
                    <a:pt x="30" y="8"/>
                    <a:pt x="38" y="5"/>
                  </a:cubicBezTo>
                  <a:cubicBezTo>
                    <a:pt x="47" y="1"/>
                    <a:pt x="56" y="0"/>
                    <a:pt x="67" y="0"/>
                  </a:cubicBezTo>
                  <a:cubicBezTo>
                    <a:pt x="78" y="0"/>
                    <a:pt x="88" y="1"/>
                    <a:pt x="96" y="5"/>
                  </a:cubicBezTo>
                  <a:cubicBezTo>
                    <a:pt x="105" y="8"/>
                    <a:pt x="112" y="13"/>
                    <a:pt x="118" y="19"/>
                  </a:cubicBezTo>
                  <a:cubicBezTo>
                    <a:pt x="123" y="25"/>
                    <a:pt x="128" y="32"/>
                    <a:pt x="130" y="39"/>
                  </a:cubicBezTo>
                  <a:cubicBezTo>
                    <a:pt x="133" y="47"/>
                    <a:pt x="135" y="55"/>
                    <a:pt x="135" y="63"/>
                  </a:cubicBezTo>
                  <a:cubicBezTo>
                    <a:pt x="135" y="72"/>
                    <a:pt x="133" y="80"/>
                    <a:pt x="130" y="88"/>
                  </a:cubicBezTo>
                  <a:cubicBezTo>
                    <a:pt x="128" y="95"/>
                    <a:pt x="123" y="102"/>
                    <a:pt x="118" y="108"/>
                  </a:cubicBezTo>
                  <a:cubicBezTo>
                    <a:pt x="112" y="114"/>
                    <a:pt x="105" y="118"/>
                    <a:pt x="96" y="122"/>
                  </a:cubicBezTo>
                  <a:cubicBezTo>
                    <a:pt x="88" y="125"/>
                    <a:pt x="78" y="127"/>
                    <a:pt x="67" y="127"/>
                  </a:cubicBezTo>
                  <a:close/>
                  <a:moveTo>
                    <a:pt x="46" y="63"/>
                  </a:moveTo>
                  <a:cubicBezTo>
                    <a:pt x="46" y="72"/>
                    <a:pt x="48" y="78"/>
                    <a:pt x="52" y="83"/>
                  </a:cubicBezTo>
                  <a:cubicBezTo>
                    <a:pt x="56" y="88"/>
                    <a:pt x="61" y="90"/>
                    <a:pt x="67" y="90"/>
                  </a:cubicBezTo>
                  <a:cubicBezTo>
                    <a:pt x="74" y="90"/>
                    <a:pt x="79" y="88"/>
                    <a:pt x="83" y="83"/>
                  </a:cubicBezTo>
                  <a:cubicBezTo>
                    <a:pt x="87" y="78"/>
                    <a:pt x="89" y="72"/>
                    <a:pt x="89" y="63"/>
                  </a:cubicBezTo>
                  <a:cubicBezTo>
                    <a:pt x="89" y="55"/>
                    <a:pt x="87" y="49"/>
                    <a:pt x="83" y="44"/>
                  </a:cubicBezTo>
                  <a:cubicBezTo>
                    <a:pt x="79" y="39"/>
                    <a:pt x="74" y="37"/>
                    <a:pt x="67" y="37"/>
                  </a:cubicBezTo>
                  <a:cubicBezTo>
                    <a:pt x="61" y="37"/>
                    <a:pt x="56" y="39"/>
                    <a:pt x="52" y="44"/>
                  </a:cubicBezTo>
                  <a:cubicBezTo>
                    <a:pt x="48" y="49"/>
                    <a:pt x="46" y="55"/>
                    <a:pt x="4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81"/>
            <p:cNvSpPr/>
            <p:nvPr/>
          </p:nvSpPr>
          <p:spPr bwMode="auto">
            <a:xfrm>
              <a:off x="4267201" y="4987925"/>
              <a:ext cx="93663" cy="95250"/>
            </a:xfrm>
            <a:custGeom>
              <a:avLst/>
              <a:gdLst>
                <a:gd name="T0" fmla="*/ 124 w 124"/>
                <a:gd name="T1" fmla="*/ 125 h 125"/>
                <a:gd name="T2" fmla="*/ 80 w 124"/>
                <a:gd name="T3" fmla="*/ 125 h 125"/>
                <a:gd name="T4" fmla="*/ 80 w 124"/>
                <a:gd name="T5" fmla="*/ 56 h 125"/>
                <a:gd name="T6" fmla="*/ 75 w 124"/>
                <a:gd name="T7" fmla="*/ 43 h 125"/>
                <a:gd name="T8" fmla="*/ 66 w 124"/>
                <a:gd name="T9" fmla="*/ 38 h 125"/>
                <a:gd name="T10" fmla="*/ 54 w 124"/>
                <a:gd name="T11" fmla="*/ 43 h 125"/>
                <a:gd name="T12" fmla="*/ 45 w 124"/>
                <a:gd name="T13" fmla="*/ 56 h 125"/>
                <a:gd name="T14" fmla="*/ 45 w 124"/>
                <a:gd name="T15" fmla="*/ 125 h 125"/>
                <a:gd name="T16" fmla="*/ 0 w 124"/>
                <a:gd name="T17" fmla="*/ 125 h 125"/>
                <a:gd name="T18" fmla="*/ 0 w 124"/>
                <a:gd name="T19" fmla="*/ 2 h 125"/>
                <a:gd name="T20" fmla="*/ 40 w 124"/>
                <a:gd name="T21" fmla="*/ 2 h 125"/>
                <a:gd name="T22" fmla="*/ 40 w 124"/>
                <a:gd name="T23" fmla="*/ 20 h 125"/>
                <a:gd name="T24" fmla="*/ 59 w 124"/>
                <a:gd name="T25" fmla="*/ 5 h 125"/>
                <a:gd name="T26" fmla="*/ 87 w 124"/>
                <a:gd name="T27" fmla="*/ 0 h 125"/>
                <a:gd name="T28" fmla="*/ 107 w 124"/>
                <a:gd name="T29" fmla="*/ 4 h 125"/>
                <a:gd name="T30" fmla="*/ 118 w 124"/>
                <a:gd name="T31" fmla="*/ 16 h 125"/>
                <a:gd name="T32" fmla="*/ 123 w 124"/>
                <a:gd name="T33" fmla="*/ 30 h 125"/>
                <a:gd name="T34" fmla="*/ 124 w 124"/>
                <a:gd name="T35" fmla="*/ 44 h 125"/>
                <a:gd name="T36" fmla="*/ 124 w 124"/>
                <a:gd name="T3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25">
                  <a:moveTo>
                    <a:pt x="124" y="125"/>
                  </a:moveTo>
                  <a:cubicBezTo>
                    <a:pt x="80" y="125"/>
                    <a:pt x="80" y="125"/>
                    <a:pt x="80" y="125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50"/>
                    <a:pt x="78" y="45"/>
                    <a:pt x="75" y="43"/>
                  </a:cubicBezTo>
                  <a:cubicBezTo>
                    <a:pt x="73" y="40"/>
                    <a:pt x="70" y="38"/>
                    <a:pt x="66" y="38"/>
                  </a:cubicBezTo>
                  <a:cubicBezTo>
                    <a:pt x="62" y="38"/>
                    <a:pt x="58" y="40"/>
                    <a:pt x="54" y="43"/>
                  </a:cubicBezTo>
                  <a:cubicBezTo>
                    <a:pt x="50" y="47"/>
                    <a:pt x="47" y="51"/>
                    <a:pt x="45" y="56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5" y="14"/>
                    <a:pt x="51" y="8"/>
                    <a:pt x="59" y="5"/>
                  </a:cubicBezTo>
                  <a:cubicBezTo>
                    <a:pt x="67" y="1"/>
                    <a:pt x="76" y="0"/>
                    <a:pt x="87" y="0"/>
                  </a:cubicBezTo>
                  <a:cubicBezTo>
                    <a:pt x="95" y="0"/>
                    <a:pt x="102" y="1"/>
                    <a:pt x="107" y="4"/>
                  </a:cubicBezTo>
                  <a:cubicBezTo>
                    <a:pt x="111" y="7"/>
                    <a:pt x="115" y="11"/>
                    <a:pt x="118" y="16"/>
                  </a:cubicBezTo>
                  <a:cubicBezTo>
                    <a:pt x="120" y="20"/>
                    <a:pt x="122" y="25"/>
                    <a:pt x="123" y="30"/>
                  </a:cubicBezTo>
                  <a:cubicBezTo>
                    <a:pt x="124" y="35"/>
                    <a:pt x="124" y="40"/>
                    <a:pt x="124" y="44"/>
                  </a:cubicBezTo>
                  <a:cubicBezTo>
                    <a:pt x="124" y="125"/>
                    <a:pt x="124" y="125"/>
                    <a:pt x="124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82"/>
            <p:cNvSpPr>
              <a:spLocks noEditPoints="1"/>
            </p:cNvSpPr>
            <p:nvPr/>
          </p:nvSpPr>
          <p:spPr bwMode="auto">
            <a:xfrm>
              <a:off x="4030664" y="5176838"/>
              <a:ext cx="85725" cy="84138"/>
            </a:xfrm>
            <a:custGeom>
              <a:avLst/>
              <a:gdLst>
                <a:gd name="T0" fmla="*/ 56 w 112"/>
                <a:gd name="T1" fmla="*/ 84 h 112"/>
                <a:gd name="T2" fmla="*/ 28 w 112"/>
                <a:gd name="T3" fmla="*/ 56 h 112"/>
                <a:gd name="T4" fmla="*/ 56 w 112"/>
                <a:gd name="T5" fmla="*/ 28 h 112"/>
                <a:gd name="T6" fmla="*/ 84 w 112"/>
                <a:gd name="T7" fmla="*/ 56 h 112"/>
                <a:gd name="T8" fmla="*/ 56 w 112"/>
                <a:gd name="T9" fmla="*/ 84 h 112"/>
                <a:gd name="T10" fmla="*/ 112 w 112"/>
                <a:gd name="T11" fmla="*/ 56 h 112"/>
                <a:gd name="T12" fmla="*/ 56 w 112"/>
                <a:gd name="T13" fmla="*/ 0 h 112"/>
                <a:gd name="T14" fmla="*/ 0 w 112"/>
                <a:gd name="T15" fmla="*/ 56 h 112"/>
                <a:gd name="T16" fmla="*/ 37 w 112"/>
                <a:gd name="T17" fmla="*/ 109 h 112"/>
                <a:gd name="T18" fmla="*/ 56 w 112"/>
                <a:gd name="T19" fmla="*/ 112 h 112"/>
                <a:gd name="T20" fmla="*/ 74 w 112"/>
                <a:gd name="T21" fmla="*/ 109 h 112"/>
                <a:gd name="T22" fmla="*/ 112 w 112"/>
                <a:gd name="T23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84"/>
                  </a:moveTo>
                  <a:cubicBezTo>
                    <a:pt x="40" y="84"/>
                    <a:pt x="28" y="72"/>
                    <a:pt x="28" y="56"/>
                  </a:cubicBezTo>
                  <a:cubicBezTo>
                    <a:pt x="28" y="41"/>
                    <a:pt x="40" y="28"/>
                    <a:pt x="56" y="28"/>
                  </a:cubicBezTo>
                  <a:cubicBezTo>
                    <a:pt x="71" y="28"/>
                    <a:pt x="84" y="41"/>
                    <a:pt x="84" y="56"/>
                  </a:cubicBezTo>
                  <a:cubicBezTo>
                    <a:pt x="84" y="72"/>
                    <a:pt x="71" y="84"/>
                    <a:pt x="56" y="84"/>
                  </a:cubicBezTo>
                  <a:close/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0"/>
                    <a:pt x="15" y="101"/>
                    <a:pt x="37" y="109"/>
                  </a:cubicBezTo>
                  <a:cubicBezTo>
                    <a:pt x="43" y="111"/>
                    <a:pt x="49" y="112"/>
                    <a:pt x="56" y="112"/>
                  </a:cubicBezTo>
                  <a:cubicBezTo>
                    <a:pt x="62" y="112"/>
                    <a:pt x="69" y="111"/>
                    <a:pt x="74" y="109"/>
                  </a:cubicBezTo>
                  <a:cubicBezTo>
                    <a:pt x="96" y="101"/>
                    <a:pt x="112" y="80"/>
                    <a:pt x="112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83"/>
            <p:cNvSpPr/>
            <p:nvPr/>
          </p:nvSpPr>
          <p:spPr bwMode="auto">
            <a:xfrm>
              <a:off x="3919539" y="5364163"/>
              <a:ext cx="57150" cy="50800"/>
            </a:xfrm>
            <a:custGeom>
              <a:avLst/>
              <a:gdLst>
                <a:gd name="T0" fmla="*/ 22 w 36"/>
                <a:gd name="T1" fmla="*/ 0 h 32"/>
                <a:gd name="T2" fmla="*/ 11 w 36"/>
                <a:gd name="T3" fmla="*/ 13 h 32"/>
                <a:gd name="T4" fmla="*/ 0 w 36"/>
                <a:gd name="T5" fmla="*/ 27 h 32"/>
                <a:gd name="T6" fmla="*/ 18 w 36"/>
                <a:gd name="T7" fmla="*/ 30 h 32"/>
                <a:gd name="T8" fmla="*/ 36 w 36"/>
                <a:gd name="T9" fmla="*/ 32 h 32"/>
                <a:gd name="T10" fmla="*/ 29 w 36"/>
                <a:gd name="T11" fmla="*/ 16 h 32"/>
                <a:gd name="T12" fmla="*/ 22 w 36"/>
                <a:gd name="T13" fmla="*/ 0 h 32"/>
                <a:gd name="T14" fmla="*/ 22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22" y="0"/>
                  </a:moveTo>
                  <a:lnTo>
                    <a:pt x="11" y="13"/>
                  </a:lnTo>
                  <a:lnTo>
                    <a:pt x="0" y="27"/>
                  </a:lnTo>
                  <a:lnTo>
                    <a:pt x="18" y="30"/>
                  </a:lnTo>
                  <a:lnTo>
                    <a:pt x="36" y="32"/>
                  </a:lnTo>
                  <a:lnTo>
                    <a:pt x="29" y="16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84"/>
            <p:cNvSpPr/>
            <p:nvPr/>
          </p:nvSpPr>
          <p:spPr bwMode="auto">
            <a:xfrm>
              <a:off x="4170364" y="5364163"/>
              <a:ext cx="55563" cy="50800"/>
            </a:xfrm>
            <a:custGeom>
              <a:avLst/>
              <a:gdLst>
                <a:gd name="T0" fmla="*/ 35 w 35"/>
                <a:gd name="T1" fmla="*/ 27 h 32"/>
                <a:gd name="T2" fmla="*/ 24 w 35"/>
                <a:gd name="T3" fmla="*/ 13 h 32"/>
                <a:gd name="T4" fmla="*/ 13 w 35"/>
                <a:gd name="T5" fmla="*/ 0 h 32"/>
                <a:gd name="T6" fmla="*/ 7 w 35"/>
                <a:gd name="T7" fmla="*/ 16 h 32"/>
                <a:gd name="T8" fmla="*/ 0 w 35"/>
                <a:gd name="T9" fmla="*/ 32 h 32"/>
                <a:gd name="T10" fmla="*/ 18 w 35"/>
                <a:gd name="T11" fmla="*/ 30 h 32"/>
                <a:gd name="T12" fmla="*/ 35 w 35"/>
                <a:gd name="T13" fmla="*/ 27 h 32"/>
                <a:gd name="T14" fmla="*/ 35 w 35"/>
                <a:gd name="T15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2">
                  <a:moveTo>
                    <a:pt x="35" y="27"/>
                  </a:moveTo>
                  <a:lnTo>
                    <a:pt x="24" y="13"/>
                  </a:lnTo>
                  <a:lnTo>
                    <a:pt x="13" y="0"/>
                  </a:lnTo>
                  <a:lnTo>
                    <a:pt x="7" y="16"/>
                  </a:lnTo>
                  <a:lnTo>
                    <a:pt x="0" y="32"/>
                  </a:lnTo>
                  <a:lnTo>
                    <a:pt x="18" y="30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85"/>
            <p:cNvSpPr/>
            <p:nvPr/>
          </p:nvSpPr>
          <p:spPr bwMode="auto">
            <a:xfrm>
              <a:off x="3929064" y="5268913"/>
              <a:ext cx="288925" cy="257175"/>
            </a:xfrm>
            <a:custGeom>
              <a:avLst/>
              <a:gdLst>
                <a:gd name="T0" fmla="*/ 376 w 379"/>
                <a:gd name="T1" fmla="*/ 215 h 339"/>
                <a:gd name="T2" fmla="*/ 372 w 379"/>
                <a:gd name="T3" fmla="*/ 196 h 339"/>
                <a:gd name="T4" fmla="*/ 356 w 379"/>
                <a:gd name="T5" fmla="*/ 199 h 339"/>
                <a:gd name="T6" fmla="*/ 340 w 379"/>
                <a:gd name="T7" fmla="*/ 201 h 339"/>
                <a:gd name="T8" fmla="*/ 321 w 379"/>
                <a:gd name="T9" fmla="*/ 225 h 339"/>
                <a:gd name="T10" fmla="*/ 221 w 379"/>
                <a:gd name="T11" fmla="*/ 224 h 339"/>
                <a:gd name="T12" fmla="*/ 211 w 379"/>
                <a:gd name="T13" fmla="*/ 49 h 339"/>
                <a:gd name="T14" fmla="*/ 255 w 379"/>
                <a:gd name="T15" fmla="*/ 49 h 339"/>
                <a:gd name="T16" fmla="*/ 268 w 379"/>
                <a:gd name="T17" fmla="*/ 35 h 339"/>
                <a:gd name="T18" fmla="*/ 269 w 379"/>
                <a:gd name="T19" fmla="*/ 35 h 339"/>
                <a:gd name="T20" fmla="*/ 255 w 379"/>
                <a:gd name="T21" fmla="*/ 21 h 339"/>
                <a:gd name="T22" fmla="*/ 210 w 379"/>
                <a:gd name="T23" fmla="*/ 21 h 339"/>
                <a:gd name="T24" fmla="*/ 209 w 379"/>
                <a:gd name="T25" fmla="*/ 0 h 339"/>
                <a:gd name="T26" fmla="*/ 190 w 379"/>
                <a:gd name="T27" fmla="*/ 2 h 339"/>
                <a:gd name="T28" fmla="*/ 171 w 379"/>
                <a:gd name="T29" fmla="*/ 0 h 339"/>
                <a:gd name="T30" fmla="*/ 170 w 379"/>
                <a:gd name="T31" fmla="*/ 21 h 339"/>
                <a:gd name="T32" fmla="*/ 124 w 379"/>
                <a:gd name="T33" fmla="*/ 21 h 339"/>
                <a:gd name="T34" fmla="*/ 111 w 379"/>
                <a:gd name="T35" fmla="*/ 35 h 339"/>
                <a:gd name="T36" fmla="*/ 111 w 379"/>
                <a:gd name="T37" fmla="*/ 35 h 339"/>
                <a:gd name="T38" fmla="*/ 124 w 379"/>
                <a:gd name="T39" fmla="*/ 49 h 339"/>
                <a:gd name="T40" fmla="*/ 169 w 379"/>
                <a:gd name="T41" fmla="*/ 49 h 339"/>
                <a:gd name="T42" fmla="*/ 158 w 379"/>
                <a:gd name="T43" fmla="*/ 224 h 339"/>
                <a:gd name="T44" fmla="*/ 58 w 379"/>
                <a:gd name="T45" fmla="*/ 225 h 339"/>
                <a:gd name="T46" fmla="*/ 39 w 379"/>
                <a:gd name="T47" fmla="*/ 201 h 339"/>
                <a:gd name="T48" fmla="*/ 24 w 379"/>
                <a:gd name="T49" fmla="*/ 199 h 339"/>
                <a:gd name="T50" fmla="*/ 8 w 379"/>
                <a:gd name="T51" fmla="*/ 196 h 339"/>
                <a:gd name="T52" fmla="*/ 3 w 379"/>
                <a:gd name="T53" fmla="*/ 215 h 339"/>
                <a:gd name="T54" fmla="*/ 58 w 379"/>
                <a:gd name="T55" fmla="*/ 280 h 339"/>
                <a:gd name="T56" fmla="*/ 82 w 379"/>
                <a:gd name="T57" fmla="*/ 288 h 339"/>
                <a:gd name="T58" fmla="*/ 180 w 379"/>
                <a:gd name="T59" fmla="*/ 333 h 339"/>
                <a:gd name="T60" fmla="*/ 200 w 379"/>
                <a:gd name="T61" fmla="*/ 333 h 339"/>
                <a:gd name="T62" fmla="*/ 297 w 379"/>
                <a:gd name="T63" fmla="*/ 288 h 339"/>
                <a:gd name="T64" fmla="*/ 322 w 379"/>
                <a:gd name="T65" fmla="*/ 280 h 339"/>
                <a:gd name="T66" fmla="*/ 376 w 379"/>
                <a:gd name="T67" fmla="*/ 215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9" h="339">
                  <a:moveTo>
                    <a:pt x="376" y="215"/>
                  </a:moveTo>
                  <a:cubicBezTo>
                    <a:pt x="376" y="209"/>
                    <a:pt x="374" y="202"/>
                    <a:pt x="372" y="196"/>
                  </a:cubicBezTo>
                  <a:cubicBezTo>
                    <a:pt x="356" y="199"/>
                    <a:pt x="356" y="199"/>
                    <a:pt x="356" y="199"/>
                  </a:cubicBezTo>
                  <a:cubicBezTo>
                    <a:pt x="340" y="201"/>
                    <a:pt x="340" y="201"/>
                    <a:pt x="340" y="201"/>
                  </a:cubicBezTo>
                  <a:cubicBezTo>
                    <a:pt x="337" y="210"/>
                    <a:pt x="331" y="218"/>
                    <a:pt x="321" y="225"/>
                  </a:cubicBezTo>
                  <a:cubicBezTo>
                    <a:pt x="301" y="238"/>
                    <a:pt x="230" y="250"/>
                    <a:pt x="221" y="224"/>
                  </a:cubicBezTo>
                  <a:cubicBezTo>
                    <a:pt x="217" y="208"/>
                    <a:pt x="213" y="120"/>
                    <a:pt x="211" y="49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63" y="49"/>
                    <a:pt x="268" y="43"/>
                    <a:pt x="268" y="35"/>
                  </a:cubicBezTo>
                  <a:cubicBezTo>
                    <a:pt x="269" y="35"/>
                    <a:pt x="269" y="35"/>
                    <a:pt x="269" y="35"/>
                  </a:cubicBezTo>
                  <a:cubicBezTo>
                    <a:pt x="269" y="27"/>
                    <a:pt x="263" y="21"/>
                    <a:pt x="255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09" y="13"/>
                    <a:pt x="209" y="6"/>
                    <a:pt x="209" y="0"/>
                  </a:cubicBezTo>
                  <a:cubicBezTo>
                    <a:pt x="203" y="1"/>
                    <a:pt x="196" y="2"/>
                    <a:pt x="190" y="2"/>
                  </a:cubicBezTo>
                  <a:cubicBezTo>
                    <a:pt x="183" y="2"/>
                    <a:pt x="177" y="1"/>
                    <a:pt x="171" y="0"/>
                  </a:cubicBezTo>
                  <a:cubicBezTo>
                    <a:pt x="170" y="6"/>
                    <a:pt x="170" y="13"/>
                    <a:pt x="170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17" y="21"/>
                    <a:pt x="111" y="27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43"/>
                    <a:pt x="117" y="49"/>
                    <a:pt x="124" y="49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6" y="120"/>
                    <a:pt x="163" y="208"/>
                    <a:pt x="158" y="224"/>
                  </a:cubicBezTo>
                  <a:cubicBezTo>
                    <a:pt x="150" y="250"/>
                    <a:pt x="79" y="238"/>
                    <a:pt x="58" y="225"/>
                  </a:cubicBezTo>
                  <a:cubicBezTo>
                    <a:pt x="48" y="218"/>
                    <a:pt x="42" y="210"/>
                    <a:pt x="39" y="201"/>
                  </a:cubicBezTo>
                  <a:cubicBezTo>
                    <a:pt x="24" y="199"/>
                    <a:pt x="24" y="199"/>
                    <a:pt x="24" y="19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5" y="202"/>
                    <a:pt x="4" y="209"/>
                    <a:pt x="3" y="215"/>
                  </a:cubicBezTo>
                  <a:cubicBezTo>
                    <a:pt x="0" y="250"/>
                    <a:pt x="30" y="268"/>
                    <a:pt x="58" y="280"/>
                  </a:cubicBezTo>
                  <a:cubicBezTo>
                    <a:pt x="66" y="283"/>
                    <a:pt x="74" y="285"/>
                    <a:pt x="82" y="288"/>
                  </a:cubicBezTo>
                  <a:cubicBezTo>
                    <a:pt x="123" y="299"/>
                    <a:pt x="157" y="306"/>
                    <a:pt x="180" y="333"/>
                  </a:cubicBezTo>
                  <a:cubicBezTo>
                    <a:pt x="185" y="339"/>
                    <a:pt x="194" y="339"/>
                    <a:pt x="200" y="333"/>
                  </a:cubicBezTo>
                  <a:cubicBezTo>
                    <a:pt x="223" y="306"/>
                    <a:pt x="257" y="299"/>
                    <a:pt x="297" y="288"/>
                  </a:cubicBezTo>
                  <a:cubicBezTo>
                    <a:pt x="305" y="285"/>
                    <a:pt x="314" y="283"/>
                    <a:pt x="322" y="280"/>
                  </a:cubicBezTo>
                  <a:cubicBezTo>
                    <a:pt x="350" y="268"/>
                    <a:pt x="379" y="250"/>
                    <a:pt x="376" y="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86"/>
            <p:cNvSpPr>
              <a:spLocks noEditPoints="1"/>
            </p:cNvSpPr>
            <p:nvPr/>
          </p:nvSpPr>
          <p:spPr bwMode="auto">
            <a:xfrm>
              <a:off x="6299201" y="5192713"/>
              <a:ext cx="327025" cy="328613"/>
            </a:xfrm>
            <a:custGeom>
              <a:avLst/>
              <a:gdLst>
                <a:gd name="T0" fmla="*/ 216 w 431"/>
                <a:gd name="T1" fmla="*/ 399 h 431"/>
                <a:gd name="T2" fmla="*/ 32 w 431"/>
                <a:gd name="T3" fmla="*/ 215 h 431"/>
                <a:gd name="T4" fmla="*/ 216 w 431"/>
                <a:gd name="T5" fmla="*/ 32 h 431"/>
                <a:gd name="T6" fmla="*/ 399 w 431"/>
                <a:gd name="T7" fmla="*/ 215 h 431"/>
                <a:gd name="T8" fmla="*/ 216 w 431"/>
                <a:gd name="T9" fmla="*/ 399 h 431"/>
                <a:gd name="T10" fmla="*/ 216 w 431"/>
                <a:gd name="T11" fmla="*/ 0 h 431"/>
                <a:gd name="T12" fmla="*/ 0 w 431"/>
                <a:gd name="T13" fmla="*/ 215 h 431"/>
                <a:gd name="T14" fmla="*/ 216 w 431"/>
                <a:gd name="T15" fmla="*/ 431 h 431"/>
                <a:gd name="T16" fmla="*/ 431 w 431"/>
                <a:gd name="T17" fmla="*/ 215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99"/>
                  </a:moveTo>
                  <a:cubicBezTo>
                    <a:pt x="114" y="399"/>
                    <a:pt x="32" y="317"/>
                    <a:pt x="32" y="215"/>
                  </a:cubicBezTo>
                  <a:cubicBezTo>
                    <a:pt x="32" y="114"/>
                    <a:pt x="114" y="32"/>
                    <a:pt x="216" y="32"/>
                  </a:cubicBezTo>
                  <a:cubicBezTo>
                    <a:pt x="317" y="32"/>
                    <a:pt x="399" y="114"/>
                    <a:pt x="399" y="215"/>
                  </a:cubicBezTo>
                  <a:cubicBezTo>
                    <a:pt x="399" y="317"/>
                    <a:pt x="317" y="399"/>
                    <a:pt x="216" y="399"/>
                  </a:cubicBezTo>
                  <a:close/>
                  <a:moveTo>
                    <a:pt x="216" y="0"/>
                  </a:moveTo>
                  <a:cubicBezTo>
                    <a:pt x="97" y="0"/>
                    <a:pt x="0" y="96"/>
                    <a:pt x="0" y="215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5"/>
                  </a:cubicBezTo>
                  <a:cubicBezTo>
                    <a:pt x="431" y="96"/>
                    <a:pt x="334" y="0"/>
                    <a:pt x="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87"/>
            <p:cNvSpPr/>
            <p:nvPr/>
          </p:nvSpPr>
          <p:spPr bwMode="auto">
            <a:xfrm>
              <a:off x="6454776" y="5224463"/>
              <a:ext cx="15875" cy="31750"/>
            </a:xfrm>
            <a:custGeom>
              <a:avLst/>
              <a:gdLst>
                <a:gd name="T0" fmla="*/ 11 w 21"/>
                <a:gd name="T1" fmla="*/ 42 h 42"/>
                <a:gd name="T2" fmla="*/ 21 w 21"/>
                <a:gd name="T3" fmla="*/ 32 h 42"/>
                <a:gd name="T4" fmla="*/ 21 w 21"/>
                <a:gd name="T5" fmla="*/ 11 h 42"/>
                <a:gd name="T6" fmla="*/ 11 w 21"/>
                <a:gd name="T7" fmla="*/ 0 h 42"/>
                <a:gd name="T8" fmla="*/ 0 w 21"/>
                <a:gd name="T9" fmla="*/ 11 h 42"/>
                <a:gd name="T10" fmla="*/ 0 w 21"/>
                <a:gd name="T11" fmla="*/ 32 h 42"/>
                <a:gd name="T12" fmla="*/ 11 w 21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2">
                  <a:moveTo>
                    <a:pt x="11" y="42"/>
                  </a:moveTo>
                  <a:cubicBezTo>
                    <a:pt x="16" y="42"/>
                    <a:pt x="21" y="38"/>
                    <a:pt x="21" y="3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6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5" y="42"/>
                    <a:pt x="11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88"/>
            <p:cNvSpPr/>
            <p:nvPr/>
          </p:nvSpPr>
          <p:spPr bwMode="auto">
            <a:xfrm>
              <a:off x="6454776" y="5454650"/>
              <a:ext cx="15875" cy="31750"/>
            </a:xfrm>
            <a:custGeom>
              <a:avLst/>
              <a:gdLst>
                <a:gd name="T0" fmla="*/ 11 w 21"/>
                <a:gd name="T1" fmla="*/ 0 h 42"/>
                <a:gd name="T2" fmla="*/ 0 w 21"/>
                <a:gd name="T3" fmla="*/ 10 h 42"/>
                <a:gd name="T4" fmla="*/ 0 w 21"/>
                <a:gd name="T5" fmla="*/ 32 h 42"/>
                <a:gd name="T6" fmla="*/ 11 w 21"/>
                <a:gd name="T7" fmla="*/ 42 h 42"/>
                <a:gd name="T8" fmla="*/ 21 w 21"/>
                <a:gd name="T9" fmla="*/ 32 h 42"/>
                <a:gd name="T10" fmla="*/ 21 w 21"/>
                <a:gd name="T11" fmla="*/ 10 h 42"/>
                <a:gd name="T12" fmla="*/ 11 w 21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2">
                  <a:moveTo>
                    <a:pt x="11" y="0"/>
                  </a:moveTo>
                  <a:cubicBezTo>
                    <a:pt x="5" y="0"/>
                    <a:pt x="0" y="5"/>
                    <a:pt x="0" y="1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7"/>
                    <a:pt x="5" y="42"/>
                    <a:pt x="11" y="42"/>
                  </a:cubicBezTo>
                  <a:cubicBezTo>
                    <a:pt x="16" y="42"/>
                    <a:pt x="21" y="37"/>
                    <a:pt x="21" y="3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5"/>
                    <a:pt x="16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89"/>
            <p:cNvSpPr/>
            <p:nvPr/>
          </p:nvSpPr>
          <p:spPr bwMode="auto">
            <a:xfrm>
              <a:off x="6330951" y="5348288"/>
              <a:ext cx="33338" cy="15875"/>
            </a:xfrm>
            <a:custGeom>
              <a:avLst/>
              <a:gdLst>
                <a:gd name="T0" fmla="*/ 32 w 43"/>
                <a:gd name="T1" fmla="*/ 0 h 21"/>
                <a:gd name="T2" fmla="*/ 11 w 43"/>
                <a:gd name="T3" fmla="*/ 0 h 21"/>
                <a:gd name="T4" fmla="*/ 0 w 43"/>
                <a:gd name="T5" fmla="*/ 10 h 21"/>
                <a:gd name="T6" fmla="*/ 11 w 43"/>
                <a:gd name="T7" fmla="*/ 21 h 21"/>
                <a:gd name="T8" fmla="*/ 32 w 43"/>
                <a:gd name="T9" fmla="*/ 21 h 21"/>
                <a:gd name="T10" fmla="*/ 43 w 43"/>
                <a:gd name="T11" fmla="*/ 10 h 21"/>
                <a:gd name="T12" fmla="*/ 32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8" y="21"/>
                    <a:pt x="43" y="16"/>
                    <a:pt x="43" y="10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90"/>
            <p:cNvSpPr/>
            <p:nvPr/>
          </p:nvSpPr>
          <p:spPr bwMode="auto">
            <a:xfrm>
              <a:off x="6561139" y="5348288"/>
              <a:ext cx="33338" cy="15875"/>
            </a:xfrm>
            <a:custGeom>
              <a:avLst/>
              <a:gdLst>
                <a:gd name="T0" fmla="*/ 32 w 43"/>
                <a:gd name="T1" fmla="*/ 0 h 21"/>
                <a:gd name="T2" fmla="*/ 11 w 43"/>
                <a:gd name="T3" fmla="*/ 0 h 21"/>
                <a:gd name="T4" fmla="*/ 0 w 43"/>
                <a:gd name="T5" fmla="*/ 10 h 21"/>
                <a:gd name="T6" fmla="*/ 11 w 43"/>
                <a:gd name="T7" fmla="*/ 21 h 21"/>
                <a:gd name="T8" fmla="*/ 32 w 43"/>
                <a:gd name="T9" fmla="*/ 21 h 21"/>
                <a:gd name="T10" fmla="*/ 43 w 43"/>
                <a:gd name="T11" fmla="*/ 10 h 21"/>
                <a:gd name="T12" fmla="*/ 32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8" y="21"/>
                    <a:pt x="43" y="16"/>
                    <a:pt x="43" y="10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91"/>
            <p:cNvSpPr/>
            <p:nvPr/>
          </p:nvSpPr>
          <p:spPr bwMode="auto">
            <a:xfrm>
              <a:off x="6373814" y="5280025"/>
              <a:ext cx="115888" cy="150813"/>
            </a:xfrm>
            <a:custGeom>
              <a:avLst/>
              <a:gdLst>
                <a:gd name="T0" fmla="*/ 127 w 153"/>
                <a:gd name="T1" fmla="*/ 78 h 199"/>
                <a:gd name="T2" fmla="*/ 127 w 153"/>
                <a:gd name="T3" fmla="*/ 10 h 199"/>
                <a:gd name="T4" fmla="*/ 117 w 153"/>
                <a:gd name="T5" fmla="*/ 0 h 199"/>
                <a:gd name="T6" fmla="*/ 106 w 153"/>
                <a:gd name="T7" fmla="*/ 10 h 199"/>
                <a:gd name="T8" fmla="*/ 106 w 153"/>
                <a:gd name="T9" fmla="*/ 78 h 199"/>
                <a:gd name="T10" fmla="*/ 95 w 153"/>
                <a:gd name="T11" fmla="*/ 110 h 199"/>
                <a:gd name="T12" fmla="*/ 5 w 153"/>
                <a:gd name="T13" fmla="*/ 179 h 199"/>
                <a:gd name="T14" fmla="*/ 3 w 153"/>
                <a:gd name="T15" fmla="*/ 194 h 199"/>
                <a:gd name="T16" fmla="*/ 18 w 153"/>
                <a:gd name="T17" fmla="*/ 196 h 199"/>
                <a:gd name="T18" fmla="*/ 111 w 153"/>
                <a:gd name="T19" fmla="*/ 123 h 199"/>
                <a:gd name="T20" fmla="*/ 127 w 153"/>
                <a:gd name="T21" fmla="*/ 7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99">
                  <a:moveTo>
                    <a:pt x="127" y="78"/>
                  </a:moveTo>
                  <a:cubicBezTo>
                    <a:pt x="127" y="10"/>
                    <a:pt x="127" y="10"/>
                    <a:pt x="127" y="10"/>
                  </a:cubicBezTo>
                  <a:cubicBezTo>
                    <a:pt x="127" y="4"/>
                    <a:pt x="122" y="0"/>
                    <a:pt x="117" y="0"/>
                  </a:cubicBezTo>
                  <a:cubicBezTo>
                    <a:pt x="111" y="0"/>
                    <a:pt x="106" y="4"/>
                    <a:pt x="106" y="10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94" y="84"/>
                    <a:pt x="89" y="97"/>
                    <a:pt x="95" y="110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1" y="183"/>
                    <a:pt x="0" y="189"/>
                    <a:pt x="3" y="194"/>
                  </a:cubicBezTo>
                  <a:cubicBezTo>
                    <a:pt x="7" y="198"/>
                    <a:pt x="14" y="199"/>
                    <a:pt x="18" y="196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39" y="130"/>
                    <a:pt x="153" y="90"/>
                    <a:pt x="127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92"/>
            <p:cNvSpPr>
              <a:spLocks noEditPoints="1"/>
            </p:cNvSpPr>
            <p:nvPr/>
          </p:nvSpPr>
          <p:spPr bwMode="auto">
            <a:xfrm>
              <a:off x="6373814" y="4654550"/>
              <a:ext cx="192088" cy="215900"/>
            </a:xfrm>
            <a:custGeom>
              <a:avLst/>
              <a:gdLst>
                <a:gd name="T0" fmla="*/ 0 w 253"/>
                <a:gd name="T1" fmla="*/ 284 h 284"/>
                <a:gd name="T2" fmla="*/ 0 w 253"/>
                <a:gd name="T3" fmla="*/ 0 h 284"/>
                <a:gd name="T4" fmla="*/ 109 w 253"/>
                <a:gd name="T5" fmla="*/ 0 h 284"/>
                <a:gd name="T6" fmla="*/ 171 w 253"/>
                <a:gd name="T7" fmla="*/ 11 h 284"/>
                <a:gd name="T8" fmla="*/ 216 w 253"/>
                <a:gd name="T9" fmla="*/ 41 h 284"/>
                <a:gd name="T10" fmla="*/ 243 w 253"/>
                <a:gd name="T11" fmla="*/ 86 h 284"/>
                <a:gd name="T12" fmla="*/ 253 w 253"/>
                <a:gd name="T13" fmla="*/ 141 h 284"/>
                <a:gd name="T14" fmla="*/ 242 w 253"/>
                <a:gd name="T15" fmla="*/ 200 h 284"/>
                <a:gd name="T16" fmla="*/ 213 w 253"/>
                <a:gd name="T17" fmla="*/ 245 h 284"/>
                <a:gd name="T18" fmla="*/ 168 w 253"/>
                <a:gd name="T19" fmla="*/ 274 h 284"/>
                <a:gd name="T20" fmla="*/ 109 w 253"/>
                <a:gd name="T21" fmla="*/ 284 h 284"/>
                <a:gd name="T22" fmla="*/ 0 w 253"/>
                <a:gd name="T23" fmla="*/ 284 h 284"/>
                <a:gd name="T24" fmla="*/ 173 w 253"/>
                <a:gd name="T25" fmla="*/ 141 h 284"/>
                <a:gd name="T26" fmla="*/ 169 w 253"/>
                <a:gd name="T27" fmla="*/ 111 h 284"/>
                <a:gd name="T28" fmla="*/ 156 w 253"/>
                <a:gd name="T29" fmla="*/ 88 h 284"/>
                <a:gd name="T30" fmla="*/ 136 w 253"/>
                <a:gd name="T31" fmla="*/ 73 h 284"/>
                <a:gd name="T32" fmla="*/ 109 w 253"/>
                <a:gd name="T33" fmla="*/ 68 h 284"/>
                <a:gd name="T34" fmla="*/ 78 w 253"/>
                <a:gd name="T35" fmla="*/ 68 h 284"/>
                <a:gd name="T36" fmla="*/ 78 w 253"/>
                <a:gd name="T37" fmla="*/ 216 h 284"/>
                <a:gd name="T38" fmla="*/ 109 w 253"/>
                <a:gd name="T39" fmla="*/ 216 h 284"/>
                <a:gd name="T40" fmla="*/ 136 w 253"/>
                <a:gd name="T41" fmla="*/ 210 h 284"/>
                <a:gd name="T42" fmla="*/ 157 w 253"/>
                <a:gd name="T43" fmla="*/ 195 h 284"/>
                <a:gd name="T44" fmla="*/ 169 w 253"/>
                <a:gd name="T45" fmla="*/ 171 h 284"/>
                <a:gd name="T46" fmla="*/ 173 w 253"/>
                <a:gd name="T47" fmla="*/ 14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284">
                  <a:moveTo>
                    <a:pt x="0" y="2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33" y="0"/>
                    <a:pt x="153" y="3"/>
                    <a:pt x="171" y="11"/>
                  </a:cubicBezTo>
                  <a:cubicBezTo>
                    <a:pt x="189" y="18"/>
                    <a:pt x="204" y="29"/>
                    <a:pt x="216" y="41"/>
                  </a:cubicBezTo>
                  <a:cubicBezTo>
                    <a:pt x="228" y="54"/>
                    <a:pt x="237" y="69"/>
                    <a:pt x="243" y="86"/>
                  </a:cubicBezTo>
                  <a:cubicBezTo>
                    <a:pt x="249" y="104"/>
                    <a:pt x="253" y="122"/>
                    <a:pt x="253" y="141"/>
                  </a:cubicBezTo>
                  <a:cubicBezTo>
                    <a:pt x="253" y="163"/>
                    <a:pt x="249" y="183"/>
                    <a:pt x="242" y="200"/>
                  </a:cubicBezTo>
                  <a:cubicBezTo>
                    <a:pt x="236" y="218"/>
                    <a:pt x="226" y="233"/>
                    <a:pt x="213" y="245"/>
                  </a:cubicBezTo>
                  <a:cubicBezTo>
                    <a:pt x="201" y="257"/>
                    <a:pt x="186" y="267"/>
                    <a:pt x="168" y="274"/>
                  </a:cubicBezTo>
                  <a:cubicBezTo>
                    <a:pt x="150" y="281"/>
                    <a:pt x="131" y="284"/>
                    <a:pt x="109" y="284"/>
                  </a:cubicBezTo>
                  <a:cubicBezTo>
                    <a:pt x="0" y="284"/>
                    <a:pt x="0" y="284"/>
                    <a:pt x="0" y="284"/>
                  </a:cubicBezTo>
                  <a:close/>
                  <a:moveTo>
                    <a:pt x="173" y="141"/>
                  </a:moveTo>
                  <a:cubicBezTo>
                    <a:pt x="173" y="130"/>
                    <a:pt x="172" y="120"/>
                    <a:pt x="169" y="111"/>
                  </a:cubicBezTo>
                  <a:cubicBezTo>
                    <a:pt x="166" y="102"/>
                    <a:pt x="162" y="95"/>
                    <a:pt x="156" y="88"/>
                  </a:cubicBezTo>
                  <a:cubicBezTo>
                    <a:pt x="151" y="82"/>
                    <a:pt x="144" y="77"/>
                    <a:pt x="136" y="73"/>
                  </a:cubicBezTo>
                  <a:cubicBezTo>
                    <a:pt x="128" y="70"/>
                    <a:pt x="119" y="68"/>
                    <a:pt x="109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109" y="216"/>
                    <a:pt x="109" y="216"/>
                    <a:pt x="109" y="216"/>
                  </a:cubicBezTo>
                  <a:cubicBezTo>
                    <a:pt x="119" y="216"/>
                    <a:pt x="128" y="214"/>
                    <a:pt x="136" y="210"/>
                  </a:cubicBezTo>
                  <a:cubicBezTo>
                    <a:pt x="144" y="207"/>
                    <a:pt x="151" y="201"/>
                    <a:pt x="157" y="195"/>
                  </a:cubicBezTo>
                  <a:cubicBezTo>
                    <a:pt x="162" y="188"/>
                    <a:pt x="166" y="180"/>
                    <a:pt x="169" y="171"/>
                  </a:cubicBezTo>
                  <a:cubicBezTo>
                    <a:pt x="172" y="162"/>
                    <a:pt x="173" y="152"/>
                    <a:pt x="173" y="1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93"/>
            <p:cNvSpPr>
              <a:spLocks noEditPoints="1"/>
            </p:cNvSpPr>
            <p:nvPr/>
          </p:nvSpPr>
          <p:spPr bwMode="auto">
            <a:xfrm>
              <a:off x="6173789" y="4956175"/>
              <a:ext cx="122238" cy="127000"/>
            </a:xfrm>
            <a:custGeom>
              <a:avLst/>
              <a:gdLst>
                <a:gd name="T0" fmla="*/ 80 w 159"/>
                <a:gd name="T1" fmla="*/ 168 h 168"/>
                <a:gd name="T2" fmla="*/ 47 w 159"/>
                <a:gd name="T3" fmla="*/ 161 h 168"/>
                <a:gd name="T4" fmla="*/ 22 w 159"/>
                <a:gd name="T5" fmla="*/ 142 h 168"/>
                <a:gd name="T6" fmla="*/ 6 w 159"/>
                <a:gd name="T7" fmla="*/ 115 h 168"/>
                <a:gd name="T8" fmla="*/ 0 w 159"/>
                <a:gd name="T9" fmla="*/ 84 h 168"/>
                <a:gd name="T10" fmla="*/ 6 w 159"/>
                <a:gd name="T11" fmla="*/ 52 h 168"/>
                <a:gd name="T12" fmla="*/ 23 w 159"/>
                <a:gd name="T13" fmla="*/ 25 h 168"/>
                <a:gd name="T14" fmla="*/ 48 w 159"/>
                <a:gd name="T15" fmla="*/ 7 h 168"/>
                <a:gd name="T16" fmla="*/ 80 w 159"/>
                <a:gd name="T17" fmla="*/ 0 h 168"/>
                <a:gd name="T18" fmla="*/ 113 w 159"/>
                <a:gd name="T19" fmla="*/ 7 h 168"/>
                <a:gd name="T20" fmla="*/ 138 w 159"/>
                <a:gd name="T21" fmla="*/ 26 h 168"/>
                <a:gd name="T22" fmla="*/ 154 w 159"/>
                <a:gd name="T23" fmla="*/ 54 h 168"/>
                <a:gd name="T24" fmla="*/ 159 w 159"/>
                <a:gd name="T25" fmla="*/ 85 h 168"/>
                <a:gd name="T26" fmla="*/ 153 w 159"/>
                <a:gd name="T27" fmla="*/ 116 h 168"/>
                <a:gd name="T28" fmla="*/ 137 w 159"/>
                <a:gd name="T29" fmla="*/ 143 h 168"/>
                <a:gd name="T30" fmla="*/ 112 w 159"/>
                <a:gd name="T31" fmla="*/ 161 h 168"/>
                <a:gd name="T32" fmla="*/ 80 w 159"/>
                <a:gd name="T33" fmla="*/ 168 h 168"/>
                <a:gd name="T34" fmla="*/ 47 w 159"/>
                <a:gd name="T35" fmla="*/ 84 h 168"/>
                <a:gd name="T36" fmla="*/ 49 w 159"/>
                <a:gd name="T37" fmla="*/ 100 h 168"/>
                <a:gd name="T38" fmla="*/ 55 w 159"/>
                <a:gd name="T39" fmla="*/ 114 h 168"/>
                <a:gd name="T40" fmla="*/ 65 w 159"/>
                <a:gd name="T41" fmla="*/ 124 h 168"/>
                <a:gd name="T42" fmla="*/ 80 w 159"/>
                <a:gd name="T43" fmla="*/ 128 h 168"/>
                <a:gd name="T44" fmla="*/ 95 w 159"/>
                <a:gd name="T45" fmla="*/ 124 h 168"/>
                <a:gd name="T46" fmla="*/ 105 w 159"/>
                <a:gd name="T47" fmla="*/ 114 h 168"/>
                <a:gd name="T48" fmla="*/ 111 w 159"/>
                <a:gd name="T49" fmla="*/ 100 h 168"/>
                <a:gd name="T50" fmla="*/ 113 w 159"/>
                <a:gd name="T51" fmla="*/ 84 h 168"/>
                <a:gd name="T52" fmla="*/ 111 w 159"/>
                <a:gd name="T53" fmla="*/ 67 h 168"/>
                <a:gd name="T54" fmla="*/ 105 w 159"/>
                <a:gd name="T55" fmla="*/ 54 h 168"/>
                <a:gd name="T56" fmla="*/ 94 w 159"/>
                <a:gd name="T57" fmla="*/ 44 h 168"/>
                <a:gd name="T58" fmla="*/ 80 w 159"/>
                <a:gd name="T59" fmla="*/ 40 h 168"/>
                <a:gd name="T60" fmla="*/ 65 w 159"/>
                <a:gd name="T61" fmla="*/ 44 h 168"/>
                <a:gd name="T62" fmla="*/ 55 w 159"/>
                <a:gd name="T63" fmla="*/ 54 h 168"/>
                <a:gd name="T64" fmla="*/ 49 w 159"/>
                <a:gd name="T65" fmla="*/ 68 h 168"/>
                <a:gd name="T66" fmla="*/ 47 w 159"/>
                <a:gd name="T67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168">
                  <a:moveTo>
                    <a:pt x="80" y="168"/>
                  </a:moveTo>
                  <a:cubicBezTo>
                    <a:pt x="68" y="168"/>
                    <a:pt x="57" y="166"/>
                    <a:pt x="47" y="161"/>
                  </a:cubicBezTo>
                  <a:cubicBezTo>
                    <a:pt x="37" y="156"/>
                    <a:pt x="29" y="150"/>
                    <a:pt x="22" y="142"/>
                  </a:cubicBezTo>
                  <a:cubicBezTo>
                    <a:pt x="15" y="134"/>
                    <a:pt x="10" y="125"/>
                    <a:pt x="6" y="115"/>
                  </a:cubicBezTo>
                  <a:cubicBezTo>
                    <a:pt x="2" y="105"/>
                    <a:pt x="0" y="94"/>
                    <a:pt x="0" y="84"/>
                  </a:cubicBezTo>
                  <a:cubicBezTo>
                    <a:pt x="0" y="73"/>
                    <a:pt x="2" y="62"/>
                    <a:pt x="6" y="52"/>
                  </a:cubicBezTo>
                  <a:cubicBezTo>
                    <a:pt x="10" y="42"/>
                    <a:pt x="16" y="33"/>
                    <a:pt x="23" y="25"/>
                  </a:cubicBezTo>
                  <a:cubicBezTo>
                    <a:pt x="30" y="18"/>
                    <a:pt x="39" y="12"/>
                    <a:pt x="48" y="7"/>
                  </a:cubicBezTo>
                  <a:cubicBezTo>
                    <a:pt x="58" y="2"/>
                    <a:pt x="69" y="0"/>
                    <a:pt x="80" y="0"/>
                  </a:cubicBezTo>
                  <a:cubicBezTo>
                    <a:pt x="92" y="0"/>
                    <a:pt x="103" y="2"/>
                    <a:pt x="113" y="7"/>
                  </a:cubicBezTo>
                  <a:cubicBezTo>
                    <a:pt x="123" y="12"/>
                    <a:pt x="131" y="19"/>
                    <a:pt x="138" y="26"/>
                  </a:cubicBezTo>
                  <a:cubicBezTo>
                    <a:pt x="145" y="34"/>
                    <a:pt x="150" y="43"/>
                    <a:pt x="154" y="54"/>
                  </a:cubicBezTo>
                  <a:cubicBezTo>
                    <a:pt x="158" y="64"/>
                    <a:pt x="159" y="74"/>
                    <a:pt x="159" y="85"/>
                  </a:cubicBezTo>
                  <a:cubicBezTo>
                    <a:pt x="159" y="96"/>
                    <a:pt x="157" y="106"/>
                    <a:pt x="153" y="116"/>
                  </a:cubicBezTo>
                  <a:cubicBezTo>
                    <a:pt x="149" y="126"/>
                    <a:pt x="144" y="135"/>
                    <a:pt x="137" y="143"/>
                  </a:cubicBezTo>
                  <a:cubicBezTo>
                    <a:pt x="130" y="150"/>
                    <a:pt x="122" y="157"/>
                    <a:pt x="112" y="161"/>
                  </a:cubicBezTo>
                  <a:cubicBezTo>
                    <a:pt x="102" y="166"/>
                    <a:pt x="91" y="168"/>
                    <a:pt x="80" y="168"/>
                  </a:cubicBezTo>
                  <a:close/>
                  <a:moveTo>
                    <a:pt x="47" y="84"/>
                  </a:moveTo>
                  <a:cubicBezTo>
                    <a:pt x="47" y="90"/>
                    <a:pt x="47" y="95"/>
                    <a:pt x="49" y="100"/>
                  </a:cubicBezTo>
                  <a:cubicBezTo>
                    <a:pt x="50" y="106"/>
                    <a:pt x="52" y="110"/>
                    <a:pt x="55" y="114"/>
                  </a:cubicBezTo>
                  <a:cubicBezTo>
                    <a:pt x="58" y="118"/>
                    <a:pt x="61" y="122"/>
                    <a:pt x="65" y="124"/>
                  </a:cubicBezTo>
                  <a:cubicBezTo>
                    <a:pt x="69" y="127"/>
                    <a:pt x="74" y="128"/>
                    <a:pt x="80" y="128"/>
                  </a:cubicBezTo>
                  <a:cubicBezTo>
                    <a:pt x="86" y="128"/>
                    <a:pt x="91" y="127"/>
                    <a:pt x="95" y="124"/>
                  </a:cubicBezTo>
                  <a:cubicBezTo>
                    <a:pt x="99" y="121"/>
                    <a:pt x="103" y="118"/>
                    <a:pt x="105" y="114"/>
                  </a:cubicBezTo>
                  <a:cubicBezTo>
                    <a:pt x="108" y="110"/>
                    <a:pt x="110" y="105"/>
                    <a:pt x="111" y="100"/>
                  </a:cubicBezTo>
                  <a:cubicBezTo>
                    <a:pt x="112" y="95"/>
                    <a:pt x="113" y="89"/>
                    <a:pt x="113" y="84"/>
                  </a:cubicBezTo>
                  <a:cubicBezTo>
                    <a:pt x="113" y="78"/>
                    <a:pt x="112" y="73"/>
                    <a:pt x="111" y="67"/>
                  </a:cubicBezTo>
                  <a:cubicBezTo>
                    <a:pt x="110" y="62"/>
                    <a:pt x="108" y="58"/>
                    <a:pt x="105" y="54"/>
                  </a:cubicBezTo>
                  <a:cubicBezTo>
                    <a:pt x="102" y="50"/>
                    <a:pt x="99" y="47"/>
                    <a:pt x="94" y="44"/>
                  </a:cubicBezTo>
                  <a:cubicBezTo>
                    <a:pt x="90" y="42"/>
                    <a:pt x="85" y="40"/>
                    <a:pt x="80" y="40"/>
                  </a:cubicBezTo>
                  <a:cubicBezTo>
                    <a:pt x="74" y="40"/>
                    <a:pt x="69" y="42"/>
                    <a:pt x="65" y="44"/>
                  </a:cubicBezTo>
                  <a:cubicBezTo>
                    <a:pt x="61" y="47"/>
                    <a:pt x="57" y="50"/>
                    <a:pt x="55" y="54"/>
                  </a:cubicBezTo>
                  <a:cubicBezTo>
                    <a:pt x="52" y="58"/>
                    <a:pt x="50" y="63"/>
                    <a:pt x="49" y="68"/>
                  </a:cubicBezTo>
                  <a:cubicBezTo>
                    <a:pt x="47" y="73"/>
                    <a:pt x="47" y="79"/>
                    <a:pt x="4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94"/>
            <p:cNvSpPr>
              <a:spLocks noEditPoints="1"/>
            </p:cNvSpPr>
            <p:nvPr/>
          </p:nvSpPr>
          <p:spPr bwMode="auto">
            <a:xfrm>
              <a:off x="6307139" y="4987925"/>
              <a:ext cx="103188" cy="133350"/>
            </a:xfrm>
            <a:custGeom>
              <a:avLst/>
              <a:gdLst>
                <a:gd name="T0" fmla="*/ 82 w 135"/>
                <a:gd name="T1" fmla="*/ 127 h 175"/>
                <a:gd name="T2" fmla="*/ 59 w 135"/>
                <a:gd name="T3" fmla="*/ 122 h 175"/>
                <a:gd name="T4" fmla="*/ 44 w 135"/>
                <a:gd name="T5" fmla="*/ 107 h 175"/>
                <a:gd name="T6" fmla="*/ 44 w 135"/>
                <a:gd name="T7" fmla="*/ 175 h 175"/>
                <a:gd name="T8" fmla="*/ 0 w 135"/>
                <a:gd name="T9" fmla="*/ 175 h 175"/>
                <a:gd name="T10" fmla="*/ 0 w 135"/>
                <a:gd name="T11" fmla="*/ 2 h 175"/>
                <a:gd name="T12" fmla="*/ 38 w 135"/>
                <a:gd name="T13" fmla="*/ 2 h 175"/>
                <a:gd name="T14" fmla="*/ 38 w 135"/>
                <a:gd name="T15" fmla="*/ 20 h 175"/>
                <a:gd name="T16" fmla="*/ 54 w 135"/>
                <a:gd name="T17" fmla="*/ 5 h 175"/>
                <a:gd name="T18" fmla="*/ 78 w 135"/>
                <a:gd name="T19" fmla="*/ 0 h 175"/>
                <a:gd name="T20" fmla="*/ 101 w 135"/>
                <a:gd name="T21" fmla="*/ 4 h 175"/>
                <a:gd name="T22" fmla="*/ 119 w 135"/>
                <a:gd name="T23" fmla="*/ 18 h 175"/>
                <a:gd name="T24" fmla="*/ 130 w 135"/>
                <a:gd name="T25" fmla="*/ 38 h 175"/>
                <a:gd name="T26" fmla="*/ 135 w 135"/>
                <a:gd name="T27" fmla="*/ 63 h 175"/>
                <a:gd name="T28" fmla="*/ 131 w 135"/>
                <a:gd name="T29" fmla="*/ 89 h 175"/>
                <a:gd name="T30" fmla="*/ 120 w 135"/>
                <a:gd name="T31" fmla="*/ 109 h 175"/>
                <a:gd name="T32" fmla="*/ 103 w 135"/>
                <a:gd name="T33" fmla="*/ 122 h 175"/>
                <a:gd name="T34" fmla="*/ 82 w 135"/>
                <a:gd name="T35" fmla="*/ 127 h 175"/>
                <a:gd name="T36" fmla="*/ 67 w 135"/>
                <a:gd name="T37" fmla="*/ 90 h 175"/>
                <a:gd name="T38" fmla="*/ 76 w 135"/>
                <a:gd name="T39" fmla="*/ 88 h 175"/>
                <a:gd name="T40" fmla="*/ 83 w 135"/>
                <a:gd name="T41" fmla="*/ 82 h 175"/>
                <a:gd name="T42" fmla="*/ 88 w 135"/>
                <a:gd name="T43" fmla="*/ 73 h 175"/>
                <a:gd name="T44" fmla="*/ 89 w 135"/>
                <a:gd name="T45" fmla="*/ 63 h 175"/>
                <a:gd name="T46" fmla="*/ 83 w 135"/>
                <a:gd name="T47" fmla="*/ 44 h 175"/>
                <a:gd name="T48" fmla="*/ 65 w 135"/>
                <a:gd name="T49" fmla="*/ 37 h 175"/>
                <a:gd name="T50" fmla="*/ 44 w 135"/>
                <a:gd name="T51" fmla="*/ 50 h 175"/>
                <a:gd name="T52" fmla="*/ 44 w 135"/>
                <a:gd name="T53" fmla="*/ 71 h 175"/>
                <a:gd name="T54" fmla="*/ 54 w 135"/>
                <a:gd name="T55" fmla="*/ 84 h 175"/>
                <a:gd name="T56" fmla="*/ 67 w 135"/>
                <a:gd name="T57" fmla="*/ 9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75">
                  <a:moveTo>
                    <a:pt x="82" y="127"/>
                  </a:moveTo>
                  <a:cubicBezTo>
                    <a:pt x="73" y="127"/>
                    <a:pt x="66" y="125"/>
                    <a:pt x="59" y="122"/>
                  </a:cubicBezTo>
                  <a:cubicBezTo>
                    <a:pt x="53" y="118"/>
                    <a:pt x="48" y="113"/>
                    <a:pt x="44" y="107"/>
                  </a:cubicBezTo>
                  <a:cubicBezTo>
                    <a:pt x="44" y="175"/>
                    <a:pt x="44" y="175"/>
                    <a:pt x="44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3" y="14"/>
                    <a:pt x="48" y="9"/>
                    <a:pt x="54" y="5"/>
                  </a:cubicBezTo>
                  <a:cubicBezTo>
                    <a:pt x="61" y="1"/>
                    <a:pt x="69" y="0"/>
                    <a:pt x="78" y="0"/>
                  </a:cubicBezTo>
                  <a:cubicBezTo>
                    <a:pt x="86" y="0"/>
                    <a:pt x="94" y="1"/>
                    <a:pt x="101" y="4"/>
                  </a:cubicBezTo>
                  <a:cubicBezTo>
                    <a:pt x="108" y="8"/>
                    <a:pt x="114" y="12"/>
                    <a:pt x="119" y="18"/>
                  </a:cubicBezTo>
                  <a:cubicBezTo>
                    <a:pt x="124" y="23"/>
                    <a:pt x="127" y="30"/>
                    <a:pt x="130" y="38"/>
                  </a:cubicBezTo>
                  <a:cubicBezTo>
                    <a:pt x="133" y="46"/>
                    <a:pt x="135" y="54"/>
                    <a:pt x="135" y="63"/>
                  </a:cubicBezTo>
                  <a:cubicBezTo>
                    <a:pt x="135" y="72"/>
                    <a:pt x="133" y="81"/>
                    <a:pt x="131" y="89"/>
                  </a:cubicBezTo>
                  <a:cubicBezTo>
                    <a:pt x="128" y="96"/>
                    <a:pt x="124" y="103"/>
                    <a:pt x="120" y="109"/>
                  </a:cubicBezTo>
                  <a:cubicBezTo>
                    <a:pt x="115" y="115"/>
                    <a:pt x="109" y="119"/>
                    <a:pt x="103" y="122"/>
                  </a:cubicBezTo>
                  <a:cubicBezTo>
                    <a:pt x="97" y="126"/>
                    <a:pt x="90" y="127"/>
                    <a:pt x="82" y="127"/>
                  </a:cubicBezTo>
                  <a:close/>
                  <a:moveTo>
                    <a:pt x="67" y="90"/>
                  </a:moveTo>
                  <a:cubicBezTo>
                    <a:pt x="70" y="90"/>
                    <a:pt x="73" y="89"/>
                    <a:pt x="76" y="88"/>
                  </a:cubicBezTo>
                  <a:cubicBezTo>
                    <a:pt x="79" y="86"/>
                    <a:pt x="81" y="84"/>
                    <a:pt x="83" y="82"/>
                  </a:cubicBezTo>
                  <a:cubicBezTo>
                    <a:pt x="85" y="79"/>
                    <a:pt x="86" y="77"/>
                    <a:pt x="88" y="73"/>
                  </a:cubicBezTo>
                  <a:cubicBezTo>
                    <a:pt x="89" y="70"/>
                    <a:pt x="89" y="66"/>
                    <a:pt x="89" y="63"/>
                  </a:cubicBezTo>
                  <a:cubicBezTo>
                    <a:pt x="89" y="55"/>
                    <a:pt x="87" y="49"/>
                    <a:pt x="83" y="44"/>
                  </a:cubicBezTo>
                  <a:cubicBezTo>
                    <a:pt x="78" y="39"/>
                    <a:pt x="72" y="37"/>
                    <a:pt x="65" y="37"/>
                  </a:cubicBezTo>
                  <a:cubicBezTo>
                    <a:pt x="57" y="37"/>
                    <a:pt x="50" y="41"/>
                    <a:pt x="44" y="50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6" y="76"/>
                    <a:pt x="49" y="81"/>
                    <a:pt x="54" y="84"/>
                  </a:cubicBezTo>
                  <a:cubicBezTo>
                    <a:pt x="58" y="88"/>
                    <a:pt x="62" y="90"/>
                    <a:pt x="6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95"/>
            <p:cNvSpPr/>
            <p:nvPr/>
          </p:nvSpPr>
          <p:spPr bwMode="auto">
            <a:xfrm>
              <a:off x="6415089" y="4959350"/>
              <a:ext cx="71438" cy="125413"/>
            </a:xfrm>
            <a:custGeom>
              <a:avLst/>
              <a:gdLst>
                <a:gd name="T0" fmla="*/ 93 w 93"/>
                <a:gd name="T1" fmla="*/ 155 h 164"/>
                <a:gd name="T2" fmla="*/ 73 w 93"/>
                <a:gd name="T3" fmla="*/ 162 h 164"/>
                <a:gd name="T4" fmla="*/ 52 w 93"/>
                <a:gd name="T5" fmla="*/ 164 h 164"/>
                <a:gd name="T6" fmla="*/ 38 w 93"/>
                <a:gd name="T7" fmla="*/ 163 h 164"/>
                <a:gd name="T8" fmla="*/ 26 w 93"/>
                <a:gd name="T9" fmla="*/ 157 h 164"/>
                <a:gd name="T10" fmla="*/ 18 w 93"/>
                <a:gd name="T11" fmla="*/ 146 h 164"/>
                <a:gd name="T12" fmla="*/ 15 w 93"/>
                <a:gd name="T13" fmla="*/ 129 h 164"/>
                <a:gd name="T14" fmla="*/ 15 w 93"/>
                <a:gd name="T15" fmla="*/ 72 h 164"/>
                <a:gd name="T16" fmla="*/ 0 w 93"/>
                <a:gd name="T17" fmla="*/ 72 h 164"/>
                <a:gd name="T18" fmla="*/ 0 w 93"/>
                <a:gd name="T19" fmla="*/ 39 h 164"/>
                <a:gd name="T20" fmla="*/ 15 w 93"/>
                <a:gd name="T21" fmla="*/ 39 h 164"/>
                <a:gd name="T22" fmla="*/ 15 w 93"/>
                <a:gd name="T23" fmla="*/ 0 h 164"/>
                <a:gd name="T24" fmla="*/ 60 w 93"/>
                <a:gd name="T25" fmla="*/ 0 h 164"/>
                <a:gd name="T26" fmla="*/ 60 w 93"/>
                <a:gd name="T27" fmla="*/ 39 h 164"/>
                <a:gd name="T28" fmla="*/ 84 w 93"/>
                <a:gd name="T29" fmla="*/ 39 h 164"/>
                <a:gd name="T30" fmla="*/ 84 w 93"/>
                <a:gd name="T31" fmla="*/ 72 h 164"/>
                <a:gd name="T32" fmla="*/ 60 w 93"/>
                <a:gd name="T33" fmla="*/ 72 h 164"/>
                <a:gd name="T34" fmla="*/ 60 w 93"/>
                <a:gd name="T35" fmla="*/ 113 h 164"/>
                <a:gd name="T36" fmla="*/ 62 w 93"/>
                <a:gd name="T37" fmla="*/ 122 h 164"/>
                <a:gd name="T38" fmla="*/ 69 w 93"/>
                <a:gd name="T39" fmla="*/ 124 h 164"/>
                <a:gd name="T40" fmla="*/ 77 w 93"/>
                <a:gd name="T41" fmla="*/ 123 h 164"/>
                <a:gd name="T42" fmla="*/ 85 w 93"/>
                <a:gd name="T43" fmla="*/ 120 h 164"/>
                <a:gd name="T44" fmla="*/ 93 w 93"/>
                <a:gd name="T45" fmla="*/ 1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64">
                  <a:moveTo>
                    <a:pt x="93" y="155"/>
                  </a:moveTo>
                  <a:cubicBezTo>
                    <a:pt x="87" y="158"/>
                    <a:pt x="80" y="160"/>
                    <a:pt x="73" y="162"/>
                  </a:cubicBezTo>
                  <a:cubicBezTo>
                    <a:pt x="66" y="164"/>
                    <a:pt x="59" y="164"/>
                    <a:pt x="52" y="164"/>
                  </a:cubicBezTo>
                  <a:cubicBezTo>
                    <a:pt x="47" y="164"/>
                    <a:pt x="42" y="164"/>
                    <a:pt x="38" y="163"/>
                  </a:cubicBezTo>
                  <a:cubicBezTo>
                    <a:pt x="33" y="161"/>
                    <a:pt x="30" y="159"/>
                    <a:pt x="26" y="157"/>
                  </a:cubicBezTo>
                  <a:cubicBezTo>
                    <a:pt x="23" y="154"/>
                    <a:pt x="20" y="150"/>
                    <a:pt x="18" y="146"/>
                  </a:cubicBezTo>
                  <a:cubicBezTo>
                    <a:pt x="16" y="141"/>
                    <a:pt x="15" y="135"/>
                    <a:pt x="15" y="129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7"/>
                    <a:pt x="61" y="120"/>
                    <a:pt x="62" y="122"/>
                  </a:cubicBezTo>
                  <a:cubicBezTo>
                    <a:pt x="64" y="123"/>
                    <a:pt x="66" y="124"/>
                    <a:pt x="69" y="124"/>
                  </a:cubicBezTo>
                  <a:cubicBezTo>
                    <a:pt x="71" y="124"/>
                    <a:pt x="74" y="124"/>
                    <a:pt x="77" y="123"/>
                  </a:cubicBezTo>
                  <a:cubicBezTo>
                    <a:pt x="80" y="122"/>
                    <a:pt x="82" y="121"/>
                    <a:pt x="85" y="120"/>
                  </a:cubicBezTo>
                  <a:cubicBezTo>
                    <a:pt x="93" y="155"/>
                    <a:pt x="93" y="155"/>
                    <a:pt x="93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96"/>
            <p:cNvSpPr>
              <a:spLocks noEditPoints="1"/>
            </p:cNvSpPr>
            <p:nvPr/>
          </p:nvSpPr>
          <p:spPr bwMode="auto">
            <a:xfrm>
              <a:off x="6496051" y="4953000"/>
              <a:ext cx="33338" cy="130175"/>
            </a:xfrm>
            <a:custGeom>
              <a:avLst/>
              <a:gdLst>
                <a:gd name="T0" fmla="*/ 0 w 21"/>
                <a:gd name="T1" fmla="*/ 82 h 82"/>
                <a:gd name="T2" fmla="*/ 0 w 21"/>
                <a:gd name="T3" fmla="*/ 23 h 82"/>
                <a:gd name="T4" fmla="*/ 21 w 21"/>
                <a:gd name="T5" fmla="*/ 23 h 82"/>
                <a:gd name="T6" fmla="*/ 21 w 21"/>
                <a:gd name="T7" fmla="*/ 82 h 82"/>
                <a:gd name="T8" fmla="*/ 0 w 21"/>
                <a:gd name="T9" fmla="*/ 82 h 82"/>
                <a:gd name="T10" fmla="*/ 0 w 21"/>
                <a:gd name="T11" fmla="*/ 82 h 82"/>
                <a:gd name="T12" fmla="*/ 0 w 21"/>
                <a:gd name="T13" fmla="*/ 18 h 82"/>
                <a:gd name="T14" fmla="*/ 0 w 21"/>
                <a:gd name="T15" fmla="*/ 0 h 82"/>
                <a:gd name="T16" fmla="*/ 21 w 21"/>
                <a:gd name="T17" fmla="*/ 0 h 82"/>
                <a:gd name="T18" fmla="*/ 21 w 21"/>
                <a:gd name="T19" fmla="*/ 18 h 82"/>
                <a:gd name="T20" fmla="*/ 0 w 21"/>
                <a:gd name="T21" fmla="*/ 18 h 82"/>
                <a:gd name="T22" fmla="*/ 0 w 21"/>
                <a:gd name="T23" fmla="*/ 1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82">
                  <a:moveTo>
                    <a:pt x="0" y="82"/>
                  </a:moveTo>
                  <a:lnTo>
                    <a:pt x="0" y="23"/>
                  </a:lnTo>
                  <a:lnTo>
                    <a:pt x="21" y="23"/>
                  </a:lnTo>
                  <a:lnTo>
                    <a:pt x="21" y="82"/>
                  </a:lnTo>
                  <a:lnTo>
                    <a:pt x="0" y="82"/>
                  </a:lnTo>
                  <a:lnTo>
                    <a:pt x="0" y="82"/>
                  </a:lnTo>
                  <a:close/>
                  <a:moveTo>
                    <a:pt x="0" y="18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97"/>
            <p:cNvSpPr>
              <a:spLocks noEditPoints="1"/>
            </p:cNvSpPr>
            <p:nvPr/>
          </p:nvSpPr>
          <p:spPr bwMode="auto">
            <a:xfrm>
              <a:off x="6542089" y="4987925"/>
              <a:ext cx="103188" cy="96838"/>
            </a:xfrm>
            <a:custGeom>
              <a:avLst/>
              <a:gdLst>
                <a:gd name="T0" fmla="*/ 67 w 135"/>
                <a:gd name="T1" fmla="*/ 127 h 127"/>
                <a:gd name="T2" fmla="*/ 38 w 135"/>
                <a:gd name="T3" fmla="*/ 122 h 127"/>
                <a:gd name="T4" fmla="*/ 17 w 135"/>
                <a:gd name="T5" fmla="*/ 108 h 127"/>
                <a:gd name="T6" fmla="*/ 4 w 135"/>
                <a:gd name="T7" fmla="*/ 88 h 127"/>
                <a:gd name="T8" fmla="*/ 0 w 135"/>
                <a:gd name="T9" fmla="*/ 63 h 127"/>
                <a:gd name="T10" fmla="*/ 4 w 135"/>
                <a:gd name="T11" fmla="*/ 39 h 127"/>
                <a:gd name="T12" fmla="*/ 17 w 135"/>
                <a:gd name="T13" fmla="*/ 19 h 127"/>
                <a:gd name="T14" fmla="*/ 38 w 135"/>
                <a:gd name="T15" fmla="*/ 5 h 127"/>
                <a:gd name="T16" fmla="*/ 67 w 135"/>
                <a:gd name="T17" fmla="*/ 0 h 127"/>
                <a:gd name="T18" fmla="*/ 96 w 135"/>
                <a:gd name="T19" fmla="*/ 5 h 127"/>
                <a:gd name="T20" fmla="*/ 117 w 135"/>
                <a:gd name="T21" fmla="*/ 19 h 127"/>
                <a:gd name="T22" fmla="*/ 130 w 135"/>
                <a:gd name="T23" fmla="*/ 39 h 127"/>
                <a:gd name="T24" fmla="*/ 135 w 135"/>
                <a:gd name="T25" fmla="*/ 63 h 127"/>
                <a:gd name="T26" fmla="*/ 130 w 135"/>
                <a:gd name="T27" fmla="*/ 88 h 127"/>
                <a:gd name="T28" fmla="*/ 117 w 135"/>
                <a:gd name="T29" fmla="*/ 108 h 127"/>
                <a:gd name="T30" fmla="*/ 96 w 135"/>
                <a:gd name="T31" fmla="*/ 122 h 127"/>
                <a:gd name="T32" fmla="*/ 67 w 135"/>
                <a:gd name="T33" fmla="*/ 127 h 127"/>
                <a:gd name="T34" fmla="*/ 46 w 135"/>
                <a:gd name="T35" fmla="*/ 63 h 127"/>
                <a:gd name="T36" fmla="*/ 52 w 135"/>
                <a:gd name="T37" fmla="*/ 83 h 127"/>
                <a:gd name="T38" fmla="*/ 67 w 135"/>
                <a:gd name="T39" fmla="*/ 90 h 127"/>
                <a:gd name="T40" fmla="*/ 83 w 135"/>
                <a:gd name="T41" fmla="*/ 83 h 127"/>
                <a:gd name="T42" fmla="*/ 89 w 135"/>
                <a:gd name="T43" fmla="*/ 63 h 127"/>
                <a:gd name="T44" fmla="*/ 83 w 135"/>
                <a:gd name="T45" fmla="*/ 44 h 127"/>
                <a:gd name="T46" fmla="*/ 67 w 135"/>
                <a:gd name="T47" fmla="*/ 37 h 127"/>
                <a:gd name="T48" fmla="*/ 52 w 135"/>
                <a:gd name="T49" fmla="*/ 44 h 127"/>
                <a:gd name="T50" fmla="*/ 46 w 135"/>
                <a:gd name="T51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" h="127">
                  <a:moveTo>
                    <a:pt x="67" y="127"/>
                  </a:moveTo>
                  <a:cubicBezTo>
                    <a:pt x="56" y="127"/>
                    <a:pt x="47" y="125"/>
                    <a:pt x="38" y="122"/>
                  </a:cubicBezTo>
                  <a:cubicBezTo>
                    <a:pt x="30" y="118"/>
                    <a:pt x="23" y="114"/>
                    <a:pt x="17" y="108"/>
                  </a:cubicBezTo>
                  <a:cubicBezTo>
                    <a:pt x="11" y="102"/>
                    <a:pt x="7" y="95"/>
                    <a:pt x="4" y="88"/>
                  </a:cubicBezTo>
                  <a:cubicBezTo>
                    <a:pt x="1" y="80"/>
                    <a:pt x="0" y="72"/>
                    <a:pt x="0" y="63"/>
                  </a:cubicBezTo>
                  <a:cubicBezTo>
                    <a:pt x="0" y="55"/>
                    <a:pt x="1" y="47"/>
                    <a:pt x="4" y="39"/>
                  </a:cubicBezTo>
                  <a:cubicBezTo>
                    <a:pt x="7" y="32"/>
                    <a:pt x="11" y="25"/>
                    <a:pt x="17" y="19"/>
                  </a:cubicBezTo>
                  <a:cubicBezTo>
                    <a:pt x="23" y="13"/>
                    <a:pt x="30" y="8"/>
                    <a:pt x="38" y="5"/>
                  </a:cubicBezTo>
                  <a:cubicBezTo>
                    <a:pt x="47" y="1"/>
                    <a:pt x="56" y="0"/>
                    <a:pt x="67" y="0"/>
                  </a:cubicBezTo>
                  <a:cubicBezTo>
                    <a:pt x="78" y="0"/>
                    <a:pt x="88" y="1"/>
                    <a:pt x="96" y="5"/>
                  </a:cubicBezTo>
                  <a:cubicBezTo>
                    <a:pt x="105" y="8"/>
                    <a:pt x="112" y="13"/>
                    <a:pt x="117" y="19"/>
                  </a:cubicBezTo>
                  <a:cubicBezTo>
                    <a:pt x="123" y="25"/>
                    <a:pt x="127" y="32"/>
                    <a:pt x="130" y="39"/>
                  </a:cubicBezTo>
                  <a:cubicBezTo>
                    <a:pt x="133" y="47"/>
                    <a:pt x="135" y="55"/>
                    <a:pt x="135" y="63"/>
                  </a:cubicBezTo>
                  <a:cubicBezTo>
                    <a:pt x="135" y="72"/>
                    <a:pt x="133" y="80"/>
                    <a:pt x="130" y="88"/>
                  </a:cubicBezTo>
                  <a:cubicBezTo>
                    <a:pt x="127" y="95"/>
                    <a:pt x="123" y="102"/>
                    <a:pt x="117" y="108"/>
                  </a:cubicBezTo>
                  <a:cubicBezTo>
                    <a:pt x="112" y="114"/>
                    <a:pt x="105" y="118"/>
                    <a:pt x="96" y="122"/>
                  </a:cubicBezTo>
                  <a:cubicBezTo>
                    <a:pt x="88" y="125"/>
                    <a:pt x="78" y="127"/>
                    <a:pt x="67" y="127"/>
                  </a:cubicBezTo>
                  <a:close/>
                  <a:moveTo>
                    <a:pt x="46" y="63"/>
                  </a:moveTo>
                  <a:cubicBezTo>
                    <a:pt x="46" y="72"/>
                    <a:pt x="48" y="78"/>
                    <a:pt x="52" y="83"/>
                  </a:cubicBezTo>
                  <a:cubicBezTo>
                    <a:pt x="56" y="88"/>
                    <a:pt x="61" y="90"/>
                    <a:pt x="67" y="90"/>
                  </a:cubicBezTo>
                  <a:cubicBezTo>
                    <a:pt x="74" y="90"/>
                    <a:pt x="79" y="88"/>
                    <a:pt x="83" y="83"/>
                  </a:cubicBezTo>
                  <a:cubicBezTo>
                    <a:pt x="87" y="78"/>
                    <a:pt x="89" y="72"/>
                    <a:pt x="89" y="63"/>
                  </a:cubicBezTo>
                  <a:cubicBezTo>
                    <a:pt x="89" y="55"/>
                    <a:pt x="87" y="49"/>
                    <a:pt x="83" y="44"/>
                  </a:cubicBezTo>
                  <a:cubicBezTo>
                    <a:pt x="79" y="39"/>
                    <a:pt x="74" y="37"/>
                    <a:pt x="67" y="37"/>
                  </a:cubicBezTo>
                  <a:cubicBezTo>
                    <a:pt x="61" y="37"/>
                    <a:pt x="56" y="39"/>
                    <a:pt x="52" y="44"/>
                  </a:cubicBezTo>
                  <a:cubicBezTo>
                    <a:pt x="48" y="49"/>
                    <a:pt x="46" y="55"/>
                    <a:pt x="4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98"/>
            <p:cNvSpPr/>
            <p:nvPr/>
          </p:nvSpPr>
          <p:spPr bwMode="auto">
            <a:xfrm>
              <a:off x="6656389" y="4987925"/>
              <a:ext cx="93663" cy="95250"/>
            </a:xfrm>
            <a:custGeom>
              <a:avLst/>
              <a:gdLst>
                <a:gd name="T0" fmla="*/ 124 w 124"/>
                <a:gd name="T1" fmla="*/ 125 h 125"/>
                <a:gd name="T2" fmla="*/ 79 w 124"/>
                <a:gd name="T3" fmla="*/ 125 h 125"/>
                <a:gd name="T4" fmla="*/ 79 w 124"/>
                <a:gd name="T5" fmla="*/ 56 h 125"/>
                <a:gd name="T6" fmla="*/ 75 w 124"/>
                <a:gd name="T7" fmla="*/ 43 h 125"/>
                <a:gd name="T8" fmla="*/ 66 w 124"/>
                <a:gd name="T9" fmla="*/ 38 h 125"/>
                <a:gd name="T10" fmla="*/ 54 w 124"/>
                <a:gd name="T11" fmla="*/ 43 h 125"/>
                <a:gd name="T12" fmla="*/ 45 w 124"/>
                <a:gd name="T13" fmla="*/ 56 h 125"/>
                <a:gd name="T14" fmla="*/ 45 w 124"/>
                <a:gd name="T15" fmla="*/ 125 h 125"/>
                <a:gd name="T16" fmla="*/ 0 w 124"/>
                <a:gd name="T17" fmla="*/ 125 h 125"/>
                <a:gd name="T18" fmla="*/ 0 w 124"/>
                <a:gd name="T19" fmla="*/ 2 h 125"/>
                <a:gd name="T20" fmla="*/ 40 w 124"/>
                <a:gd name="T21" fmla="*/ 2 h 125"/>
                <a:gd name="T22" fmla="*/ 40 w 124"/>
                <a:gd name="T23" fmla="*/ 20 h 125"/>
                <a:gd name="T24" fmla="*/ 58 w 124"/>
                <a:gd name="T25" fmla="*/ 5 h 125"/>
                <a:gd name="T26" fmla="*/ 86 w 124"/>
                <a:gd name="T27" fmla="*/ 0 h 125"/>
                <a:gd name="T28" fmla="*/ 106 w 124"/>
                <a:gd name="T29" fmla="*/ 4 h 125"/>
                <a:gd name="T30" fmla="*/ 118 w 124"/>
                <a:gd name="T31" fmla="*/ 16 h 125"/>
                <a:gd name="T32" fmla="*/ 123 w 124"/>
                <a:gd name="T33" fmla="*/ 30 h 125"/>
                <a:gd name="T34" fmla="*/ 124 w 124"/>
                <a:gd name="T35" fmla="*/ 44 h 125"/>
                <a:gd name="T36" fmla="*/ 124 w 124"/>
                <a:gd name="T3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25">
                  <a:moveTo>
                    <a:pt x="124" y="125"/>
                  </a:moveTo>
                  <a:cubicBezTo>
                    <a:pt x="79" y="125"/>
                    <a:pt x="79" y="125"/>
                    <a:pt x="79" y="12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0"/>
                    <a:pt x="78" y="45"/>
                    <a:pt x="75" y="43"/>
                  </a:cubicBezTo>
                  <a:cubicBezTo>
                    <a:pt x="73" y="40"/>
                    <a:pt x="69" y="38"/>
                    <a:pt x="66" y="38"/>
                  </a:cubicBezTo>
                  <a:cubicBezTo>
                    <a:pt x="62" y="38"/>
                    <a:pt x="58" y="40"/>
                    <a:pt x="54" y="43"/>
                  </a:cubicBezTo>
                  <a:cubicBezTo>
                    <a:pt x="50" y="47"/>
                    <a:pt x="47" y="51"/>
                    <a:pt x="45" y="56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5" y="14"/>
                    <a:pt x="51" y="8"/>
                    <a:pt x="58" y="5"/>
                  </a:cubicBezTo>
                  <a:cubicBezTo>
                    <a:pt x="66" y="1"/>
                    <a:pt x="76" y="0"/>
                    <a:pt x="86" y="0"/>
                  </a:cubicBezTo>
                  <a:cubicBezTo>
                    <a:pt x="95" y="0"/>
                    <a:pt x="101" y="1"/>
                    <a:pt x="106" y="4"/>
                  </a:cubicBezTo>
                  <a:cubicBezTo>
                    <a:pt x="111" y="7"/>
                    <a:pt x="115" y="11"/>
                    <a:pt x="118" y="16"/>
                  </a:cubicBezTo>
                  <a:cubicBezTo>
                    <a:pt x="120" y="20"/>
                    <a:pt x="122" y="25"/>
                    <a:pt x="123" y="30"/>
                  </a:cubicBezTo>
                  <a:cubicBezTo>
                    <a:pt x="123" y="35"/>
                    <a:pt x="124" y="40"/>
                    <a:pt x="124" y="44"/>
                  </a:cubicBezTo>
                  <a:cubicBezTo>
                    <a:pt x="124" y="125"/>
                    <a:pt x="124" y="125"/>
                    <a:pt x="124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图片 7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81" name="文本框 80"/>
          <p:cNvSpPr txBox="1"/>
          <p:nvPr/>
        </p:nvSpPr>
        <p:spPr>
          <a:xfrm>
            <a:off x="1206792" y="96215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8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îşľíde"/>
          <p:cNvSpPr txBox="1"/>
          <p:nvPr/>
        </p:nvSpPr>
        <p:spPr>
          <a:xfrm>
            <a:off x="607860" y="3420682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iṡ1îḍe"/>
          <p:cNvSpPr/>
          <p:nvPr/>
        </p:nvSpPr>
        <p:spPr>
          <a:xfrm>
            <a:off x="737597" y="2994450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" name="îşľíde"/>
          <p:cNvSpPr txBox="1"/>
          <p:nvPr/>
        </p:nvSpPr>
        <p:spPr>
          <a:xfrm>
            <a:off x="3416952" y="3420682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" name="iṡ1îḍe"/>
          <p:cNvSpPr/>
          <p:nvPr/>
        </p:nvSpPr>
        <p:spPr>
          <a:xfrm>
            <a:off x="3546689" y="2994450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0" name="îşľíde"/>
          <p:cNvSpPr txBox="1"/>
          <p:nvPr/>
        </p:nvSpPr>
        <p:spPr>
          <a:xfrm>
            <a:off x="607860" y="5079949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1" name="iṡ1îḍe"/>
          <p:cNvSpPr/>
          <p:nvPr/>
        </p:nvSpPr>
        <p:spPr>
          <a:xfrm>
            <a:off x="737597" y="4653717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2" name="îşľíde"/>
          <p:cNvSpPr txBox="1"/>
          <p:nvPr/>
        </p:nvSpPr>
        <p:spPr>
          <a:xfrm>
            <a:off x="3416952" y="5079949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3" name="iṡ1îḍe"/>
          <p:cNvSpPr/>
          <p:nvPr/>
        </p:nvSpPr>
        <p:spPr>
          <a:xfrm>
            <a:off x="3546689" y="4653717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iṩļíde"/>
          <p:cNvSpPr txBox="1"/>
          <p:nvPr/>
        </p:nvSpPr>
        <p:spPr>
          <a:xfrm>
            <a:off x="655620" y="1418704"/>
            <a:ext cx="5554755" cy="86536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Unified fonts make reading more fluent.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5" name="íṧļíḓè"/>
          <p:cNvSpPr txBox="1"/>
          <p:nvPr/>
        </p:nvSpPr>
        <p:spPr>
          <a:xfrm>
            <a:off x="674658" y="2027028"/>
            <a:ext cx="5066490" cy="11554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change.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Adjust the spacing to adapt to Chinese typesetting, use the reference line in PPT.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6177" y="2078600"/>
            <a:ext cx="3419373" cy="3567701"/>
            <a:chOff x="6270097" y="906992"/>
            <a:chExt cx="4867276" cy="5078413"/>
          </a:xfrm>
        </p:grpSpPr>
        <p:sp>
          <p:nvSpPr>
            <p:cNvPr id="3" name="Freeform 28"/>
            <p:cNvSpPr>
              <a:spLocks noEditPoints="1"/>
            </p:cNvSpPr>
            <p:nvPr/>
          </p:nvSpPr>
          <p:spPr bwMode="auto">
            <a:xfrm>
              <a:off x="6455835" y="1424517"/>
              <a:ext cx="4159250" cy="4159250"/>
            </a:xfrm>
            <a:custGeom>
              <a:avLst/>
              <a:gdLst>
                <a:gd name="T0" fmla="*/ 3474 w 3547"/>
                <a:gd name="T1" fmla="*/ 1641 h 3546"/>
                <a:gd name="T2" fmla="*/ 1906 w 3547"/>
                <a:gd name="T3" fmla="*/ 3473 h 3546"/>
                <a:gd name="T4" fmla="*/ 73 w 3547"/>
                <a:gd name="T5" fmla="*/ 1905 h 3546"/>
                <a:gd name="T6" fmla="*/ 1641 w 3547"/>
                <a:gd name="T7" fmla="*/ 73 h 3546"/>
                <a:gd name="T8" fmla="*/ 3474 w 3547"/>
                <a:gd name="T9" fmla="*/ 1641 h 3546"/>
                <a:gd name="T10" fmla="*/ 2844 w 3547"/>
                <a:gd name="T11" fmla="*/ 1690 h 3546"/>
                <a:gd name="T12" fmla="*/ 1690 w 3547"/>
                <a:gd name="T13" fmla="*/ 703 h 3546"/>
                <a:gd name="T14" fmla="*/ 703 w 3547"/>
                <a:gd name="T15" fmla="*/ 1856 h 3546"/>
                <a:gd name="T16" fmla="*/ 1857 w 3547"/>
                <a:gd name="T17" fmla="*/ 2843 h 3546"/>
                <a:gd name="T18" fmla="*/ 2844 w 3547"/>
                <a:gd name="T19" fmla="*/ 1690 h 3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7" h="3546">
                  <a:moveTo>
                    <a:pt x="3474" y="1641"/>
                  </a:moveTo>
                  <a:cubicBezTo>
                    <a:pt x="3547" y="2580"/>
                    <a:pt x="2844" y="3400"/>
                    <a:pt x="1906" y="3473"/>
                  </a:cubicBezTo>
                  <a:cubicBezTo>
                    <a:pt x="967" y="3546"/>
                    <a:pt x="146" y="2844"/>
                    <a:pt x="73" y="1905"/>
                  </a:cubicBezTo>
                  <a:cubicBezTo>
                    <a:pt x="0" y="966"/>
                    <a:pt x="702" y="146"/>
                    <a:pt x="1641" y="73"/>
                  </a:cubicBezTo>
                  <a:cubicBezTo>
                    <a:pt x="2580" y="0"/>
                    <a:pt x="3401" y="702"/>
                    <a:pt x="3474" y="1641"/>
                  </a:cubicBezTo>
                  <a:close/>
                  <a:moveTo>
                    <a:pt x="2844" y="1690"/>
                  </a:moveTo>
                  <a:cubicBezTo>
                    <a:pt x="2798" y="1099"/>
                    <a:pt x="2281" y="657"/>
                    <a:pt x="1690" y="703"/>
                  </a:cubicBezTo>
                  <a:cubicBezTo>
                    <a:pt x="1099" y="748"/>
                    <a:pt x="657" y="1265"/>
                    <a:pt x="703" y="1856"/>
                  </a:cubicBezTo>
                  <a:cubicBezTo>
                    <a:pt x="749" y="2447"/>
                    <a:pt x="1265" y="2889"/>
                    <a:pt x="1857" y="2843"/>
                  </a:cubicBezTo>
                  <a:cubicBezTo>
                    <a:pt x="2448" y="2797"/>
                    <a:pt x="2890" y="2281"/>
                    <a:pt x="2844" y="1690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29"/>
            <p:cNvSpPr/>
            <p:nvPr/>
          </p:nvSpPr>
          <p:spPr bwMode="auto">
            <a:xfrm>
              <a:off x="7919510" y="3042180"/>
              <a:ext cx="177800" cy="196850"/>
            </a:xfrm>
            <a:custGeom>
              <a:avLst/>
              <a:gdLst>
                <a:gd name="T0" fmla="*/ 21 w 112"/>
                <a:gd name="T1" fmla="*/ 0 h 124"/>
                <a:gd name="T2" fmla="*/ 56 w 112"/>
                <a:gd name="T3" fmla="*/ 62 h 124"/>
                <a:gd name="T4" fmla="*/ 91 w 112"/>
                <a:gd name="T5" fmla="*/ 0 h 124"/>
                <a:gd name="T6" fmla="*/ 112 w 112"/>
                <a:gd name="T7" fmla="*/ 0 h 124"/>
                <a:gd name="T8" fmla="*/ 66 w 112"/>
                <a:gd name="T9" fmla="*/ 80 h 124"/>
                <a:gd name="T10" fmla="*/ 66 w 112"/>
                <a:gd name="T11" fmla="*/ 124 h 124"/>
                <a:gd name="T12" fmla="*/ 46 w 112"/>
                <a:gd name="T13" fmla="*/ 124 h 124"/>
                <a:gd name="T14" fmla="*/ 46 w 112"/>
                <a:gd name="T15" fmla="*/ 79 h 124"/>
                <a:gd name="T16" fmla="*/ 0 w 112"/>
                <a:gd name="T17" fmla="*/ 0 h 124"/>
                <a:gd name="T18" fmla="*/ 21 w 112"/>
                <a:gd name="T19" fmla="*/ 0 h 124"/>
                <a:gd name="T20" fmla="*/ 21 w 112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24">
                  <a:moveTo>
                    <a:pt x="21" y="0"/>
                  </a:moveTo>
                  <a:lnTo>
                    <a:pt x="56" y="62"/>
                  </a:lnTo>
                  <a:lnTo>
                    <a:pt x="91" y="0"/>
                  </a:lnTo>
                  <a:lnTo>
                    <a:pt x="112" y="0"/>
                  </a:lnTo>
                  <a:lnTo>
                    <a:pt x="66" y="80"/>
                  </a:lnTo>
                  <a:lnTo>
                    <a:pt x="66" y="124"/>
                  </a:lnTo>
                  <a:lnTo>
                    <a:pt x="46" y="124"/>
                  </a:lnTo>
                  <a:lnTo>
                    <a:pt x="46" y="7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30"/>
            <p:cNvSpPr>
              <a:spLocks noEditPoints="1"/>
            </p:cNvSpPr>
            <p:nvPr/>
          </p:nvSpPr>
          <p:spPr bwMode="auto">
            <a:xfrm>
              <a:off x="8083022" y="3091392"/>
              <a:ext cx="149225" cy="150813"/>
            </a:xfrm>
            <a:custGeom>
              <a:avLst/>
              <a:gdLst>
                <a:gd name="T0" fmla="*/ 64 w 128"/>
                <a:gd name="T1" fmla="*/ 128 h 128"/>
                <a:gd name="T2" fmla="*/ 38 w 128"/>
                <a:gd name="T3" fmla="*/ 123 h 128"/>
                <a:gd name="T4" fmla="*/ 18 w 128"/>
                <a:gd name="T5" fmla="*/ 109 h 128"/>
                <a:gd name="T6" fmla="*/ 5 w 128"/>
                <a:gd name="T7" fmla="*/ 89 h 128"/>
                <a:gd name="T8" fmla="*/ 0 w 128"/>
                <a:gd name="T9" fmla="*/ 64 h 128"/>
                <a:gd name="T10" fmla="*/ 5 w 128"/>
                <a:gd name="T11" fmla="*/ 40 h 128"/>
                <a:gd name="T12" fmla="*/ 18 w 128"/>
                <a:gd name="T13" fmla="*/ 19 h 128"/>
                <a:gd name="T14" fmla="*/ 38 w 128"/>
                <a:gd name="T15" fmla="*/ 5 h 128"/>
                <a:gd name="T16" fmla="*/ 64 w 128"/>
                <a:gd name="T17" fmla="*/ 0 h 128"/>
                <a:gd name="T18" fmla="*/ 90 w 128"/>
                <a:gd name="T19" fmla="*/ 5 h 128"/>
                <a:gd name="T20" fmla="*/ 110 w 128"/>
                <a:gd name="T21" fmla="*/ 19 h 128"/>
                <a:gd name="T22" fmla="*/ 123 w 128"/>
                <a:gd name="T23" fmla="*/ 40 h 128"/>
                <a:gd name="T24" fmla="*/ 128 w 128"/>
                <a:gd name="T25" fmla="*/ 64 h 128"/>
                <a:gd name="T26" fmla="*/ 123 w 128"/>
                <a:gd name="T27" fmla="*/ 89 h 128"/>
                <a:gd name="T28" fmla="*/ 110 w 128"/>
                <a:gd name="T29" fmla="*/ 109 h 128"/>
                <a:gd name="T30" fmla="*/ 90 w 128"/>
                <a:gd name="T31" fmla="*/ 123 h 128"/>
                <a:gd name="T32" fmla="*/ 64 w 128"/>
                <a:gd name="T33" fmla="*/ 128 h 128"/>
                <a:gd name="T34" fmla="*/ 27 w 128"/>
                <a:gd name="T35" fmla="*/ 64 h 128"/>
                <a:gd name="T36" fmla="*/ 30 w 128"/>
                <a:gd name="T37" fmla="*/ 81 h 128"/>
                <a:gd name="T38" fmla="*/ 38 w 128"/>
                <a:gd name="T39" fmla="*/ 94 h 128"/>
                <a:gd name="T40" fmla="*/ 49 w 128"/>
                <a:gd name="T41" fmla="*/ 103 h 128"/>
                <a:gd name="T42" fmla="*/ 64 w 128"/>
                <a:gd name="T43" fmla="*/ 106 h 128"/>
                <a:gd name="T44" fmla="*/ 79 w 128"/>
                <a:gd name="T45" fmla="*/ 103 h 128"/>
                <a:gd name="T46" fmla="*/ 90 w 128"/>
                <a:gd name="T47" fmla="*/ 94 h 128"/>
                <a:gd name="T48" fmla="*/ 98 w 128"/>
                <a:gd name="T49" fmla="*/ 81 h 128"/>
                <a:gd name="T50" fmla="*/ 101 w 128"/>
                <a:gd name="T51" fmla="*/ 64 h 128"/>
                <a:gd name="T52" fmla="*/ 98 w 128"/>
                <a:gd name="T53" fmla="*/ 48 h 128"/>
                <a:gd name="T54" fmla="*/ 90 w 128"/>
                <a:gd name="T55" fmla="*/ 34 h 128"/>
                <a:gd name="T56" fmla="*/ 79 w 128"/>
                <a:gd name="T57" fmla="*/ 25 h 128"/>
                <a:gd name="T58" fmla="*/ 64 w 128"/>
                <a:gd name="T59" fmla="*/ 22 h 128"/>
                <a:gd name="T60" fmla="*/ 50 w 128"/>
                <a:gd name="T61" fmla="*/ 26 h 128"/>
                <a:gd name="T62" fmla="*/ 38 w 128"/>
                <a:gd name="T63" fmla="*/ 35 h 128"/>
                <a:gd name="T64" fmla="*/ 30 w 128"/>
                <a:gd name="T65" fmla="*/ 48 h 128"/>
                <a:gd name="T66" fmla="*/ 27 w 128"/>
                <a:gd name="T6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54" y="128"/>
                    <a:pt x="45" y="127"/>
                    <a:pt x="38" y="123"/>
                  </a:cubicBezTo>
                  <a:cubicBezTo>
                    <a:pt x="30" y="120"/>
                    <a:pt x="23" y="115"/>
                    <a:pt x="18" y="109"/>
                  </a:cubicBezTo>
                  <a:cubicBezTo>
                    <a:pt x="12" y="103"/>
                    <a:pt x="8" y="97"/>
                    <a:pt x="5" y="89"/>
                  </a:cubicBezTo>
                  <a:cubicBezTo>
                    <a:pt x="2" y="81"/>
                    <a:pt x="0" y="73"/>
                    <a:pt x="0" y="64"/>
                  </a:cubicBezTo>
                  <a:cubicBezTo>
                    <a:pt x="0" y="56"/>
                    <a:pt x="2" y="47"/>
                    <a:pt x="5" y="40"/>
                  </a:cubicBezTo>
                  <a:cubicBezTo>
                    <a:pt x="8" y="32"/>
                    <a:pt x="12" y="25"/>
                    <a:pt x="18" y="19"/>
                  </a:cubicBezTo>
                  <a:cubicBezTo>
                    <a:pt x="23" y="13"/>
                    <a:pt x="30" y="9"/>
                    <a:pt x="38" y="5"/>
                  </a:cubicBezTo>
                  <a:cubicBezTo>
                    <a:pt x="46" y="2"/>
                    <a:pt x="54" y="0"/>
                    <a:pt x="64" y="0"/>
                  </a:cubicBezTo>
                  <a:cubicBezTo>
                    <a:pt x="74" y="0"/>
                    <a:pt x="82" y="2"/>
                    <a:pt x="90" y="5"/>
                  </a:cubicBezTo>
                  <a:cubicBezTo>
                    <a:pt x="98" y="9"/>
                    <a:pt x="105" y="13"/>
                    <a:pt x="110" y="19"/>
                  </a:cubicBezTo>
                  <a:cubicBezTo>
                    <a:pt x="116" y="25"/>
                    <a:pt x="120" y="32"/>
                    <a:pt x="123" y="40"/>
                  </a:cubicBezTo>
                  <a:cubicBezTo>
                    <a:pt x="126" y="47"/>
                    <a:pt x="128" y="56"/>
                    <a:pt x="128" y="64"/>
                  </a:cubicBezTo>
                  <a:cubicBezTo>
                    <a:pt x="128" y="73"/>
                    <a:pt x="126" y="81"/>
                    <a:pt x="123" y="89"/>
                  </a:cubicBezTo>
                  <a:cubicBezTo>
                    <a:pt x="120" y="97"/>
                    <a:pt x="116" y="103"/>
                    <a:pt x="110" y="109"/>
                  </a:cubicBezTo>
                  <a:cubicBezTo>
                    <a:pt x="105" y="115"/>
                    <a:pt x="98" y="120"/>
                    <a:pt x="90" y="123"/>
                  </a:cubicBezTo>
                  <a:cubicBezTo>
                    <a:pt x="82" y="127"/>
                    <a:pt x="74" y="128"/>
                    <a:pt x="64" y="128"/>
                  </a:cubicBezTo>
                  <a:close/>
                  <a:moveTo>
                    <a:pt x="27" y="64"/>
                  </a:moveTo>
                  <a:cubicBezTo>
                    <a:pt x="27" y="70"/>
                    <a:pt x="28" y="76"/>
                    <a:pt x="30" y="81"/>
                  </a:cubicBezTo>
                  <a:cubicBezTo>
                    <a:pt x="32" y="86"/>
                    <a:pt x="34" y="90"/>
                    <a:pt x="38" y="94"/>
                  </a:cubicBezTo>
                  <a:cubicBezTo>
                    <a:pt x="41" y="98"/>
                    <a:pt x="45" y="101"/>
                    <a:pt x="49" y="103"/>
                  </a:cubicBezTo>
                  <a:cubicBezTo>
                    <a:pt x="54" y="105"/>
                    <a:pt x="59" y="106"/>
                    <a:pt x="64" y="106"/>
                  </a:cubicBezTo>
                  <a:cubicBezTo>
                    <a:pt x="69" y="106"/>
                    <a:pt x="74" y="105"/>
                    <a:pt x="79" y="103"/>
                  </a:cubicBezTo>
                  <a:cubicBezTo>
                    <a:pt x="83" y="101"/>
                    <a:pt x="87" y="98"/>
                    <a:pt x="90" y="94"/>
                  </a:cubicBezTo>
                  <a:cubicBezTo>
                    <a:pt x="94" y="90"/>
                    <a:pt x="96" y="86"/>
                    <a:pt x="98" y="81"/>
                  </a:cubicBezTo>
                  <a:cubicBezTo>
                    <a:pt x="100" y="76"/>
                    <a:pt x="101" y="70"/>
                    <a:pt x="101" y="64"/>
                  </a:cubicBezTo>
                  <a:cubicBezTo>
                    <a:pt x="101" y="58"/>
                    <a:pt x="100" y="53"/>
                    <a:pt x="98" y="48"/>
                  </a:cubicBezTo>
                  <a:cubicBezTo>
                    <a:pt x="96" y="43"/>
                    <a:pt x="94" y="38"/>
                    <a:pt x="90" y="34"/>
                  </a:cubicBezTo>
                  <a:cubicBezTo>
                    <a:pt x="87" y="31"/>
                    <a:pt x="83" y="28"/>
                    <a:pt x="79" y="25"/>
                  </a:cubicBezTo>
                  <a:cubicBezTo>
                    <a:pt x="74" y="23"/>
                    <a:pt x="69" y="22"/>
                    <a:pt x="64" y="22"/>
                  </a:cubicBezTo>
                  <a:cubicBezTo>
                    <a:pt x="59" y="22"/>
                    <a:pt x="54" y="23"/>
                    <a:pt x="50" y="26"/>
                  </a:cubicBezTo>
                  <a:cubicBezTo>
                    <a:pt x="45" y="28"/>
                    <a:pt x="41" y="31"/>
                    <a:pt x="38" y="35"/>
                  </a:cubicBezTo>
                  <a:cubicBezTo>
                    <a:pt x="35" y="38"/>
                    <a:pt x="32" y="43"/>
                    <a:pt x="30" y="48"/>
                  </a:cubicBezTo>
                  <a:cubicBezTo>
                    <a:pt x="28" y="53"/>
                    <a:pt x="27" y="59"/>
                    <a:pt x="27" y="64"/>
                  </a:cubicBez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31"/>
            <p:cNvSpPr/>
            <p:nvPr/>
          </p:nvSpPr>
          <p:spPr bwMode="auto">
            <a:xfrm>
              <a:off x="8257647" y="3092980"/>
              <a:ext cx="139700" cy="149225"/>
            </a:xfrm>
            <a:custGeom>
              <a:avLst/>
              <a:gdLst>
                <a:gd name="T0" fmla="*/ 39 w 119"/>
                <a:gd name="T1" fmla="*/ 126 h 126"/>
                <a:gd name="T2" fmla="*/ 10 w 119"/>
                <a:gd name="T3" fmla="*/ 114 h 126"/>
                <a:gd name="T4" fmla="*/ 0 w 119"/>
                <a:gd name="T5" fmla="*/ 76 h 126"/>
                <a:gd name="T6" fmla="*/ 0 w 119"/>
                <a:gd name="T7" fmla="*/ 0 h 126"/>
                <a:gd name="T8" fmla="*/ 26 w 119"/>
                <a:gd name="T9" fmla="*/ 0 h 126"/>
                <a:gd name="T10" fmla="*/ 26 w 119"/>
                <a:gd name="T11" fmla="*/ 71 h 126"/>
                <a:gd name="T12" fmla="*/ 50 w 119"/>
                <a:gd name="T13" fmla="*/ 104 h 126"/>
                <a:gd name="T14" fmla="*/ 71 w 119"/>
                <a:gd name="T15" fmla="*/ 97 h 126"/>
                <a:gd name="T16" fmla="*/ 86 w 119"/>
                <a:gd name="T17" fmla="*/ 77 h 126"/>
                <a:gd name="T18" fmla="*/ 86 w 119"/>
                <a:gd name="T19" fmla="*/ 0 h 126"/>
                <a:gd name="T20" fmla="*/ 112 w 119"/>
                <a:gd name="T21" fmla="*/ 0 h 126"/>
                <a:gd name="T22" fmla="*/ 112 w 119"/>
                <a:gd name="T23" fmla="*/ 93 h 126"/>
                <a:gd name="T24" fmla="*/ 114 w 119"/>
                <a:gd name="T25" fmla="*/ 100 h 126"/>
                <a:gd name="T26" fmla="*/ 119 w 119"/>
                <a:gd name="T27" fmla="*/ 102 h 126"/>
                <a:gd name="T28" fmla="*/ 119 w 119"/>
                <a:gd name="T29" fmla="*/ 124 h 126"/>
                <a:gd name="T30" fmla="*/ 113 w 119"/>
                <a:gd name="T31" fmla="*/ 125 h 126"/>
                <a:gd name="T32" fmla="*/ 108 w 119"/>
                <a:gd name="T33" fmla="*/ 125 h 126"/>
                <a:gd name="T34" fmla="*/ 96 w 119"/>
                <a:gd name="T35" fmla="*/ 121 h 126"/>
                <a:gd name="T36" fmla="*/ 90 w 119"/>
                <a:gd name="T37" fmla="*/ 111 h 126"/>
                <a:gd name="T38" fmla="*/ 90 w 119"/>
                <a:gd name="T39" fmla="*/ 99 h 126"/>
                <a:gd name="T40" fmla="*/ 68 w 119"/>
                <a:gd name="T41" fmla="*/ 119 h 126"/>
                <a:gd name="T42" fmla="*/ 39 w 119"/>
                <a:gd name="T4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" h="126">
                  <a:moveTo>
                    <a:pt x="39" y="126"/>
                  </a:moveTo>
                  <a:cubicBezTo>
                    <a:pt x="26" y="126"/>
                    <a:pt x="16" y="122"/>
                    <a:pt x="10" y="114"/>
                  </a:cubicBezTo>
                  <a:cubicBezTo>
                    <a:pt x="3" y="105"/>
                    <a:pt x="0" y="93"/>
                    <a:pt x="0" y="7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93"/>
                    <a:pt x="34" y="104"/>
                    <a:pt x="50" y="104"/>
                  </a:cubicBezTo>
                  <a:cubicBezTo>
                    <a:pt x="57" y="104"/>
                    <a:pt x="64" y="102"/>
                    <a:pt x="71" y="97"/>
                  </a:cubicBezTo>
                  <a:cubicBezTo>
                    <a:pt x="77" y="93"/>
                    <a:pt x="83" y="86"/>
                    <a:pt x="86" y="77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96"/>
                    <a:pt x="113" y="98"/>
                    <a:pt x="114" y="100"/>
                  </a:cubicBezTo>
                  <a:cubicBezTo>
                    <a:pt x="115" y="101"/>
                    <a:pt x="117" y="102"/>
                    <a:pt x="119" y="102"/>
                  </a:cubicBezTo>
                  <a:cubicBezTo>
                    <a:pt x="119" y="124"/>
                    <a:pt x="119" y="124"/>
                    <a:pt x="119" y="124"/>
                  </a:cubicBezTo>
                  <a:cubicBezTo>
                    <a:pt x="117" y="125"/>
                    <a:pt x="114" y="125"/>
                    <a:pt x="113" y="125"/>
                  </a:cubicBezTo>
                  <a:cubicBezTo>
                    <a:pt x="111" y="125"/>
                    <a:pt x="109" y="125"/>
                    <a:pt x="108" y="125"/>
                  </a:cubicBezTo>
                  <a:cubicBezTo>
                    <a:pt x="103" y="125"/>
                    <a:pt x="99" y="124"/>
                    <a:pt x="96" y="121"/>
                  </a:cubicBezTo>
                  <a:cubicBezTo>
                    <a:pt x="92" y="119"/>
                    <a:pt x="91" y="115"/>
                    <a:pt x="90" y="111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84" y="108"/>
                    <a:pt x="77" y="115"/>
                    <a:pt x="68" y="119"/>
                  </a:cubicBezTo>
                  <a:cubicBezTo>
                    <a:pt x="60" y="124"/>
                    <a:pt x="50" y="126"/>
                    <a:pt x="39" y="126"/>
                  </a:cubicBez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32"/>
            <p:cNvSpPr/>
            <p:nvPr/>
          </p:nvSpPr>
          <p:spPr bwMode="auto">
            <a:xfrm>
              <a:off x="8429097" y="3092980"/>
              <a:ext cx="80963" cy="146050"/>
            </a:xfrm>
            <a:custGeom>
              <a:avLst/>
              <a:gdLst>
                <a:gd name="T0" fmla="*/ 70 w 70"/>
                <a:gd name="T1" fmla="*/ 24 h 125"/>
                <a:gd name="T2" fmla="*/ 43 w 70"/>
                <a:gd name="T3" fmla="*/ 31 h 125"/>
                <a:gd name="T4" fmla="*/ 27 w 70"/>
                <a:gd name="T5" fmla="*/ 49 h 125"/>
                <a:gd name="T6" fmla="*/ 27 w 70"/>
                <a:gd name="T7" fmla="*/ 125 h 125"/>
                <a:gd name="T8" fmla="*/ 0 w 70"/>
                <a:gd name="T9" fmla="*/ 125 h 125"/>
                <a:gd name="T10" fmla="*/ 0 w 70"/>
                <a:gd name="T11" fmla="*/ 1 h 125"/>
                <a:gd name="T12" fmla="*/ 25 w 70"/>
                <a:gd name="T13" fmla="*/ 1 h 125"/>
                <a:gd name="T14" fmla="*/ 25 w 70"/>
                <a:gd name="T15" fmla="*/ 29 h 125"/>
                <a:gd name="T16" fmla="*/ 41 w 70"/>
                <a:gd name="T17" fmla="*/ 8 h 125"/>
                <a:gd name="T18" fmla="*/ 63 w 70"/>
                <a:gd name="T19" fmla="*/ 0 h 125"/>
                <a:gd name="T20" fmla="*/ 67 w 70"/>
                <a:gd name="T21" fmla="*/ 0 h 125"/>
                <a:gd name="T22" fmla="*/ 70 w 70"/>
                <a:gd name="T23" fmla="*/ 0 h 125"/>
                <a:gd name="T24" fmla="*/ 70 w 70"/>
                <a:gd name="T25" fmla="*/ 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5">
                  <a:moveTo>
                    <a:pt x="70" y="24"/>
                  </a:moveTo>
                  <a:cubicBezTo>
                    <a:pt x="60" y="24"/>
                    <a:pt x="51" y="26"/>
                    <a:pt x="43" y="31"/>
                  </a:cubicBezTo>
                  <a:cubicBezTo>
                    <a:pt x="35" y="35"/>
                    <a:pt x="30" y="41"/>
                    <a:pt x="27" y="49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9" y="20"/>
                    <a:pt x="34" y="13"/>
                    <a:pt x="41" y="8"/>
                  </a:cubicBezTo>
                  <a:cubicBezTo>
                    <a:pt x="48" y="3"/>
                    <a:pt x="56" y="0"/>
                    <a:pt x="63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0"/>
                    <a:pt x="69" y="0"/>
                    <a:pt x="70" y="0"/>
                  </a:cubicBezTo>
                  <a:cubicBezTo>
                    <a:pt x="70" y="24"/>
                    <a:pt x="70" y="24"/>
                    <a:pt x="70" y="24"/>
                  </a:cubicBez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33"/>
            <p:cNvSpPr/>
            <p:nvPr/>
          </p:nvSpPr>
          <p:spPr bwMode="auto">
            <a:xfrm>
              <a:off x="8571972" y="3042180"/>
              <a:ext cx="163513" cy="196850"/>
            </a:xfrm>
            <a:custGeom>
              <a:avLst/>
              <a:gdLst>
                <a:gd name="T0" fmla="*/ 103 w 103"/>
                <a:gd name="T1" fmla="*/ 17 h 124"/>
                <a:gd name="T2" fmla="*/ 62 w 103"/>
                <a:gd name="T3" fmla="*/ 17 h 124"/>
                <a:gd name="T4" fmla="*/ 62 w 103"/>
                <a:gd name="T5" fmla="*/ 124 h 124"/>
                <a:gd name="T6" fmla="*/ 42 w 103"/>
                <a:gd name="T7" fmla="*/ 124 h 124"/>
                <a:gd name="T8" fmla="*/ 42 w 103"/>
                <a:gd name="T9" fmla="*/ 17 h 124"/>
                <a:gd name="T10" fmla="*/ 0 w 103"/>
                <a:gd name="T11" fmla="*/ 17 h 124"/>
                <a:gd name="T12" fmla="*/ 0 w 103"/>
                <a:gd name="T13" fmla="*/ 0 h 124"/>
                <a:gd name="T14" fmla="*/ 103 w 103"/>
                <a:gd name="T15" fmla="*/ 0 h 124"/>
                <a:gd name="T16" fmla="*/ 103 w 103"/>
                <a:gd name="T17" fmla="*/ 17 h 124"/>
                <a:gd name="T18" fmla="*/ 103 w 103"/>
                <a:gd name="T19" fmla="*/ 1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24">
                  <a:moveTo>
                    <a:pt x="103" y="17"/>
                  </a:moveTo>
                  <a:lnTo>
                    <a:pt x="62" y="17"/>
                  </a:lnTo>
                  <a:lnTo>
                    <a:pt x="62" y="124"/>
                  </a:lnTo>
                  <a:lnTo>
                    <a:pt x="42" y="124"/>
                  </a:lnTo>
                  <a:lnTo>
                    <a:pt x="4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103" y="17"/>
                  </a:lnTo>
                  <a:lnTo>
                    <a:pt x="103" y="17"/>
                  </a:ln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34"/>
            <p:cNvSpPr>
              <a:spLocks noEditPoints="1"/>
            </p:cNvSpPr>
            <p:nvPr/>
          </p:nvSpPr>
          <p:spPr bwMode="auto">
            <a:xfrm>
              <a:off x="8757710" y="3035830"/>
              <a:ext cx="30163" cy="203200"/>
            </a:xfrm>
            <a:custGeom>
              <a:avLst/>
              <a:gdLst>
                <a:gd name="T0" fmla="*/ 0 w 19"/>
                <a:gd name="T1" fmla="*/ 128 h 128"/>
                <a:gd name="T2" fmla="*/ 0 w 19"/>
                <a:gd name="T3" fmla="*/ 36 h 128"/>
                <a:gd name="T4" fmla="*/ 19 w 19"/>
                <a:gd name="T5" fmla="*/ 36 h 128"/>
                <a:gd name="T6" fmla="*/ 19 w 19"/>
                <a:gd name="T7" fmla="*/ 128 h 128"/>
                <a:gd name="T8" fmla="*/ 0 w 19"/>
                <a:gd name="T9" fmla="*/ 128 h 128"/>
                <a:gd name="T10" fmla="*/ 0 w 19"/>
                <a:gd name="T11" fmla="*/ 128 h 128"/>
                <a:gd name="T12" fmla="*/ 0 w 19"/>
                <a:gd name="T13" fmla="*/ 22 h 128"/>
                <a:gd name="T14" fmla="*/ 0 w 19"/>
                <a:gd name="T15" fmla="*/ 0 h 128"/>
                <a:gd name="T16" fmla="*/ 19 w 19"/>
                <a:gd name="T17" fmla="*/ 0 h 128"/>
                <a:gd name="T18" fmla="*/ 19 w 19"/>
                <a:gd name="T19" fmla="*/ 22 h 128"/>
                <a:gd name="T20" fmla="*/ 0 w 19"/>
                <a:gd name="T21" fmla="*/ 22 h 128"/>
                <a:gd name="T22" fmla="*/ 0 w 19"/>
                <a:gd name="T23" fmla="*/ 2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28">
                  <a:moveTo>
                    <a:pt x="0" y="128"/>
                  </a:moveTo>
                  <a:lnTo>
                    <a:pt x="0" y="36"/>
                  </a:lnTo>
                  <a:lnTo>
                    <a:pt x="19" y="36"/>
                  </a:lnTo>
                  <a:lnTo>
                    <a:pt x="19" y="128"/>
                  </a:lnTo>
                  <a:lnTo>
                    <a:pt x="0" y="128"/>
                  </a:lnTo>
                  <a:lnTo>
                    <a:pt x="0" y="128"/>
                  </a:lnTo>
                  <a:close/>
                  <a:moveTo>
                    <a:pt x="0" y="22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35"/>
            <p:cNvSpPr/>
            <p:nvPr/>
          </p:nvSpPr>
          <p:spPr bwMode="auto">
            <a:xfrm>
              <a:off x="8814860" y="3045355"/>
              <a:ext cx="92075" cy="196850"/>
            </a:xfrm>
            <a:custGeom>
              <a:avLst/>
              <a:gdLst>
                <a:gd name="T0" fmla="*/ 79 w 79"/>
                <a:gd name="T1" fmla="*/ 159 h 167"/>
                <a:gd name="T2" fmla="*/ 65 w 79"/>
                <a:gd name="T3" fmla="*/ 164 h 167"/>
                <a:gd name="T4" fmla="*/ 46 w 79"/>
                <a:gd name="T5" fmla="*/ 167 h 167"/>
                <a:gd name="T6" fmla="*/ 35 w 79"/>
                <a:gd name="T7" fmla="*/ 165 h 167"/>
                <a:gd name="T8" fmla="*/ 25 w 79"/>
                <a:gd name="T9" fmla="*/ 160 h 167"/>
                <a:gd name="T10" fmla="*/ 19 w 79"/>
                <a:gd name="T11" fmla="*/ 152 h 167"/>
                <a:gd name="T12" fmla="*/ 16 w 79"/>
                <a:gd name="T13" fmla="*/ 139 h 167"/>
                <a:gd name="T14" fmla="*/ 16 w 79"/>
                <a:gd name="T15" fmla="*/ 61 h 167"/>
                <a:gd name="T16" fmla="*/ 0 w 79"/>
                <a:gd name="T17" fmla="*/ 61 h 167"/>
                <a:gd name="T18" fmla="*/ 0 w 79"/>
                <a:gd name="T19" fmla="*/ 41 h 167"/>
                <a:gd name="T20" fmla="*/ 16 w 79"/>
                <a:gd name="T21" fmla="*/ 41 h 167"/>
                <a:gd name="T22" fmla="*/ 16 w 79"/>
                <a:gd name="T23" fmla="*/ 0 h 167"/>
                <a:gd name="T24" fmla="*/ 42 w 79"/>
                <a:gd name="T25" fmla="*/ 0 h 167"/>
                <a:gd name="T26" fmla="*/ 42 w 79"/>
                <a:gd name="T27" fmla="*/ 41 h 167"/>
                <a:gd name="T28" fmla="*/ 69 w 79"/>
                <a:gd name="T29" fmla="*/ 41 h 167"/>
                <a:gd name="T30" fmla="*/ 69 w 79"/>
                <a:gd name="T31" fmla="*/ 61 h 167"/>
                <a:gd name="T32" fmla="*/ 42 w 79"/>
                <a:gd name="T33" fmla="*/ 61 h 167"/>
                <a:gd name="T34" fmla="*/ 42 w 79"/>
                <a:gd name="T35" fmla="*/ 130 h 167"/>
                <a:gd name="T36" fmla="*/ 46 w 79"/>
                <a:gd name="T37" fmla="*/ 140 h 167"/>
                <a:gd name="T38" fmla="*/ 56 w 79"/>
                <a:gd name="T39" fmla="*/ 143 h 167"/>
                <a:gd name="T40" fmla="*/ 66 w 79"/>
                <a:gd name="T41" fmla="*/ 141 h 167"/>
                <a:gd name="T42" fmla="*/ 73 w 79"/>
                <a:gd name="T43" fmla="*/ 138 h 167"/>
                <a:gd name="T44" fmla="*/ 79 w 79"/>
                <a:gd name="T45" fmla="*/ 15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167">
                  <a:moveTo>
                    <a:pt x="79" y="159"/>
                  </a:moveTo>
                  <a:cubicBezTo>
                    <a:pt x="75" y="160"/>
                    <a:pt x="71" y="162"/>
                    <a:pt x="65" y="164"/>
                  </a:cubicBezTo>
                  <a:cubicBezTo>
                    <a:pt x="59" y="166"/>
                    <a:pt x="53" y="167"/>
                    <a:pt x="46" y="167"/>
                  </a:cubicBezTo>
                  <a:cubicBezTo>
                    <a:pt x="42" y="167"/>
                    <a:pt x="38" y="166"/>
                    <a:pt x="35" y="165"/>
                  </a:cubicBezTo>
                  <a:cubicBezTo>
                    <a:pt x="31" y="164"/>
                    <a:pt x="28" y="163"/>
                    <a:pt x="25" y="160"/>
                  </a:cubicBezTo>
                  <a:cubicBezTo>
                    <a:pt x="22" y="158"/>
                    <a:pt x="20" y="155"/>
                    <a:pt x="19" y="152"/>
                  </a:cubicBezTo>
                  <a:cubicBezTo>
                    <a:pt x="17" y="148"/>
                    <a:pt x="16" y="144"/>
                    <a:pt x="16" y="13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35"/>
                    <a:pt x="44" y="138"/>
                    <a:pt x="46" y="140"/>
                  </a:cubicBezTo>
                  <a:cubicBezTo>
                    <a:pt x="49" y="142"/>
                    <a:pt x="52" y="143"/>
                    <a:pt x="56" y="143"/>
                  </a:cubicBezTo>
                  <a:cubicBezTo>
                    <a:pt x="59" y="143"/>
                    <a:pt x="63" y="142"/>
                    <a:pt x="66" y="141"/>
                  </a:cubicBezTo>
                  <a:cubicBezTo>
                    <a:pt x="69" y="140"/>
                    <a:pt x="72" y="139"/>
                    <a:pt x="73" y="138"/>
                  </a:cubicBezTo>
                  <a:cubicBezTo>
                    <a:pt x="79" y="159"/>
                    <a:pt x="79" y="159"/>
                    <a:pt x="79" y="159"/>
                  </a:cubicBez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36"/>
            <p:cNvSpPr/>
            <p:nvPr/>
          </p:nvSpPr>
          <p:spPr bwMode="auto">
            <a:xfrm>
              <a:off x="8927572" y="3035830"/>
              <a:ext cx="66675" cy="206375"/>
            </a:xfrm>
            <a:custGeom>
              <a:avLst/>
              <a:gdLst>
                <a:gd name="T0" fmla="*/ 0 w 56"/>
                <a:gd name="T1" fmla="*/ 0 h 175"/>
                <a:gd name="T2" fmla="*/ 26 w 56"/>
                <a:gd name="T3" fmla="*/ 0 h 175"/>
                <a:gd name="T4" fmla="*/ 26 w 56"/>
                <a:gd name="T5" fmla="*/ 137 h 175"/>
                <a:gd name="T6" fmla="*/ 30 w 56"/>
                <a:gd name="T7" fmla="*/ 148 h 175"/>
                <a:gd name="T8" fmla="*/ 40 w 56"/>
                <a:gd name="T9" fmla="*/ 152 h 175"/>
                <a:gd name="T10" fmla="*/ 46 w 56"/>
                <a:gd name="T11" fmla="*/ 151 h 175"/>
                <a:gd name="T12" fmla="*/ 52 w 56"/>
                <a:gd name="T13" fmla="*/ 149 h 175"/>
                <a:gd name="T14" fmla="*/ 56 w 56"/>
                <a:gd name="T15" fmla="*/ 169 h 175"/>
                <a:gd name="T16" fmla="*/ 42 w 56"/>
                <a:gd name="T17" fmla="*/ 173 h 175"/>
                <a:gd name="T18" fmla="*/ 28 w 56"/>
                <a:gd name="T19" fmla="*/ 175 h 175"/>
                <a:gd name="T20" fmla="*/ 7 w 56"/>
                <a:gd name="T21" fmla="*/ 168 h 175"/>
                <a:gd name="T22" fmla="*/ 0 w 56"/>
                <a:gd name="T23" fmla="*/ 147 h 175"/>
                <a:gd name="T24" fmla="*/ 0 w 56"/>
                <a:gd name="T2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175">
                  <a:moveTo>
                    <a:pt x="0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42"/>
                    <a:pt x="27" y="145"/>
                    <a:pt x="30" y="148"/>
                  </a:cubicBezTo>
                  <a:cubicBezTo>
                    <a:pt x="32" y="151"/>
                    <a:pt x="35" y="152"/>
                    <a:pt x="40" y="152"/>
                  </a:cubicBezTo>
                  <a:cubicBezTo>
                    <a:pt x="41" y="152"/>
                    <a:pt x="43" y="152"/>
                    <a:pt x="46" y="151"/>
                  </a:cubicBezTo>
                  <a:cubicBezTo>
                    <a:pt x="48" y="150"/>
                    <a:pt x="50" y="150"/>
                    <a:pt x="52" y="149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52" y="171"/>
                    <a:pt x="48" y="172"/>
                    <a:pt x="42" y="173"/>
                  </a:cubicBezTo>
                  <a:cubicBezTo>
                    <a:pt x="37" y="174"/>
                    <a:pt x="33" y="175"/>
                    <a:pt x="28" y="175"/>
                  </a:cubicBezTo>
                  <a:cubicBezTo>
                    <a:pt x="19" y="175"/>
                    <a:pt x="12" y="173"/>
                    <a:pt x="7" y="168"/>
                  </a:cubicBezTo>
                  <a:cubicBezTo>
                    <a:pt x="2" y="163"/>
                    <a:pt x="0" y="156"/>
                    <a:pt x="0" y="14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37"/>
            <p:cNvSpPr>
              <a:spLocks noEditPoints="1"/>
            </p:cNvSpPr>
            <p:nvPr/>
          </p:nvSpPr>
          <p:spPr bwMode="auto">
            <a:xfrm>
              <a:off x="9002185" y="3091392"/>
              <a:ext cx="149225" cy="150813"/>
            </a:xfrm>
            <a:custGeom>
              <a:avLst/>
              <a:gdLst>
                <a:gd name="T0" fmla="*/ 64 w 128"/>
                <a:gd name="T1" fmla="*/ 128 h 128"/>
                <a:gd name="T2" fmla="*/ 38 w 128"/>
                <a:gd name="T3" fmla="*/ 123 h 128"/>
                <a:gd name="T4" fmla="*/ 18 w 128"/>
                <a:gd name="T5" fmla="*/ 109 h 128"/>
                <a:gd name="T6" fmla="*/ 5 w 128"/>
                <a:gd name="T7" fmla="*/ 89 h 128"/>
                <a:gd name="T8" fmla="*/ 0 w 128"/>
                <a:gd name="T9" fmla="*/ 64 h 128"/>
                <a:gd name="T10" fmla="*/ 5 w 128"/>
                <a:gd name="T11" fmla="*/ 40 h 128"/>
                <a:gd name="T12" fmla="*/ 18 w 128"/>
                <a:gd name="T13" fmla="*/ 19 h 128"/>
                <a:gd name="T14" fmla="*/ 38 w 128"/>
                <a:gd name="T15" fmla="*/ 5 h 128"/>
                <a:gd name="T16" fmla="*/ 65 w 128"/>
                <a:gd name="T17" fmla="*/ 0 h 128"/>
                <a:gd name="T18" fmla="*/ 91 w 128"/>
                <a:gd name="T19" fmla="*/ 5 h 128"/>
                <a:gd name="T20" fmla="*/ 111 w 128"/>
                <a:gd name="T21" fmla="*/ 19 h 128"/>
                <a:gd name="T22" fmla="*/ 123 w 128"/>
                <a:gd name="T23" fmla="*/ 39 h 128"/>
                <a:gd name="T24" fmla="*/ 128 w 128"/>
                <a:gd name="T25" fmla="*/ 63 h 128"/>
                <a:gd name="T26" fmla="*/ 128 w 128"/>
                <a:gd name="T27" fmla="*/ 69 h 128"/>
                <a:gd name="T28" fmla="*/ 127 w 128"/>
                <a:gd name="T29" fmla="*/ 73 h 128"/>
                <a:gd name="T30" fmla="*/ 28 w 128"/>
                <a:gd name="T31" fmla="*/ 73 h 128"/>
                <a:gd name="T32" fmla="*/ 32 w 128"/>
                <a:gd name="T33" fmla="*/ 88 h 128"/>
                <a:gd name="T34" fmla="*/ 40 w 128"/>
                <a:gd name="T35" fmla="*/ 99 h 128"/>
                <a:gd name="T36" fmla="*/ 52 w 128"/>
                <a:gd name="T37" fmla="*/ 107 h 128"/>
                <a:gd name="T38" fmla="*/ 65 w 128"/>
                <a:gd name="T39" fmla="*/ 109 h 128"/>
                <a:gd name="T40" fmla="*/ 76 w 128"/>
                <a:gd name="T41" fmla="*/ 108 h 128"/>
                <a:gd name="T42" fmla="*/ 85 w 128"/>
                <a:gd name="T43" fmla="*/ 104 h 128"/>
                <a:gd name="T44" fmla="*/ 93 w 128"/>
                <a:gd name="T45" fmla="*/ 98 h 128"/>
                <a:gd name="T46" fmla="*/ 98 w 128"/>
                <a:gd name="T47" fmla="*/ 90 h 128"/>
                <a:gd name="T48" fmla="*/ 120 w 128"/>
                <a:gd name="T49" fmla="*/ 97 h 128"/>
                <a:gd name="T50" fmla="*/ 99 w 128"/>
                <a:gd name="T51" fmla="*/ 120 h 128"/>
                <a:gd name="T52" fmla="*/ 64 w 128"/>
                <a:gd name="T53" fmla="*/ 128 h 128"/>
                <a:gd name="T54" fmla="*/ 102 w 128"/>
                <a:gd name="T55" fmla="*/ 55 h 128"/>
                <a:gd name="T56" fmla="*/ 98 w 128"/>
                <a:gd name="T57" fmla="*/ 40 h 128"/>
                <a:gd name="T58" fmla="*/ 90 w 128"/>
                <a:gd name="T59" fmla="*/ 29 h 128"/>
                <a:gd name="T60" fmla="*/ 78 w 128"/>
                <a:gd name="T61" fmla="*/ 22 h 128"/>
                <a:gd name="T62" fmla="*/ 64 w 128"/>
                <a:gd name="T63" fmla="*/ 19 h 128"/>
                <a:gd name="T64" fmla="*/ 50 w 128"/>
                <a:gd name="T65" fmla="*/ 22 h 128"/>
                <a:gd name="T66" fmla="*/ 39 w 128"/>
                <a:gd name="T67" fmla="*/ 29 h 128"/>
                <a:gd name="T68" fmla="*/ 31 w 128"/>
                <a:gd name="T69" fmla="*/ 40 h 128"/>
                <a:gd name="T70" fmla="*/ 27 w 128"/>
                <a:gd name="T71" fmla="*/ 55 h 128"/>
                <a:gd name="T72" fmla="*/ 102 w 128"/>
                <a:gd name="T73" fmla="*/ 5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55" y="128"/>
                    <a:pt x="46" y="127"/>
                    <a:pt x="38" y="123"/>
                  </a:cubicBezTo>
                  <a:cubicBezTo>
                    <a:pt x="30" y="120"/>
                    <a:pt x="23" y="115"/>
                    <a:pt x="18" y="109"/>
                  </a:cubicBezTo>
                  <a:cubicBezTo>
                    <a:pt x="12" y="104"/>
                    <a:pt x="8" y="97"/>
                    <a:pt x="5" y="89"/>
                  </a:cubicBezTo>
                  <a:cubicBezTo>
                    <a:pt x="2" y="81"/>
                    <a:pt x="0" y="73"/>
                    <a:pt x="0" y="64"/>
                  </a:cubicBezTo>
                  <a:cubicBezTo>
                    <a:pt x="0" y="56"/>
                    <a:pt x="2" y="47"/>
                    <a:pt x="5" y="40"/>
                  </a:cubicBezTo>
                  <a:cubicBezTo>
                    <a:pt x="8" y="32"/>
                    <a:pt x="12" y="25"/>
                    <a:pt x="18" y="19"/>
                  </a:cubicBezTo>
                  <a:cubicBezTo>
                    <a:pt x="23" y="13"/>
                    <a:pt x="30" y="8"/>
                    <a:pt x="38" y="5"/>
                  </a:cubicBezTo>
                  <a:cubicBezTo>
                    <a:pt x="46" y="2"/>
                    <a:pt x="55" y="0"/>
                    <a:pt x="65" y="0"/>
                  </a:cubicBezTo>
                  <a:cubicBezTo>
                    <a:pt x="74" y="0"/>
                    <a:pt x="83" y="2"/>
                    <a:pt x="91" y="5"/>
                  </a:cubicBezTo>
                  <a:cubicBezTo>
                    <a:pt x="99" y="9"/>
                    <a:pt x="105" y="13"/>
                    <a:pt x="111" y="19"/>
                  </a:cubicBezTo>
                  <a:cubicBezTo>
                    <a:pt x="116" y="25"/>
                    <a:pt x="121" y="32"/>
                    <a:pt x="123" y="39"/>
                  </a:cubicBezTo>
                  <a:cubicBezTo>
                    <a:pt x="126" y="47"/>
                    <a:pt x="128" y="55"/>
                    <a:pt x="128" y="63"/>
                  </a:cubicBezTo>
                  <a:cubicBezTo>
                    <a:pt x="128" y="65"/>
                    <a:pt x="128" y="67"/>
                    <a:pt x="128" y="69"/>
                  </a:cubicBezTo>
                  <a:cubicBezTo>
                    <a:pt x="127" y="70"/>
                    <a:pt x="127" y="72"/>
                    <a:pt x="127" y="73"/>
                  </a:cubicBezTo>
                  <a:cubicBezTo>
                    <a:pt x="28" y="73"/>
                    <a:pt x="28" y="73"/>
                    <a:pt x="28" y="73"/>
                  </a:cubicBezTo>
                  <a:cubicBezTo>
                    <a:pt x="28" y="78"/>
                    <a:pt x="30" y="83"/>
                    <a:pt x="32" y="88"/>
                  </a:cubicBezTo>
                  <a:cubicBezTo>
                    <a:pt x="34" y="92"/>
                    <a:pt x="37" y="96"/>
                    <a:pt x="40" y="99"/>
                  </a:cubicBezTo>
                  <a:cubicBezTo>
                    <a:pt x="43" y="102"/>
                    <a:pt x="47" y="105"/>
                    <a:pt x="52" y="107"/>
                  </a:cubicBezTo>
                  <a:cubicBezTo>
                    <a:pt x="56" y="108"/>
                    <a:pt x="61" y="109"/>
                    <a:pt x="65" y="109"/>
                  </a:cubicBezTo>
                  <a:cubicBezTo>
                    <a:pt x="69" y="109"/>
                    <a:pt x="72" y="109"/>
                    <a:pt x="76" y="108"/>
                  </a:cubicBezTo>
                  <a:cubicBezTo>
                    <a:pt x="79" y="107"/>
                    <a:pt x="82" y="106"/>
                    <a:pt x="85" y="104"/>
                  </a:cubicBezTo>
                  <a:cubicBezTo>
                    <a:pt x="88" y="103"/>
                    <a:pt x="90" y="100"/>
                    <a:pt x="93" y="98"/>
                  </a:cubicBezTo>
                  <a:cubicBezTo>
                    <a:pt x="95" y="96"/>
                    <a:pt x="96" y="93"/>
                    <a:pt x="98" y="90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16" y="106"/>
                    <a:pt x="109" y="114"/>
                    <a:pt x="99" y="120"/>
                  </a:cubicBezTo>
                  <a:cubicBezTo>
                    <a:pt x="89" y="125"/>
                    <a:pt x="77" y="128"/>
                    <a:pt x="64" y="128"/>
                  </a:cubicBezTo>
                  <a:close/>
                  <a:moveTo>
                    <a:pt x="102" y="55"/>
                  </a:moveTo>
                  <a:cubicBezTo>
                    <a:pt x="102" y="50"/>
                    <a:pt x="100" y="45"/>
                    <a:pt x="98" y="40"/>
                  </a:cubicBezTo>
                  <a:cubicBezTo>
                    <a:pt x="96" y="36"/>
                    <a:pt x="93" y="32"/>
                    <a:pt x="90" y="29"/>
                  </a:cubicBezTo>
                  <a:cubicBezTo>
                    <a:pt x="87" y="26"/>
                    <a:pt x="83" y="24"/>
                    <a:pt x="78" y="22"/>
                  </a:cubicBezTo>
                  <a:cubicBezTo>
                    <a:pt x="74" y="20"/>
                    <a:pt x="69" y="19"/>
                    <a:pt x="64" y="19"/>
                  </a:cubicBezTo>
                  <a:cubicBezTo>
                    <a:pt x="59" y="19"/>
                    <a:pt x="55" y="20"/>
                    <a:pt x="50" y="22"/>
                  </a:cubicBezTo>
                  <a:cubicBezTo>
                    <a:pt x="46" y="24"/>
                    <a:pt x="42" y="26"/>
                    <a:pt x="39" y="29"/>
                  </a:cubicBezTo>
                  <a:cubicBezTo>
                    <a:pt x="36" y="32"/>
                    <a:pt x="33" y="36"/>
                    <a:pt x="31" y="40"/>
                  </a:cubicBezTo>
                  <a:cubicBezTo>
                    <a:pt x="29" y="45"/>
                    <a:pt x="28" y="50"/>
                    <a:pt x="27" y="55"/>
                  </a:cubicBezTo>
                  <a:cubicBezTo>
                    <a:pt x="102" y="55"/>
                    <a:pt x="102" y="55"/>
                    <a:pt x="102" y="55"/>
                  </a:cubicBezTo>
                  <a:close/>
                </a:path>
              </a:pathLst>
            </a:custGeom>
            <a:solidFill>
              <a:srgbClr val="53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38"/>
            <p:cNvSpPr>
              <a:spLocks noEditPoints="1"/>
            </p:cNvSpPr>
            <p:nvPr/>
          </p:nvSpPr>
          <p:spPr bwMode="auto">
            <a:xfrm>
              <a:off x="7800447" y="3381905"/>
              <a:ext cx="73025" cy="104775"/>
            </a:xfrm>
            <a:custGeom>
              <a:avLst/>
              <a:gdLst>
                <a:gd name="T0" fmla="*/ 0 w 63"/>
                <a:gd name="T1" fmla="*/ 89 h 89"/>
                <a:gd name="T2" fmla="*/ 0 w 63"/>
                <a:gd name="T3" fmla="*/ 0 h 89"/>
                <a:gd name="T4" fmla="*/ 37 w 63"/>
                <a:gd name="T5" fmla="*/ 0 h 89"/>
                <a:gd name="T6" fmla="*/ 47 w 63"/>
                <a:gd name="T7" fmla="*/ 3 h 89"/>
                <a:gd name="T8" fmla="*/ 55 w 63"/>
                <a:gd name="T9" fmla="*/ 9 h 89"/>
                <a:gd name="T10" fmla="*/ 61 w 63"/>
                <a:gd name="T11" fmla="*/ 18 h 89"/>
                <a:gd name="T12" fmla="*/ 63 w 63"/>
                <a:gd name="T13" fmla="*/ 28 h 89"/>
                <a:gd name="T14" fmla="*/ 61 w 63"/>
                <a:gd name="T15" fmla="*/ 39 h 89"/>
                <a:gd name="T16" fmla="*/ 56 w 63"/>
                <a:gd name="T17" fmla="*/ 47 h 89"/>
                <a:gd name="T18" fmla="*/ 48 w 63"/>
                <a:gd name="T19" fmla="*/ 54 h 89"/>
                <a:gd name="T20" fmla="*/ 37 w 63"/>
                <a:gd name="T21" fmla="*/ 56 h 89"/>
                <a:gd name="T22" fmla="*/ 9 w 63"/>
                <a:gd name="T23" fmla="*/ 56 h 89"/>
                <a:gd name="T24" fmla="*/ 9 w 63"/>
                <a:gd name="T25" fmla="*/ 89 h 89"/>
                <a:gd name="T26" fmla="*/ 0 w 63"/>
                <a:gd name="T27" fmla="*/ 89 h 89"/>
                <a:gd name="T28" fmla="*/ 9 w 63"/>
                <a:gd name="T29" fmla="*/ 48 h 89"/>
                <a:gd name="T30" fmla="*/ 37 w 63"/>
                <a:gd name="T31" fmla="*/ 48 h 89"/>
                <a:gd name="T32" fmla="*/ 44 w 63"/>
                <a:gd name="T33" fmla="*/ 47 h 89"/>
                <a:gd name="T34" fmla="*/ 49 w 63"/>
                <a:gd name="T35" fmla="*/ 42 h 89"/>
                <a:gd name="T36" fmla="*/ 53 w 63"/>
                <a:gd name="T37" fmla="*/ 36 h 89"/>
                <a:gd name="T38" fmla="*/ 54 w 63"/>
                <a:gd name="T39" fmla="*/ 28 h 89"/>
                <a:gd name="T40" fmla="*/ 53 w 63"/>
                <a:gd name="T41" fmla="*/ 20 h 89"/>
                <a:gd name="T42" fmla="*/ 49 w 63"/>
                <a:gd name="T43" fmla="*/ 14 h 89"/>
                <a:gd name="T44" fmla="*/ 43 w 63"/>
                <a:gd name="T45" fmla="*/ 10 h 89"/>
                <a:gd name="T46" fmla="*/ 36 w 63"/>
                <a:gd name="T47" fmla="*/ 8 h 89"/>
                <a:gd name="T48" fmla="*/ 9 w 63"/>
                <a:gd name="T49" fmla="*/ 8 h 89"/>
                <a:gd name="T50" fmla="*/ 9 w 63"/>
                <a:gd name="T51" fmla="*/ 4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89">
                  <a:moveTo>
                    <a:pt x="0" y="8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0" y="0"/>
                    <a:pt x="44" y="1"/>
                    <a:pt x="47" y="3"/>
                  </a:cubicBezTo>
                  <a:cubicBezTo>
                    <a:pt x="50" y="4"/>
                    <a:pt x="53" y="6"/>
                    <a:pt x="55" y="9"/>
                  </a:cubicBezTo>
                  <a:cubicBezTo>
                    <a:pt x="58" y="12"/>
                    <a:pt x="60" y="15"/>
                    <a:pt x="61" y="18"/>
                  </a:cubicBezTo>
                  <a:cubicBezTo>
                    <a:pt x="62" y="21"/>
                    <a:pt x="63" y="25"/>
                    <a:pt x="63" y="28"/>
                  </a:cubicBezTo>
                  <a:cubicBezTo>
                    <a:pt x="63" y="32"/>
                    <a:pt x="62" y="35"/>
                    <a:pt x="61" y="39"/>
                  </a:cubicBezTo>
                  <a:cubicBezTo>
                    <a:pt x="60" y="42"/>
                    <a:pt x="58" y="45"/>
                    <a:pt x="56" y="47"/>
                  </a:cubicBezTo>
                  <a:cubicBezTo>
                    <a:pt x="54" y="50"/>
                    <a:pt x="51" y="52"/>
                    <a:pt x="48" y="54"/>
                  </a:cubicBezTo>
                  <a:cubicBezTo>
                    <a:pt x="45" y="55"/>
                    <a:pt x="41" y="56"/>
                    <a:pt x="37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0" y="89"/>
                    <a:pt x="0" y="89"/>
                    <a:pt x="0" y="89"/>
                  </a:cubicBezTo>
                  <a:close/>
                  <a:moveTo>
                    <a:pt x="9" y="48"/>
                  </a:moveTo>
                  <a:cubicBezTo>
                    <a:pt x="37" y="48"/>
                    <a:pt x="37" y="48"/>
                    <a:pt x="37" y="48"/>
                  </a:cubicBezTo>
                  <a:cubicBezTo>
                    <a:pt x="40" y="48"/>
                    <a:pt x="42" y="48"/>
                    <a:pt x="44" y="47"/>
                  </a:cubicBezTo>
                  <a:cubicBezTo>
                    <a:pt x="46" y="45"/>
                    <a:pt x="48" y="44"/>
                    <a:pt x="49" y="42"/>
                  </a:cubicBezTo>
                  <a:cubicBezTo>
                    <a:pt x="51" y="40"/>
                    <a:pt x="52" y="38"/>
                    <a:pt x="53" y="36"/>
                  </a:cubicBezTo>
                  <a:cubicBezTo>
                    <a:pt x="54" y="33"/>
                    <a:pt x="54" y="31"/>
                    <a:pt x="54" y="28"/>
                  </a:cubicBezTo>
                  <a:cubicBezTo>
                    <a:pt x="54" y="25"/>
                    <a:pt x="54" y="23"/>
                    <a:pt x="53" y="20"/>
                  </a:cubicBezTo>
                  <a:cubicBezTo>
                    <a:pt x="52" y="18"/>
                    <a:pt x="50" y="16"/>
                    <a:pt x="49" y="14"/>
                  </a:cubicBezTo>
                  <a:cubicBezTo>
                    <a:pt x="47" y="12"/>
                    <a:pt x="45" y="11"/>
                    <a:pt x="43" y="10"/>
                  </a:cubicBezTo>
                  <a:cubicBezTo>
                    <a:pt x="41" y="9"/>
                    <a:pt x="39" y="8"/>
                    <a:pt x="36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39"/>
            <p:cNvSpPr>
              <a:spLocks noEditPoints="1"/>
            </p:cNvSpPr>
            <p:nvPr/>
          </p:nvSpPr>
          <p:spPr bwMode="auto">
            <a:xfrm>
              <a:off x="7881410" y="3408892"/>
              <a:ext cx="76200" cy="79375"/>
            </a:xfrm>
            <a:custGeom>
              <a:avLst/>
              <a:gdLst>
                <a:gd name="T0" fmla="*/ 33 w 64"/>
                <a:gd name="T1" fmla="*/ 67 h 67"/>
                <a:gd name="T2" fmla="*/ 20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6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9 w 64"/>
                <a:gd name="T31" fmla="*/ 36 h 67"/>
                <a:gd name="T32" fmla="*/ 11 w 64"/>
                <a:gd name="T33" fmla="*/ 46 h 67"/>
                <a:gd name="T34" fmla="*/ 17 w 64"/>
                <a:gd name="T35" fmla="*/ 54 h 67"/>
                <a:gd name="T36" fmla="*/ 24 w 64"/>
                <a:gd name="T37" fmla="*/ 59 h 67"/>
                <a:gd name="T38" fmla="*/ 33 w 64"/>
                <a:gd name="T39" fmla="*/ 60 h 67"/>
                <a:gd name="T40" fmla="*/ 39 w 64"/>
                <a:gd name="T41" fmla="*/ 59 h 67"/>
                <a:gd name="T42" fmla="*/ 45 w 64"/>
                <a:gd name="T43" fmla="*/ 57 h 67"/>
                <a:gd name="T44" fmla="*/ 50 w 64"/>
                <a:gd name="T45" fmla="*/ 53 h 67"/>
                <a:gd name="T46" fmla="*/ 53 w 64"/>
                <a:gd name="T47" fmla="*/ 49 h 67"/>
                <a:gd name="T48" fmla="*/ 60 w 64"/>
                <a:gd name="T49" fmla="*/ 51 h 67"/>
                <a:gd name="T50" fmla="*/ 56 w 64"/>
                <a:gd name="T51" fmla="*/ 57 h 67"/>
                <a:gd name="T52" fmla="*/ 50 w 64"/>
                <a:gd name="T53" fmla="*/ 62 h 67"/>
                <a:gd name="T54" fmla="*/ 42 w 64"/>
                <a:gd name="T55" fmla="*/ 66 h 67"/>
                <a:gd name="T56" fmla="*/ 33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9 w 64"/>
                <a:gd name="T63" fmla="*/ 13 h 67"/>
                <a:gd name="T64" fmla="*/ 41 w 64"/>
                <a:gd name="T65" fmla="*/ 8 h 67"/>
                <a:gd name="T66" fmla="*/ 33 w 64"/>
                <a:gd name="T67" fmla="*/ 6 h 67"/>
                <a:gd name="T68" fmla="*/ 24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9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3" y="67"/>
                  </a:moveTo>
                  <a:cubicBezTo>
                    <a:pt x="28" y="67"/>
                    <a:pt x="23" y="66"/>
                    <a:pt x="20" y="64"/>
                  </a:cubicBezTo>
                  <a:cubicBezTo>
                    <a:pt x="16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8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3" y="7"/>
                    <a:pt x="56" y="10"/>
                  </a:cubicBezTo>
                  <a:cubicBezTo>
                    <a:pt x="58" y="13"/>
                    <a:pt x="61" y="16"/>
                    <a:pt x="62" y="20"/>
                  </a:cubicBezTo>
                  <a:cubicBezTo>
                    <a:pt x="64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3" y="49"/>
                    <a:pt x="14" y="51"/>
                    <a:pt x="17" y="54"/>
                  </a:cubicBezTo>
                  <a:cubicBezTo>
                    <a:pt x="19" y="56"/>
                    <a:pt x="21" y="57"/>
                    <a:pt x="24" y="59"/>
                  </a:cubicBezTo>
                  <a:cubicBezTo>
                    <a:pt x="27" y="60"/>
                    <a:pt x="30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5" y="57"/>
                  </a:cubicBezTo>
                  <a:cubicBezTo>
                    <a:pt x="47" y="56"/>
                    <a:pt x="48" y="55"/>
                    <a:pt x="50" y="53"/>
                  </a:cubicBezTo>
                  <a:cubicBezTo>
                    <a:pt x="51" y="52"/>
                    <a:pt x="52" y="50"/>
                    <a:pt x="53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8" y="55"/>
                    <a:pt x="56" y="57"/>
                  </a:cubicBezTo>
                  <a:cubicBezTo>
                    <a:pt x="54" y="59"/>
                    <a:pt x="52" y="61"/>
                    <a:pt x="50" y="62"/>
                  </a:cubicBezTo>
                  <a:cubicBezTo>
                    <a:pt x="47" y="64"/>
                    <a:pt x="44" y="65"/>
                    <a:pt x="42" y="66"/>
                  </a:cubicBezTo>
                  <a:cubicBezTo>
                    <a:pt x="39" y="66"/>
                    <a:pt x="36" y="67"/>
                    <a:pt x="33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3" y="17"/>
                    <a:pt x="51" y="15"/>
                    <a:pt x="49" y="13"/>
                  </a:cubicBezTo>
                  <a:cubicBezTo>
                    <a:pt x="47" y="11"/>
                    <a:pt x="44" y="9"/>
                    <a:pt x="41" y="8"/>
                  </a:cubicBezTo>
                  <a:cubicBezTo>
                    <a:pt x="39" y="7"/>
                    <a:pt x="36" y="6"/>
                    <a:pt x="33" y="6"/>
                  </a:cubicBezTo>
                  <a:cubicBezTo>
                    <a:pt x="29" y="6"/>
                    <a:pt x="26" y="7"/>
                    <a:pt x="24" y="8"/>
                  </a:cubicBezTo>
                  <a:cubicBezTo>
                    <a:pt x="21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10" y="23"/>
                    <a:pt x="9" y="26"/>
                    <a:pt x="9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40"/>
            <p:cNvSpPr/>
            <p:nvPr/>
          </p:nvSpPr>
          <p:spPr bwMode="auto">
            <a:xfrm>
              <a:off x="7973485" y="3380317"/>
              <a:ext cx="28575" cy="106363"/>
            </a:xfrm>
            <a:custGeom>
              <a:avLst/>
              <a:gdLst>
                <a:gd name="T0" fmla="*/ 0 w 24"/>
                <a:gd name="T1" fmla="*/ 0 h 91"/>
                <a:gd name="T2" fmla="*/ 8 w 24"/>
                <a:gd name="T3" fmla="*/ 0 h 91"/>
                <a:gd name="T4" fmla="*/ 8 w 24"/>
                <a:gd name="T5" fmla="*/ 76 h 91"/>
                <a:gd name="T6" fmla="*/ 10 w 24"/>
                <a:gd name="T7" fmla="*/ 82 h 91"/>
                <a:gd name="T8" fmla="*/ 16 w 24"/>
                <a:gd name="T9" fmla="*/ 84 h 91"/>
                <a:gd name="T10" fmla="*/ 19 w 24"/>
                <a:gd name="T11" fmla="*/ 83 h 91"/>
                <a:gd name="T12" fmla="*/ 23 w 24"/>
                <a:gd name="T13" fmla="*/ 82 h 91"/>
                <a:gd name="T14" fmla="*/ 24 w 24"/>
                <a:gd name="T15" fmla="*/ 89 h 91"/>
                <a:gd name="T16" fmla="*/ 18 w 24"/>
                <a:gd name="T17" fmla="*/ 91 h 91"/>
                <a:gd name="T18" fmla="*/ 12 w 24"/>
                <a:gd name="T19" fmla="*/ 91 h 91"/>
                <a:gd name="T20" fmla="*/ 3 w 24"/>
                <a:gd name="T21" fmla="*/ 88 h 91"/>
                <a:gd name="T22" fmla="*/ 0 w 24"/>
                <a:gd name="T23" fmla="*/ 79 h 91"/>
                <a:gd name="T24" fmla="*/ 0 w 2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91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8"/>
                    <a:pt x="9" y="80"/>
                    <a:pt x="10" y="82"/>
                  </a:cubicBezTo>
                  <a:cubicBezTo>
                    <a:pt x="12" y="83"/>
                    <a:pt x="14" y="84"/>
                    <a:pt x="16" y="84"/>
                  </a:cubicBezTo>
                  <a:cubicBezTo>
                    <a:pt x="17" y="84"/>
                    <a:pt x="18" y="83"/>
                    <a:pt x="19" y="83"/>
                  </a:cubicBezTo>
                  <a:cubicBezTo>
                    <a:pt x="20" y="83"/>
                    <a:pt x="22" y="83"/>
                    <a:pt x="23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90"/>
                    <a:pt x="21" y="90"/>
                    <a:pt x="18" y="91"/>
                  </a:cubicBezTo>
                  <a:cubicBezTo>
                    <a:pt x="16" y="91"/>
                    <a:pt x="14" y="91"/>
                    <a:pt x="12" y="91"/>
                  </a:cubicBezTo>
                  <a:cubicBezTo>
                    <a:pt x="9" y="91"/>
                    <a:pt x="6" y="90"/>
                    <a:pt x="3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41"/>
            <p:cNvSpPr/>
            <p:nvPr/>
          </p:nvSpPr>
          <p:spPr bwMode="auto">
            <a:xfrm>
              <a:off x="8013172" y="3380317"/>
              <a:ext cx="28575" cy="106363"/>
            </a:xfrm>
            <a:custGeom>
              <a:avLst/>
              <a:gdLst>
                <a:gd name="T0" fmla="*/ 0 w 24"/>
                <a:gd name="T1" fmla="*/ 0 h 91"/>
                <a:gd name="T2" fmla="*/ 8 w 24"/>
                <a:gd name="T3" fmla="*/ 0 h 91"/>
                <a:gd name="T4" fmla="*/ 8 w 24"/>
                <a:gd name="T5" fmla="*/ 76 h 91"/>
                <a:gd name="T6" fmla="*/ 10 w 24"/>
                <a:gd name="T7" fmla="*/ 82 h 91"/>
                <a:gd name="T8" fmla="*/ 16 w 24"/>
                <a:gd name="T9" fmla="*/ 84 h 91"/>
                <a:gd name="T10" fmla="*/ 19 w 24"/>
                <a:gd name="T11" fmla="*/ 83 h 91"/>
                <a:gd name="T12" fmla="*/ 22 w 24"/>
                <a:gd name="T13" fmla="*/ 82 h 91"/>
                <a:gd name="T14" fmla="*/ 24 w 24"/>
                <a:gd name="T15" fmla="*/ 89 h 91"/>
                <a:gd name="T16" fmla="*/ 18 w 24"/>
                <a:gd name="T17" fmla="*/ 91 h 91"/>
                <a:gd name="T18" fmla="*/ 12 w 24"/>
                <a:gd name="T19" fmla="*/ 91 h 91"/>
                <a:gd name="T20" fmla="*/ 3 w 24"/>
                <a:gd name="T21" fmla="*/ 88 h 91"/>
                <a:gd name="T22" fmla="*/ 0 w 24"/>
                <a:gd name="T23" fmla="*/ 79 h 91"/>
                <a:gd name="T24" fmla="*/ 0 w 2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91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8"/>
                    <a:pt x="9" y="80"/>
                    <a:pt x="10" y="82"/>
                  </a:cubicBezTo>
                  <a:cubicBezTo>
                    <a:pt x="12" y="83"/>
                    <a:pt x="13" y="84"/>
                    <a:pt x="16" y="84"/>
                  </a:cubicBezTo>
                  <a:cubicBezTo>
                    <a:pt x="17" y="84"/>
                    <a:pt x="18" y="83"/>
                    <a:pt x="19" y="83"/>
                  </a:cubicBezTo>
                  <a:cubicBezTo>
                    <a:pt x="20" y="83"/>
                    <a:pt x="21" y="83"/>
                    <a:pt x="22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2" y="90"/>
                    <a:pt x="20" y="90"/>
                    <a:pt x="18" y="91"/>
                  </a:cubicBezTo>
                  <a:cubicBezTo>
                    <a:pt x="16" y="91"/>
                    <a:pt x="14" y="91"/>
                    <a:pt x="12" y="91"/>
                  </a:cubicBezTo>
                  <a:cubicBezTo>
                    <a:pt x="8" y="91"/>
                    <a:pt x="5" y="90"/>
                    <a:pt x="3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42"/>
            <p:cNvSpPr>
              <a:spLocks noEditPoints="1"/>
            </p:cNvSpPr>
            <p:nvPr/>
          </p:nvSpPr>
          <p:spPr bwMode="auto">
            <a:xfrm>
              <a:off x="8046510" y="3408892"/>
              <a:ext cx="76200" cy="79375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9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3 w 64"/>
                <a:gd name="T39" fmla="*/ 60 h 67"/>
                <a:gd name="T40" fmla="*/ 39 w 64"/>
                <a:gd name="T41" fmla="*/ 59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6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4" y="59"/>
                  </a:cubicBezTo>
                  <a:cubicBezTo>
                    <a:pt x="26" y="60"/>
                    <a:pt x="29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6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1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9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3"/>
            <p:cNvSpPr/>
            <p:nvPr/>
          </p:nvSpPr>
          <p:spPr bwMode="auto">
            <a:xfrm>
              <a:off x="8136997" y="3408892"/>
              <a:ext cx="65088" cy="77788"/>
            </a:xfrm>
            <a:custGeom>
              <a:avLst/>
              <a:gdLst>
                <a:gd name="T0" fmla="*/ 55 w 55"/>
                <a:gd name="T1" fmla="*/ 66 h 66"/>
                <a:gd name="T2" fmla="*/ 46 w 55"/>
                <a:gd name="T3" fmla="*/ 66 h 66"/>
                <a:gd name="T4" fmla="*/ 46 w 55"/>
                <a:gd name="T5" fmla="*/ 29 h 66"/>
                <a:gd name="T6" fmla="*/ 43 w 55"/>
                <a:gd name="T7" fmla="*/ 13 h 66"/>
                <a:gd name="T8" fmla="*/ 32 w 55"/>
                <a:gd name="T9" fmla="*/ 7 h 66"/>
                <a:gd name="T10" fmla="*/ 25 w 55"/>
                <a:gd name="T11" fmla="*/ 9 h 66"/>
                <a:gd name="T12" fmla="*/ 18 w 55"/>
                <a:gd name="T13" fmla="*/ 13 h 66"/>
                <a:gd name="T14" fmla="*/ 12 w 55"/>
                <a:gd name="T15" fmla="*/ 18 h 66"/>
                <a:gd name="T16" fmla="*/ 9 w 55"/>
                <a:gd name="T17" fmla="*/ 26 h 66"/>
                <a:gd name="T18" fmla="*/ 9 w 55"/>
                <a:gd name="T19" fmla="*/ 66 h 66"/>
                <a:gd name="T20" fmla="*/ 0 w 55"/>
                <a:gd name="T21" fmla="*/ 66 h 66"/>
                <a:gd name="T22" fmla="*/ 0 w 55"/>
                <a:gd name="T23" fmla="*/ 1 h 66"/>
                <a:gd name="T24" fmla="*/ 8 w 55"/>
                <a:gd name="T25" fmla="*/ 1 h 66"/>
                <a:gd name="T26" fmla="*/ 8 w 55"/>
                <a:gd name="T27" fmla="*/ 15 h 66"/>
                <a:gd name="T28" fmla="*/ 19 w 55"/>
                <a:gd name="T29" fmla="*/ 4 h 66"/>
                <a:gd name="T30" fmla="*/ 35 w 55"/>
                <a:gd name="T31" fmla="*/ 0 h 66"/>
                <a:gd name="T32" fmla="*/ 44 w 55"/>
                <a:gd name="T33" fmla="*/ 2 h 66"/>
                <a:gd name="T34" fmla="*/ 50 w 55"/>
                <a:gd name="T35" fmla="*/ 7 h 66"/>
                <a:gd name="T36" fmla="*/ 54 w 55"/>
                <a:gd name="T37" fmla="*/ 16 h 66"/>
                <a:gd name="T38" fmla="*/ 55 w 55"/>
                <a:gd name="T39" fmla="*/ 28 h 66"/>
                <a:gd name="T40" fmla="*/ 55 w 55"/>
                <a:gd name="T4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66">
                  <a:moveTo>
                    <a:pt x="55" y="66"/>
                  </a:moveTo>
                  <a:cubicBezTo>
                    <a:pt x="46" y="66"/>
                    <a:pt x="46" y="66"/>
                    <a:pt x="46" y="6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2"/>
                    <a:pt x="45" y="16"/>
                    <a:pt x="43" y="13"/>
                  </a:cubicBezTo>
                  <a:cubicBezTo>
                    <a:pt x="41" y="9"/>
                    <a:pt x="37" y="7"/>
                    <a:pt x="32" y="7"/>
                  </a:cubicBezTo>
                  <a:cubicBezTo>
                    <a:pt x="30" y="7"/>
                    <a:pt x="27" y="8"/>
                    <a:pt x="25" y="9"/>
                  </a:cubicBezTo>
                  <a:cubicBezTo>
                    <a:pt x="22" y="10"/>
                    <a:pt x="20" y="11"/>
                    <a:pt x="18" y="13"/>
                  </a:cubicBezTo>
                  <a:cubicBezTo>
                    <a:pt x="16" y="14"/>
                    <a:pt x="14" y="16"/>
                    <a:pt x="12" y="18"/>
                  </a:cubicBezTo>
                  <a:cubicBezTo>
                    <a:pt x="11" y="21"/>
                    <a:pt x="9" y="23"/>
                    <a:pt x="9" y="2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11"/>
                    <a:pt x="14" y="7"/>
                    <a:pt x="19" y="4"/>
                  </a:cubicBezTo>
                  <a:cubicBezTo>
                    <a:pt x="24" y="1"/>
                    <a:pt x="30" y="0"/>
                    <a:pt x="35" y="0"/>
                  </a:cubicBezTo>
                  <a:cubicBezTo>
                    <a:pt x="39" y="0"/>
                    <a:pt x="42" y="0"/>
                    <a:pt x="44" y="2"/>
                  </a:cubicBezTo>
                  <a:cubicBezTo>
                    <a:pt x="47" y="3"/>
                    <a:pt x="49" y="5"/>
                    <a:pt x="50" y="7"/>
                  </a:cubicBezTo>
                  <a:cubicBezTo>
                    <a:pt x="52" y="10"/>
                    <a:pt x="53" y="13"/>
                    <a:pt x="54" y="16"/>
                  </a:cubicBezTo>
                  <a:cubicBezTo>
                    <a:pt x="54" y="20"/>
                    <a:pt x="55" y="23"/>
                    <a:pt x="55" y="28"/>
                  </a:cubicBezTo>
                  <a:cubicBezTo>
                    <a:pt x="55" y="66"/>
                    <a:pt x="55" y="66"/>
                    <a:pt x="55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44"/>
            <p:cNvSpPr/>
            <p:nvPr/>
          </p:nvSpPr>
          <p:spPr bwMode="auto">
            <a:xfrm>
              <a:off x="8214785" y="3385080"/>
              <a:ext cx="42863" cy="101600"/>
            </a:xfrm>
            <a:custGeom>
              <a:avLst/>
              <a:gdLst>
                <a:gd name="T0" fmla="*/ 37 w 37"/>
                <a:gd name="T1" fmla="*/ 83 h 87"/>
                <a:gd name="T2" fmla="*/ 35 w 37"/>
                <a:gd name="T3" fmla="*/ 84 h 87"/>
                <a:gd name="T4" fmla="*/ 32 w 37"/>
                <a:gd name="T5" fmla="*/ 86 h 87"/>
                <a:gd name="T6" fmla="*/ 27 w 37"/>
                <a:gd name="T7" fmla="*/ 87 h 87"/>
                <a:gd name="T8" fmla="*/ 22 w 37"/>
                <a:gd name="T9" fmla="*/ 87 h 87"/>
                <a:gd name="T10" fmla="*/ 17 w 37"/>
                <a:gd name="T11" fmla="*/ 87 h 87"/>
                <a:gd name="T12" fmla="*/ 13 w 37"/>
                <a:gd name="T13" fmla="*/ 84 h 87"/>
                <a:gd name="T14" fmla="*/ 10 w 37"/>
                <a:gd name="T15" fmla="*/ 80 h 87"/>
                <a:gd name="T16" fmla="*/ 9 w 37"/>
                <a:gd name="T17" fmla="*/ 75 h 87"/>
                <a:gd name="T18" fmla="*/ 9 w 37"/>
                <a:gd name="T19" fmla="*/ 28 h 87"/>
                <a:gd name="T20" fmla="*/ 0 w 37"/>
                <a:gd name="T21" fmla="*/ 28 h 87"/>
                <a:gd name="T22" fmla="*/ 0 w 37"/>
                <a:gd name="T23" fmla="*/ 22 h 87"/>
                <a:gd name="T24" fmla="*/ 9 w 37"/>
                <a:gd name="T25" fmla="*/ 22 h 87"/>
                <a:gd name="T26" fmla="*/ 9 w 37"/>
                <a:gd name="T27" fmla="*/ 0 h 87"/>
                <a:gd name="T28" fmla="*/ 17 w 37"/>
                <a:gd name="T29" fmla="*/ 0 h 87"/>
                <a:gd name="T30" fmla="*/ 17 w 37"/>
                <a:gd name="T31" fmla="*/ 22 h 87"/>
                <a:gd name="T32" fmla="*/ 32 w 37"/>
                <a:gd name="T33" fmla="*/ 22 h 87"/>
                <a:gd name="T34" fmla="*/ 32 w 37"/>
                <a:gd name="T35" fmla="*/ 28 h 87"/>
                <a:gd name="T36" fmla="*/ 17 w 37"/>
                <a:gd name="T37" fmla="*/ 28 h 87"/>
                <a:gd name="T38" fmla="*/ 17 w 37"/>
                <a:gd name="T39" fmla="*/ 73 h 87"/>
                <a:gd name="T40" fmla="*/ 20 w 37"/>
                <a:gd name="T41" fmla="*/ 78 h 87"/>
                <a:gd name="T42" fmla="*/ 25 w 37"/>
                <a:gd name="T43" fmla="*/ 79 h 87"/>
                <a:gd name="T44" fmla="*/ 31 w 37"/>
                <a:gd name="T45" fmla="*/ 78 h 87"/>
                <a:gd name="T46" fmla="*/ 35 w 37"/>
                <a:gd name="T47" fmla="*/ 77 h 87"/>
                <a:gd name="T48" fmla="*/ 37 w 37"/>
                <a:gd name="T4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87">
                  <a:moveTo>
                    <a:pt x="37" y="83"/>
                  </a:moveTo>
                  <a:cubicBezTo>
                    <a:pt x="37" y="84"/>
                    <a:pt x="36" y="84"/>
                    <a:pt x="35" y="84"/>
                  </a:cubicBezTo>
                  <a:cubicBezTo>
                    <a:pt x="34" y="85"/>
                    <a:pt x="33" y="85"/>
                    <a:pt x="32" y="86"/>
                  </a:cubicBezTo>
                  <a:cubicBezTo>
                    <a:pt x="30" y="86"/>
                    <a:pt x="29" y="86"/>
                    <a:pt x="27" y="87"/>
                  </a:cubicBezTo>
                  <a:cubicBezTo>
                    <a:pt x="26" y="87"/>
                    <a:pt x="24" y="87"/>
                    <a:pt x="22" y="87"/>
                  </a:cubicBezTo>
                  <a:cubicBezTo>
                    <a:pt x="21" y="87"/>
                    <a:pt x="19" y="87"/>
                    <a:pt x="17" y="87"/>
                  </a:cubicBezTo>
                  <a:cubicBezTo>
                    <a:pt x="16" y="86"/>
                    <a:pt x="14" y="85"/>
                    <a:pt x="13" y="84"/>
                  </a:cubicBezTo>
                  <a:cubicBezTo>
                    <a:pt x="12" y="83"/>
                    <a:pt x="11" y="82"/>
                    <a:pt x="10" y="80"/>
                  </a:cubicBezTo>
                  <a:cubicBezTo>
                    <a:pt x="9" y="79"/>
                    <a:pt x="9" y="77"/>
                    <a:pt x="9" y="7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7" y="75"/>
                    <a:pt x="18" y="77"/>
                    <a:pt x="20" y="78"/>
                  </a:cubicBezTo>
                  <a:cubicBezTo>
                    <a:pt x="21" y="79"/>
                    <a:pt x="23" y="79"/>
                    <a:pt x="25" y="79"/>
                  </a:cubicBezTo>
                  <a:cubicBezTo>
                    <a:pt x="28" y="79"/>
                    <a:pt x="30" y="79"/>
                    <a:pt x="31" y="78"/>
                  </a:cubicBezTo>
                  <a:cubicBezTo>
                    <a:pt x="33" y="78"/>
                    <a:pt x="34" y="77"/>
                    <a:pt x="35" y="77"/>
                  </a:cubicBezTo>
                  <a:cubicBezTo>
                    <a:pt x="37" y="83"/>
                    <a:pt x="37" y="83"/>
                    <a:pt x="37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5"/>
            <p:cNvSpPr>
              <a:spLocks noEditPoints="1"/>
            </p:cNvSpPr>
            <p:nvPr/>
          </p:nvSpPr>
          <p:spPr bwMode="auto">
            <a:xfrm>
              <a:off x="8263997" y="3408892"/>
              <a:ext cx="74613" cy="79375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8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2 w 64"/>
                <a:gd name="T39" fmla="*/ 60 h 67"/>
                <a:gd name="T40" fmla="*/ 39 w 64"/>
                <a:gd name="T41" fmla="*/ 59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5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8"/>
                    <a:pt x="0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4" y="59"/>
                  </a:cubicBezTo>
                  <a:cubicBezTo>
                    <a:pt x="26" y="60"/>
                    <a:pt x="29" y="60"/>
                    <a:pt x="32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5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0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9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46"/>
            <p:cNvSpPr/>
            <p:nvPr/>
          </p:nvSpPr>
          <p:spPr bwMode="auto">
            <a:xfrm>
              <a:off x="8348135" y="3408892"/>
              <a:ext cx="61913" cy="79375"/>
            </a:xfrm>
            <a:custGeom>
              <a:avLst/>
              <a:gdLst>
                <a:gd name="T0" fmla="*/ 28 w 53"/>
                <a:gd name="T1" fmla="*/ 67 h 67"/>
                <a:gd name="T2" fmla="*/ 13 w 53"/>
                <a:gd name="T3" fmla="*/ 64 h 67"/>
                <a:gd name="T4" fmla="*/ 0 w 53"/>
                <a:gd name="T5" fmla="*/ 57 h 67"/>
                <a:gd name="T6" fmla="*/ 4 w 53"/>
                <a:gd name="T7" fmla="*/ 51 h 67"/>
                <a:gd name="T8" fmla="*/ 15 w 53"/>
                <a:gd name="T9" fmla="*/ 58 h 67"/>
                <a:gd name="T10" fmla="*/ 28 w 53"/>
                <a:gd name="T11" fmla="*/ 60 h 67"/>
                <a:gd name="T12" fmla="*/ 40 w 53"/>
                <a:gd name="T13" fmla="*/ 57 h 67"/>
                <a:gd name="T14" fmla="*/ 45 w 53"/>
                <a:gd name="T15" fmla="*/ 48 h 67"/>
                <a:gd name="T16" fmla="*/ 43 w 53"/>
                <a:gd name="T17" fmla="*/ 44 h 67"/>
                <a:gd name="T18" fmla="*/ 40 w 53"/>
                <a:gd name="T19" fmla="*/ 40 h 67"/>
                <a:gd name="T20" fmla="*/ 34 w 53"/>
                <a:gd name="T21" fmla="*/ 38 h 67"/>
                <a:gd name="T22" fmla="*/ 25 w 53"/>
                <a:gd name="T23" fmla="*/ 36 h 67"/>
                <a:gd name="T24" fmla="*/ 15 w 53"/>
                <a:gd name="T25" fmla="*/ 33 h 67"/>
                <a:gd name="T26" fmla="*/ 9 w 53"/>
                <a:gd name="T27" fmla="*/ 30 h 67"/>
                <a:gd name="T28" fmla="*/ 5 w 53"/>
                <a:gd name="T29" fmla="*/ 26 h 67"/>
                <a:gd name="T30" fmla="*/ 3 w 53"/>
                <a:gd name="T31" fmla="*/ 19 h 67"/>
                <a:gd name="T32" fmla="*/ 5 w 53"/>
                <a:gd name="T33" fmla="*/ 11 h 67"/>
                <a:gd name="T34" fmla="*/ 11 w 53"/>
                <a:gd name="T35" fmla="*/ 5 h 67"/>
                <a:gd name="T36" fmla="*/ 18 w 53"/>
                <a:gd name="T37" fmla="*/ 1 h 67"/>
                <a:gd name="T38" fmla="*/ 28 w 53"/>
                <a:gd name="T39" fmla="*/ 0 h 67"/>
                <a:gd name="T40" fmla="*/ 41 w 53"/>
                <a:gd name="T41" fmla="*/ 2 h 67"/>
                <a:gd name="T42" fmla="*/ 51 w 53"/>
                <a:gd name="T43" fmla="*/ 8 h 67"/>
                <a:gd name="T44" fmla="*/ 47 w 53"/>
                <a:gd name="T45" fmla="*/ 13 h 67"/>
                <a:gd name="T46" fmla="*/ 38 w 53"/>
                <a:gd name="T47" fmla="*/ 8 h 67"/>
                <a:gd name="T48" fmla="*/ 27 w 53"/>
                <a:gd name="T49" fmla="*/ 6 h 67"/>
                <a:gd name="T50" fmla="*/ 21 w 53"/>
                <a:gd name="T51" fmla="*/ 7 h 67"/>
                <a:gd name="T52" fmla="*/ 16 w 53"/>
                <a:gd name="T53" fmla="*/ 9 h 67"/>
                <a:gd name="T54" fmla="*/ 13 w 53"/>
                <a:gd name="T55" fmla="*/ 13 h 67"/>
                <a:gd name="T56" fmla="*/ 11 w 53"/>
                <a:gd name="T57" fmla="*/ 18 h 67"/>
                <a:gd name="T58" fmla="*/ 12 w 53"/>
                <a:gd name="T59" fmla="*/ 22 h 67"/>
                <a:gd name="T60" fmla="*/ 15 w 53"/>
                <a:gd name="T61" fmla="*/ 25 h 67"/>
                <a:gd name="T62" fmla="*/ 20 w 53"/>
                <a:gd name="T63" fmla="*/ 27 h 67"/>
                <a:gd name="T64" fmla="*/ 28 w 53"/>
                <a:gd name="T65" fmla="*/ 29 h 67"/>
                <a:gd name="T66" fmla="*/ 39 w 53"/>
                <a:gd name="T67" fmla="*/ 32 h 67"/>
                <a:gd name="T68" fmla="*/ 46 w 53"/>
                <a:gd name="T69" fmla="*/ 36 h 67"/>
                <a:gd name="T70" fmla="*/ 51 w 53"/>
                <a:gd name="T71" fmla="*/ 40 h 67"/>
                <a:gd name="T72" fmla="*/ 53 w 53"/>
                <a:gd name="T73" fmla="*/ 47 h 67"/>
                <a:gd name="T74" fmla="*/ 46 w 53"/>
                <a:gd name="T75" fmla="*/ 62 h 67"/>
                <a:gd name="T76" fmla="*/ 28 w 53"/>
                <a:gd name="T7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67">
                  <a:moveTo>
                    <a:pt x="28" y="67"/>
                  </a:moveTo>
                  <a:cubicBezTo>
                    <a:pt x="23" y="67"/>
                    <a:pt x="18" y="66"/>
                    <a:pt x="13" y="64"/>
                  </a:cubicBezTo>
                  <a:cubicBezTo>
                    <a:pt x="8" y="63"/>
                    <a:pt x="4" y="60"/>
                    <a:pt x="0" y="5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8" y="54"/>
                    <a:pt x="12" y="57"/>
                    <a:pt x="15" y="58"/>
                  </a:cubicBezTo>
                  <a:cubicBezTo>
                    <a:pt x="19" y="60"/>
                    <a:pt x="23" y="60"/>
                    <a:pt x="28" y="60"/>
                  </a:cubicBezTo>
                  <a:cubicBezTo>
                    <a:pt x="33" y="60"/>
                    <a:pt x="37" y="59"/>
                    <a:pt x="40" y="57"/>
                  </a:cubicBezTo>
                  <a:cubicBezTo>
                    <a:pt x="43" y="55"/>
                    <a:pt x="45" y="52"/>
                    <a:pt x="45" y="48"/>
                  </a:cubicBezTo>
                  <a:cubicBezTo>
                    <a:pt x="45" y="46"/>
                    <a:pt x="44" y="45"/>
                    <a:pt x="43" y="44"/>
                  </a:cubicBezTo>
                  <a:cubicBezTo>
                    <a:pt x="43" y="42"/>
                    <a:pt x="41" y="41"/>
                    <a:pt x="40" y="40"/>
                  </a:cubicBezTo>
                  <a:cubicBezTo>
                    <a:pt x="38" y="40"/>
                    <a:pt x="36" y="39"/>
                    <a:pt x="34" y="38"/>
                  </a:cubicBezTo>
                  <a:cubicBezTo>
                    <a:pt x="31" y="37"/>
                    <a:pt x="28" y="37"/>
                    <a:pt x="25" y="36"/>
                  </a:cubicBezTo>
                  <a:cubicBezTo>
                    <a:pt x="21" y="35"/>
                    <a:pt x="18" y="34"/>
                    <a:pt x="15" y="33"/>
                  </a:cubicBezTo>
                  <a:cubicBezTo>
                    <a:pt x="13" y="32"/>
                    <a:pt x="10" y="31"/>
                    <a:pt x="9" y="30"/>
                  </a:cubicBezTo>
                  <a:cubicBezTo>
                    <a:pt x="7" y="29"/>
                    <a:pt x="6" y="27"/>
                    <a:pt x="5" y="26"/>
                  </a:cubicBezTo>
                  <a:cubicBezTo>
                    <a:pt x="4" y="24"/>
                    <a:pt x="3" y="22"/>
                    <a:pt x="3" y="19"/>
                  </a:cubicBezTo>
                  <a:cubicBezTo>
                    <a:pt x="3" y="16"/>
                    <a:pt x="4" y="13"/>
                    <a:pt x="5" y="11"/>
                  </a:cubicBezTo>
                  <a:cubicBezTo>
                    <a:pt x="7" y="8"/>
                    <a:pt x="8" y="6"/>
                    <a:pt x="11" y="5"/>
                  </a:cubicBezTo>
                  <a:cubicBezTo>
                    <a:pt x="13" y="3"/>
                    <a:pt x="15" y="2"/>
                    <a:pt x="18" y="1"/>
                  </a:cubicBezTo>
                  <a:cubicBezTo>
                    <a:pt x="21" y="0"/>
                    <a:pt x="24" y="0"/>
                    <a:pt x="28" y="0"/>
                  </a:cubicBezTo>
                  <a:cubicBezTo>
                    <a:pt x="33" y="0"/>
                    <a:pt x="37" y="0"/>
                    <a:pt x="41" y="2"/>
                  </a:cubicBezTo>
                  <a:cubicBezTo>
                    <a:pt x="45" y="4"/>
                    <a:pt x="49" y="6"/>
                    <a:pt x="51" y="8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5" y="11"/>
                    <a:pt x="42" y="9"/>
                    <a:pt x="38" y="8"/>
                  </a:cubicBezTo>
                  <a:cubicBezTo>
                    <a:pt x="35" y="7"/>
                    <a:pt x="31" y="6"/>
                    <a:pt x="27" y="6"/>
                  </a:cubicBezTo>
                  <a:cubicBezTo>
                    <a:pt x="25" y="6"/>
                    <a:pt x="23" y="6"/>
                    <a:pt x="21" y="7"/>
                  </a:cubicBezTo>
                  <a:cubicBezTo>
                    <a:pt x="19" y="7"/>
                    <a:pt x="18" y="8"/>
                    <a:pt x="16" y="9"/>
                  </a:cubicBezTo>
                  <a:cubicBezTo>
                    <a:pt x="15" y="10"/>
                    <a:pt x="14" y="11"/>
                    <a:pt x="13" y="13"/>
                  </a:cubicBezTo>
                  <a:cubicBezTo>
                    <a:pt x="12" y="14"/>
                    <a:pt x="11" y="16"/>
                    <a:pt x="11" y="18"/>
                  </a:cubicBezTo>
                  <a:cubicBezTo>
                    <a:pt x="11" y="20"/>
                    <a:pt x="12" y="21"/>
                    <a:pt x="12" y="22"/>
                  </a:cubicBezTo>
                  <a:cubicBezTo>
                    <a:pt x="13" y="23"/>
                    <a:pt x="14" y="24"/>
                    <a:pt x="15" y="25"/>
                  </a:cubicBezTo>
                  <a:cubicBezTo>
                    <a:pt x="17" y="26"/>
                    <a:pt x="18" y="27"/>
                    <a:pt x="20" y="27"/>
                  </a:cubicBezTo>
                  <a:cubicBezTo>
                    <a:pt x="22" y="28"/>
                    <a:pt x="25" y="28"/>
                    <a:pt x="28" y="29"/>
                  </a:cubicBezTo>
                  <a:cubicBezTo>
                    <a:pt x="32" y="30"/>
                    <a:pt x="35" y="31"/>
                    <a:pt x="39" y="32"/>
                  </a:cubicBezTo>
                  <a:cubicBezTo>
                    <a:pt x="42" y="33"/>
                    <a:pt x="44" y="34"/>
                    <a:pt x="46" y="36"/>
                  </a:cubicBezTo>
                  <a:cubicBezTo>
                    <a:pt x="49" y="37"/>
                    <a:pt x="50" y="39"/>
                    <a:pt x="51" y="40"/>
                  </a:cubicBezTo>
                  <a:cubicBezTo>
                    <a:pt x="52" y="42"/>
                    <a:pt x="53" y="45"/>
                    <a:pt x="53" y="47"/>
                  </a:cubicBezTo>
                  <a:cubicBezTo>
                    <a:pt x="53" y="53"/>
                    <a:pt x="51" y="58"/>
                    <a:pt x="46" y="62"/>
                  </a:cubicBezTo>
                  <a:cubicBezTo>
                    <a:pt x="41" y="65"/>
                    <a:pt x="35" y="67"/>
                    <a:pt x="28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7"/>
            <p:cNvSpPr>
              <a:spLocks noEditPoints="1"/>
            </p:cNvSpPr>
            <p:nvPr/>
          </p:nvSpPr>
          <p:spPr bwMode="auto">
            <a:xfrm>
              <a:off x="8419572" y="3408892"/>
              <a:ext cx="77788" cy="107950"/>
            </a:xfrm>
            <a:custGeom>
              <a:avLst/>
              <a:gdLst>
                <a:gd name="T0" fmla="*/ 30 w 66"/>
                <a:gd name="T1" fmla="*/ 67 h 92"/>
                <a:gd name="T2" fmla="*/ 18 w 66"/>
                <a:gd name="T3" fmla="*/ 64 h 92"/>
                <a:gd name="T4" fmla="*/ 8 w 66"/>
                <a:gd name="T5" fmla="*/ 57 h 92"/>
                <a:gd name="T6" fmla="*/ 2 w 66"/>
                <a:gd name="T7" fmla="*/ 46 h 92"/>
                <a:gd name="T8" fmla="*/ 0 w 66"/>
                <a:gd name="T9" fmla="*/ 33 h 92"/>
                <a:gd name="T10" fmla="*/ 3 w 66"/>
                <a:gd name="T11" fmla="*/ 20 h 92"/>
                <a:gd name="T12" fmla="*/ 9 w 66"/>
                <a:gd name="T13" fmla="*/ 10 h 92"/>
                <a:gd name="T14" fmla="*/ 19 w 66"/>
                <a:gd name="T15" fmla="*/ 2 h 92"/>
                <a:gd name="T16" fmla="*/ 31 w 66"/>
                <a:gd name="T17" fmla="*/ 0 h 92"/>
                <a:gd name="T18" fmla="*/ 38 w 66"/>
                <a:gd name="T19" fmla="*/ 1 h 92"/>
                <a:gd name="T20" fmla="*/ 45 w 66"/>
                <a:gd name="T21" fmla="*/ 4 h 92"/>
                <a:gd name="T22" fmla="*/ 51 w 66"/>
                <a:gd name="T23" fmla="*/ 8 h 92"/>
                <a:gd name="T24" fmla="*/ 55 w 66"/>
                <a:gd name="T25" fmla="*/ 13 h 92"/>
                <a:gd name="T26" fmla="*/ 55 w 66"/>
                <a:gd name="T27" fmla="*/ 1 h 92"/>
                <a:gd name="T28" fmla="*/ 63 w 66"/>
                <a:gd name="T29" fmla="*/ 1 h 92"/>
                <a:gd name="T30" fmla="*/ 63 w 66"/>
                <a:gd name="T31" fmla="*/ 81 h 92"/>
                <a:gd name="T32" fmla="*/ 66 w 66"/>
                <a:gd name="T33" fmla="*/ 84 h 92"/>
                <a:gd name="T34" fmla="*/ 66 w 66"/>
                <a:gd name="T35" fmla="*/ 92 h 92"/>
                <a:gd name="T36" fmla="*/ 63 w 66"/>
                <a:gd name="T37" fmla="*/ 92 h 92"/>
                <a:gd name="T38" fmla="*/ 61 w 66"/>
                <a:gd name="T39" fmla="*/ 92 h 92"/>
                <a:gd name="T40" fmla="*/ 56 w 66"/>
                <a:gd name="T41" fmla="*/ 90 h 92"/>
                <a:gd name="T42" fmla="*/ 54 w 66"/>
                <a:gd name="T43" fmla="*/ 84 h 92"/>
                <a:gd name="T44" fmla="*/ 54 w 66"/>
                <a:gd name="T45" fmla="*/ 52 h 92"/>
                <a:gd name="T46" fmla="*/ 43 w 66"/>
                <a:gd name="T47" fmla="*/ 63 h 92"/>
                <a:gd name="T48" fmla="*/ 30 w 66"/>
                <a:gd name="T49" fmla="*/ 67 h 92"/>
                <a:gd name="T50" fmla="*/ 32 w 66"/>
                <a:gd name="T51" fmla="*/ 59 h 92"/>
                <a:gd name="T52" fmla="*/ 39 w 66"/>
                <a:gd name="T53" fmla="*/ 58 h 92"/>
                <a:gd name="T54" fmla="*/ 45 w 66"/>
                <a:gd name="T55" fmla="*/ 55 h 92"/>
                <a:gd name="T56" fmla="*/ 50 w 66"/>
                <a:gd name="T57" fmla="*/ 50 h 92"/>
                <a:gd name="T58" fmla="*/ 54 w 66"/>
                <a:gd name="T59" fmla="*/ 44 h 92"/>
                <a:gd name="T60" fmla="*/ 54 w 66"/>
                <a:gd name="T61" fmla="*/ 24 h 92"/>
                <a:gd name="T62" fmla="*/ 52 w 66"/>
                <a:gd name="T63" fmla="*/ 18 h 92"/>
                <a:gd name="T64" fmla="*/ 47 w 66"/>
                <a:gd name="T65" fmla="*/ 12 h 92"/>
                <a:gd name="T66" fmla="*/ 40 w 66"/>
                <a:gd name="T67" fmla="*/ 8 h 92"/>
                <a:gd name="T68" fmla="*/ 33 w 66"/>
                <a:gd name="T69" fmla="*/ 7 h 92"/>
                <a:gd name="T70" fmla="*/ 23 w 66"/>
                <a:gd name="T71" fmla="*/ 9 h 92"/>
                <a:gd name="T72" fmla="*/ 16 w 66"/>
                <a:gd name="T73" fmla="*/ 15 h 92"/>
                <a:gd name="T74" fmla="*/ 11 w 66"/>
                <a:gd name="T75" fmla="*/ 24 h 92"/>
                <a:gd name="T76" fmla="*/ 9 w 66"/>
                <a:gd name="T77" fmla="*/ 33 h 92"/>
                <a:gd name="T78" fmla="*/ 11 w 66"/>
                <a:gd name="T79" fmla="*/ 43 h 92"/>
                <a:gd name="T80" fmla="*/ 16 w 66"/>
                <a:gd name="T81" fmla="*/ 52 h 92"/>
                <a:gd name="T82" fmla="*/ 23 w 66"/>
                <a:gd name="T83" fmla="*/ 57 h 92"/>
                <a:gd name="T84" fmla="*/ 32 w 66"/>
                <a:gd name="T85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92">
                  <a:moveTo>
                    <a:pt x="30" y="67"/>
                  </a:moveTo>
                  <a:cubicBezTo>
                    <a:pt x="25" y="67"/>
                    <a:pt x="21" y="66"/>
                    <a:pt x="18" y="64"/>
                  </a:cubicBezTo>
                  <a:cubicBezTo>
                    <a:pt x="14" y="62"/>
                    <a:pt x="11" y="60"/>
                    <a:pt x="8" y="57"/>
                  </a:cubicBezTo>
                  <a:cubicBezTo>
                    <a:pt x="6" y="53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9"/>
                    <a:pt x="1" y="24"/>
                    <a:pt x="3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1" y="0"/>
                  </a:cubicBezTo>
                  <a:cubicBezTo>
                    <a:pt x="34" y="0"/>
                    <a:pt x="36" y="0"/>
                    <a:pt x="38" y="1"/>
                  </a:cubicBezTo>
                  <a:cubicBezTo>
                    <a:pt x="41" y="1"/>
                    <a:pt x="43" y="2"/>
                    <a:pt x="45" y="4"/>
                  </a:cubicBezTo>
                  <a:cubicBezTo>
                    <a:pt x="47" y="5"/>
                    <a:pt x="49" y="6"/>
                    <a:pt x="51" y="8"/>
                  </a:cubicBezTo>
                  <a:cubicBezTo>
                    <a:pt x="52" y="10"/>
                    <a:pt x="54" y="11"/>
                    <a:pt x="55" y="13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3"/>
                    <a:pt x="64" y="84"/>
                    <a:pt x="66" y="84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65" y="92"/>
                    <a:pt x="64" y="92"/>
                    <a:pt x="63" y="92"/>
                  </a:cubicBezTo>
                  <a:cubicBezTo>
                    <a:pt x="63" y="92"/>
                    <a:pt x="62" y="92"/>
                    <a:pt x="61" y="92"/>
                  </a:cubicBezTo>
                  <a:cubicBezTo>
                    <a:pt x="59" y="92"/>
                    <a:pt x="58" y="91"/>
                    <a:pt x="56" y="90"/>
                  </a:cubicBezTo>
                  <a:cubicBezTo>
                    <a:pt x="55" y="88"/>
                    <a:pt x="54" y="86"/>
                    <a:pt x="54" y="8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1" y="57"/>
                    <a:pt x="48" y="61"/>
                    <a:pt x="43" y="63"/>
                  </a:cubicBezTo>
                  <a:cubicBezTo>
                    <a:pt x="39" y="66"/>
                    <a:pt x="35" y="67"/>
                    <a:pt x="30" y="67"/>
                  </a:cubicBezTo>
                  <a:close/>
                  <a:moveTo>
                    <a:pt x="32" y="59"/>
                  </a:moveTo>
                  <a:cubicBezTo>
                    <a:pt x="35" y="59"/>
                    <a:pt x="37" y="59"/>
                    <a:pt x="39" y="58"/>
                  </a:cubicBezTo>
                  <a:cubicBezTo>
                    <a:pt x="42" y="57"/>
                    <a:pt x="44" y="56"/>
                    <a:pt x="45" y="55"/>
                  </a:cubicBezTo>
                  <a:cubicBezTo>
                    <a:pt x="47" y="53"/>
                    <a:pt x="49" y="52"/>
                    <a:pt x="50" y="50"/>
                  </a:cubicBezTo>
                  <a:cubicBezTo>
                    <a:pt x="52" y="48"/>
                    <a:pt x="53" y="46"/>
                    <a:pt x="54" y="4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2"/>
                    <a:pt x="53" y="20"/>
                    <a:pt x="52" y="18"/>
                  </a:cubicBezTo>
                  <a:cubicBezTo>
                    <a:pt x="50" y="16"/>
                    <a:pt x="49" y="14"/>
                    <a:pt x="47" y="12"/>
                  </a:cubicBezTo>
                  <a:cubicBezTo>
                    <a:pt x="45" y="11"/>
                    <a:pt x="42" y="9"/>
                    <a:pt x="40" y="8"/>
                  </a:cubicBezTo>
                  <a:cubicBezTo>
                    <a:pt x="37" y="8"/>
                    <a:pt x="35" y="7"/>
                    <a:pt x="33" y="7"/>
                  </a:cubicBezTo>
                  <a:cubicBezTo>
                    <a:pt x="29" y="7"/>
                    <a:pt x="26" y="8"/>
                    <a:pt x="23" y="9"/>
                  </a:cubicBezTo>
                  <a:cubicBezTo>
                    <a:pt x="20" y="11"/>
                    <a:pt x="18" y="13"/>
                    <a:pt x="16" y="15"/>
                  </a:cubicBezTo>
                  <a:cubicBezTo>
                    <a:pt x="13" y="18"/>
                    <a:pt x="12" y="21"/>
                    <a:pt x="11" y="24"/>
                  </a:cubicBezTo>
                  <a:cubicBezTo>
                    <a:pt x="10" y="27"/>
                    <a:pt x="9" y="30"/>
                    <a:pt x="9" y="33"/>
                  </a:cubicBezTo>
                  <a:cubicBezTo>
                    <a:pt x="9" y="37"/>
                    <a:pt x="10" y="40"/>
                    <a:pt x="11" y="43"/>
                  </a:cubicBezTo>
                  <a:cubicBezTo>
                    <a:pt x="12" y="46"/>
                    <a:pt x="13" y="49"/>
                    <a:pt x="16" y="52"/>
                  </a:cubicBezTo>
                  <a:cubicBezTo>
                    <a:pt x="18" y="54"/>
                    <a:pt x="20" y="56"/>
                    <a:pt x="23" y="57"/>
                  </a:cubicBezTo>
                  <a:cubicBezTo>
                    <a:pt x="26" y="59"/>
                    <a:pt x="29" y="59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48"/>
            <p:cNvSpPr/>
            <p:nvPr/>
          </p:nvSpPr>
          <p:spPr bwMode="auto">
            <a:xfrm>
              <a:off x="8514822" y="3410480"/>
              <a:ext cx="68263" cy="77788"/>
            </a:xfrm>
            <a:custGeom>
              <a:avLst/>
              <a:gdLst>
                <a:gd name="T0" fmla="*/ 21 w 58"/>
                <a:gd name="T1" fmla="*/ 66 h 66"/>
                <a:gd name="T2" fmla="*/ 5 w 58"/>
                <a:gd name="T3" fmla="*/ 59 h 66"/>
                <a:gd name="T4" fmla="*/ 0 w 58"/>
                <a:gd name="T5" fmla="*/ 38 h 66"/>
                <a:gd name="T6" fmla="*/ 0 w 58"/>
                <a:gd name="T7" fmla="*/ 0 h 66"/>
                <a:gd name="T8" fmla="*/ 8 w 58"/>
                <a:gd name="T9" fmla="*/ 0 h 66"/>
                <a:gd name="T10" fmla="*/ 8 w 58"/>
                <a:gd name="T11" fmla="*/ 36 h 66"/>
                <a:gd name="T12" fmla="*/ 23 w 58"/>
                <a:gd name="T13" fmla="*/ 58 h 66"/>
                <a:gd name="T14" fmla="*/ 31 w 58"/>
                <a:gd name="T15" fmla="*/ 57 h 66"/>
                <a:gd name="T16" fmla="*/ 37 w 58"/>
                <a:gd name="T17" fmla="*/ 54 h 66"/>
                <a:gd name="T18" fmla="*/ 43 w 58"/>
                <a:gd name="T19" fmla="*/ 48 h 66"/>
                <a:gd name="T20" fmla="*/ 47 w 58"/>
                <a:gd name="T21" fmla="*/ 41 h 66"/>
                <a:gd name="T22" fmla="*/ 47 w 58"/>
                <a:gd name="T23" fmla="*/ 0 h 66"/>
                <a:gd name="T24" fmla="*/ 55 w 58"/>
                <a:gd name="T25" fmla="*/ 0 h 66"/>
                <a:gd name="T26" fmla="*/ 55 w 58"/>
                <a:gd name="T27" fmla="*/ 54 h 66"/>
                <a:gd name="T28" fmla="*/ 58 w 58"/>
                <a:gd name="T29" fmla="*/ 57 h 66"/>
                <a:gd name="T30" fmla="*/ 58 w 58"/>
                <a:gd name="T31" fmla="*/ 65 h 66"/>
                <a:gd name="T32" fmla="*/ 56 w 58"/>
                <a:gd name="T33" fmla="*/ 65 h 66"/>
                <a:gd name="T34" fmla="*/ 54 w 58"/>
                <a:gd name="T35" fmla="*/ 65 h 66"/>
                <a:gd name="T36" fmla="*/ 50 w 58"/>
                <a:gd name="T37" fmla="*/ 63 h 66"/>
                <a:gd name="T38" fmla="*/ 48 w 58"/>
                <a:gd name="T39" fmla="*/ 57 h 66"/>
                <a:gd name="T40" fmla="*/ 48 w 58"/>
                <a:gd name="T41" fmla="*/ 50 h 66"/>
                <a:gd name="T42" fmla="*/ 36 w 58"/>
                <a:gd name="T43" fmla="*/ 62 h 66"/>
                <a:gd name="T44" fmla="*/ 21 w 58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66">
                  <a:moveTo>
                    <a:pt x="21" y="66"/>
                  </a:moveTo>
                  <a:cubicBezTo>
                    <a:pt x="14" y="66"/>
                    <a:pt x="8" y="63"/>
                    <a:pt x="5" y="59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51"/>
                    <a:pt x="13" y="58"/>
                    <a:pt x="23" y="58"/>
                  </a:cubicBezTo>
                  <a:cubicBezTo>
                    <a:pt x="26" y="58"/>
                    <a:pt x="28" y="58"/>
                    <a:pt x="31" y="57"/>
                  </a:cubicBezTo>
                  <a:cubicBezTo>
                    <a:pt x="33" y="56"/>
                    <a:pt x="35" y="55"/>
                    <a:pt x="37" y="54"/>
                  </a:cubicBezTo>
                  <a:cubicBezTo>
                    <a:pt x="39" y="52"/>
                    <a:pt x="41" y="50"/>
                    <a:pt x="43" y="48"/>
                  </a:cubicBezTo>
                  <a:cubicBezTo>
                    <a:pt x="44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6"/>
                    <a:pt x="56" y="57"/>
                    <a:pt x="58" y="57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4" y="65"/>
                  </a:cubicBezTo>
                  <a:cubicBezTo>
                    <a:pt x="52" y="65"/>
                    <a:pt x="51" y="64"/>
                    <a:pt x="50" y="63"/>
                  </a:cubicBezTo>
                  <a:cubicBezTo>
                    <a:pt x="48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55"/>
                    <a:pt x="41" y="59"/>
                    <a:pt x="36" y="62"/>
                  </a:cubicBezTo>
                  <a:cubicBezTo>
                    <a:pt x="31" y="64"/>
                    <a:pt x="26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49"/>
            <p:cNvSpPr>
              <a:spLocks noEditPoints="1"/>
            </p:cNvSpPr>
            <p:nvPr/>
          </p:nvSpPr>
          <p:spPr bwMode="auto">
            <a:xfrm>
              <a:off x="8597372" y="3408892"/>
              <a:ext cx="74613" cy="79375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9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3 w 64"/>
                <a:gd name="T39" fmla="*/ 60 h 67"/>
                <a:gd name="T40" fmla="*/ 39 w 64"/>
                <a:gd name="T41" fmla="*/ 59 h 67"/>
                <a:gd name="T42" fmla="*/ 45 w 64"/>
                <a:gd name="T43" fmla="*/ 57 h 67"/>
                <a:gd name="T44" fmla="*/ 49 w 64"/>
                <a:gd name="T45" fmla="*/ 53 h 67"/>
                <a:gd name="T46" fmla="*/ 53 w 64"/>
                <a:gd name="T47" fmla="*/ 49 h 67"/>
                <a:gd name="T48" fmla="*/ 60 w 64"/>
                <a:gd name="T49" fmla="*/ 51 h 67"/>
                <a:gd name="T50" fmla="*/ 56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9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9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8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8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9" y="56"/>
                    <a:pt x="21" y="57"/>
                    <a:pt x="24" y="59"/>
                  </a:cubicBezTo>
                  <a:cubicBezTo>
                    <a:pt x="27" y="60"/>
                    <a:pt x="30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5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3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8" y="55"/>
                    <a:pt x="56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1" y="15"/>
                    <a:pt x="49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1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10" y="23"/>
                    <a:pt x="9" y="26"/>
                    <a:pt x="9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50"/>
            <p:cNvSpPr>
              <a:spLocks noEditPoints="1"/>
            </p:cNvSpPr>
            <p:nvPr/>
          </p:nvSpPr>
          <p:spPr bwMode="auto">
            <a:xfrm>
              <a:off x="8719610" y="3408892"/>
              <a:ext cx="76200" cy="79375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8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3 w 64"/>
                <a:gd name="T37" fmla="*/ 59 h 67"/>
                <a:gd name="T38" fmla="*/ 32 w 64"/>
                <a:gd name="T39" fmla="*/ 60 h 67"/>
                <a:gd name="T40" fmla="*/ 39 w 64"/>
                <a:gd name="T41" fmla="*/ 59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5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3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8"/>
                    <a:pt x="0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40"/>
                    <a:pt x="9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3" y="59"/>
                  </a:cubicBezTo>
                  <a:cubicBezTo>
                    <a:pt x="26" y="60"/>
                    <a:pt x="29" y="60"/>
                    <a:pt x="32" y="60"/>
                  </a:cubicBezTo>
                  <a:cubicBezTo>
                    <a:pt x="34" y="60"/>
                    <a:pt x="37" y="60"/>
                    <a:pt x="39" y="59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0" y="52"/>
                    <a:pt x="52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5" y="57"/>
                  </a:cubicBezTo>
                  <a:cubicBezTo>
                    <a:pt x="54" y="59"/>
                    <a:pt x="51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3" y="20"/>
                  </a:cubicBezTo>
                  <a:cubicBezTo>
                    <a:pt x="52" y="17"/>
                    <a:pt x="50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9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51"/>
            <p:cNvSpPr>
              <a:spLocks noEditPoints="1"/>
            </p:cNvSpPr>
            <p:nvPr/>
          </p:nvSpPr>
          <p:spPr bwMode="auto">
            <a:xfrm>
              <a:off x="8805335" y="3408892"/>
              <a:ext cx="73025" cy="109538"/>
            </a:xfrm>
            <a:custGeom>
              <a:avLst/>
              <a:gdLst>
                <a:gd name="T0" fmla="*/ 30 w 62"/>
                <a:gd name="T1" fmla="*/ 66 h 93"/>
                <a:gd name="T2" fmla="*/ 18 w 62"/>
                <a:gd name="T3" fmla="*/ 64 h 93"/>
                <a:gd name="T4" fmla="*/ 8 w 62"/>
                <a:gd name="T5" fmla="*/ 56 h 93"/>
                <a:gd name="T6" fmla="*/ 2 w 62"/>
                <a:gd name="T7" fmla="*/ 46 h 93"/>
                <a:gd name="T8" fmla="*/ 0 w 62"/>
                <a:gd name="T9" fmla="*/ 33 h 93"/>
                <a:gd name="T10" fmla="*/ 2 w 62"/>
                <a:gd name="T11" fmla="*/ 20 h 93"/>
                <a:gd name="T12" fmla="*/ 8 w 62"/>
                <a:gd name="T13" fmla="*/ 10 h 93"/>
                <a:gd name="T14" fmla="*/ 18 w 62"/>
                <a:gd name="T15" fmla="*/ 2 h 93"/>
                <a:gd name="T16" fmla="*/ 30 w 62"/>
                <a:gd name="T17" fmla="*/ 0 h 93"/>
                <a:gd name="T18" fmla="*/ 44 w 62"/>
                <a:gd name="T19" fmla="*/ 4 h 93"/>
                <a:gd name="T20" fmla="*/ 55 w 62"/>
                <a:gd name="T21" fmla="*/ 14 h 93"/>
                <a:gd name="T22" fmla="*/ 55 w 62"/>
                <a:gd name="T23" fmla="*/ 1 h 93"/>
                <a:gd name="T24" fmla="*/ 62 w 62"/>
                <a:gd name="T25" fmla="*/ 1 h 93"/>
                <a:gd name="T26" fmla="*/ 62 w 62"/>
                <a:gd name="T27" fmla="*/ 66 h 93"/>
                <a:gd name="T28" fmla="*/ 60 w 62"/>
                <a:gd name="T29" fmla="*/ 78 h 93"/>
                <a:gd name="T30" fmla="*/ 53 w 62"/>
                <a:gd name="T31" fmla="*/ 86 h 93"/>
                <a:gd name="T32" fmla="*/ 43 w 62"/>
                <a:gd name="T33" fmla="*/ 92 h 93"/>
                <a:gd name="T34" fmla="*/ 31 w 62"/>
                <a:gd name="T35" fmla="*/ 93 h 93"/>
                <a:gd name="T36" fmla="*/ 12 w 62"/>
                <a:gd name="T37" fmla="*/ 89 h 93"/>
                <a:gd name="T38" fmla="*/ 1 w 62"/>
                <a:gd name="T39" fmla="*/ 79 h 93"/>
                <a:gd name="T40" fmla="*/ 7 w 62"/>
                <a:gd name="T41" fmla="*/ 75 h 93"/>
                <a:gd name="T42" fmla="*/ 17 w 62"/>
                <a:gd name="T43" fmla="*/ 84 h 93"/>
                <a:gd name="T44" fmla="*/ 31 w 62"/>
                <a:gd name="T45" fmla="*/ 87 h 93"/>
                <a:gd name="T46" fmla="*/ 39 w 62"/>
                <a:gd name="T47" fmla="*/ 85 h 93"/>
                <a:gd name="T48" fmla="*/ 47 w 62"/>
                <a:gd name="T49" fmla="*/ 81 h 93"/>
                <a:gd name="T50" fmla="*/ 52 w 62"/>
                <a:gd name="T51" fmla="*/ 75 h 93"/>
                <a:gd name="T52" fmla="*/ 54 w 62"/>
                <a:gd name="T53" fmla="*/ 66 h 93"/>
                <a:gd name="T54" fmla="*/ 54 w 62"/>
                <a:gd name="T55" fmla="*/ 53 h 93"/>
                <a:gd name="T56" fmla="*/ 44 w 62"/>
                <a:gd name="T57" fmla="*/ 63 h 93"/>
                <a:gd name="T58" fmla="*/ 30 w 62"/>
                <a:gd name="T59" fmla="*/ 66 h 93"/>
                <a:gd name="T60" fmla="*/ 32 w 62"/>
                <a:gd name="T61" fmla="*/ 59 h 93"/>
                <a:gd name="T62" fmla="*/ 40 w 62"/>
                <a:gd name="T63" fmla="*/ 58 h 93"/>
                <a:gd name="T64" fmla="*/ 46 w 62"/>
                <a:gd name="T65" fmla="*/ 54 h 93"/>
                <a:gd name="T66" fmla="*/ 51 w 62"/>
                <a:gd name="T67" fmla="*/ 49 h 93"/>
                <a:gd name="T68" fmla="*/ 54 w 62"/>
                <a:gd name="T69" fmla="*/ 43 h 93"/>
                <a:gd name="T70" fmla="*/ 54 w 62"/>
                <a:gd name="T71" fmla="*/ 23 h 93"/>
                <a:gd name="T72" fmla="*/ 50 w 62"/>
                <a:gd name="T73" fmla="*/ 17 h 93"/>
                <a:gd name="T74" fmla="*/ 45 w 62"/>
                <a:gd name="T75" fmla="*/ 12 h 93"/>
                <a:gd name="T76" fmla="*/ 38 w 62"/>
                <a:gd name="T77" fmla="*/ 8 h 93"/>
                <a:gd name="T78" fmla="*/ 31 w 62"/>
                <a:gd name="T79" fmla="*/ 7 h 93"/>
                <a:gd name="T80" fmla="*/ 22 w 62"/>
                <a:gd name="T81" fmla="*/ 9 h 93"/>
                <a:gd name="T82" fmla="*/ 14 w 62"/>
                <a:gd name="T83" fmla="*/ 15 h 93"/>
                <a:gd name="T84" fmla="*/ 10 w 62"/>
                <a:gd name="T85" fmla="*/ 24 h 93"/>
                <a:gd name="T86" fmla="*/ 8 w 62"/>
                <a:gd name="T87" fmla="*/ 33 h 93"/>
                <a:gd name="T88" fmla="*/ 10 w 62"/>
                <a:gd name="T89" fmla="*/ 43 h 93"/>
                <a:gd name="T90" fmla="*/ 15 w 62"/>
                <a:gd name="T91" fmla="*/ 52 h 93"/>
                <a:gd name="T92" fmla="*/ 23 w 62"/>
                <a:gd name="T93" fmla="*/ 57 h 93"/>
                <a:gd name="T94" fmla="*/ 32 w 62"/>
                <a:gd name="T95" fmla="*/ 5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" h="93">
                  <a:moveTo>
                    <a:pt x="30" y="66"/>
                  </a:moveTo>
                  <a:cubicBezTo>
                    <a:pt x="26" y="66"/>
                    <a:pt x="21" y="66"/>
                    <a:pt x="18" y="64"/>
                  </a:cubicBezTo>
                  <a:cubicBezTo>
                    <a:pt x="14" y="62"/>
                    <a:pt x="11" y="59"/>
                    <a:pt x="8" y="56"/>
                  </a:cubicBezTo>
                  <a:cubicBezTo>
                    <a:pt x="5" y="53"/>
                    <a:pt x="3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9"/>
                    <a:pt x="0" y="25"/>
                    <a:pt x="2" y="20"/>
                  </a:cubicBezTo>
                  <a:cubicBezTo>
                    <a:pt x="3" y="16"/>
                    <a:pt x="5" y="13"/>
                    <a:pt x="8" y="10"/>
                  </a:cubicBezTo>
                  <a:cubicBezTo>
                    <a:pt x="11" y="7"/>
                    <a:pt x="14" y="4"/>
                    <a:pt x="18" y="2"/>
                  </a:cubicBezTo>
                  <a:cubicBezTo>
                    <a:pt x="21" y="1"/>
                    <a:pt x="25" y="0"/>
                    <a:pt x="30" y="0"/>
                  </a:cubicBezTo>
                  <a:cubicBezTo>
                    <a:pt x="35" y="0"/>
                    <a:pt x="40" y="1"/>
                    <a:pt x="44" y="4"/>
                  </a:cubicBezTo>
                  <a:cubicBezTo>
                    <a:pt x="48" y="7"/>
                    <a:pt x="52" y="10"/>
                    <a:pt x="55" y="14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70"/>
                    <a:pt x="61" y="74"/>
                    <a:pt x="60" y="78"/>
                  </a:cubicBezTo>
                  <a:cubicBezTo>
                    <a:pt x="58" y="81"/>
                    <a:pt x="56" y="84"/>
                    <a:pt x="53" y="86"/>
                  </a:cubicBezTo>
                  <a:cubicBezTo>
                    <a:pt x="50" y="89"/>
                    <a:pt x="47" y="90"/>
                    <a:pt x="43" y="92"/>
                  </a:cubicBezTo>
                  <a:cubicBezTo>
                    <a:pt x="39" y="93"/>
                    <a:pt x="35" y="93"/>
                    <a:pt x="31" y="93"/>
                  </a:cubicBezTo>
                  <a:cubicBezTo>
                    <a:pt x="23" y="93"/>
                    <a:pt x="17" y="92"/>
                    <a:pt x="12" y="89"/>
                  </a:cubicBezTo>
                  <a:cubicBezTo>
                    <a:pt x="8" y="87"/>
                    <a:pt x="4" y="83"/>
                    <a:pt x="1" y="79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9" y="79"/>
                    <a:pt x="13" y="82"/>
                    <a:pt x="17" y="84"/>
                  </a:cubicBezTo>
                  <a:cubicBezTo>
                    <a:pt x="21" y="86"/>
                    <a:pt x="26" y="87"/>
                    <a:pt x="31" y="87"/>
                  </a:cubicBezTo>
                  <a:cubicBezTo>
                    <a:pt x="34" y="87"/>
                    <a:pt x="37" y="86"/>
                    <a:pt x="39" y="85"/>
                  </a:cubicBezTo>
                  <a:cubicBezTo>
                    <a:pt x="42" y="84"/>
                    <a:pt x="45" y="83"/>
                    <a:pt x="47" y="81"/>
                  </a:cubicBezTo>
                  <a:cubicBezTo>
                    <a:pt x="49" y="80"/>
                    <a:pt x="51" y="78"/>
                    <a:pt x="52" y="75"/>
                  </a:cubicBezTo>
                  <a:cubicBezTo>
                    <a:pt x="53" y="72"/>
                    <a:pt x="54" y="69"/>
                    <a:pt x="54" y="66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1" y="57"/>
                    <a:pt x="48" y="60"/>
                    <a:pt x="44" y="63"/>
                  </a:cubicBezTo>
                  <a:cubicBezTo>
                    <a:pt x="39" y="65"/>
                    <a:pt x="35" y="66"/>
                    <a:pt x="30" y="66"/>
                  </a:cubicBezTo>
                  <a:close/>
                  <a:moveTo>
                    <a:pt x="32" y="59"/>
                  </a:moveTo>
                  <a:cubicBezTo>
                    <a:pt x="35" y="59"/>
                    <a:pt x="37" y="59"/>
                    <a:pt x="40" y="58"/>
                  </a:cubicBezTo>
                  <a:cubicBezTo>
                    <a:pt x="42" y="57"/>
                    <a:pt x="44" y="56"/>
                    <a:pt x="46" y="54"/>
                  </a:cubicBezTo>
                  <a:cubicBezTo>
                    <a:pt x="48" y="53"/>
                    <a:pt x="50" y="51"/>
                    <a:pt x="51" y="49"/>
                  </a:cubicBezTo>
                  <a:cubicBezTo>
                    <a:pt x="53" y="47"/>
                    <a:pt x="53" y="45"/>
                    <a:pt x="54" y="4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3" y="21"/>
                    <a:pt x="52" y="19"/>
                    <a:pt x="50" y="17"/>
                  </a:cubicBezTo>
                  <a:cubicBezTo>
                    <a:pt x="48" y="15"/>
                    <a:pt x="47" y="13"/>
                    <a:pt x="45" y="12"/>
                  </a:cubicBezTo>
                  <a:cubicBezTo>
                    <a:pt x="43" y="10"/>
                    <a:pt x="41" y="9"/>
                    <a:pt x="38" y="8"/>
                  </a:cubicBezTo>
                  <a:cubicBezTo>
                    <a:pt x="36" y="8"/>
                    <a:pt x="34" y="7"/>
                    <a:pt x="31" y="7"/>
                  </a:cubicBezTo>
                  <a:cubicBezTo>
                    <a:pt x="28" y="7"/>
                    <a:pt x="24" y="8"/>
                    <a:pt x="22" y="9"/>
                  </a:cubicBezTo>
                  <a:cubicBezTo>
                    <a:pt x="19" y="11"/>
                    <a:pt x="16" y="13"/>
                    <a:pt x="14" y="15"/>
                  </a:cubicBezTo>
                  <a:cubicBezTo>
                    <a:pt x="12" y="18"/>
                    <a:pt x="11" y="21"/>
                    <a:pt x="10" y="24"/>
                  </a:cubicBezTo>
                  <a:cubicBezTo>
                    <a:pt x="9" y="27"/>
                    <a:pt x="8" y="30"/>
                    <a:pt x="8" y="33"/>
                  </a:cubicBezTo>
                  <a:cubicBezTo>
                    <a:pt x="8" y="37"/>
                    <a:pt x="9" y="40"/>
                    <a:pt x="10" y="43"/>
                  </a:cubicBezTo>
                  <a:cubicBezTo>
                    <a:pt x="11" y="47"/>
                    <a:pt x="13" y="49"/>
                    <a:pt x="15" y="52"/>
                  </a:cubicBezTo>
                  <a:cubicBezTo>
                    <a:pt x="17" y="54"/>
                    <a:pt x="20" y="56"/>
                    <a:pt x="23" y="57"/>
                  </a:cubicBezTo>
                  <a:cubicBezTo>
                    <a:pt x="26" y="59"/>
                    <a:pt x="29" y="59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52"/>
            <p:cNvSpPr>
              <a:spLocks noEditPoints="1"/>
            </p:cNvSpPr>
            <p:nvPr/>
          </p:nvSpPr>
          <p:spPr bwMode="auto">
            <a:xfrm>
              <a:off x="8894235" y="3408892"/>
              <a:ext cx="76200" cy="79375"/>
            </a:xfrm>
            <a:custGeom>
              <a:avLst/>
              <a:gdLst>
                <a:gd name="T0" fmla="*/ 33 w 65"/>
                <a:gd name="T1" fmla="*/ 67 h 67"/>
                <a:gd name="T2" fmla="*/ 20 w 65"/>
                <a:gd name="T3" fmla="*/ 64 h 67"/>
                <a:gd name="T4" fmla="*/ 10 w 65"/>
                <a:gd name="T5" fmla="*/ 57 h 67"/>
                <a:gd name="T6" fmla="*/ 3 w 65"/>
                <a:gd name="T7" fmla="*/ 46 h 67"/>
                <a:gd name="T8" fmla="*/ 0 w 65"/>
                <a:gd name="T9" fmla="*/ 33 h 67"/>
                <a:gd name="T10" fmla="*/ 3 w 65"/>
                <a:gd name="T11" fmla="*/ 20 h 67"/>
                <a:gd name="T12" fmla="*/ 10 w 65"/>
                <a:gd name="T13" fmla="*/ 10 h 67"/>
                <a:gd name="T14" fmla="*/ 20 w 65"/>
                <a:gd name="T15" fmla="*/ 2 h 67"/>
                <a:gd name="T16" fmla="*/ 33 w 65"/>
                <a:gd name="T17" fmla="*/ 0 h 67"/>
                <a:gd name="T18" fmla="*/ 46 w 65"/>
                <a:gd name="T19" fmla="*/ 2 h 67"/>
                <a:gd name="T20" fmla="*/ 56 w 65"/>
                <a:gd name="T21" fmla="*/ 10 h 67"/>
                <a:gd name="T22" fmla="*/ 62 w 65"/>
                <a:gd name="T23" fmla="*/ 20 h 67"/>
                <a:gd name="T24" fmla="*/ 65 w 65"/>
                <a:gd name="T25" fmla="*/ 33 h 67"/>
                <a:gd name="T26" fmla="*/ 65 w 65"/>
                <a:gd name="T27" fmla="*/ 35 h 67"/>
                <a:gd name="T28" fmla="*/ 65 w 65"/>
                <a:gd name="T29" fmla="*/ 36 h 67"/>
                <a:gd name="T30" fmla="*/ 9 w 65"/>
                <a:gd name="T31" fmla="*/ 36 h 67"/>
                <a:gd name="T32" fmla="*/ 12 w 65"/>
                <a:gd name="T33" fmla="*/ 46 h 67"/>
                <a:gd name="T34" fmla="*/ 17 w 65"/>
                <a:gd name="T35" fmla="*/ 54 h 67"/>
                <a:gd name="T36" fmla="*/ 24 w 65"/>
                <a:gd name="T37" fmla="*/ 59 h 67"/>
                <a:gd name="T38" fmla="*/ 33 w 65"/>
                <a:gd name="T39" fmla="*/ 60 h 67"/>
                <a:gd name="T40" fmla="*/ 39 w 65"/>
                <a:gd name="T41" fmla="*/ 59 h 67"/>
                <a:gd name="T42" fmla="*/ 45 w 65"/>
                <a:gd name="T43" fmla="*/ 57 h 67"/>
                <a:gd name="T44" fmla="*/ 50 w 65"/>
                <a:gd name="T45" fmla="*/ 53 h 67"/>
                <a:gd name="T46" fmla="*/ 53 w 65"/>
                <a:gd name="T47" fmla="*/ 49 h 67"/>
                <a:gd name="T48" fmla="*/ 60 w 65"/>
                <a:gd name="T49" fmla="*/ 51 h 67"/>
                <a:gd name="T50" fmla="*/ 56 w 65"/>
                <a:gd name="T51" fmla="*/ 57 h 67"/>
                <a:gd name="T52" fmla="*/ 50 w 65"/>
                <a:gd name="T53" fmla="*/ 62 h 67"/>
                <a:gd name="T54" fmla="*/ 42 w 65"/>
                <a:gd name="T55" fmla="*/ 66 h 67"/>
                <a:gd name="T56" fmla="*/ 33 w 65"/>
                <a:gd name="T57" fmla="*/ 67 h 67"/>
                <a:gd name="T58" fmla="*/ 57 w 65"/>
                <a:gd name="T59" fmla="*/ 30 h 67"/>
                <a:gd name="T60" fmla="*/ 54 w 65"/>
                <a:gd name="T61" fmla="*/ 20 h 67"/>
                <a:gd name="T62" fmla="*/ 49 w 65"/>
                <a:gd name="T63" fmla="*/ 13 h 67"/>
                <a:gd name="T64" fmla="*/ 42 w 65"/>
                <a:gd name="T65" fmla="*/ 8 h 67"/>
                <a:gd name="T66" fmla="*/ 33 w 65"/>
                <a:gd name="T67" fmla="*/ 6 h 67"/>
                <a:gd name="T68" fmla="*/ 24 w 65"/>
                <a:gd name="T69" fmla="*/ 8 h 67"/>
                <a:gd name="T70" fmla="*/ 17 w 65"/>
                <a:gd name="T71" fmla="*/ 13 h 67"/>
                <a:gd name="T72" fmla="*/ 11 w 65"/>
                <a:gd name="T73" fmla="*/ 20 h 67"/>
                <a:gd name="T74" fmla="*/ 9 w 65"/>
                <a:gd name="T75" fmla="*/ 30 h 67"/>
                <a:gd name="T76" fmla="*/ 57 w 65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67">
                  <a:moveTo>
                    <a:pt x="33" y="67"/>
                  </a:moveTo>
                  <a:cubicBezTo>
                    <a:pt x="28" y="67"/>
                    <a:pt x="24" y="66"/>
                    <a:pt x="20" y="64"/>
                  </a:cubicBezTo>
                  <a:cubicBezTo>
                    <a:pt x="16" y="62"/>
                    <a:pt x="13" y="60"/>
                    <a:pt x="10" y="57"/>
                  </a:cubicBezTo>
                  <a:cubicBezTo>
                    <a:pt x="7" y="54"/>
                    <a:pt x="4" y="50"/>
                    <a:pt x="3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3" y="20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2" y="7"/>
                    <a:pt x="16" y="4"/>
                    <a:pt x="20" y="2"/>
                  </a:cubicBezTo>
                  <a:cubicBezTo>
                    <a:pt x="24" y="1"/>
                    <a:pt x="28" y="0"/>
                    <a:pt x="33" y="0"/>
                  </a:cubicBezTo>
                  <a:cubicBezTo>
                    <a:pt x="37" y="0"/>
                    <a:pt x="42" y="1"/>
                    <a:pt x="46" y="2"/>
                  </a:cubicBezTo>
                  <a:cubicBezTo>
                    <a:pt x="50" y="4"/>
                    <a:pt x="53" y="7"/>
                    <a:pt x="56" y="10"/>
                  </a:cubicBezTo>
                  <a:cubicBezTo>
                    <a:pt x="59" y="13"/>
                    <a:pt x="61" y="16"/>
                    <a:pt x="62" y="20"/>
                  </a:cubicBezTo>
                  <a:cubicBezTo>
                    <a:pt x="64" y="24"/>
                    <a:pt x="65" y="28"/>
                    <a:pt x="65" y="33"/>
                  </a:cubicBezTo>
                  <a:cubicBezTo>
                    <a:pt x="65" y="34"/>
                    <a:pt x="65" y="34"/>
                    <a:pt x="65" y="35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2" y="46"/>
                  </a:cubicBezTo>
                  <a:cubicBezTo>
                    <a:pt x="13" y="49"/>
                    <a:pt x="15" y="51"/>
                    <a:pt x="17" y="54"/>
                  </a:cubicBezTo>
                  <a:cubicBezTo>
                    <a:pt x="19" y="56"/>
                    <a:pt x="22" y="57"/>
                    <a:pt x="24" y="59"/>
                  </a:cubicBezTo>
                  <a:cubicBezTo>
                    <a:pt x="27" y="60"/>
                    <a:pt x="30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2" y="59"/>
                    <a:pt x="43" y="58"/>
                    <a:pt x="45" y="57"/>
                  </a:cubicBezTo>
                  <a:cubicBezTo>
                    <a:pt x="47" y="56"/>
                    <a:pt x="49" y="55"/>
                    <a:pt x="50" y="53"/>
                  </a:cubicBezTo>
                  <a:cubicBezTo>
                    <a:pt x="51" y="52"/>
                    <a:pt x="52" y="50"/>
                    <a:pt x="53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8" y="55"/>
                    <a:pt x="56" y="57"/>
                  </a:cubicBezTo>
                  <a:cubicBezTo>
                    <a:pt x="54" y="59"/>
                    <a:pt x="52" y="61"/>
                    <a:pt x="50" y="62"/>
                  </a:cubicBezTo>
                  <a:cubicBezTo>
                    <a:pt x="48" y="64"/>
                    <a:pt x="45" y="65"/>
                    <a:pt x="42" y="66"/>
                  </a:cubicBezTo>
                  <a:cubicBezTo>
                    <a:pt x="39" y="66"/>
                    <a:pt x="36" y="67"/>
                    <a:pt x="33" y="67"/>
                  </a:cubicBezTo>
                  <a:close/>
                  <a:moveTo>
                    <a:pt x="57" y="30"/>
                  </a:moveTo>
                  <a:cubicBezTo>
                    <a:pt x="56" y="26"/>
                    <a:pt x="56" y="23"/>
                    <a:pt x="54" y="20"/>
                  </a:cubicBezTo>
                  <a:cubicBezTo>
                    <a:pt x="53" y="17"/>
                    <a:pt x="51" y="15"/>
                    <a:pt x="49" y="13"/>
                  </a:cubicBezTo>
                  <a:cubicBezTo>
                    <a:pt x="47" y="11"/>
                    <a:pt x="45" y="9"/>
                    <a:pt x="42" y="8"/>
                  </a:cubicBezTo>
                  <a:cubicBezTo>
                    <a:pt x="39" y="7"/>
                    <a:pt x="36" y="6"/>
                    <a:pt x="33" y="6"/>
                  </a:cubicBezTo>
                  <a:cubicBezTo>
                    <a:pt x="30" y="6"/>
                    <a:pt x="27" y="7"/>
                    <a:pt x="24" y="8"/>
                  </a:cubicBezTo>
                  <a:cubicBezTo>
                    <a:pt x="21" y="9"/>
                    <a:pt x="19" y="11"/>
                    <a:pt x="17" y="13"/>
                  </a:cubicBezTo>
                  <a:cubicBezTo>
                    <a:pt x="14" y="15"/>
                    <a:pt x="13" y="17"/>
                    <a:pt x="11" y="20"/>
                  </a:cubicBezTo>
                  <a:cubicBezTo>
                    <a:pt x="10" y="23"/>
                    <a:pt x="9" y="26"/>
                    <a:pt x="9" y="30"/>
                  </a:cubicBezTo>
                  <a:cubicBezTo>
                    <a:pt x="57" y="30"/>
                    <a:pt x="57" y="30"/>
                    <a:pt x="57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53"/>
            <p:cNvSpPr/>
            <p:nvPr/>
          </p:nvSpPr>
          <p:spPr bwMode="auto">
            <a:xfrm>
              <a:off x="8979960" y="3408892"/>
              <a:ext cx="61913" cy="79375"/>
            </a:xfrm>
            <a:custGeom>
              <a:avLst/>
              <a:gdLst>
                <a:gd name="T0" fmla="*/ 27 w 53"/>
                <a:gd name="T1" fmla="*/ 67 h 67"/>
                <a:gd name="T2" fmla="*/ 13 w 53"/>
                <a:gd name="T3" fmla="*/ 64 h 67"/>
                <a:gd name="T4" fmla="*/ 0 w 53"/>
                <a:gd name="T5" fmla="*/ 57 h 67"/>
                <a:gd name="T6" fmla="*/ 4 w 53"/>
                <a:gd name="T7" fmla="*/ 51 h 67"/>
                <a:gd name="T8" fmla="*/ 15 w 53"/>
                <a:gd name="T9" fmla="*/ 58 h 67"/>
                <a:gd name="T10" fmla="*/ 27 w 53"/>
                <a:gd name="T11" fmla="*/ 60 h 67"/>
                <a:gd name="T12" fmla="*/ 40 w 53"/>
                <a:gd name="T13" fmla="*/ 57 h 67"/>
                <a:gd name="T14" fmla="*/ 44 w 53"/>
                <a:gd name="T15" fmla="*/ 48 h 67"/>
                <a:gd name="T16" fmla="*/ 43 w 53"/>
                <a:gd name="T17" fmla="*/ 44 h 67"/>
                <a:gd name="T18" fmla="*/ 40 w 53"/>
                <a:gd name="T19" fmla="*/ 40 h 67"/>
                <a:gd name="T20" fmla="*/ 33 w 53"/>
                <a:gd name="T21" fmla="*/ 38 h 67"/>
                <a:gd name="T22" fmla="*/ 25 w 53"/>
                <a:gd name="T23" fmla="*/ 36 h 67"/>
                <a:gd name="T24" fmla="*/ 15 w 53"/>
                <a:gd name="T25" fmla="*/ 33 h 67"/>
                <a:gd name="T26" fmla="*/ 8 w 53"/>
                <a:gd name="T27" fmla="*/ 30 h 67"/>
                <a:gd name="T28" fmla="*/ 4 w 53"/>
                <a:gd name="T29" fmla="*/ 26 h 67"/>
                <a:gd name="T30" fmla="*/ 3 w 53"/>
                <a:gd name="T31" fmla="*/ 19 h 67"/>
                <a:gd name="T32" fmla="*/ 5 w 53"/>
                <a:gd name="T33" fmla="*/ 11 h 67"/>
                <a:gd name="T34" fmla="*/ 10 w 53"/>
                <a:gd name="T35" fmla="*/ 5 h 67"/>
                <a:gd name="T36" fmla="*/ 18 w 53"/>
                <a:gd name="T37" fmla="*/ 1 h 67"/>
                <a:gd name="T38" fmla="*/ 27 w 53"/>
                <a:gd name="T39" fmla="*/ 0 h 67"/>
                <a:gd name="T40" fmla="*/ 41 w 53"/>
                <a:gd name="T41" fmla="*/ 2 h 67"/>
                <a:gd name="T42" fmla="*/ 51 w 53"/>
                <a:gd name="T43" fmla="*/ 8 h 67"/>
                <a:gd name="T44" fmla="*/ 47 w 53"/>
                <a:gd name="T45" fmla="*/ 13 h 67"/>
                <a:gd name="T46" fmla="*/ 38 w 53"/>
                <a:gd name="T47" fmla="*/ 8 h 67"/>
                <a:gd name="T48" fmla="*/ 27 w 53"/>
                <a:gd name="T49" fmla="*/ 6 h 67"/>
                <a:gd name="T50" fmla="*/ 21 w 53"/>
                <a:gd name="T51" fmla="*/ 7 h 67"/>
                <a:gd name="T52" fmla="*/ 16 w 53"/>
                <a:gd name="T53" fmla="*/ 9 h 67"/>
                <a:gd name="T54" fmla="*/ 12 w 53"/>
                <a:gd name="T55" fmla="*/ 13 h 67"/>
                <a:gd name="T56" fmla="*/ 11 w 53"/>
                <a:gd name="T57" fmla="*/ 18 h 67"/>
                <a:gd name="T58" fmla="*/ 12 w 53"/>
                <a:gd name="T59" fmla="*/ 22 h 67"/>
                <a:gd name="T60" fmla="*/ 15 w 53"/>
                <a:gd name="T61" fmla="*/ 25 h 67"/>
                <a:gd name="T62" fmla="*/ 20 w 53"/>
                <a:gd name="T63" fmla="*/ 27 h 67"/>
                <a:gd name="T64" fmla="*/ 27 w 53"/>
                <a:gd name="T65" fmla="*/ 29 h 67"/>
                <a:gd name="T66" fmla="*/ 38 w 53"/>
                <a:gd name="T67" fmla="*/ 32 h 67"/>
                <a:gd name="T68" fmla="*/ 46 w 53"/>
                <a:gd name="T69" fmla="*/ 36 h 67"/>
                <a:gd name="T70" fmla="*/ 51 w 53"/>
                <a:gd name="T71" fmla="*/ 40 h 67"/>
                <a:gd name="T72" fmla="*/ 53 w 53"/>
                <a:gd name="T73" fmla="*/ 47 h 67"/>
                <a:gd name="T74" fmla="*/ 46 w 53"/>
                <a:gd name="T75" fmla="*/ 62 h 67"/>
                <a:gd name="T76" fmla="*/ 27 w 53"/>
                <a:gd name="T7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67">
                  <a:moveTo>
                    <a:pt x="27" y="67"/>
                  </a:moveTo>
                  <a:cubicBezTo>
                    <a:pt x="22" y="67"/>
                    <a:pt x="17" y="66"/>
                    <a:pt x="13" y="64"/>
                  </a:cubicBezTo>
                  <a:cubicBezTo>
                    <a:pt x="8" y="63"/>
                    <a:pt x="4" y="60"/>
                    <a:pt x="0" y="5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8" y="54"/>
                    <a:pt x="11" y="57"/>
                    <a:pt x="15" y="58"/>
                  </a:cubicBezTo>
                  <a:cubicBezTo>
                    <a:pt x="19" y="60"/>
                    <a:pt x="23" y="60"/>
                    <a:pt x="27" y="60"/>
                  </a:cubicBezTo>
                  <a:cubicBezTo>
                    <a:pt x="33" y="60"/>
                    <a:pt x="37" y="59"/>
                    <a:pt x="40" y="57"/>
                  </a:cubicBezTo>
                  <a:cubicBezTo>
                    <a:pt x="43" y="55"/>
                    <a:pt x="44" y="52"/>
                    <a:pt x="44" y="48"/>
                  </a:cubicBezTo>
                  <a:cubicBezTo>
                    <a:pt x="44" y="46"/>
                    <a:pt x="44" y="45"/>
                    <a:pt x="43" y="44"/>
                  </a:cubicBezTo>
                  <a:cubicBezTo>
                    <a:pt x="42" y="42"/>
                    <a:pt x="41" y="41"/>
                    <a:pt x="40" y="40"/>
                  </a:cubicBezTo>
                  <a:cubicBezTo>
                    <a:pt x="38" y="40"/>
                    <a:pt x="36" y="39"/>
                    <a:pt x="33" y="38"/>
                  </a:cubicBezTo>
                  <a:cubicBezTo>
                    <a:pt x="31" y="37"/>
                    <a:pt x="28" y="37"/>
                    <a:pt x="25" y="36"/>
                  </a:cubicBezTo>
                  <a:cubicBezTo>
                    <a:pt x="21" y="35"/>
                    <a:pt x="18" y="34"/>
                    <a:pt x="15" y="33"/>
                  </a:cubicBezTo>
                  <a:cubicBezTo>
                    <a:pt x="12" y="32"/>
                    <a:pt x="10" y="31"/>
                    <a:pt x="8" y="30"/>
                  </a:cubicBezTo>
                  <a:cubicBezTo>
                    <a:pt x="7" y="29"/>
                    <a:pt x="5" y="27"/>
                    <a:pt x="4" y="26"/>
                  </a:cubicBezTo>
                  <a:cubicBezTo>
                    <a:pt x="4" y="24"/>
                    <a:pt x="3" y="22"/>
                    <a:pt x="3" y="19"/>
                  </a:cubicBezTo>
                  <a:cubicBezTo>
                    <a:pt x="3" y="16"/>
                    <a:pt x="4" y="13"/>
                    <a:pt x="5" y="11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13" y="3"/>
                    <a:pt x="15" y="2"/>
                    <a:pt x="18" y="1"/>
                  </a:cubicBezTo>
                  <a:cubicBezTo>
                    <a:pt x="21" y="0"/>
                    <a:pt x="24" y="0"/>
                    <a:pt x="27" y="0"/>
                  </a:cubicBezTo>
                  <a:cubicBezTo>
                    <a:pt x="32" y="0"/>
                    <a:pt x="37" y="0"/>
                    <a:pt x="41" y="2"/>
                  </a:cubicBezTo>
                  <a:cubicBezTo>
                    <a:pt x="45" y="4"/>
                    <a:pt x="48" y="6"/>
                    <a:pt x="51" y="8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1"/>
                    <a:pt x="41" y="9"/>
                    <a:pt x="38" y="8"/>
                  </a:cubicBezTo>
                  <a:cubicBezTo>
                    <a:pt x="34" y="7"/>
                    <a:pt x="31" y="6"/>
                    <a:pt x="27" y="6"/>
                  </a:cubicBezTo>
                  <a:cubicBezTo>
                    <a:pt x="25" y="6"/>
                    <a:pt x="23" y="6"/>
                    <a:pt x="21" y="7"/>
                  </a:cubicBezTo>
                  <a:cubicBezTo>
                    <a:pt x="19" y="7"/>
                    <a:pt x="17" y="8"/>
                    <a:pt x="16" y="9"/>
                  </a:cubicBezTo>
                  <a:cubicBezTo>
                    <a:pt x="14" y="10"/>
                    <a:pt x="13" y="11"/>
                    <a:pt x="12" y="13"/>
                  </a:cubicBezTo>
                  <a:cubicBezTo>
                    <a:pt x="12" y="14"/>
                    <a:pt x="11" y="16"/>
                    <a:pt x="11" y="18"/>
                  </a:cubicBezTo>
                  <a:cubicBezTo>
                    <a:pt x="11" y="20"/>
                    <a:pt x="12" y="21"/>
                    <a:pt x="12" y="22"/>
                  </a:cubicBezTo>
                  <a:cubicBezTo>
                    <a:pt x="13" y="23"/>
                    <a:pt x="14" y="24"/>
                    <a:pt x="15" y="25"/>
                  </a:cubicBezTo>
                  <a:cubicBezTo>
                    <a:pt x="16" y="26"/>
                    <a:pt x="18" y="27"/>
                    <a:pt x="20" y="27"/>
                  </a:cubicBezTo>
                  <a:cubicBezTo>
                    <a:pt x="22" y="28"/>
                    <a:pt x="25" y="28"/>
                    <a:pt x="27" y="29"/>
                  </a:cubicBezTo>
                  <a:cubicBezTo>
                    <a:pt x="32" y="30"/>
                    <a:pt x="35" y="31"/>
                    <a:pt x="38" y="32"/>
                  </a:cubicBezTo>
                  <a:cubicBezTo>
                    <a:pt x="42" y="33"/>
                    <a:pt x="44" y="34"/>
                    <a:pt x="46" y="36"/>
                  </a:cubicBezTo>
                  <a:cubicBezTo>
                    <a:pt x="48" y="37"/>
                    <a:pt x="50" y="39"/>
                    <a:pt x="51" y="40"/>
                  </a:cubicBezTo>
                  <a:cubicBezTo>
                    <a:pt x="52" y="42"/>
                    <a:pt x="53" y="45"/>
                    <a:pt x="53" y="47"/>
                  </a:cubicBezTo>
                  <a:cubicBezTo>
                    <a:pt x="53" y="53"/>
                    <a:pt x="50" y="58"/>
                    <a:pt x="46" y="62"/>
                  </a:cubicBezTo>
                  <a:cubicBezTo>
                    <a:pt x="41" y="65"/>
                    <a:pt x="35" y="67"/>
                    <a:pt x="27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54"/>
            <p:cNvSpPr/>
            <p:nvPr/>
          </p:nvSpPr>
          <p:spPr bwMode="auto">
            <a:xfrm>
              <a:off x="9049810" y="3385080"/>
              <a:ext cx="44450" cy="101600"/>
            </a:xfrm>
            <a:custGeom>
              <a:avLst/>
              <a:gdLst>
                <a:gd name="T0" fmla="*/ 38 w 38"/>
                <a:gd name="T1" fmla="*/ 83 h 87"/>
                <a:gd name="T2" fmla="*/ 35 w 38"/>
                <a:gd name="T3" fmla="*/ 84 h 87"/>
                <a:gd name="T4" fmla="*/ 32 w 38"/>
                <a:gd name="T5" fmla="*/ 86 h 87"/>
                <a:gd name="T6" fmla="*/ 28 w 38"/>
                <a:gd name="T7" fmla="*/ 87 h 87"/>
                <a:gd name="T8" fmla="*/ 23 w 38"/>
                <a:gd name="T9" fmla="*/ 87 h 87"/>
                <a:gd name="T10" fmla="*/ 18 w 38"/>
                <a:gd name="T11" fmla="*/ 87 h 87"/>
                <a:gd name="T12" fmla="*/ 13 w 38"/>
                <a:gd name="T13" fmla="*/ 84 h 87"/>
                <a:gd name="T14" fmla="*/ 10 w 38"/>
                <a:gd name="T15" fmla="*/ 80 h 87"/>
                <a:gd name="T16" fmla="*/ 9 w 38"/>
                <a:gd name="T17" fmla="*/ 75 h 87"/>
                <a:gd name="T18" fmla="*/ 9 w 38"/>
                <a:gd name="T19" fmla="*/ 28 h 87"/>
                <a:gd name="T20" fmla="*/ 0 w 38"/>
                <a:gd name="T21" fmla="*/ 28 h 87"/>
                <a:gd name="T22" fmla="*/ 0 w 38"/>
                <a:gd name="T23" fmla="*/ 22 h 87"/>
                <a:gd name="T24" fmla="*/ 9 w 38"/>
                <a:gd name="T25" fmla="*/ 22 h 87"/>
                <a:gd name="T26" fmla="*/ 9 w 38"/>
                <a:gd name="T27" fmla="*/ 0 h 87"/>
                <a:gd name="T28" fmla="*/ 18 w 38"/>
                <a:gd name="T29" fmla="*/ 0 h 87"/>
                <a:gd name="T30" fmla="*/ 18 w 38"/>
                <a:gd name="T31" fmla="*/ 22 h 87"/>
                <a:gd name="T32" fmla="*/ 33 w 38"/>
                <a:gd name="T33" fmla="*/ 22 h 87"/>
                <a:gd name="T34" fmla="*/ 33 w 38"/>
                <a:gd name="T35" fmla="*/ 28 h 87"/>
                <a:gd name="T36" fmla="*/ 18 w 38"/>
                <a:gd name="T37" fmla="*/ 28 h 87"/>
                <a:gd name="T38" fmla="*/ 18 w 38"/>
                <a:gd name="T39" fmla="*/ 73 h 87"/>
                <a:gd name="T40" fmla="*/ 20 w 38"/>
                <a:gd name="T41" fmla="*/ 78 h 87"/>
                <a:gd name="T42" fmla="*/ 25 w 38"/>
                <a:gd name="T43" fmla="*/ 79 h 87"/>
                <a:gd name="T44" fmla="*/ 32 w 38"/>
                <a:gd name="T45" fmla="*/ 78 h 87"/>
                <a:gd name="T46" fmla="*/ 35 w 38"/>
                <a:gd name="T47" fmla="*/ 77 h 87"/>
                <a:gd name="T48" fmla="*/ 38 w 38"/>
                <a:gd name="T4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87">
                  <a:moveTo>
                    <a:pt x="38" y="83"/>
                  </a:moveTo>
                  <a:cubicBezTo>
                    <a:pt x="37" y="84"/>
                    <a:pt x="36" y="84"/>
                    <a:pt x="35" y="84"/>
                  </a:cubicBezTo>
                  <a:cubicBezTo>
                    <a:pt x="34" y="85"/>
                    <a:pt x="33" y="85"/>
                    <a:pt x="32" y="86"/>
                  </a:cubicBezTo>
                  <a:cubicBezTo>
                    <a:pt x="31" y="86"/>
                    <a:pt x="29" y="86"/>
                    <a:pt x="28" y="87"/>
                  </a:cubicBezTo>
                  <a:cubicBezTo>
                    <a:pt x="26" y="87"/>
                    <a:pt x="25" y="87"/>
                    <a:pt x="23" y="87"/>
                  </a:cubicBezTo>
                  <a:cubicBezTo>
                    <a:pt x="21" y="87"/>
                    <a:pt x="19" y="87"/>
                    <a:pt x="18" y="87"/>
                  </a:cubicBezTo>
                  <a:cubicBezTo>
                    <a:pt x="16" y="86"/>
                    <a:pt x="15" y="85"/>
                    <a:pt x="13" y="84"/>
                  </a:cubicBezTo>
                  <a:cubicBezTo>
                    <a:pt x="12" y="83"/>
                    <a:pt x="11" y="82"/>
                    <a:pt x="10" y="80"/>
                  </a:cubicBezTo>
                  <a:cubicBezTo>
                    <a:pt x="10" y="79"/>
                    <a:pt x="9" y="77"/>
                    <a:pt x="9" y="7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5"/>
                    <a:pt x="19" y="77"/>
                    <a:pt x="20" y="78"/>
                  </a:cubicBezTo>
                  <a:cubicBezTo>
                    <a:pt x="22" y="79"/>
                    <a:pt x="24" y="79"/>
                    <a:pt x="25" y="79"/>
                  </a:cubicBezTo>
                  <a:cubicBezTo>
                    <a:pt x="28" y="79"/>
                    <a:pt x="30" y="79"/>
                    <a:pt x="32" y="78"/>
                  </a:cubicBezTo>
                  <a:cubicBezTo>
                    <a:pt x="34" y="78"/>
                    <a:pt x="35" y="77"/>
                    <a:pt x="35" y="77"/>
                  </a:cubicBezTo>
                  <a:cubicBezTo>
                    <a:pt x="38" y="83"/>
                    <a:pt x="38" y="83"/>
                    <a:pt x="38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55"/>
            <p:cNvSpPr>
              <a:spLocks noEditPoints="1"/>
            </p:cNvSpPr>
            <p:nvPr/>
          </p:nvSpPr>
          <p:spPr bwMode="auto">
            <a:xfrm>
              <a:off x="9100610" y="3408892"/>
              <a:ext cx="68263" cy="79375"/>
            </a:xfrm>
            <a:custGeom>
              <a:avLst/>
              <a:gdLst>
                <a:gd name="T0" fmla="*/ 21 w 58"/>
                <a:gd name="T1" fmla="*/ 67 h 67"/>
                <a:gd name="T2" fmla="*/ 13 w 58"/>
                <a:gd name="T3" fmla="*/ 65 h 67"/>
                <a:gd name="T4" fmla="*/ 6 w 58"/>
                <a:gd name="T5" fmla="*/ 61 h 67"/>
                <a:gd name="T6" fmla="*/ 2 w 58"/>
                <a:gd name="T7" fmla="*/ 55 h 67"/>
                <a:gd name="T8" fmla="*/ 0 w 58"/>
                <a:gd name="T9" fmla="*/ 47 h 67"/>
                <a:gd name="T10" fmla="*/ 2 w 58"/>
                <a:gd name="T11" fmla="*/ 39 h 67"/>
                <a:gd name="T12" fmla="*/ 7 w 58"/>
                <a:gd name="T13" fmla="*/ 33 h 67"/>
                <a:gd name="T14" fmla="*/ 16 w 58"/>
                <a:gd name="T15" fmla="*/ 29 h 67"/>
                <a:gd name="T16" fmla="*/ 27 w 58"/>
                <a:gd name="T17" fmla="*/ 27 h 67"/>
                <a:gd name="T18" fmla="*/ 37 w 58"/>
                <a:gd name="T19" fmla="*/ 28 h 67"/>
                <a:gd name="T20" fmla="*/ 46 w 58"/>
                <a:gd name="T21" fmla="*/ 31 h 67"/>
                <a:gd name="T22" fmla="*/ 46 w 58"/>
                <a:gd name="T23" fmla="*/ 25 h 67"/>
                <a:gd name="T24" fmla="*/ 41 w 58"/>
                <a:gd name="T25" fmla="*/ 11 h 67"/>
                <a:gd name="T26" fmla="*/ 28 w 58"/>
                <a:gd name="T27" fmla="*/ 6 h 67"/>
                <a:gd name="T28" fmla="*/ 18 w 58"/>
                <a:gd name="T29" fmla="*/ 8 h 67"/>
                <a:gd name="T30" fmla="*/ 7 w 58"/>
                <a:gd name="T31" fmla="*/ 14 h 67"/>
                <a:gd name="T32" fmla="*/ 4 w 58"/>
                <a:gd name="T33" fmla="*/ 8 h 67"/>
                <a:gd name="T34" fmla="*/ 29 w 58"/>
                <a:gd name="T35" fmla="*/ 0 h 67"/>
                <a:gd name="T36" fmla="*/ 48 w 58"/>
                <a:gd name="T37" fmla="*/ 6 h 67"/>
                <a:gd name="T38" fmla="*/ 55 w 58"/>
                <a:gd name="T39" fmla="*/ 25 h 67"/>
                <a:gd name="T40" fmla="*/ 55 w 58"/>
                <a:gd name="T41" fmla="*/ 55 h 67"/>
                <a:gd name="T42" fmla="*/ 58 w 58"/>
                <a:gd name="T43" fmla="*/ 58 h 67"/>
                <a:gd name="T44" fmla="*/ 58 w 58"/>
                <a:gd name="T45" fmla="*/ 66 h 67"/>
                <a:gd name="T46" fmla="*/ 55 w 58"/>
                <a:gd name="T47" fmla="*/ 66 h 67"/>
                <a:gd name="T48" fmla="*/ 49 w 58"/>
                <a:gd name="T49" fmla="*/ 64 h 67"/>
                <a:gd name="T50" fmla="*/ 48 w 58"/>
                <a:gd name="T51" fmla="*/ 60 h 67"/>
                <a:gd name="T52" fmla="*/ 47 w 58"/>
                <a:gd name="T53" fmla="*/ 55 h 67"/>
                <a:gd name="T54" fmla="*/ 36 w 58"/>
                <a:gd name="T55" fmla="*/ 64 h 67"/>
                <a:gd name="T56" fmla="*/ 21 w 58"/>
                <a:gd name="T57" fmla="*/ 67 h 67"/>
                <a:gd name="T58" fmla="*/ 23 w 58"/>
                <a:gd name="T59" fmla="*/ 60 h 67"/>
                <a:gd name="T60" fmla="*/ 36 w 58"/>
                <a:gd name="T61" fmla="*/ 58 h 67"/>
                <a:gd name="T62" fmla="*/ 44 w 58"/>
                <a:gd name="T63" fmla="*/ 51 h 67"/>
                <a:gd name="T64" fmla="*/ 46 w 58"/>
                <a:gd name="T65" fmla="*/ 49 h 67"/>
                <a:gd name="T66" fmla="*/ 46 w 58"/>
                <a:gd name="T67" fmla="*/ 46 h 67"/>
                <a:gd name="T68" fmla="*/ 46 w 58"/>
                <a:gd name="T69" fmla="*/ 36 h 67"/>
                <a:gd name="T70" fmla="*/ 37 w 58"/>
                <a:gd name="T71" fmla="*/ 33 h 67"/>
                <a:gd name="T72" fmla="*/ 28 w 58"/>
                <a:gd name="T73" fmla="*/ 32 h 67"/>
                <a:gd name="T74" fmla="*/ 14 w 58"/>
                <a:gd name="T75" fmla="*/ 36 h 67"/>
                <a:gd name="T76" fmla="*/ 8 w 58"/>
                <a:gd name="T77" fmla="*/ 46 h 67"/>
                <a:gd name="T78" fmla="*/ 9 w 58"/>
                <a:gd name="T79" fmla="*/ 52 h 67"/>
                <a:gd name="T80" fmla="*/ 12 w 58"/>
                <a:gd name="T81" fmla="*/ 56 h 67"/>
                <a:gd name="T82" fmla="*/ 17 w 58"/>
                <a:gd name="T83" fmla="*/ 59 h 67"/>
                <a:gd name="T84" fmla="*/ 23 w 58"/>
                <a:gd name="T8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67">
                  <a:moveTo>
                    <a:pt x="21" y="67"/>
                  </a:moveTo>
                  <a:cubicBezTo>
                    <a:pt x="18" y="67"/>
                    <a:pt x="16" y="66"/>
                    <a:pt x="13" y="65"/>
                  </a:cubicBezTo>
                  <a:cubicBezTo>
                    <a:pt x="10" y="64"/>
                    <a:pt x="8" y="63"/>
                    <a:pt x="6" y="61"/>
                  </a:cubicBezTo>
                  <a:cubicBezTo>
                    <a:pt x="4" y="59"/>
                    <a:pt x="3" y="57"/>
                    <a:pt x="2" y="55"/>
                  </a:cubicBezTo>
                  <a:cubicBezTo>
                    <a:pt x="0" y="52"/>
                    <a:pt x="0" y="49"/>
                    <a:pt x="0" y="47"/>
                  </a:cubicBezTo>
                  <a:cubicBezTo>
                    <a:pt x="0" y="44"/>
                    <a:pt x="1" y="41"/>
                    <a:pt x="2" y="39"/>
                  </a:cubicBezTo>
                  <a:cubicBezTo>
                    <a:pt x="3" y="36"/>
                    <a:pt x="5" y="34"/>
                    <a:pt x="7" y="33"/>
                  </a:cubicBezTo>
                  <a:cubicBezTo>
                    <a:pt x="10" y="31"/>
                    <a:pt x="13" y="30"/>
                    <a:pt x="16" y="29"/>
                  </a:cubicBezTo>
                  <a:cubicBezTo>
                    <a:pt x="19" y="28"/>
                    <a:pt x="23" y="27"/>
                    <a:pt x="27" y="27"/>
                  </a:cubicBezTo>
                  <a:cubicBezTo>
                    <a:pt x="30" y="27"/>
                    <a:pt x="34" y="27"/>
                    <a:pt x="37" y="28"/>
                  </a:cubicBezTo>
                  <a:cubicBezTo>
                    <a:pt x="40" y="29"/>
                    <a:pt x="44" y="29"/>
                    <a:pt x="46" y="3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19"/>
                    <a:pt x="45" y="14"/>
                    <a:pt x="41" y="11"/>
                  </a:cubicBezTo>
                  <a:cubicBezTo>
                    <a:pt x="38" y="8"/>
                    <a:pt x="34" y="6"/>
                    <a:pt x="28" y="6"/>
                  </a:cubicBezTo>
                  <a:cubicBezTo>
                    <a:pt x="25" y="6"/>
                    <a:pt x="21" y="7"/>
                    <a:pt x="18" y="8"/>
                  </a:cubicBezTo>
                  <a:cubicBezTo>
                    <a:pt x="14" y="9"/>
                    <a:pt x="11" y="11"/>
                    <a:pt x="7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3" y="2"/>
                    <a:pt x="21" y="0"/>
                    <a:pt x="29" y="0"/>
                  </a:cubicBezTo>
                  <a:cubicBezTo>
                    <a:pt x="37" y="0"/>
                    <a:pt x="43" y="2"/>
                    <a:pt x="48" y="6"/>
                  </a:cubicBezTo>
                  <a:cubicBezTo>
                    <a:pt x="52" y="11"/>
                    <a:pt x="55" y="17"/>
                    <a:pt x="55" y="2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7"/>
                    <a:pt x="56" y="58"/>
                    <a:pt x="58" y="5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6" y="66"/>
                    <a:pt x="55" y="66"/>
                    <a:pt x="55" y="66"/>
                  </a:cubicBezTo>
                  <a:cubicBezTo>
                    <a:pt x="52" y="66"/>
                    <a:pt x="51" y="65"/>
                    <a:pt x="49" y="64"/>
                  </a:cubicBezTo>
                  <a:cubicBezTo>
                    <a:pt x="48" y="63"/>
                    <a:pt x="48" y="62"/>
                    <a:pt x="48" y="6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4" y="59"/>
                    <a:pt x="41" y="62"/>
                    <a:pt x="36" y="64"/>
                  </a:cubicBezTo>
                  <a:cubicBezTo>
                    <a:pt x="32" y="66"/>
                    <a:pt x="27" y="67"/>
                    <a:pt x="21" y="67"/>
                  </a:cubicBezTo>
                  <a:close/>
                  <a:moveTo>
                    <a:pt x="23" y="60"/>
                  </a:moveTo>
                  <a:cubicBezTo>
                    <a:pt x="28" y="60"/>
                    <a:pt x="32" y="60"/>
                    <a:pt x="36" y="58"/>
                  </a:cubicBezTo>
                  <a:cubicBezTo>
                    <a:pt x="39" y="56"/>
                    <a:pt x="42" y="54"/>
                    <a:pt x="44" y="51"/>
                  </a:cubicBezTo>
                  <a:cubicBezTo>
                    <a:pt x="45" y="51"/>
                    <a:pt x="45" y="50"/>
                    <a:pt x="46" y="49"/>
                  </a:cubicBezTo>
                  <a:cubicBezTo>
                    <a:pt x="46" y="48"/>
                    <a:pt x="46" y="47"/>
                    <a:pt x="46" y="4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3" y="35"/>
                    <a:pt x="40" y="34"/>
                    <a:pt x="37" y="33"/>
                  </a:cubicBezTo>
                  <a:cubicBezTo>
                    <a:pt x="34" y="33"/>
                    <a:pt x="31" y="32"/>
                    <a:pt x="28" y="32"/>
                  </a:cubicBezTo>
                  <a:cubicBezTo>
                    <a:pt x="22" y="32"/>
                    <a:pt x="17" y="34"/>
                    <a:pt x="14" y="36"/>
                  </a:cubicBezTo>
                  <a:cubicBezTo>
                    <a:pt x="10" y="39"/>
                    <a:pt x="8" y="42"/>
                    <a:pt x="8" y="46"/>
                  </a:cubicBezTo>
                  <a:cubicBezTo>
                    <a:pt x="8" y="48"/>
                    <a:pt x="8" y="50"/>
                    <a:pt x="9" y="52"/>
                  </a:cubicBezTo>
                  <a:cubicBezTo>
                    <a:pt x="10" y="53"/>
                    <a:pt x="11" y="55"/>
                    <a:pt x="12" y="56"/>
                  </a:cubicBezTo>
                  <a:cubicBezTo>
                    <a:pt x="14" y="57"/>
                    <a:pt x="15" y="58"/>
                    <a:pt x="17" y="59"/>
                  </a:cubicBezTo>
                  <a:cubicBezTo>
                    <a:pt x="19" y="60"/>
                    <a:pt x="21" y="60"/>
                    <a:pt x="23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56"/>
            <p:cNvSpPr/>
            <p:nvPr/>
          </p:nvSpPr>
          <p:spPr bwMode="auto">
            <a:xfrm>
              <a:off x="9178397" y="3408892"/>
              <a:ext cx="61913" cy="79375"/>
            </a:xfrm>
            <a:custGeom>
              <a:avLst/>
              <a:gdLst>
                <a:gd name="T0" fmla="*/ 27 w 53"/>
                <a:gd name="T1" fmla="*/ 67 h 67"/>
                <a:gd name="T2" fmla="*/ 13 w 53"/>
                <a:gd name="T3" fmla="*/ 64 h 67"/>
                <a:gd name="T4" fmla="*/ 0 w 53"/>
                <a:gd name="T5" fmla="*/ 57 h 67"/>
                <a:gd name="T6" fmla="*/ 4 w 53"/>
                <a:gd name="T7" fmla="*/ 51 h 67"/>
                <a:gd name="T8" fmla="*/ 15 w 53"/>
                <a:gd name="T9" fmla="*/ 58 h 67"/>
                <a:gd name="T10" fmla="*/ 27 w 53"/>
                <a:gd name="T11" fmla="*/ 60 h 67"/>
                <a:gd name="T12" fmla="*/ 40 w 53"/>
                <a:gd name="T13" fmla="*/ 57 h 67"/>
                <a:gd name="T14" fmla="*/ 44 w 53"/>
                <a:gd name="T15" fmla="*/ 48 h 67"/>
                <a:gd name="T16" fmla="*/ 43 w 53"/>
                <a:gd name="T17" fmla="*/ 44 h 67"/>
                <a:gd name="T18" fmla="*/ 40 w 53"/>
                <a:gd name="T19" fmla="*/ 40 h 67"/>
                <a:gd name="T20" fmla="*/ 33 w 53"/>
                <a:gd name="T21" fmla="*/ 38 h 67"/>
                <a:gd name="T22" fmla="*/ 25 w 53"/>
                <a:gd name="T23" fmla="*/ 36 h 67"/>
                <a:gd name="T24" fmla="*/ 15 w 53"/>
                <a:gd name="T25" fmla="*/ 33 h 67"/>
                <a:gd name="T26" fmla="*/ 8 w 53"/>
                <a:gd name="T27" fmla="*/ 30 h 67"/>
                <a:gd name="T28" fmla="*/ 4 w 53"/>
                <a:gd name="T29" fmla="*/ 26 h 67"/>
                <a:gd name="T30" fmla="*/ 3 w 53"/>
                <a:gd name="T31" fmla="*/ 19 h 67"/>
                <a:gd name="T32" fmla="*/ 5 w 53"/>
                <a:gd name="T33" fmla="*/ 11 h 67"/>
                <a:gd name="T34" fmla="*/ 10 w 53"/>
                <a:gd name="T35" fmla="*/ 5 h 67"/>
                <a:gd name="T36" fmla="*/ 18 w 53"/>
                <a:gd name="T37" fmla="*/ 1 h 67"/>
                <a:gd name="T38" fmla="*/ 27 w 53"/>
                <a:gd name="T39" fmla="*/ 0 h 67"/>
                <a:gd name="T40" fmla="*/ 41 w 53"/>
                <a:gd name="T41" fmla="*/ 2 h 67"/>
                <a:gd name="T42" fmla="*/ 51 w 53"/>
                <a:gd name="T43" fmla="*/ 8 h 67"/>
                <a:gd name="T44" fmla="*/ 47 w 53"/>
                <a:gd name="T45" fmla="*/ 13 h 67"/>
                <a:gd name="T46" fmla="*/ 38 w 53"/>
                <a:gd name="T47" fmla="*/ 8 h 67"/>
                <a:gd name="T48" fmla="*/ 27 w 53"/>
                <a:gd name="T49" fmla="*/ 6 h 67"/>
                <a:gd name="T50" fmla="*/ 21 w 53"/>
                <a:gd name="T51" fmla="*/ 7 h 67"/>
                <a:gd name="T52" fmla="*/ 16 w 53"/>
                <a:gd name="T53" fmla="*/ 9 h 67"/>
                <a:gd name="T54" fmla="*/ 13 w 53"/>
                <a:gd name="T55" fmla="*/ 13 h 67"/>
                <a:gd name="T56" fmla="*/ 11 w 53"/>
                <a:gd name="T57" fmla="*/ 18 h 67"/>
                <a:gd name="T58" fmla="*/ 12 w 53"/>
                <a:gd name="T59" fmla="*/ 22 h 67"/>
                <a:gd name="T60" fmla="*/ 15 w 53"/>
                <a:gd name="T61" fmla="*/ 25 h 67"/>
                <a:gd name="T62" fmla="*/ 20 w 53"/>
                <a:gd name="T63" fmla="*/ 27 h 67"/>
                <a:gd name="T64" fmla="*/ 27 w 53"/>
                <a:gd name="T65" fmla="*/ 29 h 67"/>
                <a:gd name="T66" fmla="*/ 38 w 53"/>
                <a:gd name="T67" fmla="*/ 32 h 67"/>
                <a:gd name="T68" fmla="*/ 46 w 53"/>
                <a:gd name="T69" fmla="*/ 36 h 67"/>
                <a:gd name="T70" fmla="*/ 51 w 53"/>
                <a:gd name="T71" fmla="*/ 40 h 67"/>
                <a:gd name="T72" fmla="*/ 53 w 53"/>
                <a:gd name="T73" fmla="*/ 47 h 67"/>
                <a:gd name="T74" fmla="*/ 46 w 53"/>
                <a:gd name="T75" fmla="*/ 62 h 67"/>
                <a:gd name="T76" fmla="*/ 27 w 53"/>
                <a:gd name="T7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67">
                  <a:moveTo>
                    <a:pt x="27" y="67"/>
                  </a:moveTo>
                  <a:cubicBezTo>
                    <a:pt x="22" y="67"/>
                    <a:pt x="17" y="66"/>
                    <a:pt x="13" y="64"/>
                  </a:cubicBezTo>
                  <a:cubicBezTo>
                    <a:pt x="8" y="63"/>
                    <a:pt x="4" y="60"/>
                    <a:pt x="0" y="5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8" y="54"/>
                    <a:pt x="11" y="57"/>
                    <a:pt x="15" y="58"/>
                  </a:cubicBezTo>
                  <a:cubicBezTo>
                    <a:pt x="19" y="60"/>
                    <a:pt x="23" y="60"/>
                    <a:pt x="27" y="60"/>
                  </a:cubicBezTo>
                  <a:cubicBezTo>
                    <a:pt x="33" y="60"/>
                    <a:pt x="37" y="59"/>
                    <a:pt x="40" y="57"/>
                  </a:cubicBezTo>
                  <a:cubicBezTo>
                    <a:pt x="43" y="55"/>
                    <a:pt x="44" y="52"/>
                    <a:pt x="44" y="48"/>
                  </a:cubicBezTo>
                  <a:cubicBezTo>
                    <a:pt x="44" y="46"/>
                    <a:pt x="44" y="45"/>
                    <a:pt x="43" y="44"/>
                  </a:cubicBezTo>
                  <a:cubicBezTo>
                    <a:pt x="42" y="42"/>
                    <a:pt x="41" y="41"/>
                    <a:pt x="40" y="40"/>
                  </a:cubicBezTo>
                  <a:cubicBezTo>
                    <a:pt x="38" y="40"/>
                    <a:pt x="36" y="39"/>
                    <a:pt x="33" y="38"/>
                  </a:cubicBezTo>
                  <a:cubicBezTo>
                    <a:pt x="31" y="37"/>
                    <a:pt x="28" y="37"/>
                    <a:pt x="25" y="36"/>
                  </a:cubicBezTo>
                  <a:cubicBezTo>
                    <a:pt x="21" y="35"/>
                    <a:pt x="18" y="34"/>
                    <a:pt x="15" y="33"/>
                  </a:cubicBezTo>
                  <a:cubicBezTo>
                    <a:pt x="13" y="32"/>
                    <a:pt x="10" y="31"/>
                    <a:pt x="8" y="30"/>
                  </a:cubicBezTo>
                  <a:cubicBezTo>
                    <a:pt x="7" y="29"/>
                    <a:pt x="5" y="27"/>
                    <a:pt x="4" y="26"/>
                  </a:cubicBezTo>
                  <a:cubicBezTo>
                    <a:pt x="4" y="24"/>
                    <a:pt x="3" y="22"/>
                    <a:pt x="3" y="19"/>
                  </a:cubicBezTo>
                  <a:cubicBezTo>
                    <a:pt x="3" y="16"/>
                    <a:pt x="4" y="13"/>
                    <a:pt x="5" y="11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13" y="3"/>
                    <a:pt x="15" y="2"/>
                    <a:pt x="18" y="1"/>
                  </a:cubicBezTo>
                  <a:cubicBezTo>
                    <a:pt x="21" y="0"/>
                    <a:pt x="24" y="0"/>
                    <a:pt x="27" y="0"/>
                  </a:cubicBezTo>
                  <a:cubicBezTo>
                    <a:pt x="32" y="0"/>
                    <a:pt x="37" y="0"/>
                    <a:pt x="41" y="2"/>
                  </a:cubicBezTo>
                  <a:cubicBezTo>
                    <a:pt x="45" y="4"/>
                    <a:pt x="48" y="6"/>
                    <a:pt x="51" y="8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1"/>
                    <a:pt x="41" y="9"/>
                    <a:pt x="38" y="8"/>
                  </a:cubicBezTo>
                  <a:cubicBezTo>
                    <a:pt x="34" y="7"/>
                    <a:pt x="31" y="6"/>
                    <a:pt x="27" y="6"/>
                  </a:cubicBezTo>
                  <a:cubicBezTo>
                    <a:pt x="25" y="6"/>
                    <a:pt x="23" y="6"/>
                    <a:pt x="21" y="7"/>
                  </a:cubicBezTo>
                  <a:cubicBezTo>
                    <a:pt x="19" y="7"/>
                    <a:pt x="17" y="8"/>
                    <a:pt x="16" y="9"/>
                  </a:cubicBezTo>
                  <a:cubicBezTo>
                    <a:pt x="14" y="10"/>
                    <a:pt x="13" y="11"/>
                    <a:pt x="13" y="13"/>
                  </a:cubicBezTo>
                  <a:cubicBezTo>
                    <a:pt x="12" y="14"/>
                    <a:pt x="11" y="16"/>
                    <a:pt x="11" y="18"/>
                  </a:cubicBezTo>
                  <a:cubicBezTo>
                    <a:pt x="11" y="20"/>
                    <a:pt x="12" y="21"/>
                    <a:pt x="12" y="22"/>
                  </a:cubicBezTo>
                  <a:cubicBezTo>
                    <a:pt x="13" y="23"/>
                    <a:pt x="14" y="24"/>
                    <a:pt x="15" y="25"/>
                  </a:cubicBezTo>
                  <a:cubicBezTo>
                    <a:pt x="16" y="26"/>
                    <a:pt x="18" y="27"/>
                    <a:pt x="20" y="27"/>
                  </a:cubicBezTo>
                  <a:cubicBezTo>
                    <a:pt x="22" y="28"/>
                    <a:pt x="25" y="28"/>
                    <a:pt x="27" y="29"/>
                  </a:cubicBezTo>
                  <a:cubicBezTo>
                    <a:pt x="32" y="30"/>
                    <a:pt x="35" y="31"/>
                    <a:pt x="38" y="32"/>
                  </a:cubicBezTo>
                  <a:cubicBezTo>
                    <a:pt x="42" y="33"/>
                    <a:pt x="44" y="34"/>
                    <a:pt x="46" y="36"/>
                  </a:cubicBezTo>
                  <a:cubicBezTo>
                    <a:pt x="48" y="37"/>
                    <a:pt x="50" y="39"/>
                    <a:pt x="51" y="40"/>
                  </a:cubicBezTo>
                  <a:cubicBezTo>
                    <a:pt x="52" y="42"/>
                    <a:pt x="53" y="45"/>
                    <a:pt x="53" y="47"/>
                  </a:cubicBezTo>
                  <a:cubicBezTo>
                    <a:pt x="53" y="53"/>
                    <a:pt x="50" y="58"/>
                    <a:pt x="46" y="62"/>
                  </a:cubicBezTo>
                  <a:cubicBezTo>
                    <a:pt x="41" y="65"/>
                    <a:pt x="35" y="67"/>
                    <a:pt x="27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57"/>
            <p:cNvSpPr/>
            <p:nvPr/>
          </p:nvSpPr>
          <p:spPr bwMode="auto">
            <a:xfrm>
              <a:off x="9257772" y="3470805"/>
              <a:ext cx="9525" cy="26988"/>
            </a:xfrm>
            <a:custGeom>
              <a:avLst/>
              <a:gdLst>
                <a:gd name="T0" fmla="*/ 0 w 6"/>
                <a:gd name="T1" fmla="*/ 17 h 17"/>
                <a:gd name="T2" fmla="*/ 2 w 6"/>
                <a:gd name="T3" fmla="*/ 9 h 17"/>
                <a:gd name="T4" fmla="*/ 0 w 6"/>
                <a:gd name="T5" fmla="*/ 9 h 17"/>
                <a:gd name="T6" fmla="*/ 0 w 6"/>
                <a:gd name="T7" fmla="*/ 0 h 17"/>
                <a:gd name="T8" fmla="*/ 6 w 6"/>
                <a:gd name="T9" fmla="*/ 0 h 17"/>
                <a:gd name="T10" fmla="*/ 6 w 6"/>
                <a:gd name="T11" fmla="*/ 9 h 17"/>
                <a:gd name="T12" fmla="*/ 3 w 6"/>
                <a:gd name="T13" fmla="*/ 17 h 17"/>
                <a:gd name="T14" fmla="*/ 0 w 6"/>
                <a:gd name="T15" fmla="*/ 17 h 17"/>
                <a:gd name="T16" fmla="*/ 0 w 6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7">
                  <a:moveTo>
                    <a:pt x="0" y="17"/>
                  </a:moveTo>
                  <a:lnTo>
                    <a:pt x="2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9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58"/>
            <p:cNvSpPr/>
            <p:nvPr/>
          </p:nvSpPr>
          <p:spPr bwMode="auto">
            <a:xfrm>
              <a:off x="7729010" y="3580342"/>
              <a:ext cx="63500" cy="77788"/>
            </a:xfrm>
            <a:custGeom>
              <a:avLst/>
              <a:gdLst>
                <a:gd name="T0" fmla="*/ 55 w 55"/>
                <a:gd name="T1" fmla="*/ 66 h 66"/>
                <a:gd name="T2" fmla="*/ 46 w 55"/>
                <a:gd name="T3" fmla="*/ 66 h 66"/>
                <a:gd name="T4" fmla="*/ 46 w 55"/>
                <a:gd name="T5" fmla="*/ 29 h 66"/>
                <a:gd name="T6" fmla="*/ 43 w 55"/>
                <a:gd name="T7" fmla="*/ 13 h 66"/>
                <a:gd name="T8" fmla="*/ 32 w 55"/>
                <a:gd name="T9" fmla="*/ 7 h 66"/>
                <a:gd name="T10" fmla="*/ 25 w 55"/>
                <a:gd name="T11" fmla="*/ 9 h 66"/>
                <a:gd name="T12" fmla="*/ 18 w 55"/>
                <a:gd name="T13" fmla="*/ 13 h 66"/>
                <a:gd name="T14" fmla="*/ 12 w 55"/>
                <a:gd name="T15" fmla="*/ 19 h 66"/>
                <a:gd name="T16" fmla="*/ 9 w 55"/>
                <a:gd name="T17" fmla="*/ 26 h 66"/>
                <a:gd name="T18" fmla="*/ 9 w 55"/>
                <a:gd name="T19" fmla="*/ 66 h 66"/>
                <a:gd name="T20" fmla="*/ 0 w 55"/>
                <a:gd name="T21" fmla="*/ 66 h 66"/>
                <a:gd name="T22" fmla="*/ 0 w 55"/>
                <a:gd name="T23" fmla="*/ 1 h 66"/>
                <a:gd name="T24" fmla="*/ 8 w 55"/>
                <a:gd name="T25" fmla="*/ 1 h 66"/>
                <a:gd name="T26" fmla="*/ 8 w 55"/>
                <a:gd name="T27" fmla="*/ 15 h 66"/>
                <a:gd name="T28" fmla="*/ 19 w 55"/>
                <a:gd name="T29" fmla="*/ 4 h 66"/>
                <a:gd name="T30" fmla="*/ 35 w 55"/>
                <a:gd name="T31" fmla="*/ 0 h 66"/>
                <a:gd name="T32" fmla="*/ 44 w 55"/>
                <a:gd name="T33" fmla="*/ 2 h 66"/>
                <a:gd name="T34" fmla="*/ 50 w 55"/>
                <a:gd name="T35" fmla="*/ 7 h 66"/>
                <a:gd name="T36" fmla="*/ 54 w 55"/>
                <a:gd name="T37" fmla="*/ 16 h 66"/>
                <a:gd name="T38" fmla="*/ 55 w 55"/>
                <a:gd name="T39" fmla="*/ 28 h 66"/>
                <a:gd name="T40" fmla="*/ 55 w 55"/>
                <a:gd name="T4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66">
                  <a:moveTo>
                    <a:pt x="55" y="66"/>
                  </a:moveTo>
                  <a:cubicBezTo>
                    <a:pt x="46" y="66"/>
                    <a:pt x="46" y="66"/>
                    <a:pt x="46" y="6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2"/>
                    <a:pt x="45" y="16"/>
                    <a:pt x="43" y="13"/>
                  </a:cubicBezTo>
                  <a:cubicBezTo>
                    <a:pt x="41" y="9"/>
                    <a:pt x="37" y="7"/>
                    <a:pt x="32" y="7"/>
                  </a:cubicBezTo>
                  <a:cubicBezTo>
                    <a:pt x="30" y="7"/>
                    <a:pt x="27" y="8"/>
                    <a:pt x="25" y="9"/>
                  </a:cubicBezTo>
                  <a:cubicBezTo>
                    <a:pt x="22" y="10"/>
                    <a:pt x="20" y="11"/>
                    <a:pt x="18" y="13"/>
                  </a:cubicBezTo>
                  <a:cubicBezTo>
                    <a:pt x="16" y="14"/>
                    <a:pt x="14" y="16"/>
                    <a:pt x="12" y="19"/>
                  </a:cubicBezTo>
                  <a:cubicBezTo>
                    <a:pt x="11" y="21"/>
                    <a:pt x="9" y="23"/>
                    <a:pt x="9" y="2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11"/>
                    <a:pt x="14" y="7"/>
                    <a:pt x="19" y="4"/>
                  </a:cubicBezTo>
                  <a:cubicBezTo>
                    <a:pt x="24" y="1"/>
                    <a:pt x="30" y="0"/>
                    <a:pt x="35" y="0"/>
                  </a:cubicBezTo>
                  <a:cubicBezTo>
                    <a:pt x="39" y="0"/>
                    <a:pt x="42" y="0"/>
                    <a:pt x="44" y="2"/>
                  </a:cubicBezTo>
                  <a:cubicBezTo>
                    <a:pt x="47" y="3"/>
                    <a:pt x="49" y="5"/>
                    <a:pt x="50" y="7"/>
                  </a:cubicBezTo>
                  <a:cubicBezTo>
                    <a:pt x="52" y="10"/>
                    <a:pt x="53" y="13"/>
                    <a:pt x="54" y="16"/>
                  </a:cubicBezTo>
                  <a:cubicBezTo>
                    <a:pt x="54" y="20"/>
                    <a:pt x="55" y="23"/>
                    <a:pt x="55" y="28"/>
                  </a:cubicBezTo>
                  <a:cubicBezTo>
                    <a:pt x="55" y="66"/>
                    <a:pt x="55" y="66"/>
                    <a:pt x="55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59"/>
            <p:cNvSpPr>
              <a:spLocks noEditPoints="1"/>
            </p:cNvSpPr>
            <p:nvPr/>
          </p:nvSpPr>
          <p:spPr bwMode="auto">
            <a:xfrm>
              <a:off x="7808385" y="3580342"/>
              <a:ext cx="76200" cy="79375"/>
            </a:xfrm>
            <a:custGeom>
              <a:avLst/>
              <a:gdLst>
                <a:gd name="T0" fmla="*/ 33 w 65"/>
                <a:gd name="T1" fmla="*/ 67 h 67"/>
                <a:gd name="T2" fmla="*/ 20 w 65"/>
                <a:gd name="T3" fmla="*/ 64 h 67"/>
                <a:gd name="T4" fmla="*/ 9 w 65"/>
                <a:gd name="T5" fmla="*/ 57 h 67"/>
                <a:gd name="T6" fmla="*/ 3 w 65"/>
                <a:gd name="T7" fmla="*/ 46 h 67"/>
                <a:gd name="T8" fmla="*/ 0 w 65"/>
                <a:gd name="T9" fmla="*/ 33 h 67"/>
                <a:gd name="T10" fmla="*/ 3 w 65"/>
                <a:gd name="T11" fmla="*/ 20 h 67"/>
                <a:gd name="T12" fmla="*/ 9 w 65"/>
                <a:gd name="T13" fmla="*/ 10 h 67"/>
                <a:gd name="T14" fmla="*/ 20 w 65"/>
                <a:gd name="T15" fmla="*/ 2 h 67"/>
                <a:gd name="T16" fmla="*/ 33 w 65"/>
                <a:gd name="T17" fmla="*/ 0 h 67"/>
                <a:gd name="T18" fmla="*/ 46 w 65"/>
                <a:gd name="T19" fmla="*/ 2 h 67"/>
                <a:gd name="T20" fmla="*/ 56 w 65"/>
                <a:gd name="T21" fmla="*/ 10 h 67"/>
                <a:gd name="T22" fmla="*/ 62 w 65"/>
                <a:gd name="T23" fmla="*/ 20 h 67"/>
                <a:gd name="T24" fmla="*/ 65 w 65"/>
                <a:gd name="T25" fmla="*/ 33 h 67"/>
                <a:gd name="T26" fmla="*/ 65 w 65"/>
                <a:gd name="T27" fmla="*/ 35 h 67"/>
                <a:gd name="T28" fmla="*/ 65 w 65"/>
                <a:gd name="T29" fmla="*/ 36 h 67"/>
                <a:gd name="T30" fmla="*/ 9 w 65"/>
                <a:gd name="T31" fmla="*/ 36 h 67"/>
                <a:gd name="T32" fmla="*/ 11 w 65"/>
                <a:gd name="T33" fmla="*/ 46 h 67"/>
                <a:gd name="T34" fmla="*/ 17 w 65"/>
                <a:gd name="T35" fmla="*/ 54 h 67"/>
                <a:gd name="T36" fmla="*/ 24 w 65"/>
                <a:gd name="T37" fmla="*/ 59 h 67"/>
                <a:gd name="T38" fmla="*/ 33 w 65"/>
                <a:gd name="T39" fmla="*/ 60 h 67"/>
                <a:gd name="T40" fmla="*/ 39 w 65"/>
                <a:gd name="T41" fmla="*/ 59 h 67"/>
                <a:gd name="T42" fmla="*/ 45 w 65"/>
                <a:gd name="T43" fmla="*/ 57 h 67"/>
                <a:gd name="T44" fmla="*/ 50 w 65"/>
                <a:gd name="T45" fmla="*/ 53 h 67"/>
                <a:gd name="T46" fmla="*/ 53 w 65"/>
                <a:gd name="T47" fmla="*/ 49 h 67"/>
                <a:gd name="T48" fmla="*/ 60 w 65"/>
                <a:gd name="T49" fmla="*/ 51 h 67"/>
                <a:gd name="T50" fmla="*/ 56 w 65"/>
                <a:gd name="T51" fmla="*/ 57 h 67"/>
                <a:gd name="T52" fmla="*/ 50 w 65"/>
                <a:gd name="T53" fmla="*/ 62 h 67"/>
                <a:gd name="T54" fmla="*/ 42 w 65"/>
                <a:gd name="T55" fmla="*/ 66 h 67"/>
                <a:gd name="T56" fmla="*/ 33 w 65"/>
                <a:gd name="T57" fmla="*/ 67 h 67"/>
                <a:gd name="T58" fmla="*/ 57 w 65"/>
                <a:gd name="T59" fmla="*/ 30 h 67"/>
                <a:gd name="T60" fmla="*/ 54 w 65"/>
                <a:gd name="T61" fmla="*/ 20 h 67"/>
                <a:gd name="T62" fmla="*/ 49 w 65"/>
                <a:gd name="T63" fmla="*/ 13 h 67"/>
                <a:gd name="T64" fmla="*/ 42 w 65"/>
                <a:gd name="T65" fmla="*/ 8 h 67"/>
                <a:gd name="T66" fmla="*/ 33 w 65"/>
                <a:gd name="T67" fmla="*/ 6 h 67"/>
                <a:gd name="T68" fmla="*/ 24 w 65"/>
                <a:gd name="T69" fmla="*/ 8 h 67"/>
                <a:gd name="T70" fmla="*/ 16 w 65"/>
                <a:gd name="T71" fmla="*/ 13 h 67"/>
                <a:gd name="T72" fmla="*/ 11 w 65"/>
                <a:gd name="T73" fmla="*/ 20 h 67"/>
                <a:gd name="T74" fmla="*/ 9 w 65"/>
                <a:gd name="T75" fmla="*/ 30 h 67"/>
                <a:gd name="T76" fmla="*/ 57 w 65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67">
                  <a:moveTo>
                    <a:pt x="33" y="67"/>
                  </a:moveTo>
                  <a:cubicBezTo>
                    <a:pt x="28" y="67"/>
                    <a:pt x="24" y="66"/>
                    <a:pt x="20" y="64"/>
                  </a:cubicBezTo>
                  <a:cubicBezTo>
                    <a:pt x="16" y="62"/>
                    <a:pt x="12" y="60"/>
                    <a:pt x="9" y="57"/>
                  </a:cubicBezTo>
                  <a:cubicBezTo>
                    <a:pt x="7" y="54"/>
                    <a:pt x="4" y="50"/>
                    <a:pt x="3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3" y="20"/>
                  </a:cubicBezTo>
                  <a:cubicBezTo>
                    <a:pt x="4" y="16"/>
                    <a:pt x="7" y="13"/>
                    <a:pt x="9" y="10"/>
                  </a:cubicBezTo>
                  <a:cubicBezTo>
                    <a:pt x="12" y="7"/>
                    <a:pt x="16" y="4"/>
                    <a:pt x="20" y="2"/>
                  </a:cubicBezTo>
                  <a:cubicBezTo>
                    <a:pt x="24" y="1"/>
                    <a:pt x="28" y="0"/>
                    <a:pt x="33" y="0"/>
                  </a:cubicBezTo>
                  <a:cubicBezTo>
                    <a:pt x="37" y="0"/>
                    <a:pt x="42" y="1"/>
                    <a:pt x="46" y="2"/>
                  </a:cubicBezTo>
                  <a:cubicBezTo>
                    <a:pt x="50" y="4"/>
                    <a:pt x="53" y="7"/>
                    <a:pt x="56" y="10"/>
                  </a:cubicBezTo>
                  <a:cubicBezTo>
                    <a:pt x="59" y="13"/>
                    <a:pt x="61" y="16"/>
                    <a:pt x="62" y="20"/>
                  </a:cubicBezTo>
                  <a:cubicBezTo>
                    <a:pt x="64" y="24"/>
                    <a:pt x="65" y="28"/>
                    <a:pt x="65" y="33"/>
                  </a:cubicBezTo>
                  <a:cubicBezTo>
                    <a:pt x="65" y="34"/>
                    <a:pt x="65" y="34"/>
                    <a:pt x="65" y="35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3" y="49"/>
                    <a:pt x="15" y="51"/>
                    <a:pt x="17" y="54"/>
                  </a:cubicBezTo>
                  <a:cubicBezTo>
                    <a:pt x="19" y="56"/>
                    <a:pt x="21" y="57"/>
                    <a:pt x="24" y="59"/>
                  </a:cubicBezTo>
                  <a:cubicBezTo>
                    <a:pt x="27" y="60"/>
                    <a:pt x="30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5" y="57"/>
                  </a:cubicBezTo>
                  <a:cubicBezTo>
                    <a:pt x="47" y="56"/>
                    <a:pt x="48" y="55"/>
                    <a:pt x="50" y="53"/>
                  </a:cubicBezTo>
                  <a:cubicBezTo>
                    <a:pt x="51" y="52"/>
                    <a:pt x="52" y="50"/>
                    <a:pt x="53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8" y="55"/>
                    <a:pt x="56" y="57"/>
                  </a:cubicBezTo>
                  <a:cubicBezTo>
                    <a:pt x="54" y="59"/>
                    <a:pt x="52" y="61"/>
                    <a:pt x="50" y="62"/>
                  </a:cubicBezTo>
                  <a:cubicBezTo>
                    <a:pt x="47" y="64"/>
                    <a:pt x="45" y="65"/>
                    <a:pt x="42" y="66"/>
                  </a:cubicBezTo>
                  <a:cubicBezTo>
                    <a:pt x="39" y="66"/>
                    <a:pt x="36" y="67"/>
                    <a:pt x="33" y="67"/>
                  </a:cubicBezTo>
                  <a:close/>
                  <a:moveTo>
                    <a:pt x="57" y="30"/>
                  </a:moveTo>
                  <a:cubicBezTo>
                    <a:pt x="56" y="26"/>
                    <a:pt x="56" y="23"/>
                    <a:pt x="54" y="20"/>
                  </a:cubicBezTo>
                  <a:cubicBezTo>
                    <a:pt x="53" y="17"/>
                    <a:pt x="51" y="15"/>
                    <a:pt x="49" y="13"/>
                  </a:cubicBezTo>
                  <a:cubicBezTo>
                    <a:pt x="47" y="11"/>
                    <a:pt x="44" y="9"/>
                    <a:pt x="42" y="8"/>
                  </a:cubicBezTo>
                  <a:cubicBezTo>
                    <a:pt x="39" y="7"/>
                    <a:pt x="36" y="6"/>
                    <a:pt x="33" y="6"/>
                  </a:cubicBezTo>
                  <a:cubicBezTo>
                    <a:pt x="30" y="6"/>
                    <a:pt x="27" y="7"/>
                    <a:pt x="24" y="8"/>
                  </a:cubicBezTo>
                  <a:cubicBezTo>
                    <a:pt x="21" y="9"/>
                    <a:pt x="18" y="11"/>
                    <a:pt x="16" y="13"/>
                  </a:cubicBezTo>
                  <a:cubicBezTo>
                    <a:pt x="14" y="15"/>
                    <a:pt x="13" y="17"/>
                    <a:pt x="11" y="20"/>
                  </a:cubicBezTo>
                  <a:cubicBezTo>
                    <a:pt x="10" y="23"/>
                    <a:pt x="9" y="26"/>
                    <a:pt x="9" y="30"/>
                  </a:cubicBezTo>
                  <a:cubicBezTo>
                    <a:pt x="57" y="30"/>
                    <a:pt x="57" y="30"/>
                    <a:pt x="57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60"/>
            <p:cNvSpPr>
              <a:spLocks noEditPoints="1"/>
            </p:cNvSpPr>
            <p:nvPr/>
          </p:nvSpPr>
          <p:spPr bwMode="auto">
            <a:xfrm>
              <a:off x="7894110" y="3580342"/>
              <a:ext cx="76200" cy="107950"/>
            </a:xfrm>
            <a:custGeom>
              <a:avLst/>
              <a:gdLst>
                <a:gd name="T0" fmla="*/ 30 w 66"/>
                <a:gd name="T1" fmla="*/ 67 h 92"/>
                <a:gd name="T2" fmla="*/ 18 w 66"/>
                <a:gd name="T3" fmla="*/ 64 h 92"/>
                <a:gd name="T4" fmla="*/ 8 w 66"/>
                <a:gd name="T5" fmla="*/ 57 h 92"/>
                <a:gd name="T6" fmla="*/ 2 w 66"/>
                <a:gd name="T7" fmla="*/ 46 h 92"/>
                <a:gd name="T8" fmla="*/ 0 w 66"/>
                <a:gd name="T9" fmla="*/ 33 h 92"/>
                <a:gd name="T10" fmla="*/ 3 w 66"/>
                <a:gd name="T11" fmla="*/ 20 h 92"/>
                <a:gd name="T12" fmla="*/ 9 w 66"/>
                <a:gd name="T13" fmla="*/ 10 h 92"/>
                <a:gd name="T14" fmla="*/ 19 w 66"/>
                <a:gd name="T15" fmla="*/ 2 h 92"/>
                <a:gd name="T16" fmla="*/ 31 w 66"/>
                <a:gd name="T17" fmla="*/ 0 h 92"/>
                <a:gd name="T18" fmla="*/ 38 w 66"/>
                <a:gd name="T19" fmla="*/ 1 h 92"/>
                <a:gd name="T20" fmla="*/ 45 w 66"/>
                <a:gd name="T21" fmla="*/ 4 h 92"/>
                <a:gd name="T22" fmla="*/ 51 w 66"/>
                <a:gd name="T23" fmla="*/ 8 h 92"/>
                <a:gd name="T24" fmla="*/ 55 w 66"/>
                <a:gd name="T25" fmla="*/ 13 h 92"/>
                <a:gd name="T26" fmla="*/ 55 w 66"/>
                <a:gd name="T27" fmla="*/ 1 h 92"/>
                <a:gd name="T28" fmla="*/ 63 w 66"/>
                <a:gd name="T29" fmla="*/ 1 h 92"/>
                <a:gd name="T30" fmla="*/ 63 w 66"/>
                <a:gd name="T31" fmla="*/ 81 h 92"/>
                <a:gd name="T32" fmla="*/ 66 w 66"/>
                <a:gd name="T33" fmla="*/ 84 h 92"/>
                <a:gd name="T34" fmla="*/ 66 w 66"/>
                <a:gd name="T35" fmla="*/ 92 h 92"/>
                <a:gd name="T36" fmla="*/ 63 w 66"/>
                <a:gd name="T37" fmla="*/ 92 h 92"/>
                <a:gd name="T38" fmla="*/ 61 w 66"/>
                <a:gd name="T39" fmla="*/ 92 h 92"/>
                <a:gd name="T40" fmla="*/ 56 w 66"/>
                <a:gd name="T41" fmla="*/ 90 h 92"/>
                <a:gd name="T42" fmla="*/ 54 w 66"/>
                <a:gd name="T43" fmla="*/ 84 h 92"/>
                <a:gd name="T44" fmla="*/ 54 w 66"/>
                <a:gd name="T45" fmla="*/ 52 h 92"/>
                <a:gd name="T46" fmla="*/ 43 w 66"/>
                <a:gd name="T47" fmla="*/ 63 h 92"/>
                <a:gd name="T48" fmla="*/ 30 w 66"/>
                <a:gd name="T49" fmla="*/ 67 h 92"/>
                <a:gd name="T50" fmla="*/ 32 w 66"/>
                <a:gd name="T51" fmla="*/ 59 h 92"/>
                <a:gd name="T52" fmla="*/ 39 w 66"/>
                <a:gd name="T53" fmla="*/ 58 h 92"/>
                <a:gd name="T54" fmla="*/ 45 w 66"/>
                <a:gd name="T55" fmla="*/ 55 h 92"/>
                <a:gd name="T56" fmla="*/ 51 w 66"/>
                <a:gd name="T57" fmla="*/ 50 h 92"/>
                <a:gd name="T58" fmla="*/ 54 w 66"/>
                <a:gd name="T59" fmla="*/ 44 h 92"/>
                <a:gd name="T60" fmla="*/ 54 w 66"/>
                <a:gd name="T61" fmla="*/ 24 h 92"/>
                <a:gd name="T62" fmla="*/ 52 w 66"/>
                <a:gd name="T63" fmla="*/ 18 h 92"/>
                <a:gd name="T64" fmla="*/ 47 w 66"/>
                <a:gd name="T65" fmla="*/ 12 h 92"/>
                <a:gd name="T66" fmla="*/ 40 w 66"/>
                <a:gd name="T67" fmla="*/ 8 h 92"/>
                <a:gd name="T68" fmla="*/ 33 w 66"/>
                <a:gd name="T69" fmla="*/ 7 h 92"/>
                <a:gd name="T70" fmla="*/ 23 w 66"/>
                <a:gd name="T71" fmla="*/ 9 h 92"/>
                <a:gd name="T72" fmla="*/ 16 w 66"/>
                <a:gd name="T73" fmla="*/ 15 h 92"/>
                <a:gd name="T74" fmla="*/ 11 w 66"/>
                <a:gd name="T75" fmla="*/ 24 h 92"/>
                <a:gd name="T76" fmla="*/ 9 w 66"/>
                <a:gd name="T77" fmla="*/ 33 h 92"/>
                <a:gd name="T78" fmla="*/ 11 w 66"/>
                <a:gd name="T79" fmla="*/ 43 h 92"/>
                <a:gd name="T80" fmla="*/ 16 w 66"/>
                <a:gd name="T81" fmla="*/ 52 h 92"/>
                <a:gd name="T82" fmla="*/ 23 w 66"/>
                <a:gd name="T83" fmla="*/ 57 h 92"/>
                <a:gd name="T84" fmla="*/ 32 w 66"/>
                <a:gd name="T85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92">
                  <a:moveTo>
                    <a:pt x="30" y="67"/>
                  </a:moveTo>
                  <a:cubicBezTo>
                    <a:pt x="25" y="67"/>
                    <a:pt x="21" y="66"/>
                    <a:pt x="18" y="64"/>
                  </a:cubicBezTo>
                  <a:cubicBezTo>
                    <a:pt x="14" y="62"/>
                    <a:pt x="11" y="60"/>
                    <a:pt x="8" y="57"/>
                  </a:cubicBezTo>
                  <a:cubicBezTo>
                    <a:pt x="6" y="53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9"/>
                    <a:pt x="1" y="25"/>
                    <a:pt x="3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1" y="0"/>
                  </a:cubicBezTo>
                  <a:cubicBezTo>
                    <a:pt x="34" y="0"/>
                    <a:pt x="36" y="0"/>
                    <a:pt x="38" y="1"/>
                  </a:cubicBezTo>
                  <a:cubicBezTo>
                    <a:pt x="41" y="1"/>
                    <a:pt x="43" y="2"/>
                    <a:pt x="45" y="4"/>
                  </a:cubicBezTo>
                  <a:cubicBezTo>
                    <a:pt x="47" y="5"/>
                    <a:pt x="49" y="6"/>
                    <a:pt x="51" y="8"/>
                  </a:cubicBezTo>
                  <a:cubicBezTo>
                    <a:pt x="53" y="10"/>
                    <a:pt x="54" y="11"/>
                    <a:pt x="55" y="13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3"/>
                    <a:pt x="64" y="84"/>
                    <a:pt x="66" y="84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65" y="92"/>
                    <a:pt x="64" y="92"/>
                    <a:pt x="63" y="92"/>
                  </a:cubicBezTo>
                  <a:cubicBezTo>
                    <a:pt x="63" y="92"/>
                    <a:pt x="62" y="92"/>
                    <a:pt x="61" y="92"/>
                  </a:cubicBezTo>
                  <a:cubicBezTo>
                    <a:pt x="59" y="92"/>
                    <a:pt x="58" y="91"/>
                    <a:pt x="56" y="90"/>
                  </a:cubicBezTo>
                  <a:cubicBezTo>
                    <a:pt x="55" y="88"/>
                    <a:pt x="54" y="86"/>
                    <a:pt x="54" y="8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1" y="57"/>
                    <a:pt x="48" y="61"/>
                    <a:pt x="43" y="63"/>
                  </a:cubicBezTo>
                  <a:cubicBezTo>
                    <a:pt x="39" y="66"/>
                    <a:pt x="35" y="67"/>
                    <a:pt x="30" y="67"/>
                  </a:cubicBezTo>
                  <a:close/>
                  <a:moveTo>
                    <a:pt x="32" y="59"/>
                  </a:moveTo>
                  <a:cubicBezTo>
                    <a:pt x="35" y="59"/>
                    <a:pt x="37" y="59"/>
                    <a:pt x="39" y="58"/>
                  </a:cubicBezTo>
                  <a:cubicBezTo>
                    <a:pt x="42" y="57"/>
                    <a:pt x="44" y="56"/>
                    <a:pt x="45" y="55"/>
                  </a:cubicBezTo>
                  <a:cubicBezTo>
                    <a:pt x="47" y="53"/>
                    <a:pt x="49" y="52"/>
                    <a:pt x="51" y="50"/>
                  </a:cubicBezTo>
                  <a:cubicBezTo>
                    <a:pt x="52" y="48"/>
                    <a:pt x="53" y="46"/>
                    <a:pt x="54" y="4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2"/>
                    <a:pt x="53" y="20"/>
                    <a:pt x="52" y="18"/>
                  </a:cubicBezTo>
                  <a:cubicBezTo>
                    <a:pt x="50" y="16"/>
                    <a:pt x="49" y="14"/>
                    <a:pt x="47" y="12"/>
                  </a:cubicBezTo>
                  <a:cubicBezTo>
                    <a:pt x="45" y="11"/>
                    <a:pt x="42" y="9"/>
                    <a:pt x="40" y="8"/>
                  </a:cubicBezTo>
                  <a:cubicBezTo>
                    <a:pt x="38" y="8"/>
                    <a:pt x="35" y="7"/>
                    <a:pt x="33" y="7"/>
                  </a:cubicBezTo>
                  <a:cubicBezTo>
                    <a:pt x="29" y="7"/>
                    <a:pt x="26" y="8"/>
                    <a:pt x="23" y="9"/>
                  </a:cubicBezTo>
                  <a:cubicBezTo>
                    <a:pt x="20" y="11"/>
                    <a:pt x="18" y="13"/>
                    <a:pt x="16" y="15"/>
                  </a:cubicBezTo>
                  <a:cubicBezTo>
                    <a:pt x="13" y="18"/>
                    <a:pt x="12" y="21"/>
                    <a:pt x="11" y="24"/>
                  </a:cubicBezTo>
                  <a:cubicBezTo>
                    <a:pt x="10" y="27"/>
                    <a:pt x="9" y="30"/>
                    <a:pt x="9" y="33"/>
                  </a:cubicBezTo>
                  <a:cubicBezTo>
                    <a:pt x="9" y="37"/>
                    <a:pt x="10" y="40"/>
                    <a:pt x="11" y="43"/>
                  </a:cubicBezTo>
                  <a:cubicBezTo>
                    <a:pt x="12" y="46"/>
                    <a:pt x="13" y="49"/>
                    <a:pt x="16" y="52"/>
                  </a:cubicBezTo>
                  <a:cubicBezTo>
                    <a:pt x="18" y="54"/>
                    <a:pt x="20" y="56"/>
                    <a:pt x="23" y="57"/>
                  </a:cubicBezTo>
                  <a:cubicBezTo>
                    <a:pt x="26" y="59"/>
                    <a:pt x="29" y="59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61"/>
            <p:cNvSpPr/>
            <p:nvPr/>
          </p:nvSpPr>
          <p:spPr bwMode="auto">
            <a:xfrm>
              <a:off x="7989360" y="3581930"/>
              <a:ext cx="66675" cy="77788"/>
            </a:xfrm>
            <a:custGeom>
              <a:avLst/>
              <a:gdLst>
                <a:gd name="T0" fmla="*/ 21 w 58"/>
                <a:gd name="T1" fmla="*/ 66 h 66"/>
                <a:gd name="T2" fmla="*/ 5 w 58"/>
                <a:gd name="T3" fmla="*/ 59 h 66"/>
                <a:gd name="T4" fmla="*/ 0 w 58"/>
                <a:gd name="T5" fmla="*/ 38 h 66"/>
                <a:gd name="T6" fmla="*/ 0 w 58"/>
                <a:gd name="T7" fmla="*/ 0 h 66"/>
                <a:gd name="T8" fmla="*/ 8 w 58"/>
                <a:gd name="T9" fmla="*/ 0 h 66"/>
                <a:gd name="T10" fmla="*/ 8 w 58"/>
                <a:gd name="T11" fmla="*/ 36 h 66"/>
                <a:gd name="T12" fmla="*/ 23 w 58"/>
                <a:gd name="T13" fmla="*/ 58 h 66"/>
                <a:gd name="T14" fmla="*/ 31 w 58"/>
                <a:gd name="T15" fmla="*/ 57 h 66"/>
                <a:gd name="T16" fmla="*/ 37 w 58"/>
                <a:gd name="T17" fmla="*/ 54 h 66"/>
                <a:gd name="T18" fmla="*/ 43 w 58"/>
                <a:gd name="T19" fmla="*/ 48 h 66"/>
                <a:gd name="T20" fmla="*/ 47 w 58"/>
                <a:gd name="T21" fmla="*/ 41 h 66"/>
                <a:gd name="T22" fmla="*/ 47 w 58"/>
                <a:gd name="T23" fmla="*/ 0 h 66"/>
                <a:gd name="T24" fmla="*/ 55 w 58"/>
                <a:gd name="T25" fmla="*/ 0 h 66"/>
                <a:gd name="T26" fmla="*/ 55 w 58"/>
                <a:gd name="T27" fmla="*/ 54 h 66"/>
                <a:gd name="T28" fmla="*/ 58 w 58"/>
                <a:gd name="T29" fmla="*/ 57 h 66"/>
                <a:gd name="T30" fmla="*/ 58 w 58"/>
                <a:gd name="T31" fmla="*/ 65 h 66"/>
                <a:gd name="T32" fmla="*/ 56 w 58"/>
                <a:gd name="T33" fmla="*/ 65 h 66"/>
                <a:gd name="T34" fmla="*/ 54 w 58"/>
                <a:gd name="T35" fmla="*/ 65 h 66"/>
                <a:gd name="T36" fmla="*/ 50 w 58"/>
                <a:gd name="T37" fmla="*/ 63 h 66"/>
                <a:gd name="T38" fmla="*/ 48 w 58"/>
                <a:gd name="T39" fmla="*/ 57 h 66"/>
                <a:gd name="T40" fmla="*/ 48 w 58"/>
                <a:gd name="T41" fmla="*/ 50 h 66"/>
                <a:gd name="T42" fmla="*/ 36 w 58"/>
                <a:gd name="T43" fmla="*/ 62 h 66"/>
                <a:gd name="T44" fmla="*/ 21 w 58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66">
                  <a:moveTo>
                    <a:pt x="21" y="66"/>
                  </a:moveTo>
                  <a:cubicBezTo>
                    <a:pt x="14" y="66"/>
                    <a:pt x="8" y="63"/>
                    <a:pt x="5" y="59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51"/>
                    <a:pt x="13" y="58"/>
                    <a:pt x="23" y="58"/>
                  </a:cubicBezTo>
                  <a:cubicBezTo>
                    <a:pt x="26" y="58"/>
                    <a:pt x="28" y="58"/>
                    <a:pt x="31" y="57"/>
                  </a:cubicBezTo>
                  <a:cubicBezTo>
                    <a:pt x="33" y="56"/>
                    <a:pt x="35" y="55"/>
                    <a:pt x="37" y="54"/>
                  </a:cubicBezTo>
                  <a:cubicBezTo>
                    <a:pt x="39" y="52"/>
                    <a:pt x="41" y="50"/>
                    <a:pt x="43" y="48"/>
                  </a:cubicBezTo>
                  <a:cubicBezTo>
                    <a:pt x="44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6"/>
                    <a:pt x="56" y="57"/>
                    <a:pt x="58" y="57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4" y="65"/>
                  </a:cubicBezTo>
                  <a:cubicBezTo>
                    <a:pt x="52" y="65"/>
                    <a:pt x="51" y="64"/>
                    <a:pt x="50" y="63"/>
                  </a:cubicBezTo>
                  <a:cubicBezTo>
                    <a:pt x="48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55"/>
                    <a:pt x="41" y="59"/>
                    <a:pt x="36" y="62"/>
                  </a:cubicBezTo>
                  <a:cubicBezTo>
                    <a:pt x="31" y="64"/>
                    <a:pt x="26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62"/>
            <p:cNvSpPr>
              <a:spLocks noEditPoints="1"/>
            </p:cNvSpPr>
            <p:nvPr/>
          </p:nvSpPr>
          <p:spPr bwMode="auto">
            <a:xfrm>
              <a:off x="8070322" y="3580342"/>
              <a:ext cx="74613" cy="79375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9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3 w 64"/>
                <a:gd name="T39" fmla="*/ 60 h 67"/>
                <a:gd name="T40" fmla="*/ 39 w 64"/>
                <a:gd name="T41" fmla="*/ 59 h 67"/>
                <a:gd name="T42" fmla="*/ 45 w 64"/>
                <a:gd name="T43" fmla="*/ 57 h 67"/>
                <a:gd name="T44" fmla="*/ 49 w 64"/>
                <a:gd name="T45" fmla="*/ 53 h 67"/>
                <a:gd name="T46" fmla="*/ 53 w 64"/>
                <a:gd name="T47" fmla="*/ 49 h 67"/>
                <a:gd name="T48" fmla="*/ 60 w 64"/>
                <a:gd name="T49" fmla="*/ 51 h 67"/>
                <a:gd name="T50" fmla="*/ 56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9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9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8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8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3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9" y="56"/>
                    <a:pt x="21" y="57"/>
                    <a:pt x="24" y="59"/>
                  </a:cubicBezTo>
                  <a:cubicBezTo>
                    <a:pt x="27" y="60"/>
                    <a:pt x="30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5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3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8" y="55"/>
                    <a:pt x="56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1" y="15"/>
                    <a:pt x="49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1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10" y="23"/>
                    <a:pt x="9" y="26"/>
                    <a:pt x="9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8190972" y="3580342"/>
              <a:ext cx="61913" cy="79375"/>
            </a:xfrm>
            <a:custGeom>
              <a:avLst/>
              <a:gdLst>
                <a:gd name="T0" fmla="*/ 28 w 53"/>
                <a:gd name="T1" fmla="*/ 67 h 67"/>
                <a:gd name="T2" fmla="*/ 13 w 53"/>
                <a:gd name="T3" fmla="*/ 64 h 67"/>
                <a:gd name="T4" fmla="*/ 0 w 53"/>
                <a:gd name="T5" fmla="*/ 57 h 67"/>
                <a:gd name="T6" fmla="*/ 4 w 53"/>
                <a:gd name="T7" fmla="*/ 51 h 67"/>
                <a:gd name="T8" fmla="*/ 15 w 53"/>
                <a:gd name="T9" fmla="*/ 58 h 67"/>
                <a:gd name="T10" fmla="*/ 27 w 53"/>
                <a:gd name="T11" fmla="*/ 60 h 67"/>
                <a:gd name="T12" fmla="*/ 40 w 53"/>
                <a:gd name="T13" fmla="*/ 57 h 67"/>
                <a:gd name="T14" fmla="*/ 45 w 53"/>
                <a:gd name="T15" fmla="*/ 48 h 67"/>
                <a:gd name="T16" fmla="*/ 43 w 53"/>
                <a:gd name="T17" fmla="*/ 44 h 67"/>
                <a:gd name="T18" fmla="*/ 40 w 53"/>
                <a:gd name="T19" fmla="*/ 40 h 67"/>
                <a:gd name="T20" fmla="*/ 34 w 53"/>
                <a:gd name="T21" fmla="*/ 38 h 67"/>
                <a:gd name="T22" fmla="*/ 25 w 53"/>
                <a:gd name="T23" fmla="*/ 36 h 67"/>
                <a:gd name="T24" fmla="*/ 15 w 53"/>
                <a:gd name="T25" fmla="*/ 33 h 67"/>
                <a:gd name="T26" fmla="*/ 9 w 53"/>
                <a:gd name="T27" fmla="*/ 30 h 67"/>
                <a:gd name="T28" fmla="*/ 5 w 53"/>
                <a:gd name="T29" fmla="*/ 26 h 67"/>
                <a:gd name="T30" fmla="*/ 3 w 53"/>
                <a:gd name="T31" fmla="*/ 19 h 67"/>
                <a:gd name="T32" fmla="*/ 5 w 53"/>
                <a:gd name="T33" fmla="*/ 11 h 67"/>
                <a:gd name="T34" fmla="*/ 10 w 53"/>
                <a:gd name="T35" fmla="*/ 5 h 67"/>
                <a:gd name="T36" fmla="*/ 18 w 53"/>
                <a:gd name="T37" fmla="*/ 1 h 67"/>
                <a:gd name="T38" fmla="*/ 28 w 53"/>
                <a:gd name="T39" fmla="*/ 0 h 67"/>
                <a:gd name="T40" fmla="*/ 41 w 53"/>
                <a:gd name="T41" fmla="*/ 2 h 67"/>
                <a:gd name="T42" fmla="*/ 51 w 53"/>
                <a:gd name="T43" fmla="*/ 8 h 67"/>
                <a:gd name="T44" fmla="*/ 47 w 53"/>
                <a:gd name="T45" fmla="*/ 13 h 67"/>
                <a:gd name="T46" fmla="*/ 38 w 53"/>
                <a:gd name="T47" fmla="*/ 8 h 67"/>
                <a:gd name="T48" fmla="*/ 27 w 53"/>
                <a:gd name="T49" fmla="*/ 6 h 67"/>
                <a:gd name="T50" fmla="*/ 21 w 53"/>
                <a:gd name="T51" fmla="*/ 7 h 67"/>
                <a:gd name="T52" fmla="*/ 16 w 53"/>
                <a:gd name="T53" fmla="*/ 9 h 67"/>
                <a:gd name="T54" fmla="*/ 13 w 53"/>
                <a:gd name="T55" fmla="*/ 13 h 67"/>
                <a:gd name="T56" fmla="*/ 11 w 53"/>
                <a:gd name="T57" fmla="*/ 18 h 67"/>
                <a:gd name="T58" fmla="*/ 12 w 53"/>
                <a:gd name="T59" fmla="*/ 22 h 67"/>
                <a:gd name="T60" fmla="*/ 15 w 53"/>
                <a:gd name="T61" fmla="*/ 25 h 67"/>
                <a:gd name="T62" fmla="*/ 20 w 53"/>
                <a:gd name="T63" fmla="*/ 27 h 67"/>
                <a:gd name="T64" fmla="*/ 28 w 53"/>
                <a:gd name="T65" fmla="*/ 29 h 67"/>
                <a:gd name="T66" fmla="*/ 39 w 53"/>
                <a:gd name="T67" fmla="*/ 32 h 67"/>
                <a:gd name="T68" fmla="*/ 46 w 53"/>
                <a:gd name="T69" fmla="*/ 36 h 67"/>
                <a:gd name="T70" fmla="*/ 51 w 53"/>
                <a:gd name="T71" fmla="*/ 40 h 67"/>
                <a:gd name="T72" fmla="*/ 53 w 53"/>
                <a:gd name="T73" fmla="*/ 47 h 67"/>
                <a:gd name="T74" fmla="*/ 46 w 53"/>
                <a:gd name="T75" fmla="*/ 62 h 67"/>
                <a:gd name="T76" fmla="*/ 28 w 53"/>
                <a:gd name="T7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67">
                  <a:moveTo>
                    <a:pt x="28" y="67"/>
                  </a:moveTo>
                  <a:cubicBezTo>
                    <a:pt x="23" y="67"/>
                    <a:pt x="18" y="66"/>
                    <a:pt x="13" y="64"/>
                  </a:cubicBezTo>
                  <a:cubicBezTo>
                    <a:pt x="8" y="63"/>
                    <a:pt x="4" y="60"/>
                    <a:pt x="0" y="5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8" y="54"/>
                    <a:pt x="12" y="57"/>
                    <a:pt x="15" y="58"/>
                  </a:cubicBezTo>
                  <a:cubicBezTo>
                    <a:pt x="19" y="60"/>
                    <a:pt x="23" y="60"/>
                    <a:pt x="27" y="60"/>
                  </a:cubicBezTo>
                  <a:cubicBezTo>
                    <a:pt x="33" y="60"/>
                    <a:pt x="37" y="59"/>
                    <a:pt x="40" y="57"/>
                  </a:cubicBezTo>
                  <a:cubicBezTo>
                    <a:pt x="43" y="55"/>
                    <a:pt x="45" y="52"/>
                    <a:pt x="45" y="48"/>
                  </a:cubicBezTo>
                  <a:cubicBezTo>
                    <a:pt x="45" y="46"/>
                    <a:pt x="44" y="45"/>
                    <a:pt x="43" y="44"/>
                  </a:cubicBezTo>
                  <a:cubicBezTo>
                    <a:pt x="43" y="42"/>
                    <a:pt x="41" y="41"/>
                    <a:pt x="40" y="40"/>
                  </a:cubicBezTo>
                  <a:cubicBezTo>
                    <a:pt x="38" y="40"/>
                    <a:pt x="36" y="39"/>
                    <a:pt x="34" y="38"/>
                  </a:cubicBezTo>
                  <a:cubicBezTo>
                    <a:pt x="31" y="37"/>
                    <a:pt x="28" y="37"/>
                    <a:pt x="25" y="36"/>
                  </a:cubicBezTo>
                  <a:cubicBezTo>
                    <a:pt x="21" y="35"/>
                    <a:pt x="18" y="34"/>
                    <a:pt x="15" y="33"/>
                  </a:cubicBezTo>
                  <a:cubicBezTo>
                    <a:pt x="13" y="32"/>
                    <a:pt x="10" y="31"/>
                    <a:pt x="9" y="30"/>
                  </a:cubicBezTo>
                  <a:cubicBezTo>
                    <a:pt x="7" y="29"/>
                    <a:pt x="5" y="27"/>
                    <a:pt x="5" y="26"/>
                  </a:cubicBezTo>
                  <a:cubicBezTo>
                    <a:pt x="4" y="24"/>
                    <a:pt x="3" y="22"/>
                    <a:pt x="3" y="19"/>
                  </a:cubicBezTo>
                  <a:cubicBezTo>
                    <a:pt x="3" y="16"/>
                    <a:pt x="4" y="13"/>
                    <a:pt x="5" y="11"/>
                  </a:cubicBezTo>
                  <a:cubicBezTo>
                    <a:pt x="7" y="8"/>
                    <a:pt x="8" y="6"/>
                    <a:pt x="10" y="5"/>
                  </a:cubicBezTo>
                  <a:cubicBezTo>
                    <a:pt x="13" y="3"/>
                    <a:pt x="15" y="2"/>
                    <a:pt x="18" y="1"/>
                  </a:cubicBezTo>
                  <a:cubicBezTo>
                    <a:pt x="21" y="0"/>
                    <a:pt x="24" y="0"/>
                    <a:pt x="28" y="0"/>
                  </a:cubicBezTo>
                  <a:cubicBezTo>
                    <a:pt x="33" y="0"/>
                    <a:pt x="37" y="0"/>
                    <a:pt x="41" y="2"/>
                  </a:cubicBezTo>
                  <a:cubicBezTo>
                    <a:pt x="45" y="4"/>
                    <a:pt x="48" y="6"/>
                    <a:pt x="51" y="8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1"/>
                    <a:pt x="42" y="9"/>
                    <a:pt x="38" y="8"/>
                  </a:cubicBezTo>
                  <a:cubicBezTo>
                    <a:pt x="35" y="7"/>
                    <a:pt x="31" y="6"/>
                    <a:pt x="27" y="6"/>
                  </a:cubicBezTo>
                  <a:cubicBezTo>
                    <a:pt x="25" y="6"/>
                    <a:pt x="23" y="6"/>
                    <a:pt x="21" y="7"/>
                  </a:cubicBezTo>
                  <a:cubicBezTo>
                    <a:pt x="19" y="7"/>
                    <a:pt x="18" y="8"/>
                    <a:pt x="16" y="9"/>
                  </a:cubicBezTo>
                  <a:cubicBezTo>
                    <a:pt x="15" y="10"/>
                    <a:pt x="13" y="11"/>
                    <a:pt x="13" y="13"/>
                  </a:cubicBezTo>
                  <a:cubicBezTo>
                    <a:pt x="12" y="14"/>
                    <a:pt x="11" y="16"/>
                    <a:pt x="11" y="18"/>
                  </a:cubicBezTo>
                  <a:cubicBezTo>
                    <a:pt x="11" y="20"/>
                    <a:pt x="12" y="21"/>
                    <a:pt x="12" y="22"/>
                  </a:cubicBezTo>
                  <a:cubicBezTo>
                    <a:pt x="13" y="23"/>
                    <a:pt x="14" y="24"/>
                    <a:pt x="15" y="25"/>
                  </a:cubicBezTo>
                  <a:cubicBezTo>
                    <a:pt x="16" y="26"/>
                    <a:pt x="18" y="27"/>
                    <a:pt x="20" y="27"/>
                  </a:cubicBezTo>
                  <a:cubicBezTo>
                    <a:pt x="22" y="28"/>
                    <a:pt x="25" y="28"/>
                    <a:pt x="28" y="29"/>
                  </a:cubicBezTo>
                  <a:cubicBezTo>
                    <a:pt x="32" y="30"/>
                    <a:pt x="35" y="31"/>
                    <a:pt x="39" y="32"/>
                  </a:cubicBezTo>
                  <a:cubicBezTo>
                    <a:pt x="42" y="33"/>
                    <a:pt x="44" y="34"/>
                    <a:pt x="46" y="36"/>
                  </a:cubicBezTo>
                  <a:cubicBezTo>
                    <a:pt x="49" y="37"/>
                    <a:pt x="50" y="39"/>
                    <a:pt x="51" y="40"/>
                  </a:cubicBezTo>
                  <a:cubicBezTo>
                    <a:pt x="52" y="42"/>
                    <a:pt x="53" y="45"/>
                    <a:pt x="53" y="47"/>
                  </a:cubicBezTo>
                  <a:cubicBezTo>
                    <a:pt x="53" y="53"/>
                    <a:pt x="51" y="58"/>
                    <a:pt x="46" y="62"/>
                  </a:cubicBezTo>
                  <a:cubicBezTo>
                    <a:pt x="41" y="65"/>
                    <a:pt x="35" y="67"/>
                    <a:pt x="28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64"/>
            <p:cNvSpPr>
              <a:spLocks noEditPoints="1"/>
            </p:cNvSpPr>
            <p:nvPr/>
          </p:nvSpPr>
          <p:spPr bwMode="auto">
            <a:xfrm>
              <a:off x="8270347" y="3551767"/>
              <a:ext cx="9525" cy="106363"/>
            </a:xfrm>
            <a:custGeom>
              <a:avLst/>
              <a:gdLst>
                <a:gd name="T0" fmla="*/ 0 w 6"/>
                <a:gd name="T1" fmla="*/ 67 h 67"/>
                <a:gd name="T2" fmla="*/ 0 w 6"/>
                <a:gd name="T3" fmla="*/ 19 h 67"/>
                <a:gd name="T4" fmla="*/ 6 w 6"/>
                <a:gd name="T5" fmla="*/ 19 h 67"/>
                <a:gd name="T6" fmla="*/ 6 w 6"/>
                <a:gd name="T7" fmla="*/ 67 h 67"/>
                <a:gd name="T8" fmla="*/ 0 w 6"/>
                <a:gd name="T9" fmla="*/ 67 h 67"/>
                <a:gd name="T10" fmla="*/ 0 w 6"/>
                <a:gd name="T11" fmla="*/ 67 h 67"/>
                <a:gd name="T12" fmla="*/ 0 w 6"/>
                <a:gd name="T13" fmla="*/ 8 h 67"/>
                <a:gd name="T14" fmla="*/ 0 w 6"/>
                <a:gd name="T15" fmla="*/ 0 h 67"/>
                <a:gd name="T16" fmla="*/ 6 w 6"/>
                <a:gd name="T17" fmla="*/ 0 h 67"/>
                <a:gd name="T18" fmla="*/ 6 w 6"/>
                <a:gd name="T19" fmla="*/ 8 h 67"/>
                <a:gd name="T20" fmla="*/ 0 w 6"/>
                <a:gd name="T21" fmla="*/ 8 h 67"/>
                <a:gd name="T22" fmla="*/ 0 w 6"/>
                <a:gd name="T23" fmla="*/ 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7">
                  <a:moveTo>
                    <a:pt x="0" y="67"/>
                  </a:moveTo>
                  <a:lnTo>
                    <a:pt x="0" y="19"/>
                  </a:lnTo>
                  <a:lnTo>
                    <a:pt x="6" y="19"/>
                  </a:lnTo>
                  <a:lnTo>
                    <a:pt x="6" y="67"/>
                  </a:lnTo>
                  <a:lnTo>
                    <a:pt x="0" y="67"/>
                  </a:lnTo>
                  <a:lnTo>
                    <a:pt x="0" y="67"/>
                  </a:lnTo>
                  <a:close/>
                  <a:moveTo>
                    <a:pt x="0" y="8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8294160" y="3556530"/>
              <a:ext cx="44450" cy="101600"/>
            </a:xfrm>
            <a:custGeom>
              <a:avLst/>
              <a:gdLst>
                <a:gd name="T0" fmla="*/ 37 w 37"/>
                <a:gd name="T1" fmla="*/ 83 h 87"/>
                <a:gd name="T2" fmla="*/ 35 w 37"/>
                <a:gd name="T3" fmla="*/ 84 h 87"/>
                <a:gd name="T4" fmla="*/ 31 w 37"/>
                <a:gd name="T5" fmla="*/ 86 h 87"/>
                <a:gd name="T6" fmla="*/ 27 w 37"/>
                <a:gd name="T7" fmla="*/ 87 h 87"/>
                <a:gd name="T8" fmla="*/ 22 w 37"/>
                <a:gd name="T9" fmla="*/ 87 h 87"/>
                <a:gd name="T10" fmla="*/ 17 w 37"/>
                <a:gd name="T11" fmla="*/ 87 h 87"/>
                <a:gd name="T12" fmla="*/ 13 w 37"/>
                <a:gd name="T13" fmla="*/ 84 h 87"/>
                <a:gd name="T14" fmla="*/ 10 w 37"/>
                <a:gd name="T15" fmla="*/ 80 h 87"/>
                <a:gd name="T16" fmla="*/ 8 w 37"/>
                <a:gd name="T17" fmla="*/ 75 h 87"/>
                <a:gd name="T18" fmla="*/ 8 w 37"/>
                <a:gd name="T19" fmla="*/ 29 h 87"/>
                <a:gd name="T20" fmla="*/ 0 w 37"/>
                <a:gd name="T21" fmla="*/ 29 h 87"/>
                <a:gd name="T22" fmla="*/ 0 w 37"/>
                <a:gd name="T23" fmla="*/ 22 h 87"/>
                <a:gd name="T24" fmla="*/ 8 w 37"/>
                <a:gd name="T25" fmla="*/ 22 h 87"/>
                <a:gd name="T26" fmla="*/ 8 w 37"/>
                <a:gd name="T27" fmla="*/ 0 h 87"/>
                <a:gd name="T28" fmla="*/ 17 w 37"/>
                <a:gd name="T29" fmla="*/ 0 h 87"/>
                <a:gd name="T30" fmla="*/ 17 w 37"/>
                <a:gd name="T31" fmla="*/ 22 h 87"/>
                <a:gd name="T32" fmla="*/ 32 w 37"/>
                <a:gd name="T33" fmla="*/ 22 h 87"/>
                <a:gd name="T34" fmla="*/ 32 w 37"/>
                <a:gd name="T35" fmla="*/ 29 h 87"/>
                <a:gd name="T36" fmla="*/ 17 w 37"/>
                <a:gd name="T37" fmla="*/ 29 h 87"/>
                <a:gd name="T38" fmla="*/ 17 w 37"/>
                <a:gd name="T39" fmla="*/ 73 h 87"/>
                <a:gd name="T40" fmla="*/ 19 w 37"/>
                <a:gd name="T41" fmla="*/ 78 h 87"/>
                <a:gd name="T42" fmla="*/ 25 w 37"/>
                <a:gd name="T43" fmla="*/ 79 h 87"/>
                <a:gd name="T44" fmla="*/ 31 w 37"/>
                <a:gd name="T45" fmla="*/ 78 h 87"/>
                <a:gd name="T46" fmla="*/ 35 w 37"/>
                <a:gd name="T47" fmla="*/ 77 h 87"/>
                <a:gd name="T48" fmla="*/ 37 w 37"/>
                <a:gd name="T4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87">
                  <a:moveTo>
                    <a:pt x="37" y="83"/>
                  </a:moveTo>
                  <a:cubicBezTo>
                    <a:pt x="36" y="84"/>
                    <a:pt x="36" y="84"/>
                    <a:pt x="35" y="84"/>
                  </a:cubicBezTo>
                  <a:cubicBezTo>
                    <a:pt x="34" y="85"/>
                    <a:pt x="33" y="85"/>
                    <a:pt x="31" y="86"/>
                  </a:cubicBezTo>
                  <a:cubicBezTo>
                    <a:pt x="30" y="86"/>
                    <a:pt x="29" y="87"/>
                    <a:pt x="27" y="87"/>
                  </a:cubicBezTo>
                  <a:cubicBezTo>
                    <a:pt x="26" y="87"/>
                    <a:pt x="24" y="87"/>
                    <a:pt x="22" y="87"/>
                  </a:cubicBezTo>
                  <a:cubicBezTo>
                    <a:pt x="20" y="87"/>
                    <a:pt x="19" y="87"/>
                    <a:pt x="17" y="87"/>
                  </a:cubicBezTo>
                  <a:cubicBezTo>
                    <a:pt x="15" y="86"/>
                    <a:pt x="14" y="85"/>
                    <a:pt x="13" y="84"/>
                  </a:cubicBezTo>
                  <a:cubicBezTo>
                    <a:pt x="11" y="83"/>
                    <a:pt x="10" y="82"/>
                    <a:pt x="10" y="80"/>
                  </a:cubicBezTo>
                  <a:cubicBezTo>
                    <a:pt x="9" y="79"/>
                    <a:pt x="8" y="77"/>
                    <a:pt x="8" y="75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7" y="75"/>
                    <a:pt x="18" y="77"/>
                    <a:pt x="19" y="78"/>
                  </a:cubicBezTo>
                  <a:cubicBezTo>
                    <a:pt x="21" y="79"/>
                    <a:pt x="23" y="79"/>
                    <a:pt x="25" y="79"/>
                  </a:cubicBezTo>
                  <a:cubicBezTo>
                    <a:pt x="27" y="79"/>
                    <a:pt x="29" y="79"/>
                    <a:pt x="31" y="78"/>
                  </a:cubicBezTo>
                  <a:cubicBezTo>
                    <a:pt x="33" y="78"/>
                    <a:pt x="34" y="77"/>
                    <a:pt x="35" y="77"/>
                  </a:cubicBezTo>
                  <a:cubicBezTo>
                    <a:pt x="37" y="83"/>
                    <a:pt x="37" y="83"/>
                    <a:pt x="37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66"/>
            <p:cNvSpPr>
              <a:spLocks noEditPoints="1"/>
            </p:cNvSpPr>
            <p:nvPr/>
          </p:nvSpPr>
          <p:spPr bwMode="auto">
            <a:xfrm>
              <a:off x="8381472" y="3580342"/>
              <a:ext cx="68263" cy="79375"/>
            </a:xfrm>
            <a:custGeom>
              <a:avLst/>
              <a:gdLst>
                <a:gd name="T0" fmla="*/ 21 w 58"/>
                <a:gd name="T1" fmla="*/ 67 h 67"/>
                <a:gd name="T2" fmla="*/ 13 w 58"/>
                <a:gd name="T3" fmla="*/ 65 h 67"/>
                <a:gd name="T4" fmla="*/ 6 w 58"/>
                <a:gd name="T5" fmla="*/ 61 h 67"/>
                <a:gd name="T6" fmla="*/ 2 w 58"/>
                <a:gd name="T7" fmla="*/ 55 h 67"/>
                <a:gd name="T8" fmla="*/ 0 w 58"/>
                <a:gd name="T9" fmla="*/ 47 h 67"/>
                <a:gd name="T10" fmla="*/ 2 w 58"/>
                <a:gd name="T11" fmla="*/ 39 h 67"/>
                <a:gd name="T12" fmla="*/ 7 w 58"/>
                <a:gd name="T13" fmla="*/ 33 h 67"/>
                <a:gd name="T14" fmla="*/ 16 w 58"/>
                <a:gd name="T15" fmla="*/ 29 h 67"/>
                <a:gd name="T16" fmla="*/ 27 w 58"/>
                <a:gd name="T17" fmla="*/ 27 h 67"/>
                <a:gd name="T18" fmla="*/ 37 w 58"/>
                <a:gd name="T19" fmla="*/ 28 h 67"/>
                <a:gd name="T20" fmla="*/ 46 w 58"/>
                <a:gd name="T21" fmla="*/ 31 h 67"/>
                <a:gd name="T22" fmla="*/ 46 w 58"/>
                <a:gd name="T23" fmla="*/ 25 h 67"/>
                <a:gd name="T24" fmla="*/ 41 w 58"/>
                <a:gd name="T25" fmla="*/ 11 h 67"/>
                <a:gd name="T26" fmla="*/ 28 w 58"/>
                <a:gd name="T27" fmla="*/ 6 h 67"/>
                <a:gd name="T28" fmla="*/ 18 w 58"/>
                <a:gd name="T29" fmla="*/ 8 h 67"/>
                <a:gd name="T30" fmla="*/ 7 w 58"/>
                <a:gd name="T31" fmla="*/ 14 h 67"/>
                <a:gd name="T32" fmla="*/ 4 w 58"/>
                <a:gd name="T33" fmla="*/ 8 h 67"/>
                <a:gd name="T34" fmla="*/ 28 w 58"/>
                <a:gd name="T35" fmla="*/ 0 h 67"/>
                <a:gd name="T36" fmla="*/ 48 w 58"/>
                <a:gd name="T37" fmla="*/ 7 h 67"/>
                <a:gd name="T38" fmla="*/ 55 w 58"/>
                <a:gd name="T39" fmla="*/ 25 h 67"/>
                <a:gd name="T40" fmla="*/ 55 w 58"/>
                <a:gd name="T41" fmla="*/ 55 h 67"/>
                <a:gd name="T42" fmla="*/ 58 w 58"/>
                <a:gd name="T43" fmla="*/ 58 h 67"/>
                <a:gd name="T44" fmla="*/ 58 w 58"/>
                <a:gd name="T45" fmla="*/ 66 h 67"/>
                <a:gd name="T46" fmla="*/ 54 w 58"/>
                <a:gd name="T47" fmla="*/ 66 h 67"/>
                <a:gd name="T48" fmla="*/ 49 w 58"/>
                <a:gd name="T49" fmla="*/ 64 h 67"/>
                <a:gd name="T50" fmla="*/ 48 w 58"/>
                <a:gd name="T51" fmla="*/ 60 h 67"/>
                <a:gd name="T52" fmla="*/ 47 w 58"/>
                <a:gd name="T53" fmla="*/ 55 h 67"/>
                <a:gd name="T54" fmla="*/ 36 w 58"/>
                <a:gd name="T55" fmla="*/ 64 h 67"/>
                <a:gd name="T56" fmla="*/ 21 w 58"/>
                <a:gd name="T57" fmla="*/ 67 h 67"/>
                <a:gd name="T58" fmla="*/ 23 w 58"/>
                <a:gd name="T59" fmla="*/ 60 h 67"/>
                <a:gd name="T60" fmla="*/ 36 w 58"/>
                <a:gd name="T61" fmla="*/ 58 h 67"/>
                <a:gd name="T62" fmla="*/ 44 w 58"/>
                <a:gd name="T63" fmla="*/ 51 h 67"/>
                <a:gd name="T64" fmla="*/ 46 w 58"/>
                <a:gd name="T65" fmla="*/ 49 h 67"/>
                <a:gd name="T66" fmla="*/ 46 w 58"/>
                <a:gd name="T67" fmla="*/ 46 h 67"/>
                <a:gd name="T68" fmla="*/ 46 w 58"/>
                <a:gd name="T69" fmla="*/ 36 h 67"/>
                <a:gd name="T70" fmla="*/ 37 w 58"/>
                <a:gd name="T71" fmla="*/ 33 h 67"/>
                <a:gd name="T72" fmla="*/ 28 w 58"/>
                <a:gd name="T73" fmla="*/ 32 h 67"/>
                <a:gd name="T74" fmla="*/ 14 w 58"/>
                <a:gd name="T75" fmla="*/ 36 h 67"/>
                <a:gd name="T76" fmla="*/ 8 w 58"/>
                <a:gd name="T77" fmla="*/ 46 h 67"/>
                <a:gd name="T78" fmla="*/ 9 w 58"/>
                <a:gd name="T79" fmla="*/ 52 h 67"/>
                <a:gd name="T80" fmla="*/ 12 w 58"/>
                <a:gd name="T81" fmla="*/ 56 h 67"/>
                <a:gd name="T82" fmla="*/ 17 w 58"/>
                <a:gd name="T83" fmla="*/ 59 h 67"/>
                <a:gd name="T84" fmla="*/ 23 w 58"/>
                <a:gd name="T8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67">
                  <a:moveTo>
                    <a:pt x="21" y="67"/>
                  </a:moveTo>
                  <a:cubicBezTo>
                    <a:pt x="18" y="67"/>
                    <a:pt x="16" y="66"/>
                    <a:pt x="13" y="65"/>
                  </a:cubicBezTo>
                  <a:cubicBezTo>
                    <a:pt x="10" y="64"/>
                    <a:pt x="8" y="63"/>
                    <a:pt x="6" y="61"/>
                  </a:cubicBezTo>
                  <a:cubicBezTo>
                    <a:pt x="4" y="59"/>
                    <a:pt x="3" y="57"/>
                    <a:pt x="2" y="55"/>
                  </a:cubicBezTo>
                  <a:cubicBezTo>
                    <a:pt x="0" y="52"/>
                    <a:pt x="0" y="49"/>
                    <a:pt x="0" y="47"/>
                  </a:cubicBezTo>
                  <a:cubicBezTo>
                    <a:pt x="0" y="44"/>
                    <a:pt x="1" y="41"/>
                    <a:pt x="2" y="39"/>
                  </a:cubicBezTo>
                  <a:cubicBezTo>
                    <a:pt x="3" y="36"/>
                    <a:pt x="5" y="34"/>
                    <a:pt x="7" y="33"/>
                  </a:cubicBezTo>
                  <a:cubicBezTo>
                    <a:pt x="10" y="31"/>
                    <a:pt x="13" y="30"/>
                    <a:pt x="16" y="29"/>
                  </a:cubicBezTo>
                  <a:cubicBezTo>
                    <a:pt x="19" y="28"/>
                    <a:pt x="23" y="27"/>
                    <a:pt x="27" y="27"/>
                  </a:cubicBezTo>
                  <a:cubicBezTo>
                    <a:pt x="30" y="27"/>
                    <a:pt x="34" y="27"/>
                    <a:pt x="37" y="28"/>
                  </a:cubicBezTo>
                  <a:cubicBezTo>
                    <a:pt x="40" y="29"/>
                    <a:pt x="44" y="29"/>
                    <a:pt x="46" y="3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19"/>
                    <a:pt x="45" y="14"/>
                    <a:pt x="41" y="11"/>
                  </a:cubicBezTo>
                  <a:cubicBezTo>
                    <a:pt x="38" y="8"/>
                    <a:pt x="34" y="6"/>
                    <a:pt x="28" y="6"/>
                  </a:cubicBezTo>
                  <a:cubicBezTo>
                    <a:pt x="25" y="6"/>
                    <a:pt x="21" y="7"/>
                    <a:pt x="18" y="8"/>
                  </a:cubicBezTo>
                  <a:cubicBezTo>
                    <a:pt x="14" y="9"/>
                    <a:pt x="11" y="11"/>
                    <a:pt x="7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2"/>
                    <a:pt x="21" y="0"/>
                    <a:pt x="28" y="0"/>
                  </a:cubicBezTo>
                  <a:cubicBezTo>
                    <a:pt x="37" y="0"/>
                    <a:pt x="43" y="2"/>
                    <a:pt x="48" y="7"/>
                  </a:cubicBezTo>
                  <a:cubicBezTo>
                    <a:pt x="52" y="11"/>
                    <a:pt x="55" y="17"/>
                    <a:pt x="55" y="2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7"/>
                    <a:pt x="56" y="58"/>
                    <a:pt x="58" y="5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6" y="66"/>
                    <a:pt x="55" y="66"/>
                    <a:pt x="54" y="66"/>
                  </a:cubicBezTo>
                  <a:cubicBezTo>
                    <a:pt x="52" y="66"/>
                    <a:pt x="51" y="65"/>
                    <a:pt x="49" y="64"/>
                  </a:cubicBezTo>
                  <a:cubicBezTo>
                    <a:pt x="48" y="63"/>
                    <a:pt x="48" y="62"/>
                    <a:pt x="48" y="6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4" y="59"/>
                    <a:pt x="41" y="62"/>
                    <a:pt x="36" y="64"/>
                  </a:cubicBezTo>
                  <a:cubicBezTo>
                    <a:pt x="31" y="66"/>
                    <a:pt x="27" y="67"/>
                    <a:pt x="21" y="67"/>
                  </a:cubicBezTo>
                  <a:close/>
                  <a:moveTo>
                    <a:pt x="23" y="60"/>
                  </a:moveTo>
                  <a:cubicBezTo>
                    <a:pt x="28" y="60"/>
                    <a:pt x="32" y="60"/>
                    <a:pt x="36" y="58"/>
                  </a:cubicBezTo>
                  <a:cubicBezTo>
                    <a:pt x="39" y="56"/>
                    <a:pt x="42" y="54"/>
                    <a:pt x="44" y="51"/>
                  </a:cubicBezTo>
                  <a:cubicBezTo>
                    <a:pt x="45" y="51"/>
                    <a:pt x="45" y="50"/>
                    <a:pt x="46" y="49"/>
                  </a:cubicBezTo>
                  <a:cubicBezTo>
                    <a:pt x="46" y="48"/>
                    <a:pt x="46" y="47"/>
                    <a:pt x="46" y="4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3" y="35"/>
                    <a:pt x="40" y="34"/>
                    <a:pt x="37" y="33"/>
                  </a:cubicBezTo>
                  <a:cubicBezTo>
                    <a:pt x="34" y="33"/>
                    <a:pt x="31" y="32"/>
                    <a:pt x="28" y="32"/>
                  </a:cubicBezTo>
                  <a:cubicBezTo>
                    <a:pt x="22" y="32"/>
                    <a:pt x="17" y="34"/>
                    <a:pt x="14" y="36"/>
                  </a:cubicBezTo>
                  <a:cubicBezTo>
                    <a:pt x="10" y="39"/>
                    <a:pt x="8" y="42"/>
                    <a:pt x="8" y="46"/>
                  </a:cubicBezTo>
                  <a:cubicBezTo>
                    <a:pt x="8" y="48"/>
                    <a:pt x="8" y="50"/>
                    <a:pt x="9" y="52"/>
                  </a:cubicBezTo>
                  <a:cubicBezTo>
                    <a:pt x="10" y="53"/>
                    <a:pt x="11" y="55"/>
                    <a:pt x="12" y="56"/>
                  </a:cubicBezTo>
                  <a:cubicBezTo>
                    <a:pt x="14" y="57"/>
                    <a:pt x="15" y="58"/>
                    <a:pt x="17" y="59"/>
                  </a:cubicBezTo>
                  <a:cubicBezTo>
                    <a:pt x="19" y="60"/>
                    <a:pt x="21" y="60"/>
                    <a:pt x="23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67"/>
            <p:cNvSpPr/>
            <p:nvPr/>
          </p:nvSpPr>
          <p:spPr bwMode="auto">
            <a:xfrm>
              <a:off x="8467197" y="3580342"/>
              <a:ext cx="112713" cy="77788"/>
            </a:xfrm>
            <a:custGeom>
              <a:avLst/>
              <a:gdLst>
                <a:gd name="T0" fmla="*/ 96 w 96"/>
                <a:gd name="T1" fmla="*/ 66 h 66"/>
                <a:gd name="T2" fmla="*/ 88 w 96"/>
                <a:gd name="T3" fmla="*/ 66 h 66"/>
                <a:gd name="T4" fmla="*/ 88 w 96"/>
                <a:gd name="T5" fmla="*/ 29 h 66"/>
                <a:gd name="T6" fmla="*/ 84 w 96"/>
                <a:gd name="T7" fmla="*/ 13 h 66"/>
                <a:gd name="T8" fmla="*/ 74 w 96"/>
                <a:gd name="T9" fmla="*/ 7 h 66"/>
                <a:gd name="T10" fmla="*/ 67 w 96"/>
                <a:gd name="T11" fmla="*/ 9 h 66"/>
                <a:gd name="T12" fmla="*/ 60 w 96"/>
                <a:gd name="T13" fmla="*/ 13 h 66"/>
                <a:gd name="T14" fmla="*/ 55 w 96"/>
                <a:gd name="T15" fmla="*/ 19 h 66"/>
                <a:gd name="T16" fmla="*/ 52 w 96"/>
                <a:gd name="T17" fmla="*/ 26 h 66"/>
                <a:gd name="T18" fmla="*/ 52 w 96"/>
                <a:gd name="T19" fmla="*/ 66 h 66"/>
                <a:gd name="T20" fmla="*/ 44 w 96"/>
                <a:gd name="T21" fmla="*/ 66 h 66"/>
                <a:gd name="T22" fmla="*/ 44 w 96"/>
                <a:gd name="T23" fmla="*/ 29 h 66"/>
                <a:gd name="T24" fmla="*/ 40 w 96"/>
                <a:gd name="T25" fmla="*/ 13 h 66"/>
                <a:gd name="T26" fmla="*/ 30 w 96"/>
                <a:gd name="T27" fmla="*/ 7 h 66"/>
                <a:gd name="T28" fmla="*/ 17 w 96"/>
                <a:gd name="T29" fmla="*/ 12 h 66"/>
                <a:gd name="T30" fmla="*/ 8 w 96"/>
                <a:gd name="T31" fmla="*/ 26 h 66"/>
                <a:gd name="T32" fmla="*/ 8 w 96"/>
                <a:gd name="T33" fmla="*/ 66 h 66"/>
                <a:gd name="T34" fmla="*/ 0 w 96"/>
                <a:gd name="T35" fmla="*/ 66 h 66"/>
                <a:gd name="T36" fmla="*/ 0 w 96"/>
                <a:gd name="T37" fmla="*/ 1 h 66"/>
                <a:gd name="T38" fmla="*/ 8 w 96"/>
                <a:gd name="T39" fmla="*/ 1 h 66"/>
                <a:gd name="T40" fmla="*/ 8 w 96"/>
                <a:gd name="T41" fmla="*/ 15 h 66"/>
                <a:gd name="T42" fmla="*/ 18 w 96"/>
                <a:gd name="T43" fmla="*/ 4 h 66"/>
                <a:gd name="T44" fmla="*/ 32 w 96"/>
                <a:gd name="T45" fmla="*/ 0 h 66"/>
                <a:gd name="T46" fmla="*/ 45 w 96"/>
                <a:gd name="T47" fmla="*/ 4 h 66"/>
                <a:gd name="T48" fmla="*/ 52 w 96"/>
                <a:gd name="T49" fmla="*/ 16 h 66"/>
                <a:gd name="T50" fmla="*/ 77 w 96"/>
                <a:gd name="T51" fmla="*/ 0 h 66"/>
                <a:gd name="T52" fmla="*/ 86 w 96"/>
                <a:gd name="T53" fmla="*/ 2 h 66"/>
                <a:gd name="T54" fmla="*/ 92 w 96"/>
                <a:gd name="T55" fmla="*/ 7 h 66"/>
                <a:gd name="T56" fmla="*/ 95 w 96"/>
                <a:gd name="T57" fmla="*/ 16 h 66"/>
                <a:gd name="T58" fmla="*/ 96 w 96"/>
                <a:gd name="T59" fmla="*/ 28 h 66"/>
                <a:gd name="T60" fmla="*/ 96 w 96"/>
                <a:gd name="T6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66">
                  <a:moveTo>
                    <a:pt x="96" y="66"/>
                  </a:moveTo>
                  <a:cubicBezTo>
                    <a:pt x="88" y="66"/>
                    <a:pt x="88" y="66"/>
                    <a:pt x="88" y="6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2"/>
                    <a:pt x="87" y="16"/>
                    <a:pt x="84" y="13"/>
                  </a:cubicBezTo>
                  <a:cubicBezTo>
                    <a:pt x="82" y="9"/>
                    <a:pt x="78" y="7"/>
                    <a:pt x="74" y="7"/>
                  </a:cubicBezTo>
                  <a:cubicBezTo>
                    <a:pt x="71" y="7"/>
                    <a:pt x="69" y="8"/>
                    <a:pt x="67" y="9"/>
                  </a:cubicBezTo>
                  <a:cubicBezTo>
                    <a:pt x="64" y="10"/>
                    <a:pt x="62" y="11"/>
                    <a:pt x="60" y="13"/>
                  </a:cubicBezTo>
                  <a:cubicBezTo>
                    <a:pt x="59" y="14"/>
                    <a:pt x="57" y="16"/>
                    <a:pt x="55" y="19"/>
                  </a:cubicBezTo>
                  <a:cubicBezTo>
                    <a:pt x="54" y="21"/>
                    <a:pt x="53" y="23"/>
                    <a:pt x="52" y="2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2"/>
                    <a:pt x="43" y="16"/>
                    <a:pt x="40" y="13"/>
                  </a:cubicBezTo>
                  <a:cubicBezTo>
                    <a:pt x="38" y="9"/>
                    <a:pt x="34" y="7"/>
                    <a:pt x="30" y="7"/>
                  </a:cubicBezTo>
                  <a:cubicBezTo>
                    <a:pt x="25" y="7"/>
                    <a:pt x="20" y="9"/>
                    <a:pt x="17" y="12"/>
                  </a:cubicBezTo>
                  <a:cubicBezTo>
                    <a:pt x="13" y="16"/>
                    <a:pt x="10" y="20"/>
                    <a:pt x="8" y="2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0"/>
                    <a:pt x="14" y="7"/>
                    <a:pt x="18" y="4"/>
                  </a:cubicBezTo>
                  <a:cubicBezTo>
                    <a:pt x="22" y="1"/>
                    <a:pt x="27" y="0"/>
                    <a:pt x="32" y="0"/>
                  </a:cubicBezTo>
                  <a:cubicBezTo>
                    <a:pt x="38" y="0"/>
                    <a:pt x="42" y="1"/>
                    <a:pt x="45" y="4"/>
                  </a:cubicBezTo>
                  <a:cubicBezTo>
                    <a:pt x="49" y="7"/>
                    <a:pt x="51" y="11"/>
                    <a:pt x="52" y="16"/>
                  </a:cubicBezTo>
                  <a:cubicBezTo>
                    <a:pt x="58" y="5"/>
                    <a:pt x="66" y="0"/>
                    <a:pt x="77" y="0"/>
                  </a:cubicBezTo>
                  <a:cubicBezTo>
                    <a:pt x="80" y="0"/>
                    <a:pt x="83" y="0"/>
                    <a:pt x="86" y="2"/>
                  </a:cubicBezTo>
                  <a:cubicBezTo>
                    <a:pt x="88" y="3"/>
                    <a:pt x="90" y="5"/>
                    <a:pt x="92" y="7"/>
                  </a:cubicBezTo>
                  <a:cubicBezTo>
                    <a:pt x="93" y="10"/>
                    <a:pt x="95" y="13"/>
                    <a:pt x="95" y="16"/>
                  </a:cubicBezTo>
                  <a:cubicBezTo>
                    <a:pt x="96" y="20"/>
                    <a:pt x="96" y="23"/>
                    <a:pt x="96" y="28"/>
                  </a:cubicBezTo>
                  <a:cubicBezTo>
                    <a:pt x="96" y="66"/>
                    <a:pt x="96" y="66"/>
                    <a:pt x="96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68"/>
            <p:cNvSpPr>
              <a:spLocks noEditPoints="1"/>
            </p:cNvSpPr>
            <p:nvPr/>
          </p:nvSpPr>
          <p:spPr bwMode="auto">
            <a:xfrm>
              <a:off x="8595785" y="3580342"/>
              <a:ext cx="74613" cy="79375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9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3 w 64"/>
                <a:gd name="T39" fmla="*/ 60 h 67"/>
                <a:gd name="T40" fmla="*/ 39 w 64"/>
                <a:gd name="T41" fmla="*/ 59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6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4" y="59"/>
                  </a:cubicBezTo>
                  <a:cubicBezTo>
                    <a:pt x="26" y="60"/>
                    <a:pt x="29" y="60"/>
                    <a:pt x="33" y="60"/>
                  </a:cubicBezTo>
                  <a:cubicBezTo>
                    <a:pt x="35" y="60"/>
                    <a:pt x="37" y="60"/>
                    <a:pt x="39" y="59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6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1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9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69"/>
            <p:cNvSpPr/>
            <p:nvPr/>
          </p:nvSpPr>
          <p:spPr bwMode="auto">
            <a:xfrm>
              <a:off x="8678335" y="3556530"/>
              <a:ext cx="44450" cy="101600"/>
            </a:xfrm>
            <a:custGeom>
              <a:avLst/>
              <a:gdLst>
                <a:gd name="T0" fmla="*/ 38 w 38"/>
                <a:gd name="T1" fmla="*/ 83 h 87"/>
                <a:gd name="T2" fmla="*/ 36 w 38"/>
                <a:gd name="T3" fmla="*/ 84 h 87"/>
                <a:gd name="T4" fmla="*/ 32 w 38"/>
                <a:gd name="T5" fmla="*/ 86 h 87"/>
                <a:gd name="T6" fmla="*/ 28 w 38"/>
                <a:gd name="T7" fmla="*/ 87 h 87"/>
                <a:gd name="T8" fmla="*/ 23 w 38"/>
                <a:gd name="T9" fmla="*/ 87 h 87"/>
                <a:gd name="T10" fmla="*/ 18 w 38"/>
                <a:gd name="T11" fmla="*/ 87 h 87"/>
                <a:gd name="T12" fmla="*/ 14 w 38"/>
                <a:gd name="T13" fmla="*/ 84 h 87"/>
                <a:gd name="T14" fmla="*/ 11 w 38"/>
                <a:gd name="T15" fmla="*/ 80 h 87"/>
                <a:gd name="T16" fmla="*/ 9 w 38"/>
                <a:gd name="T17" fmla="*/ 75 h 87"/>
                <a:gd name="T18" fmla="*/ 9 w 38"/>
                <a:gd name="T19" fmla="*/ 29 h 87"/>
                <a:gd name="T20" fmla="*/ 0 w 38"/>
                <a:gd name="T21" fmla="*/ 29 h 87"/>
                <a:gd name="T22" fmla="*/ 0 w 38"/>
                <a:gd name="T23" fmla="*/ 22 h 87"/>
                <a:gd name="T24" fmla="*/ 9 w 38"/>
                <a:gd name="T25" fmla="*/ 22 h 87"/>
                <a:gd name="T26" fmla="*/ 9 w 38"/>
                <a:gd name="T27" fmla="*/ 0 h 87"/>
                <a:gd name="T28" fmla="*/ 18 w 38"/>
                <a:gd name="T29" fmla="*/ 0 h 87"/>
                <a:gd name="T30" fmla="*/ 18 w 38"/>
                <a:gd name="T31" fmla="*/ 22 h 87"/>
                <a:gd name="T32" fmla="*/ 33 w 38"/>
                <a:gd name="T33" fmla="*/ 22 h 87"/>
                <a:gd name="T34" fmla="*/ 33 w 38"/>
                <a:gd name="T35" fmla="*/ 29 h 87"/>
                <a:gd name="T36" fmla="*/ 18 w 38"/>
                <a:gd name="T37" fmla="*/ 29 h 87"/>
                <a:gd name="T38" fmla="*/ 18 w 38"/>
                <a:gd name="T39" fmla="*/ 73 h 87"/>
                <a:gd name="T40" fmla="*/ 20 w 38"/>
                <a:gd name="T41" fmla="*/ 78 h 87"/>
                <a:gd name="T42" fmla="*/ 26 w 38"/>
                <a:gd name="T43" fmla="*/ 79 h 87"/>
                <a:gd name="T44" fmla="*/ 32 w 38"/>
                <a:gd name="T45" fmla="*/ 78 h 87"/>
                <a:gd name="T46" fmla="*/ 36 w 38"/>
                <a:gd name="T47" fmla="*/ 77 h 87"/>
                <a:gd name="T48" fmla="*/ 38 w 38"/>
                <a:gd name="T4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87">
                  <a:moveTo>
                    <a:pt x="38" y="83"/>
                  </a:moveTo>
                  <a:cubicBezTo>
                    <a:pt x="37" y="84"/>
                    <a:pt x="37" y="84"/>
                    <a:pt x="36" y="84"/>
                  </a:cubicBezTo>
                  <a:cubicBezTo>
                    <a:pt x="35" y="85"/>
                    <a:pt x="34" y="85"/>
                    <a:pt x="32" y="86"/>
                  </a:cubicBezTo>
                  <a:cubicBezTo>
                    <a:pt x="31" y="86"/>
                    <a:pt x="30" y="87"/>
                    <a:pt x="28" y="87"/>
                  </a:cubicBezTo>
                  <a:cubicBezTo>
                    <a:pt x="27" y="87"/>
                    <a:pt x="25" y="87"/>
                    <a:pt x="23" y="87"/>
                  </a:cubicBezTo>
                  <a:cubicBezTo>
                    <a:pt x="21" y="87"/>
                    <a:pt x="20" y="87"/>
                    <a:pt x="18" y="87"/>
                  </a:cubicBezTo>
                  <a:cubicBezTo>
                    <a:pt x="16" y="86"/>
                    <a:pt x="15" y="85"/>
                    <a:pt x="14" y="84"/>
                  </a:cubicBezTo>
                  <a:cubicBezTo>
                    <a:pt x="12" y="83"/>
                    <a:pt x="11" y="82"/>
                    <a:pt x="11" y="80"/>
                  </a:cubicBezTo>
                  <a:cubicBezTo>
                    <a:pt x="10" y="79"/>
                    <a:pt x="9" y="77"/>
                    <a:pt x="9" y="7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5"/>
                    <a:pt x="19" y="77"/>
                    <a:pt x="20" y="78"/>
                  </a:cubicBezTo>
                  <a:cubicBezTo>
                    <a:pt x="22" y="79"/>
                    <a:pt x="24" y="79"/>
                    <a:pt x="26" y="79"/>
                  </a:cubicBezTo>
                  <a:cubicBezTo>
                    <a:pt x="28" y="79"/>
                    <a:pt x="30" y="79"/>
                    <a:pt x="32" y="78"/>
                  </a:cubicBezTo>
                  <a:cubicBezTo>
                    <a:pt x="34" y="78"/>
                    <a:pt x="35" y="77"/>
                    <a:pt x="36" y="77"/>
                  </a:cubicBezTo>
                  <a:cubicBezTo>
                    <a:pt x="38" y="83"/>
                    <a:pt x="38" y="83"/>
                    <a:pt x="38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70"/>
            <p:cNvSpPr/>
            <p:nvPr/>
          </p:nvSpPr>
          <p:spPr bwMode="auto">
            <a:xfrm>
              <a:off x="8767235" y="3580342"/>
              <a:ext cx="69850" cy="79375"/>
            </a:xfrm>
            <a:custGeom>
              <a:avLst/>
              <a:gdLst>
                <a:gd name="T0" fmla="*/ 0 w 59"/>
                <a:gd name="T1" fmla="*/ 33 h 67"/>
                <a:gd name="T2" fmla="*/ 2 w 59"/>
                <a:gd name="T3" fmla="*/ 20 h 67"/>
                <a:gd name="T4" fmla="*/ 9 w 59"/>
                <a:gd name="T5" fmla="*/ 9 h 67"/>
                <a:gd name="T6" fmla="*/ 19 w 59"/>
                <a:gd name="T7" fmla="*/ 2 h 67"/>
                <a:gd name="T8" fmla="*/ 32 w 59"/>
                <a:gd name="T9" fmla="*/ 0 h 67"/>
                <a:gd name="T10" fmla="*/ 48 w 59"/>
                <a:gd name="T11" fmla="*/ 4 h 67"/>
                <a:gd name="T12" fmla="*/ 58 w 59"/>
                <a:gd name="T13" fmla="*/ 15 h 67"/>
                <a:gd name="T14" fmla="*/ 50 w 59"/>
                <a:gd name="T15" fmla="*/ 18 h 67"/>
                <a:gd name="T16" fmla="*/ 43 w 59"/>
                <a:gd name="T17" fmla="*/ 10 h 67"/>
                <a:gd name="T18" fmla="*/ 32 w 59"/>
                <a:gd name="T19" fmla="*/ 7 h 67"/>
                <a:gd name="T20" fmla="*/ 22 w 59"/>
                <a:gd name="T21" fmla="*/ 9 h 67"/>
                <a:gd name="T22" fmla="*/ 15 w 59"/>
                <a:gd name="T23" fmla="*/ 15 h 67"/>
                <a:gd name="T24" fmla="*/ 10 w 59"/>
                <a:gd name="T25" fmla="*/ 23 h 67"/>
                <a:gd name="T26" fmla="*/ 8 w 59"/>
                <a:gd name="T27" fmla="*/ 33 h 67"/>
                <a:gd name="T28" fmla="*/ 10 w 59"/>
                <a:gd name="T29" fmla="*/ 43 h 67"/>
                <a:gd name="T30" fmla="*/ 15 w 59"/>
                <a:gd name="T31" fmla="*/ 52 h 67"/>
                <a:gd name="T32" fmla="*/ 23 w 59"/>
                <a:gd name="T33" fmla="*/ 57 h 67"/>
                <a:gd name="T34" fmla="*/ 32 w 59"/>
                <a:gd name="T35" fmla="*/ 59 h 67"/>
                <a:gd name="T36" fmla="*/ 38 w 59"/>
                <a:gd name="T37" fmla="*/ 58 h 67"/>
                <a:gd name="T38" fmla="*/ 44 w 59"/>
                <a:gd name="T39" fmla="*/ 56 h 67"/>
                <a:gd name="T40" fmla="*/ 48 w 59"/>
                <a:gd name="T41" fmla="*/ 53 h 67"/>
                <a:gd name="T42" fmla="*/ 51 w 59"/>
                <a:gd name="T43" fmla="*/ 48 h 67"/>
                <a:gd name="T44" fmla="*/ 59 w 59"/>
                <a:gd name="T45" fmla="*/ 51 h 67"/>
                <a:gd name="T46" fmla="*/ 55 w 59"/>
                <a:gd name="T47" fmla="*/ 57 h 67"/>
                <a:gd name="T48" fmla="*/ 49 w 59"/>
                <a:gd name="T49" fmla="*/ 62 h 67"/>
                <a:gd name="T50" fmla="*/ 41 w 59"/>
                <a:gd name="T51" fmla="*/ 66 h 67"/>
                <a:gd name="T52" fmla="*/ 32 w 59"/>
                <a:gd name="T53" fmla="*/ 67 h 67"/>
                <a:gd name="T54" fmla="*/ 19 w 59"/>
                <a:gd name="T55" fmla="*/ 64 h 67"/>
                <a:gd name="T56" fmla="*/ 9 w 59"/>
                <a:gd name="T57" fmla="*/ 57 h 67"/>
                <a:gd name="T58" fmla="*/ 2 w 59"/>
                <a:gd name="T59" fmla="*/ 46 h 67"/>
                <a:gd name="T60" fmla="*/ 0 w 59"/>
                <a:gd name="T61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" h="67">
                  <a:moveTo>
                    <a:pt x="0" y="33"/>
                  </a:moveTo>
                  <a:cubicBezTo>
                    <a:pt x="0" y="28"/>
                    <a:pt x="0" y="24"/>
                    <a:pt x="2" y="20"/>
                  </a:cubicBezTo>
                  <a:cubicBezTo>
                    <a:pt x="4" y="16"/>
                    <a:pt x="6" y="12"/>
                    <a:pt x="9" y="9"/>
                  </a:cubicBezTo>
                  <a:cubicBezTo>
                    <a:pt x="11" y="6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8" y="0"/>
                    <a:pt x="44" y="1"/>
                    <a:pt x="48" y="4"/>
                  </a:cubicBezTo>
                  <a:cubicBezTo>
                    <a:pt x="53" y="7"/>
                    <a:pt x="56" y="10"/>
                    <a:pt x="58" y="15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8" y="14"/>
                    <a:pt x="46" y="12"/>
                    <a:pt x="43" y="10"/>
                  </a:cubicBezTo>
                  <a:cubicBezTo>
                    <a:pt x="39" y="8"/>
                    <a:pt x="36" y="7"/>
                    <a:pt x="32" y="7"/>
                  </a:cubicBezTo>
                  <a:cubicBezTo>
                    <a:pt x="28" y="7"/>
                    <a:pt x="25" y="8"/>
                    <a:pt x="22" y="9"/>
                  </a:cubicBezTo>
                  <a:cubicBezTo>
                    <a:pt x="20" y="10"/>
                    <a:pt x="17" y="12"/>
                    <a:pt x="15" y="15"/>
                  </a:cubicBezTo>
                  <a:cubicBezTo>
                    <a:pt x="13" y="17"/>
                    <a:pt x="11" y="20"/>
                    <a:pt x="10" y="23"/>
                  </a:cubicBezTo>
                  <a:cubicBezTo>
                    <a:pt x="9" y="26"/>
                    <a:pt x="8" y="29"/>
                    <a:pt x="8" y="33"/>
                  </a:cubicBezTo>
                  <a:cubicBezTo>
                    <a:pt x="8" y="37"/>
                    <a:pt x="9" y="40"/>
                    <a:pt x="10" y="43"/>
                  </a:cubicBezTo>
                  <a:cubicBezTo>
                    <a:pt x="11" y="47"/>
                    <a:pt x="13" y="49"/>
                    <a:pt x="15" y="52"/>
                  </a:cubicBezTo>
                  <a:cubicBezTo>
                    <a:pt x="17" y="54"/>
                    <a:pt x="20" y="56"/>
                    <a:pt x="23" y="57"/>
                  </a:cubicBezTo>
                  <a:cubicBezTo>
                    <a:pt x="26" y="59"/>
                    <a:pt x="29" y="59"/>
                    <a:pt x="32" y="59"/>
                  </a:cubicBezTo>
                  <a:cubicBezTo>
                    <a:pt x="34" y="59"/>
                    <a:pt x="36" y="59"/>
                    <a:pt x="38" y="58"/>
                  </a:cubicBezTo>
                  <a:cubicBezTo>
                    <a:pt x="40" y="58"/>
                    <a:pt x="42" y="57"/>
                    <a:pt x="44" y="56"/>
                  </a:cubicBezTo>
                  <a:cubicBezTo>
                    <a:pt x="45" y="55"/>
                    <a:pt x="47" y="54"/>
                    <a:pt x="48" y="53"/>
                  </a:cubicBezTo>
                  <a:cubicBezTo>
                    <a:pt x="49" y="51"/>
                    <a:pt x="50" y="50"/>
                    <a:pt x="51" y="48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8" y="53"/>
                    <a:pt x="57" y="55"/>
                    <a:pt x="55" y="57"/>
                  </a:cubicBezTo>
                  <a:cubicBezTo>
                    <a:pt x="53" y="59"/>
                    <a:pt x="51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71"/>
            <p:cNvSpPr>
              <a:spLocks noEditPoints="1"/>
            </p:cNvSpPr>
            <p:nvPr/>
          </p:nvSpPr>
          <p:spPr bwMode="auto">
            <a:xfrm>
              <a:off x="8845022" y="3580342"/>
              <a:ext cx="76200" cy="79375"/>
            </a:xfrm>
            <a:custGeom>
              <a:avLst/>
              <a:gdLst>
                <a:gd name="T0" fmla="*/ 32 w 65"/>
                <a:gd name="T1" fmla="*/ 67 h 67"/>
                <a:gd name="T2" fmla="*/ 19 w 65"/>
                <a:gd name="T3" fmla="*/ 64 h 67"/>
                <a:gd name="T4" fmla="*/ 9 w 65"/>
                <a:gd name="T5" fmla="*/ 57 h 67"/>
                <a:gd name="T6" fmla="*/ 3 w 65"/>
                <a:gd name="T7" fmla="*/ 46 h 67"/>
                <a:gd name="T8" fmla="*/ 0 w 65"/>
                <a:gd name="T9" fmla="*/ 33 h 67"/>
                <a:gd name="T10" fmla="*/ 3 w 65"/>
                <a:gd name="T11" fmla="*/ 20 h 67"/>
                <a:gd name="T12" fmla="*/ 9 w 65"/>
                <a:gd name="T13" fmla="*/ 10 h 67"/>
                <a:gd name="T14" fmla="*/ 20 w 65"/>
                <a:gd name="T15" fmla="*/ 2 h 67"/>
                <a:gd name="T16" fmla="*/ 32 w 65"/>
                <a:gd name="T17" fmla="*/ 0 h 67"/>
                <a:gd name="T18" fmla="*/ 45 w 65"/>
                <a:gd name="T19" fmla="*/ 2 h 67"/>
                <a:gd name="T20" fmla="*/ 55 w 65"/>
                <a:gd name="T21" fmla="*/ 10 h 67"/>
                <a:gd name="T22" fmla="*/ 62 w 65"/>
                <a:gd name="T23" fmla="*/ 20 h 67"/>
                <a:gd name="T24" fmla="*/ 65 w 65"/>
                <a:gd name="T25" fmla="*/ 33 h 67"/>
                <a:gd name="T26" fmla="*/ 62 w 65"/>
                <a:gd name="T27" fmla="*/ 46 h 67"/>
                <a:gd name="T28" fmla="*/ 56 w 65"/>
                <a:gd name="T29" fmla="*/ 57 h 67"/>
                <a:gd name="T30" fmla="*/ 45 w 65"/>
                <a:gd name="T31" fmla="*/ 64 h 67"/>
                <a:gd name="T32" fmla="*/ 32 w 65"/>
                <a:gd name="T33" fmla="*/ 67 h 67"/>
                <a:gd name="T34" fmla="*/ 9 w 65"/>
                <a:gd name="T35" fmla="*/ 34 h 67"/>
                <a:gd name="T36" fmla="*/ 11 w 65"/>
                <a:gd name="T37" fmla="*/ 44 h 67"/>
                <a:gd name="T38" fmla="*/ 16 w 65"/>
                <a:gd name="T39" fmla="*/ 52 h 67"/>
                <a:gd name="T40" fmla="*/ 23 w 65"/>
                <a:gd name="T41" fmla="*/ 57 h 67"/>
                <a:gd name="T42" fmla="*/ 32 w 65"/>
                <a:gd name="T43" fmla="*/ 59 h 67"/>
                <a:gd name="T44" fmla="*/ 41 w 65"/>
                <a:gd name="T45" fmla="*/ 57 h 67"/>
                <a:gd name="T46" fmla="*/ 49 w 65"/>
                <a:gd name="T47" fmla="*/ 52 h 67"/>
                <a:gd name="T48" fmla="*/ 54 w 65"/>
                <a:gd name="T49" fmla="*/ 43 h 67"/>
                <a:gd name="T50" fmla="*/ 56 w 65"/>
                <a:gd name="T51" fmla="*/ 33 h 67"/>
                <a:gd name="T52" fmla="*/ 54 w 65"/>
                <a:gd name="T53" fmla="*/ 23 h 67"/>
                <a:gd name="T54" fmla="*/ 49 w 65"/>
                <a:gd name="T55" fmla="*/ 15 h 67"/>
                <a:gd name="T56" fmla="*/ 41 w 65"/>
                <a:gd name="T57" fmla="*/ 9 h 67"/>
                <a:gd name="T58" fmla="*/ 32 w 65"/>
                <a:gd name="T59" fmla="*/ 7 h 67"/>
                <a:gd name="T60" fmla="*/ 23 w 65"/>
                <a:gd name="T61" fmla="*/ 9 h 67"/>
                <a:gd name="T62" fmla="*/ 16 w 65"/>
                <a:gd name="T63" fmla="*/ 15 h 67"/>
                <a:gd name="T64" fmla="*/ 11 w 65"/>
                <a:gd name="T65" fmla="*/ 23 h 67"/>
                <a:gd name="T66" fmla="*/ 9 w 65"/>
                <a:gd name="T67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67">
                  <a:moveTo>
                    <a:pt x="32" y="67"/>
                  </a:moveTo>
                  <a:cubicBezTo>
                    <a:pt x="28" y="67"/>
                    <a:pt x="23" y="66"/>
                    <a:pt x="19" y="64"/>
                  </a:cubicBezTo>
                  <a:cubicBezTo>
                    <a:pt x="16" y="62"/>
                    <a:pt x="12" y="60"/>
                    <a:pt x="9" y="57"/>
                  </a:cubicBezTo>
                  <a:cubicBezTo>
                    <a:pt x="6" y="54"/>
                    <a:pt x="4" y="50"/>
                    <a:pt x="3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9"/>
                    <a:pt x="1" y="25"/>
                    <a:pt x="3" y="20"/>
                  </a:cubicBezTo>
                  <a:cubicBezTo>
                    <a:pt x="4" y="16"/>
                    <a:pt x="7" y="13"/>
                    <a:pt x="9" y="10"/>
                  </a:cubicBezTo>
                  <a:cubicBezTo>
                    <a:pt x="12" y="7"/>
                    <a:pt x="16" y="4"/>
                    <a:pt x="20" y="2"/>
                  </a:cubicBezTo>
                  <a:cubicBezTo>
                    <a:pt x="23" y="1"/>
                    <a:pt x="28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3" y="7"/>
                    <a:pt x="55" y="10"/>
                  </a:cubicBezTo>
                  <a:cubicBezTo>
                    <a:pt x="58" y="13"/>
                    <a:pt x="61" y="16"/>
                    <a:pt x="62" y="20"/>
                  </a:cubicBezTo>
                  <a:cubicBezTo>
                    <a:pt x="64" y="25"/>
                    <a:pt x="65" y="29"/>
                    <a:pt x="65" y="33"/>
                  </a:cubicBezTo>
                  <a:cubicBezTo>
                    <a:pt x="65" y="38"/>
                    <a:pt x="64" y="42"/>
                    <a:pt x="62" y="46"/>
                  </a:cubicBezTo>
                  <a:cubicBezTo>
                    <a:pt x="61" y="50"/>
                    <a:pt x="58" y="54"/>
                    <a:pt x="56" y="57"/>
                  </a:cubicBezTo>
                  <a:cubicBezTo>
                    <a:pt x="53" y="60"/>
                    <a:pt x="49" y="62"/>
                    <a:pt x="45" y="64"/>
                  </a:cubicBezTo>
                  <a:cubicBezTo>
                    <a:pt x="41" y="66"/>
                    <a:pt x="37" y="67"/>
                    <a:pt x="32" y="67"/>
                  </a:cubicBezTo>
                  <a:close/>
                  <a:moveTo>
                    <a:pt x="9" y="34"/>
                  </a:moveTo>
                  <a:cubicBezTo>
                    <a:pt x="9" y="37"/>
                    <a:pt x="9" y="41"/>
                    <a:pt x="11" y="44"/>
                  </a:cubicBezTo>
                  <a:cubicBezTo>
                    <a:pt x="12" y="47"/>
                    <a:pt x="14" y="49"/>
                    <a:pt x="16" y="52"/>
                  </a:cubicBezTo>
                  <a:cubicBezTo>
                    <a:pt x="18" y="54"/>
                    <a:pt x="20" y="56"/>
                    <a:pt x="23" y="57"/>
                  </a:cubicBezTo>
                  <a:cubicBezTo>
                    <a:pt x="26" y="59"/>
                    <a:pt x="29" y="59"/>
                    <a:pt x="32" y="59"/>
                  </a:cubicBezTo>
                  <a:cubicBezTo>
                    <a:pt x="36" y="59"/>
                    <a:pt x="39" y="59"/>
                    <a:pt x="41" y="57"/>
                  </a:cubicBezTo>
                  <a:cubicBezTo>
                    <a:pt x="44" y="56"/>
                    <a:pt x="47" y="54"/>
                    <a:pt x="49" y="52"/>
                  </a:cubicBezTo>
                  <a:cubicBezTo>
                    <a:pt x="51" y="49"/>
                    <a:pt x="53" y="47"/>
                    <a:pt x="54" y="43"/>
                  </a:cubicBezTo>
                  <a:cubicBezTo>
                    <a:pt x="55" y="40"/>
                    <a:pt x="56" y="37"/>
                    <a:pt x="56" y="33"/>
                  </a:cubicBezTo>
                  <a:cubicBezTo>
                    <a:pt x="56" y="30"/>
                    <a:pt x="55" y="26"/>
                    <a:pt x="54" y="23"/>
                  </a:cubicBezTo>
                  <a:cubicBezTo>
                    <a:pt x="53" y="20"/>
                    <a:pt x="51" y="17"/>
                    <a:pt x="49" y="15"/>
                  </a:cubicBezTo>
                  <a:cubicBezTo>
                    <a:pt x="47" y="12"/>
                    <a:pt x="44" y="11"/>
                    <a:pt x="41" y="9"/>
                  </a:cubicBezTo>
                  <a:cubicBezTo>
                    <a:pt x="39" y="8"/>
                    <a:pt x="36" y="7"/>
                    <a:pt x="32" y="7"/>
                  </a:cubicBezTo>
                  <a:cubicBezTo>
                    <a:pt x="29" y="7"/>
                    <a:pt x="26" y="8"/>
                    <a:pt x="23" y="9"/>
                  </a:cubicBezTo>
                  <a:cubicBezTo>
                    <a:pt x="20" y="11"/>
                    <a:pt x="18" y="12"/>
                    <a:pt x="16" y="15"/>
                  </a:cubicBezTo>
                  <a:cubicBezTo>
                    <a:pt x="14" y="17"/>
                    <a:pt x="12" y="20"/>
                    <a:pt x="11" y="23"/>
                  </a:cubicBezTo>
                  <a:cubicBezTo>
                    <a:pt x="9" y="26"/>
                    <a:pt x="9" y="30"/>
                    <a:pt x="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72"/>
            <p:cNvSpPr/>
            <p:nvPr/>
          </p:nvSpPr>
          <p:spPr bwMode="auto">
            <a:xfrm>
              <a:off x="8938685" y="3580342"/>
              <a:ext cx="63500" cy="77788"/>
            </a:xfrm>
            <a:custGeom>
              <a:avLst/>
              <a:gdLst>
                <a:gd name="T0" fmla="*/ 54 w 54"/>
                <a:gd name="T1" fmla="*/ 66 h 66"/>
                <a:gd name="T2" fmla="*/ 46 w 54"/>
                <a:gd name="T3" fmla="*/ 66 h 66"/>
                <a:gd name="T4" fmla="*/ 46 w 54"/>
                <a:gd name="T5" fmla="*/ 29 h 66"/>
                <a:gd name="T6" fmla="*/ 42 w 54"/>
                <a:gd name="T7" fmla="*/ 13 h 66"/>
                <a:gd name="T8" fmla="*/ 32 w 54"/>
                <a:gd name="T9" fmla="*/ 7 h 66"/>
                <a:gd name="T10" fmla="*/ 24 w 54"/>
                <a:gd name="T11" fmla="*/ 9 h 66"/>
                <a:gd name="T12" fmla="*/ 17 w 54"/>
                <a:gd name="T13" fmla="*/ 13 h 66"/>
                <a:gd name="T14" fmla="*/ 12 w 54"/>
                <a:gd name="T15" fmla="*/ 19 h 66"/>
                <a:gd name="T16" fmla="*/ 8 w 54"/>
                <a:gd name="T17" fmla="*/ 26 h 66"/>
                <a:gd name="T18" fmla="*/ 8 w 54"/>
                <a:gd name="T19" fmla="*/ 66 h 66"/>
                <a:gd name="T20" fmla="*/ 0 w 54"/>
                <a:gd name="T21" fmla="*/ 66 h 66"/>
                <a:gd name="T22" fmla="*/ 0 w 54"/>
                <a:gd name="T23" fmla="*/ 1 h 66"/>
                <a:gd name="T24" fmla="*/ 7 w 54"/>
                <a:gd name="T25" fmla="*/ 1 h 66"/>
                <a:gd name="T26" fmla="*/ 7 w 54"/>
                <a:gd name="T27" fmla="*/ 15 h 66"/>
                <a:gd name="T28" fmla="*/ 19 w 54"/>
                <a:gd name="T29" fmla="*/ 4 h 66"/>
                <a:gd name="T30" fmla="*/ 35 w 54"/>
                <a:gd name="T31" fmla="*/ 0 h 66"/>
                <a:gd name="T32" fmla="*/ 44 w 54"/>
                <a:gd name="T33" fmla="*/ 2 h 66"/>
                <a:gd name="T34" fmla="*/ 50 w 54"/>
                <a:gd name="T35" fmla="*/ 7 h 66"/>
                <a:gd name="T36" fmla="*/ 53 w 54"/>
                <a:gd name="T37" fmla="*/ 16 h 66"/>
                <a:gd name="T38" fmla="*/ 54 w 54"/>
                <a:gd name="T39" fmla="*/ 28 h 66"/>
                <a:gd name="T40" fmla="*/ 54 w 54"/>
                <a:gd name="T4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6">
                  <a:moveTo>
                    <a:pt x="54" y="66"/>
                  </a:moveTo>
                  <a:cubicBezTo>
                    <a:pt x="46" y="66"/>
                    <a:pt x="46" y="66"/>
                    <a:pt x="46" y="6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2"/>
                    <a:pt x="45" y="16"/>
                    <a:pt x="42" y="13"/>
                  </a:cubicBezTo>
                  <a:cubicBezTo>
                    <a:pt x="40" y="9"/>
                    <a:pt x="37" y="7"/>
                    <a:pt x="32" y="7"/>
                  </a:cubicBezTo>
                  <a:cubicBezTo>
                    <a:pt x="29" y="7"/>
                    <a:pt x="27" y="8"/>
                    <a:pt x="24" y="9"/>
                  </a:cubicBezTo>
                  <a:cubicBezTo>
                    <a:pt x="22" y="10"/>
                    <a:pt x="20" y="11"/>
                    <a:pt x="17" y="13"/>
                  </a:cubicBezTo>
                  <a:cubicBezTo>
                    <a:pt x="15" y="14"/>
                    <a:pt x="13" y="16"/>
                    <a:pt x="12" y="19"/>
                  </a:cubicBezTo>
                  <a:cubicBezTo>
                    <a:pt x="10" y="21"/>
                    <a:pt x="9" y="23"/>
                    <a:pt x="8" y="2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0" y="11"/>
                    <a:pt x="14" y="7"/>
                    <a:pt x="19" y="4"/>
                  </a:cubicBezTo>
                  <a:cubicBezTo>
                    <a:pt x="24" y="1"/>
                    <a:pt x="29" y="0"/>
                    <a:pt x="35" y="0"/>
                  </a:cubicBezTo>
                  <a:cubicBezTo>
                    <a:pt x="38" y="0"/>
                    <a:pt x="42" y="0"/>
                    <a:pt x="44" y="2"/>
                  </a:cubicBezTo>
                  <a:cubicBezTo>
                    <a:pt x="46" y="3"/>
                    <a:pt x="48" y="5"/>
                    <a:pt x="50" y="7"/>
                  </a:cubicBezTo>
                  <a:cubicBezTo>
                    <a:pt x="51" y="10"/>
                    <a:pt x="53" y="13"/>
                    <a:pt x="53" y="16"/>
                  </a:cubicBezTo>
                  <a:cubicBezTo>
                    <a:pt x="54" y="20"/>
                    <a:pt x="54" y="23"/>
                    <a:pt x="54" y="28"/>
                  </a:cubicBezTo>
                  <a:cubicBezTo>
                    <a:pt x="54" y="66"/>
                    <a:pt x="54" y="66"/>
                    <a:pt x="54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73"/>
            <p:cNvSpPr/>
            <p:nvPr/>
          </p:nvSpPr>
          <p:spPr bwMode="auto">
            <a:xfrm>
              <a:off x="9013297" y="3581930"/>
              <a:ext cx="71438" cy="76200"/>
            </a:xfrm>
            <a:custGeom>
              <a:avLst/>
              <a:gdLst>
                <a:gd name="T0" fmla="*/ 19 w 45"/>
                <a:gd name="T1" fmla="*/ 48 h 48"/>
                <a:gd name="T2" fmla="*/ 0 w 45"/>
                <a:gd name="T3" fmla="*/ 0 h 48"/>
                <a:gd name="T4" fmla="*/ 6 w 45"/>
                <a:gd name="T5" fmla="*/ 0 h 48"/>
                <a:gd name="T6" fmla="*/ 23 w 45"/>
                <a:gd name="T7" fmla="*/ 42 h 48"/>
                <a:gd name="T8" fmla="*/ 39 w 45"/>
                <a:gd name="T9" fmla="*/ 0 h 48"/>
                <a:gd name="T10" fmla="*/ 45 w 45"/>
                <a:gd name="T11" fmla="*/ 0 h 48"/>
                <a:gd name="T12" fmla="*/ 26 w 45"/>
                <a:gd name="T13" fmla="*/ 48 h 48"/>
                <a:gd name="T14" fmla="*/ 19 w 45"/>
                <a:gd name="T15" fmla="*/ 48 h 48"/>
                <a:gd name="T16" fmla="*/ 19 w 45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8">
                  <a:moveTo>
                    <a:pt x="19" y="48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23" y="42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26" y="48"/>
                  </a:lnTo>
                  <a:lnTo>
                    <a:pt x="19" y="48"/>
                  </a:lnTo>
                  <a:lnTo>
                    <a:pt x="1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9091085" y="3580342"/>
              <a:ext cx="68263" cy="79375"/>
            </a:xfrm>
            <a:custGeom>
              <a:avLst/>
              <a:gdLst>
                <a:gd name="T0" fmla="*/ 22 w 58"/>
                <a:gd name="T1" fmla="*/ 67 h 67"/>
                <a:gd name="T2" fmla="*/ 13 w 58"/>
                <a:gd name="T3" fmla="*/ 65 h 67"/>
                <a:gd name="T4" fmla="*/ 6 w 58"/>
                <a:gd name="T5" fmla="*/ 61 h 67"/>
                <a:gd name="T6" fmla="*/ 2 w 58"/>
                <a:gd name="T7" fmla="*/ 55 h 67"/>
                <a:gd name="T8" fmla="*/ 0 w 58"/>
                <a:gd name="T9" fmla="*/ 47 h 67"/>
                <a:gd name="T10" fmla="*/ 2 w 58"/>
                <a:gd name="T11" fmla="*/ 39 h 67"/>
                <a:gd name="T12" fmla="*/ 8 w 58"/>
                <a:gd name="T13" fmla="*/ 33 h 67"/>
                <a:gd name="T14" fmla="*/ 16 w 58"/>
                <a:gd name="T15" fmla="*/ 29 h 67"/>
                <a:gd name="T16" fmla="*/ 27 w 58"/>
                <a:gd name="T17" fmla="*/ 27 h 67"/>
                <a:gd name="T18" fmla="*/ 37 w 58"/>
                <a:gd name="T19" fmla="*/ 28 h 67"/>
                <a:gd name="T20" fmla="*/ 46 w 58"/>
                <a:gd name="T21" fmla="*/ 31 h 67"/>
                <a:gd name="T22" fmla="*/ 46 w 58"/>
                <a:gd name="T23" fmla="*/ 25 h 67"/>
                <a:gd name="T24" fmla="*/ 42 w 58"/>
                <a:gd name="T25" fmla="*/ 11 h 67"/>
                <a:gd name="T26" fmla="*/ 28 w 58"/>
                <a:gd name="T27" fmla="*/ 6 h 67"/>
                <a:gd name="T28" fmla="*/ 18 w 58"/>
                <a:gd name="T29" fmla="*/ 8 h 67"/>
                <a:gd name="T30" fmla="*/ 7 w 58"/>
                <a:gd name="T31" fmla="*/ 14 h 67"/>
                <a:gd name="T32" fmla="*/ 4 w 58"/>
                <a:gd name="T33" fmla="*/ 8 h 67"/>
                <a:gd name="T34" fmla="*/ 29 w 58"/>
                <a:gd name="T35" fmla="*/ 0 h 67"/>
                <a:gd name="T36" fmla="*/ 48 w 58"/>
                <a:gd name="T37" fmla="*/ 7 h 67"/>
                <a:gd name="T38" fmla="*/ 55 w 58"/>
                <a:gd name="T39" fmla="*/ 25 h 67"/>
                <a:gd name="T40" fmla="*/ 55 w 58"/>
                <a:gd name="T41" fmla="*/ 55 h 67"/>
                <a:gd name="T42" fmla="*/ 58 w 58"/>
                <a:gd name="T43" fmla="*/ 58 h 67"/>
                <a:gd name="T44" fmla="*/ 58 w 58"/>
                <a:gd name="T45" fmla="*/ 66 h 67"/>
                <a:gd name="T46" fmla="*/ 55 w 58"/>
                <a:gd name="T47" fmla="*/ 66 h 67"/>
                <a:gd name="T48" fmla="*/ 50 w 58"/>
                <a:gd name="T49" fmla="*/ 64 h 67"/>
                <a:gd name="T50" fmla="*/ 48 w 58"/>
                <a:gd name="T51" fmla="*/ 60 h 67"/>
                <a:gd name="T52" fmla="*/ 48 w 58"/>
                <a:gd name="T53" fmla="*/ 55 h 67"/>
                <a:gd name="T54" fmla="*/ 36 w 58"/>
                <a:gd name="T55" fmla="*/ 64 h 67"/>
                <a:gd name="T56" fmla="*/ 22 w 58"/>
                <a:gd name="T57" fmla="*/ 67 h 67"/>
                <a:gd name="T58" fmla="*/ 24 w 58"/>
                <a:gd name="T59" fmla="*/ 60 h 67"/>
                <a:gd name="T60" fmla="*/ 36 w 58"/>
                <a:gd name="T61" fmla="*/ 58 h 67"/>
                <a:gd name="T62" fmla="*/ 44 w 58"/>
                <a:gd name="T63" fmla="*/ 51 h 67"/>
                <a:gd name="T64" fmla="*/ 46 w 58"/>
                <a:gd name="T65" fmla="*/ 49 h 67"/>
                <a:gd name="T66" fmla="*/ 46 w 58"/>
                <a:gd name="T67" fmla="*/ 46 h 67"/>
                <a:gd name="T68" fmla="*/ 46 w 58"/>
                <a:gd name="T69" fmla="*/ 36 h 67"/>
                <a:gd name="T70" fmla="*/ 38 w 58"/>
                <a:gd name="T71" fmla="*/ 33 h 67"/>
                <a:gd name="T72" fmla="*/ 28 w 58"/>
                <a:gd name="T73" fmla="*/ 32 h 67"/>
                <a:gd name="T74" fmla="*/ 14 w 58"/>
                <a:gd name="T75" fmla="*/ 36 h 67"/>
                <a:gd name="T76" fmla="*/ 8 w 58"/>
                <a:gd name="T77" fmla="*/ 46 h 67"/>
                <a:gd name="T78" fmla="*/ 9 w 58"/>
                <a:gd name="T79" fmla="*/ 52 h 67"/>
                <a:gd name="T80" fmla="*/ 13 w 58"/>
                <a:gd name="T81" fmla="*/ 56 h 67"/>
                <a:gd name="T82" fmla="*/ 18 w 58"/>
                <a:gd name="T83" fmla="*/ 59 h 67"/>
                <a:gd name="T84" fmla="*/ 24 w 58"/>
                <a:gd name="T8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67">
                  <a:moveTo>
                    <a:pt x="22" y="67"/>
                  </a:moveTo>
                  <a:cubicBezTo>
                    <a:pt x="19" y="67"/>
                    <a:pt x="16" y="66"/>
                    <a:pt x="13" y="65"/>
                  </a:cubicBezTo>
                  <a:cubicBezTo>
                    <a:pt x="11" y="64"/>
                    <a:pt x="8" y="63"/>
                    <a:pt x="6" y="61"/>
                  </a:cubicBezTo>
                  <a:cubicBezTo>
                    <a:pt x="4" y="59"/>
                    <a:pt x="3" y="57"/>
                    <a:pt x="2" y="55"/>
                  </a:cubicBezTo>
                  <a:cubicBezTo>
                    <a:pt x="1" y="52"/>
                    <a:pt x="0" y="49"/>
                    <a:pt x="0" y="47"/>
                  </a:cubicBezTo>
                  <a:cubicBezTo>
                    <a:pt x="0" y="44"/>
                    <a:pt x="1" y="41"/>
                    <a:pt x="2" y="39"/>
                  </a:cubicBezTo>
                  <a:cubicBezTo>
                    <a:pt x="4" y="36"/>
                    <a:pt x="5" y="34"/>
                    <a:pt x="8" y="33"/>
                  </a:cubicBezTo>
                  <a:cubicBezTo>
                    <a:pt x="10" y="31"/>
                    <a:pt x="13" y="30"/>
                    <a:pt x="16" y="29"/>
                  </a:cubicBezTo>
                  <a:cubicBezTo>
                    <a:pt x="20" y="28"/>
                    <a:pt x="23" y="27"/>
                    <a:pt x="27" y="27"/>
                  </a:cubicBezTo>
                  <a:cubicBezTo>
                    <a:pt x="31" y="27"/>
                    <a:pt x="34" y="27"/>
                    <a:pt x="37" y="28"/>
                  </a:cubicBezTo>
                  <a:cubicBezTo>
                    <a:pt x="41" y="29"/>
                    <a:pt x="44" y="29"/>
                    <a:pt x="46" y="3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19"/>
                    <a:pt x="45" y="14"/>
                    <a:pt x="42" y="11"/>
                  </a:cubicBezTo>
                  <a:cubicBezTo>
                    <a:pt x="38" y="8"/>
                    <a:pt x="34" y="6"/>
                    <a:pt x="28" y="6"/>
                  </a:cubicBezTo>
                  <a:cubicBezTo>
                    <a:pt x="25" y="6"/>
                    <a:pt x="21" y="7"/>
                    <a:pt x="18" y="8"/>
                  </a:cubicBezTo>
                  <a:cubicBezTo>
                    <a:pt x="14" y="9"/>
                    <a:pt x="11" y="11"/>
                    <a:pt x="7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3" y="2"/>
                    <a:pt x="21" y="0"/>
                    <a:pt x="29" y="0"/>
                  </a:cubicBezTo>
                  <a:cubicBezTo>
                    <a:pt x="37" y="0"/>
                    <a:pt x="43" y="2"/>
                    <a:pt x="48" y="7"/>
                  </a:cubicBezTo>
                  <a:cubicBezTo>
                    <a:pt x="53" y="11"/>
                    <a:pt x="55" y="17"/>
                    <a:pt x="55" y="2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7"/>
                    <a:pt x="56" y="58"/>
                    <a:pt x="58" y="5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7" y="66"/>
                    <a:pt x="56" y="66"/>
                    <a:pt x="55" y="66"/>
                  </a:cubicBezTo>
                  <a:cubicBezTo>
                    <a:pt x="53" y="66"/>
                    <a:pt x="51" y="65"/>
                    <a:pt x="50" y="64"/>
                  </a:cubicBezTo>
                  <a:cubicBezTo>
                    <a:pt x="49" y="63"/>
                    <a:pt x="48" y="62"/>
                    <a:pt x="48" y="60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5" y="59"/>
                    <a:pt x="41" y="62"/>
                    <a:pt x="36" y="64"/>
                  </a:cubicBezTo>
                  <a:cubicBezTo>
                    <a:pt x="32" y="66"/>
                    <a:pt x="27" y="67"/>
                    <a:pt x="22" y="67"/>
                  </a:cubicBezTo>
                  <a:close/>
                  <a:moveTo>
                    <a:pt x="24" y="60"/>
                  </a:moveTo>
                  <a:cubicBezTo>
                    <a:pt x="28" y="60"/>
                    <a:pt x="32" y="60"/>
                    <a:pt x="36" y="58"/>
                  </a:cubicBezTo>
                  <a:cubicBezTo>
                    <a:pt x="40" y="56"/>
                    <a:pt x="42" y="54"/>
                    <a:pt x="44" y="51"/>
                  </a:cubicBezTo>
                  <a:cubicBezTo>
                    <a:pt x="45" y="51"/>
                    <a:pt x="46" y="50"/>
                    <a:pt x="46" y="49"/>
                  </a:cubicBezTo>
                  <a:cubicBezTo>
                    <a:pt x="46" y="48"/>
                    <a:pt x="46" y="47"/>
                    <a:pt x="46" y="4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5"/>
                    <a:pt x="41" y="34"/>
                    <a:pt x="38" y="33"/>
                  </a:cubicBezTo>
                  <a:cubicBezTo>
                    <a:pt x="35" y="33"/>
                    <a:pt x="32" y="32"/>
                    <a:pt x="28" y="32"/>
                  </a:cubicBezTo>
                  <a:cubicBezTo>
                    <a:pt x="22" y="32"/>
                    <a:pt x="18" y="34"/>
                    <a:pt x="14" y="36"/>
                  </a:cubicBezTo>
                  <a:cubicBezTo>
                    <a:pt x="10" y="39"/>
                    <a:pt x="8" y="42"/>
                    <a:pt x="8" y="46"/>
                  </a:cubicBezTo>
                  <a:cubicBezTo>
                    <a:pt x="8" y="48"/>
                    <a:pt x="9" y="50"/>
                    <a:pt x="9" y="52"/>
                  </a:cubicBezTo>
                  <a:cubicBezTo>
                    <a:pt x="10" y="53"/>
                    <a:pt x="11" y="55"/>
                    <a:pt x="13" y="56"/>
                  </a:cubicBezTo>
                  <a:cubicBezTo>
                    <a:pt x="14" y="57"/>
                    <a:pt x="16" y="58"/>
                    <a:pt x="18" y="59"/>
                  </a:cubicBezTo>
                  <a:cubicBezTo>
                    <a:pt x="20" y="60"/>
                    <a:pt x="22" y="60"/>
                    <a:pt x="24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75"/>
            <p:cNvSpPr/>
            <p:nvPr/>
          </p:nvSpPr>
          <p:spPr bwMode="auto">
            <a:xfrm>
              <a:off x="9176810" y="3551767"/>
              <a:ext cx="28575" cy="106363"/>
            </a:xfrm>
            <a:custGeom>
              <a:avLst/>
              <a:gdLst>
                <a:gd name="T0" fmla="*/ 0 w 24"/>
                <a:gd name="T1" fmla="*/ 0 h 91"/>
                <a:gd name="T2" fmla="*/ 8 w 24"/>
                <a:gd name="T3" fmla="*/ 0 h 91"/>
                <a:gd name="T4" fmla="*/ 8 w 24"/>
                <a:gd name="T5" fmla="*/ 76 h 91"/>
                <a:gd name="T6" fmla="*/ 10 w 24"/>
                <a:gd name="T7" fmla="*/ 82 h 91"/>
                <a:gd name="T8" fmla="*/ 16 w 24"/>
                <a:gd name="T9" fmla="*/ 84 h 91"/>
                <a:gd name="T10" fmla="*/ 19 w 24"/>
                <a:gd name="T11" fmla="*/ 83 h 91"/>
                <a:gd name="T12" fmla="*/ 22 w 24"/>
                <a:gd name="T13" fmla="*/ 82 h 91"/>
                <a:gd name="T14" fmla="*/ 24 w 24"/>
                <a:gd name="T15" fmla="*/ 89 h 91"/>
                <a:gd name="T16" fmla="*/ 18 w 24"/>
                <a:gd name="T17" fmla="*/ 91 h 91"/>
                <a:gd name="T18" fmla="*/ 12 w 24"/>
                <a:gd name="T19" fmla="*/ 91 h 91"/>
                <a:gd name="T20" fmla="*/ 3 w 24"/>
                <a:gd name="T21" fmla="*/ 88 h 91"/>
                <a:gd name="T22" fmla="*/ 0 w 24"/>
                <a:gd name="T23" fmla="*/ 79 h 91"/>
                <a:gd name="T24" fmla="*/ 0 w 2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91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8"/>
                    <a:pt x="9" y="80"/>
                    <a:pt x="10" y="82"/>
                  </a:cubicBezTo>
                  <a:cubicBezTo>
                    <a:pt x="11" y="83"/>
                    <a:pt x="13" y="84"/>
                    <a:pt x="16" y="84"/>
                  </a:cubicBezTo>
                  <a:cubicBezTo>
                    <a:pt x="17" y="84"/>
                    <a:pt x="18" y="83"/>
                    <a:pt x="19" y="83"/>
                  </a:cubicBezTo>
                  <a:cubicBezTo>
                    <a:pt x="20" y="83"/>
                    <a:pt x="21" y="83"/>
                    <a:pt x="22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2" y="90"/>
                    <a:pt x="20" y="90"/>
                    <a:pt x="18" y="91"/>
                  </a:cubicBezTo>
                  <a:cubicBezTo>
                    <a:pt x="16" y="91"/>
                    <a:pt x="14" y="91"/>
                    <a:pt x="12" y="91"/>
                  </a:cubicBezTo>
                  <a:cubicBezTo>
                    <a:pt x="8" y="91"/>
                    <a:pt x="5" y="90"/>
                    <a:pt x="3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76"/>
            <p:cNvSpPr/>
            <p:nvPr/>
          </p:nvSpPr>
          <p:spPr bwMode="auto">
            <a:xfrm>
              <a:off x="9216497" y="3551767"/>
              <a:ext cx="28575" cy="106363"/>
            </a:xfrm>
            <a:custGeom>
              <a:avLst/>
              <a:gdLst>
                <a:gd name="T0" fmla="*/ 0 w 25"/>
                <a:gd name="T1" fmla="*/ 0 h 91"/>
                <a:gd name="T2" fmla="*/ 9 w 25"/>
                <a:gd name="T3" fmla="*/ 0 h 91"/>
                <a:gd name="T4" fmla="*/ 9 w 25"/>
                <a:gd name="T5" fmla="*/ 76 h 91"/>
                <a:gd name="T6" fmla="*/ 11 w 25"/>
                <a:gd name="T7" fmla="*/ 82 h 91"/>
                <a:gd name="T8" fmla="*/ 16 w 25"/>
                <a:gd name="T9" fmla="*/ 84 h 91"/>
                <a:gd name="T10" fmla="*/ 20 w 25"/>
                <a:gd name="T11" fmla="*/ 83 h 91"/>
                <a:gd name="T12" fmla="*/ 23 w 25"/>
                <a:gd name="T13" fmla="*/ 82 h 91"/>
                <a:gd name="T14" fmla="*/ 25 w 25"/>
                <a:gd name="T15" fmla="*/ 89 h 91"/>
                <a:gd name="T16" fmla="*/ 19 w 25"/>
                <a:gd name="T17" fmla="*/ 91 h 91"/>
                <a:gd name="T18" fmla="*/ 13 w 25"/>
                <a:gd name="T19" fmla="*/ 91 h 91"/>
                <a:gd name="T20" fmla="*/ 4 w 25"/>
                <a:gd name="T21" fmla="*/ 88 h 91"/>
                <a:gd name="T22" fmla="*/ 0 w 25"/>
                <a:gd name="T23" fmla="*/ 79 h 91"/>
                <a:gd name="T24" fmla="*/ 0 w 25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9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9" y="78"/>
                    <a:pt x="10" y="80"/>
                    <a:pt x="11" y="82"/>
                  </a:cubicBezTo>
                  <a:cubicBezTo>
                    <a:pt x="12" y="83"/>
                    <a:pt x="14" y="84"/>
                    <a:pt x="16" y="84"/>
                  </a:cubicBezTo>
                  <a:cubicBezTo>
                    <a:pt x="17" y="84"/>
                    <a:pt x="18" y="83"/>
                    <a:pt x="20" y="83"/>
                  </a:cubicBezTo>
                  <a:cubicBezTo>
                    <a:pt x="21" y="83"/>
                    <a:pt x="22" y="83"/>
                    <a:pt x="23" y="82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3" y="90"/>
                    <a:pt x="21" y="90"/>
                    <a:pt x="19" y="91"/>
                  </a:cubicBezTo>
                  <a:cubicBezTo>
                    <a:pt x="17" y="91"/>
                    <a:pt x="15" y="91"/>
                    <a:pt x="13" y="91"/>
                  </a:cubicBezTo>
                  <a:cubicBezTo>
                    <a:pt x="9" y="91"/>
                    <a:pt x="6" y="90"/>
                    <a:pt x="4" y="88"/>
                  </a:cubicBezTo>
                  <a:cubicBezTo>
                    <a:pt x="2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77"/>
            <p:cNvSpPr>
              <a:spLocks noEditPoints="1"/>
            </p:cNvSpPr>
            <p:nvPr/>
          </p:nvSpPr>
          <p:spPr bwMode="auto">
            <a:xfrm>
              <a:off x="9256185" y="3551767"/>
              <a:ext cx="9525" cy="106363"/>
            </a:xfrm>
            <a:custGeom>
              <a:avLst/>
              <a:gdLst>
                <a:gd name="T0" fmla="*/ 0 w 6"/>
                <a:gd name="T1" fmla="*/ 67 h 67"/>
                <a:gd name="T2" fmla="*/ 0 w 6"/>
                <a:gd name="T3" fmla="*/ 19 h 67"/>
                <a:gd name="T4" fmla="*/ 6 w 6"/>
                <a:gd name="T5" fmla="*/ 19 h 67"/>
                <a:gd name="T6" fmla="*/ 6 w 6"/>
                <a:gd name="T7" fmla="*/ 67 h 67"/>
                <a:gd name="T8" fmla="*/ 0 w 6"/>
                <a:gd name="T9" fmla="*/ 67 h 67"/>
                <a:gd name="T10" fmla="*/ 0 w 6"/>
                <a:gd name="T11" fmla="*/ 67 h 67"/>
                <a:gd name="T12" fmla="*/ 0 w 6"/>
                <a:gd name="T13" fmla="*/ 8 h 67"/>
                <a:gd name="T14" fmla="*/ 0 w 6"/>
                <a:gd name="T15" fmla="*/ 0 h 67"/>
                <a:gd name="T16" fmla="*/ 6 w 6"/>
                <a:gd name="T17" fmla="*/ 0 h 67"/>
                <a:gd name="T18" fmla="*/ 6 w 6"/>
                <a:gd name="T19" fmla="*/ 8 h 67"/>
                <a:gd name="T20" fmla="*/ 0 w 6"/>
                <a:gd name="T21" fmla="*/ 8 h 67"/>
                <a:gd name="T22" fmla="*/ 0 w 6"/>
                <a:gd name="T23" fmla="*/ 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7">
                  <a:moveTo>
                    <a:pt x="0" y="67"/>
                  </a:moveTo>
                  <a:lnTo>
                    <a:pt x="0" y="19"/>
                  </a:lnTo>
                  <a:lnTo>
                    <a:pt x="6" y="19"/>
                  </a:lnTo>
                  <a:lnTo>
                    <a:pt x="6" y="67"/>
                  </a:lnTo>
                  <a:lnTo>
                    <a:pt x="0" y="67"/>
                  </a:lnTo>
                  <a:lnTo>
                    <a:pt x="0" y="67"/>
                  </a:lnTo>
                  <a:close/>
                  <a:moveTo>
                    <a:pt x="0" y="8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78"/>
            <p:cNvSpPr/>
            <p:nvPr/>
          </p:nvSpPr>
          <p:spPr bwMode="auto">
            <a:xfrm>
              <a:off x="9279997" y="3580342"/>
              <a:ext cx="63500" cy="79375"/>
            </a:xfrm>
            <a:custGeom>
              <a:avLst/>
              <a:gdLst>
                <a:gd name="T0" fmla="*/ 27 w 53"/>
                <a:gd name="T1" fmla="*/ 67 h 67"/>
                <a:gd name="T2" fmla="*/ 13 w 53"/>
                <a:gd name="T3" fmla="*/ 64 h 67"/>
                <a:gd name="T4" fmla="*/ 0 w 53"/>
                <a:gd name="T5" fmla="*/ 57 h 67"/>
                <a:gd name="T6" fmla="*/ 4 w 53"/>
                <a:gd name="T7" fmla="*/ 51 h 67"/>
                <a:gd name="T8" fmla="*/ 15 w 53"/>
                <a:gd name="T9" fmla="*/ 58 h 67"/>
                <a:gd name="T10" fmla="*/ 27 w 53"/>
                <a:gd name="T11" fmla="*/ 60 h 67"/>
                <a:gd name="T12" fmla="*/ 40 w 53"/>
                <a:gd name="T13" fmla="*/ 57 h 67"/>
                <a:gd name="T14" fmla="*/ 45 w 53"/>
                <a:gd name="T15" fmla="*/ 48 h 67"/>
                <a:gd name="T16" fmla="*/ 43 w 53"/>
                <a:gd name="T17" fmla="*/ 44 h 67"/>
                <a:gd name="T18" fmla="*/ 40 w 53"/>
                <a:gd name="T19" fmla="*/ 40 h 67"/>
                <a:gd name="T20" fmla="*/ 34 w 53"/>
                <a:gd name="T21" fmla="*/ 38 h 67"/>
                <a:gd name="T22" fmla="*/ 25 w 53"/>
                <a:gd name="T23" fmla="*/ 36 h 67"/>
                <a:gd name="T24" fmla="*/ 15 w 53"/>
                <a:gd name="T25" fmla="*/ 33 h 67"/>
                <a:gd name="T26" fmla="*/ 9 w 53"/>
                <a:gd name="T27" fmla="*/ 30 h 67"/>
                <a:gd name="T28" fmla="*/ 5 w 53"/>
                <a:gd name="T29" fmla="*/ 26 h 67"/>
                <a:gd name="T30" fmla="*/ 3 w 53"/>
                <a:gd name="T31" fmla="*/ 19 h 67"/>
                <a:gd name="T32" fmla="*/ 5 w 53"/>
                <a:gd name="T33" fmla="*/ 11 h 67"/>
                <a:gd name="T34" fmla="*/ 10 w 53"/>
                <a:gd name="T35" fmla="*/ 5 h 67"/>
                <a:gd name="T36" fmla="*/ 18 w 53"/>
                <a:gd name="T37" fmla="*/ 1 h 67"/>
                <a:gd name="T38" fmla="*/ 27 w 53"/>
                <a:gd name="T39" fmla="*/ 0 h 67"/>
                <a:gd name="T40" fmla="*/ 41 w 53"/>
                <a:gd name="T41" fmla="*/ 2 h 67"/>
                <a:gd name="T42" fmla="*/ 51 w 53"/>
                <a:gd name="T43" fmla="*/ 8 h 67"/>
                <a:gd name="T44" fmla="*/ 47 w 53"/>
                <a:gd name="T45" fmla="*/ 13 h 67"/>
                <a:gd name="T46" fmla="*/ 38 w 53"/>
                <a:gd name="T47" fmla="*/ 8 h 67"/>
                <a:gd name="T48" fmla="*/ 27 w 53"/>
                <a:gd name="T49" fmla="*/ 6 h 67"/>
                <a:gd name="T50" fmla="*/ 21 w 53"/>
                <a:gd name="T51" fmla="*/ 7 h 67"/>
                <a:gd name="T52" fmla="*/ 16 w 53"/>
                <a:gd name="T53" fmla="*/ 9 h 67"/>
                <a:gd name="T54" fmla="*/ 13 w 53"/>
                <a:gd name="T55" fmla="*/ 13 h 67"/>
                <a:gd name="T56" fmla="*/ 11 w 53"/>
                <a:gd name="T57" fmla="*/ 18 h 67"/>
                <a:gd name="T58" fmla="*/ 12 w 53"/>
                <a:gd name="T59" fmla="*/ 22 h 67"/>
                <a:gd name="T60" fmla="*/ 15 w 53"/>
                <a:gd name="T61" fmla="*/ 25 h 67"/>
                <a:gd name="T62" fmla="*/ 20 w 53"/>
                <a:gd name="T63" fmla="*/ 27 h 67"/>
                <a:gd name="T64" fmla="*/ 27 w 53"/>
                <a:gd name="T65" fmla="*/ 29 h 67"/>
                <a:gd name="T66" fmla="*/ 38 w 53"/>
                <a:gd name="T67" fmla="*/ 32 h 67"/>
                <a:gd name="T68" fmla="*/ 46 w 53"/>
                <a:gd name="T69" fmla="*/ 36 h 67"/>
                <a:gd name="T70" fmla="*/ 51 w 53"/>
                <a:gd name="T71" fmla="*/ 40 h 67"/>
                <a:gd name="T72" fmla="*/ 53 w 53"/>
                <a:gd name="T73" fmla="*/ 47 h 67"/>
                <a:gd name="T74" fmla="*/ 46 w 53"/>
                <a:gd name="T75" fmla="*/ 62 h 67"/>
                <a:gd name="T76" fmla="*/ 27 w 53"/>
                <a:gd name="T7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67">
                  <a:moveTo>
                    <a:pt x="27" y="67"/>
                  </a:moveTo>
                  <a:cubicBezTo>
                    <a:pt x="22" y="67"/>
                    <a:pt x="17" y="66"/>
                    <a:pt x="13" y="64"/>
                  </a:cubicBezTo>
                  <a:cubicBezTo>
                    <a:pt x="8" y="63"/>
                    <a:pt x="4" y="60"/>
                    <a:pt x="0" y="5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8" y="54"/>
                    <a:pt x="11" y="57"/>
                    <a:pt x="15" y="58"/>
                  </a:cubicBezTo>
                  <a:cubicBezTo>
                    <a:pt x="19" y="60"/>
                    <a:pt x="23" y="60"/>
                    <a:pt x="27" y="60"/>
                  </a:cubicBezTo>
                  <a:cubicBezTo>
                    <a:pt x="33" y="60"/>
                    <a:pt x="37" y="59"/>
                    <a:pt x="40" y="57"/>
                  </a:cubicBezTo>
                  <a:cubicBezTo>
                    <a:pt x="43" y="55"/>
                    <a:pt x="45" y="52"/>
                    <a:pt x="45" y="48"/>
                  </a:cubicBezTo>
                  <a:cubicBezTo>
                    <a:pt x="45" y="46"/>
                    <a:pt x="44" y="45"/>
                    <a:pt x="43" y="44"/>
                  </a:cubicBezTo>
                  <a:cubicBezTo>
                    <a:pt x="42" y="42"/>
                    <a:pt x="41" y="41"/>
                    <a:pt x="40" y="40"/>
                  </a:cubicBezTo>
                  <a:cubicBezTo>
                    <a:pt x="38" y="40"/>
                    <a:pt x="36" y="39"/>
                    <a:pt x="34" y="38"/>
                  </a:cubicBezTo>
                  <a:cubicBezTo>
                    <a:pt x="31" y="37"/>
                    <a:pt x="28" y="37"/>
                    <a:pt x="25" y="36"/>
                  </a:cubicBezTo>
                  <a:cubicBezTo>
                    <a:pt x="21" y="35"/>
                    <a:pt x="18" y="34"/>
                    <a:pt x="15" y="33"/>
                  </a:cubicBezTo>
                  <a:cubicBezTo>
                    <a:pt x="13" y="32"/>
                    <a:pt x="10" y="31"/>
                    <a:pt x="9" y="30"/>
                  </a:cubicBezTo>
                  <a:cubicBezTo>
                    <a:pt x="7" y="29"/>
                    <a:pt x="5" y="27"/>
                    <a:pt x="5" y="26"/>
                  </a:cubicBezTo>
                  <a:cubicBezTo>
                    <a:pt x="4" y="24"/>
                    <a:pt x="3" y="22"/>
                    <a:pt x="3" y="19"/>
                  </a:cubicBezTo>
                  <a:cubicBezTo>
                    <a:pt x="3" y="16"/>
                    <a:pt x="4" y="13"/>
                    <a:pt x="5" y="11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13" y="3"/>
                    <a:pt x="15" y="2"/>
                    <a:pt x="18" y="1"/>
                  </a:cubicBezTo>
                  <a:cubicBezTo>
                    <a:pt x="21" y="0"/>
                    <a:pt x="24" y="0"/>
                    <a:pt x="27" y="0"/>
                  </a:cubicBezTo>
                  <a:cubicBezTo>
                    <a:pt x="32" y="0"/>
                    <a:pt x="37" y="0"/>
                    <a:pt x="41" y="2"/>
                  </a:cubicBezTo>
                  <a:cubicBezTo>
                    <a:pt x="45" y="4"/>
                    <a:pt x="48" y="6"/>
                    <a:pt x="51" y="8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1"/>
                    <a:pt x="41" y="9"/>
                    <a:pt x="38" y="8"/>
                  </a:cubicBezTo>
                  <a:cubicBezTo>
                    <a:pt x="35" y="7"/>
                    <a:pt x="31" y="6"/>
                    <a:pt x="27" y="6"/>
                  </a:cubicBezTo>
                  <a:cubicBezTo>
                    <a:pt x="25" y="6"/>
                    <a:pt x="23" y="6"/>
                    <a:pt x="21" y="7"/>
                  </a:cubicBezTo>
                  <a:cubicBezTo>
                    <a:pt x="19" y="7"/>
                    <a:pt x="17" y="8"/>
                    <a:pt x="16" y="9"/>
                  </a:cubicBezTo>
                  <a:cubicBezTo>
                    <a:pt x="15" y="10"/>
                    <a:pt x="13" y="11"/>
                    <a:pt x="13" y="13"/>
                  </a:cubicBezTo>
                  <a:cubicBezTo>
                    <a:pt x="12" y="14"/>
                    <a:pt x="11" y="16"/>
                    <a:pt x="11" y="18"/>
                  </a:cubicBezTo>
                  <a:cubicBezTo>
                    <a:pt x="11" y="20"/>
                    <a:pt x="12" y="21"/>
                    <a:pt x="12" y="22"/>
                  </a:cubicBezTo>
                  <a:cubicBezTo>
                    <a:pt x="13" y="23"/>
                    <a:pt x="14" y="24"/>
                    <a:pt x="15" y="25"/>
                  </a:cubicBezTo>
                  <a:cubicBezTo>
                    <a:pt x="16" y="26"/>
                    <a:pt x="18" y="27"/>
                    <a:pt x="20" y="27"/>
                  </a:cubicBezTo>
                  <a:cubicBezTo>
                    <a:pt x="22" y="28"/>
                    <a:pt x="25" y="28"/>
                    <a:pt x="27" y="29"/>
                  </a:cubicBezTo>
                  <a:cubicBezTo>
                    <a:pt x="32" y="30"/>
                    <a:pt x="35" y="31"/>
                    <a:pt x="38" y="32"/>
                  </a:cubicBezTo>
                  <a:cubicBezTo>
                    <a:pt x="42" y="33"/>
                    <a:pt x="44" y="34"/>
                    <a:pt x="46" y="36"/>
                  </a:cubicBezTo>
                  <a:cubicBezTo>
                    <a:pt x="48" y="37"/>
                    <a:pt x="50" y="39"/>
                    <a:pt x="51" y="40"/>
                  </a:cubicBezTo>
                  <a:cubicBezTo>
                    <a:pt x="52" y="42"/>
                    <a:pt x="53" y="45"/>
                    <a:pt x="53" y="47"/>
                  </a:cubicBezTo>
                  <a:cubicBezTo>
                    <a:pt x="53" y="53"/>
                    <a:pt x="50" y="58"/>
                    <a:pt x="46" y="62"/>
                  </a:cubicBezTo>
                  <a:cubicBezTo>
                    <a:pt x="41" y="65"/>
                    <a:pt x="35" y="67"/>
                    <a:pt x="27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79"/>
            <p:cNvSpPr>
              <a:spLocks noEditPoints="1"/>
            </p:cNvSpPr>
            <p:nvPr/>
          </p:nvSpPr>
          <p:spPr bwMode="auto">
            <a:xfrm>
              <a:off x="7895697" y="3751792"/>
              <a:ext cx="74613" cy="107950"/>
            </a:xfrm>
            <a:custGeom>
              <a:avLst/>
              <a:gdLst>
                <a:gd name="T0" fmla="*/ 33 w 63"/>
                <a:gd name="T1" fmla="*/ 67 h 92"/>
                <a:gd name="T2" fmla="*/ 19 w 63"/>
                <a:gd name="T3" fmla="*/ 63 h 92"/>
                <a:gd name="T4" fmla="*/ 9 w 63"/>
                <a:gd name="T5" fmla="*/ 52 h 92"/>
                <a:gd name="T6" fmla="*/ 9 w 63"/>
                <a:gd name="T7" fmla="*/ 92 h 92"/>
                <a:gd name="T8" fmla="*/ 0 w 63"/>
                <a:gd name="T9" fmla="*/ 92 h 92"/>
                <a:gd name="T10" fmla="*/ 0 w 63"/>
                <a:gd name="T11" fmla="*/ 1 h 92"/>
                <a:gd name="T12" fmla="*/ 8 w 63"/>
                <a:gd name="T13" fmla="*/ 1 h 92"/>
                <a:gd name="T14" fmla="*/ 8 w 63"/>
                <a:gd name="T15" fmla="*/ 13 h 92"/>
                <a:gd name="T16" fmla="*/ 18 w 63"/>
                <a:gd name="T17" fmla="*/ 3 h 92"/>
                <a:gd name="T18" fmla="*/ 32 w 63"/>
                <a:gd name="T19" fmla="*/ 0 h 92"/>
                <a:gd name="T20" fmla="*/ 44 w 63"/>
                <a:gd name="T21" fmla="*/ 2 h 92"/>
                <a:gd name="T22" fmla="*/ 54 w 63"/>
                <a:gd name="T23" fmla="*/ 10 h 92"/>
                <a:gd name="T24" fmla="*/ 60 w 63"/>
                <a:gd name="T25" fmla="*/ 21 h 92"/>
                <a:gd name="T26" fmla="*/ 63 w 63"/>
                <a:gd name="T27" fmla="*/ 33 h 92"/>
                <a:gd name="T28" fmla="*/ 60 w 63"/>
                <a:gd name="T29" fmla="*/ 46 h 92"/>
                <a:gd name="T30" fmla="*/ 54 w 63"/>
                <a:gd name="T31" fmla="*/ 57 h 92"/>
                <a:gd name="T32" fmla="*/ 45 w 63"/>
                <a:gd name="T33" fmla="*/ 64 h 92"/>
                <a:gd name="T34" fmla="*/ 33 w 63"/>
                <a:gd name="T35" fmla="*/ 67 h 92"/>
                <a:gd name="T36" fmla="*/ 31 w 63"/>
                <a:gd name="T37" fmla="*/ 59 h 92"/>
                <a:gd name="T38" fmla="*/ 40 w 63"/>
                <a:gd name="T39" fmla="*/ 57 h 92"/>
                <a:gd name="T40" fmla="*/ 48 w 63"/>
                <a:gd name="T41" fmla="*/ 51 h 92"/>
                <a:gd name="T42" fmla="*/ 52 w 63"/>
                <a:gd name="T43" fmla="*/ 43 h 92"/>
                <a:gd name="T44" fmla="*/ 54 w 63"/>
                <a:gd name="T45" fmla="*/ 33 h 92"/>
                <a:gd name="T46" fmla="*/ 52 w 63"/>
                <a:gd name="T47" fmla="*/ 23 h 92"/>
                <a:gd name="T48" fmla="*/ 47 w 63"/>
                <a:gd name="T49" fmla="*/ 15 h 92"/>
                <a:gd name="T50" fmla="*/ 39 w 63"/>
                <a:gd name="T51" fmla="*/ 9 h 92"/>
                <a:gd name="T52" fmla="*/ 30 w 63"/>
                <a:gd name="T53" fmla="*/ 7 h 92"/>
                <a:gd name="T54" fmla="*/ 23 w 63"/>
                <a:gd name="T55" fmla="*/ 8 h 92"/>
                <a:gd name="T56" fmla="*/ 17 w 63"/>
                <a:gd name="T57" fmla="*/ 12 h 92"/>
                <a:gd name="T58" fmla="*/ 11 w 63"/>
                <a:gd name="T59" fmla="*/ 17 h 92"/>
                <a:gd name="T60" fmla="*/ 9 w 63"/>
                <a:gd name="T61" fmla="*/ 23 h 92"/>
                <a:gd name="T62" fmla="*/ 9 w 63"/>
                <a:gd name="T63" fmla="*/ 43 h 92"/>
                <a:gd name="T64" fmla="*/ 12 w 63"/>
                <a:gd name="T65" fmla="*/ 50 h 92"/>
                <a:gd name="T66" fmla="*/ 18 w 63"/>
                <a:gd name="T67" fmla="*/ 55 h 92"/>
                <a:gd name="T68" fmla="*/ 24 w 63"/>
                <a:gd name="T69" fmla="*/ 58 h 92"/>
                <a:gd name="T70" fmla="*/ 31 w 63"/>
                <a:gd name="T71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92">
                  <a:moveTo>
                    <a:pt x="33" y="67"/>
                  </a:moveTo>
                  <a:cubicBezTo>
                    <a:pt x="28" y="67"/>
                    <a:pt x="23" y="65"/>
                    <a:pt x="19" y="63"/>
                  </a:cubicBezTo>
                  <a:cubicBezTo>
                    <a:pt x="15" y="60"/>
                    <a:pt x="11" y="56"/>
                    <a:pt x="9" y="5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9"/>
                    <a:pt x="14" y="6"/>
                    <a:pt x="18" y="3"/>
                  </a:cubicBezTo>
                  <a:cubicBezTo>
                    <a:pt x="22" y="1"/>
                    <a:pt x="27" y="0"/>
                    <a:pt x="32" y="0"/>
                  </a:cubicBezTo>
                  <a:cubicBezTo>
                    <a:pt x="36" y="0"/>
                    <a:pt x="40" y="1"/>
                    <a:pt x="44" y="2"/>
                  </a:cubicBezTo>
                  <a:cubicBezTo>
                    <a:pt x="48" y="4"/>
                    <a:pt x="51" y="7"/>
                    <a:pt x="54" y="10"/>
                  </a:cubicBezTo>
                  <a:cubicBezTo>
                    <a:pt x="57" y="13"/>
                    <a:pt x="59" y="17"/>
                    <a:pt x="60" y="21"/>
                  </a:cubicBezTo>
                  <a:cubicBezTo>
                    <a:pt x="62" y="25"/>
                    <a:pt x="63" y="29"/>
                    <a:pt x="63" y="33"/>
                  </a:cubicBezTo>
                  <a:cubicBezTo>
                    <a:pt x="63" y="38"/>
                    <a:pt x="62" y="42"/>
                    <a:pt x="60" y="46"/>
                  </a:cubicBezTo>
                  <a:cubicBezTo>
                    <a:pt x="59" y="50"/>
                    <a:pt x="57" y="54"/>
                    <a:pt x="54" y="57"/>
                  </a:cubicBezTo>
                  <a:cubicBezTo>
                    <a:pt x="52" y="60"/>
                    <a:pt x="49" y="62"/>
                    <a:pt x="45" y="64"/>
                  </a:cubicBezTo>
                  <a:cubicBezTo>
                    <a:pt x="42" y="66"/>
                    <a:pt x="38" y="67"/>
                    <a:pt x="33" y="67"/>
                  </a:cubicBezTo>
                  <a:close/>
                  <a:moveTo>
                    <a:pt x="31" y="59"/>
                  </a:moveTo>
                  <a:cubicBezTo>
                    <a:pt x="34" y="59"/>
                    <a:pt x="38" y="59"/>
                    <a:pt x="40" y="57"/>
                  </a:cubicBezTo>
                  <a:cubicBezTo>
                    <a:pt x="43" y="56"/>
                    <a:pt x="46" y="54"/>
                    <a:pt x="48" y="51"/>
                  </a:cubicBezTo>
                  <a:cubicBezTo>
                    <a:pt x="50" y="49"/>
                    <a:pt x="51" y="46"/>
                    <a:pt x="52" y="43"/>
                  </a:cubicBezTo>
                  <a:cubicBezTo>
                    <a:pt x="53" y="40"/>
                    <a:pt x="54" y="37"/>
                    <a:pt x="54" y="33"/>
                  </a:cubicBezTo>
                  <a:cubicBezTo>
                    <a:pt x="54" y="30"/>
                    <a:pt x="53" y="26"/>
                    <a:pt x="52" y="23"/>
                  </a:cubicBezTo>
                  <a:cubicBezTo>
                    <a:pt x="51" y="20"/>
                    <a:pt x="49" y="17"/>
                    <a:pt x="47" y="15"/>
                  </a:cubicBezTo>
                  <a:cubicBezTo>
                    <a:pt x="45" y="13"/>
                    <a:pt x="42" y="11"/>
                    <a:pt x="39" y="9"/>
                  </a:cubicBezTo>
                  <a:cubicBezTo>
                    <a:pt x="36" y="8"/>
                    <a:pt x="33" y="7"/>
                    <a:pt x="30" y="7"/>
                  </a:cubicBezTo>
                  <a:cubicBezTo>
                    <a:pt x="28" y="7"/>
                    <a:pt x="25" y="8"/>
                    <a:pt x="23" y="8"/>
                  </a:cubicBezTo>
                  <a:cubicBezTo>
                    <a:pt x="21" y="9"/>
                    <a:pt x="19" y="10"/>
                    <a:pt x="17" y="12"/>
                  </a:cubicBezTo>
                  <a:cubicBezTo>
                    <a:pt x="14" y="13"/>
                    <a:pt x="13" y="15"/>
                    <a:pt x="11" y="17"/>
                  </a:cubicBezTo>
                  <a:cubicBezTo>
                    <a:pt x="10" y="19"/>
                    <a:pt x="9" y="21"/>
                    <a:pt x="9" y="2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5"/>
                    <a:pt x="11" y="48"/>
                    <a:pt x="12" y="50"/>
                  </a:cubicBezTo>
                  <a:cubicBezTo>
                    <a:pt x="14" y="52"/>
                    <a:pt x="16" y="53"/>
                    <a:pt x="18" y="55"/>
                  </a:cubicBezTo>
                  <a:cubicBezTo>
                    <a:pt x="20" y="56"/>
                    <a:pt x="22" y="57"/>
                    <a:pt x="24" y="58"/>
                  </a:cubicBezTo>
                  <a:cubicBezTo>
                    <a:pt x="26" y="59"/>
                    <a:pt x="28" y="59"/>
                    <a:pt x="31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80"/>
            <p:cNvSpPr/>
            <p:nvPr/>
          </p:nvSpPr>
          <p:spPr bwMode="auto">
            <a:xfrm>
              <a:off x="7984597" y="3753380"/>
              <a:ext cx="69850" cy="76200"/>
            </a:xfrm>
            <a:custGeom>
              <a:avLst/>
              <a:gdLst>
                <a:gd name="T0" fmla="*/ 21 w 59"/>
                <a:gd name="T1" fmla="*/ 66 h 66"/>
                <a:gd name="T2" fmla="*/ 5 w 59"/>
                <a:gd name="T3" fmla="*/ 59 h 66"/>
                <a:gd name="T4" fmla="*/ 0 w 59"/>
                <a:gd name="T5" fmla="*/ 38 h 66"/>
                <a:gd name="T6" fmla="*/ 0 w 59"/>
                <a:gd name="T7" fmla="*/ 0 h 66"/>
                <a:gd name="T8" fmla="*/ 9 w 59"/>
                <a:gd name="T9" fmla="*/ 0 h 66"/>
                <a:gd name="T10" fmla="*/ 9 w 59"/>
                <a:gd name="T11" fmla="*/ 36 h 66"/>
                <a:gd name="T12" fmla="*/ 24 w 59"/>
                <a:gd name="T13" fmla="*/ 58 h 66"/>
                <a:gd name="T14" fmla="*/ 31 w 59"/>
                <a:gd name="T15" fmla="*/ 57 h 66"/>
                <a:gd name="T16" fmla="*/ 38 w 59"/>
                <a:gd name="T17" fmla="*/ 54 h 66"/>
                <a:gd name="T18" fmla="*/ 43 w 59"/>
                <a:gd name="T19" fmla="*/ 48 h 66"/>
                <a:gd name="T20" fmla="*/ 47 w 59"/>
                <a:gd name="T21" fmla="*/ 41 h 66"/>
                <a:gd name="T22" fmla="*/ 47 w 59"/>
                <a:gd name="T23" fmla="*/ 0 h 66"/>
                <a:gd name="T24" fmla="*/ 56 w 59"/>
                <a:gd name="T25" fmla="*/ 0 h 66"/>
                <a:gd name="T26" fmla="*/ 56 w 59"/>
                <a:gd name="T27" fmla="*/ 54 h 66"/>
                <a:gd name="T28" fmla="*/ 59 w 59"/>
                <a:gd name="T29" fmla="*/ 57 h 66"/>
                <a:gd name="T30" fmla="*/ 59 w 59"/>
                <a:gd name="T31" fmla="*/ 65 h 66"/>
                <a:gd name="T32" fmla="*/ 56 w 59"/>
                <a:gd name="T33" fmla="*/ 65 h 66"/>
                <a:gd name="T34" fmla="*/ 55 w 59"/>
                <a:gd name="T35" fmla="*/ 65 h 66"/>
                <a:gd name="T36" fmla="*/ 50 w 59"/>
                <a:gd name="T37" fmla="*/ 63 h 66"/>
                <a:gd name="T38" fmla="*/ 48 w 59"/>
                <a:gd name="T39" fmla="*/ 57 h 66"/>
                <a:gd name="T40" fmla="*/ 48 w 59"/>
                <a:gd name="T41" fmla="*/ 50 h 66"/>
                <a:gd name="T42" fmla="*/ 37 w 59"/>
                <a:gd name="T43" fmla="*/ 62 h 66"/>
                <a:gd name="T44" fmla="*/ 21 w 59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66">
                  <a:moveTo>
                    <a:pt x="21" y="66"/>
                  </a:moveTo>
                  <a:cubicBezTo>
                    <a:pt x="14" y="66"/>
                    <a:pt x="9" y="63"/>
                    <a:pt x="5" y="59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51"/>
                    <a:pt x="14" y="58"/>
                    <a:pt x="24" y="58"/>
                  </a:cubicBezTo>
                  <a:cubicBezTo>
                    <a:pt x="26" y="58"/>
                    <a:pt x="29" y="58"/>
                    <a:pt x="31" y="57"/>
                  </a:cubicBezTo>
                  <a:cubicBezTo>
                    <a:pt x="34" y="56"/>
                    <a:pt x="36" y="55"/>
                    <a:pt x="38" y="54"/>
                  </a:cubicBezTo>
                  <a:cubicBezTo>
                    <a:pt x="40" y="52"/>
                    <a:pt x="42" y="50"/>
                    <a:pt x="43" y="48"/>
                  </a:cubicBezTo>
                  <a:cubicBezTo>
                    <a:pt x="45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56"/>
                    <a:pt x="57" y="57"/>
                    <a:pt x="59" y="57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7" y="65"/>
                    <a:pt x="56" y="65"/>
                  </a:cubicBezTo>
                  <a:cubicBezTo>
                    <a:pt x="56" y="65"/>
                    <a:pt x="55" y="65"/>
                    <a:pt x="55" y="65"/>
                  </a:cubicBezTo>
                  <a:cubicBezTo>
                    <a:pt x="53" y="65"/>
                    <a:pt x="51" y="64"/>
                    <a:pt x="50" y="63"/>
                  </a:cubicBezTo>
                  <a:cubicBezTo>
                    <a:pt x="49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55"/>
                    <a:pt x="42" y="59"/>
                    <a:pt x="37" y="62"/>
                  </a:cubicBezTo>
                  <a:cubicBezTo>
                    <a:pt x="32" y="64"/>
                    <a:pt x="27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81"/>
            <p:cNvSpPr/>
            <p:nvPr/>
          </p:nvSpPr>
          <p:spPr bwMode="auto">
            <a:xfrm>
              <a:off x="8073497" y="3721630"/>
              <a:ext cx="26988" cy="107950"/>
            </a:xfrm>
            <a:custGeom>
              <a:avLst/>
              <a:gdLst>
                <a:gd name="T0" fmla="*/ 0 w 24"/>
                <a:gd name="T1" fmla="*/ 0 h 91"/>
                <a:gd name="T2" fmla="*/ 9 w 24"/>
                <a:gd name="T3" fmla="*/ 0 h 91"/>
                <a:gd name="T4" fmla="*/ 9 w 24"/>
                <a:gd name="T5" fmla="*/ 76 h 91"/>
                <a:gd name="T6" fmla="*/ 11 w 24"/>
                <a:gd name="T7" fmla="*/ 82 h 91"/>
                <a:gd name="T8" fmla="*/ 16 w 24"/>
                <a:gd name="T9" fmla="*/ 84 h 91"/>
                <a:gd name="T10" fmla="*/ 19 w 24"/>
                <a:gd name="T11" fmla="*/ 83 h 91"/>
                <a:gd name="T12" fmla="*/ 23 w 24"/>
                <a:gd name="T13" fmla="*/ 82 h 91"/>
                <a:gd name="T14" fmla="*/ 24 w 24"/>
                <a:gd name="T15" fmla="*/ 89 h 91"/>
                <a:gd name="T16" fmla="*/ 19 w 24"/>
                <a:gd name="T17" fmla="*/ 91 h 91"/>
                <a:gd name="T18" fmla="*/ 13 w 24"/>
                <a:gd name="T19" fmla="*/ 91 h 91"/>
                <a:gd name="T20" fmla="*/ 4 w 24"/>
                <a:gd name="T21" fmla="*/ 88 h 91"/>
                <a:gd name="T22" fmla="*/ 0 w 24"/>
                <a:gd name="T23" fmla="*/ 79 h 91"/>
                <a:gd name="T24" fmla="*/ 0 w 2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9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9" y="78"/>
                    <a:pt x="9" y="80"/>
                    <a:pt x="11" y="82"/>
                  </a:cubicBezTo>
                  <a:cubicBezTo>
                    <a:pt x="12" y="83"/>
                    <a:pt x="14" y="84"/>
                    <a:pt x="16" y="84"/>
                  </a:cubicBezTo>
                  <a:cubicBezTo>
                    <a:pt x="17" y="84"/>
                    <a:pt x="18" y="84"/>
                    <a:pt x="19" y="83"/>
                  </a:cubicBezTo>
                  <a:cubicBezTo>
                    <a:pt x="21" y="83"/>
                    <a:pt x="22" y="83"/>
                    <a:pt x="23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90"/>
                    <a:pt x="21" y="90"/>
                    <a:pt x="19" y="91"/>
                  </a:cubicBezTo>
                  <a:cubicBezTo>
                    <a:pt x="16" y="91"/>
                    <a:pt x="14" y="91"/>
                    <a:pt x="13" y="91"/>
                  </a:cubicBezTo>
                  <a:cubicBezTo>
                    <a:pt x="9" y="91"/>
                    <a:pt x="6" y="90"/>
                    <a:pt x="4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82"/>
            <p:cNvSpPr/>
            <p:nvPr/>
          </p:nvSpPr>
          <p:spPr bwMode="auto">
            <a:xfrm>
              <a:off x="8102072" y="3753380"/>
              <a:ext cx="73025" cy="76200"/>
            </a:xfrm>
            <a:custGeom>
              <a:avLst/>
              <a:gdLst>
                <a:gd name="T0" fmla="*/ 20 w 46"/>
                <a:gd name="T1" fmla="*/ 48 h 48"/>
                <a:gd name="T2" fmla="*/ 0 w 46"/>
                <a:gd name="T3" fmla="*/ 0 h 48"/>
                <a:gd name="T4" fmla="*/ 7 w 46"/>
                <a:gd name="T5" fmla="*/ 0 h 48"/>
                <a:gd name="T6" fmla="*/ 23 w 46"/>
                <a:gd name="T7" fmla="*/ 42 h 48"/>
                <a:gd name="T8" fmla="*/ 40 w 46"/>
                <a:gd name="T9" fmla="*/ 0 h 48"/>
                <a:gd name="T10" fmla="*/ 46 w 46"/>
                <a:gd name="T11" fmla="*/ 0 h 48"/>
                <a:gd name="T12" fmla="*/ 26 w 46"/>
                <a:gd name="T13" fmla="*/ 48 h 48"/>
                <a:gd name="T14" fmla="*/ 20 w 46"/>
                <a:gd name="T15" fmla="*/ 48 h 48"/>
                <a:gd name="T16" fmla="*/ 20 w 46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8">
                  <a:moveTo>
                    <a:pt x="20" y="48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23" y="42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26" y="48"/>
                  </a:lnTo>
                  <a:lnTo>
                    <a:pt x="20" y="48"/>
                  </a:lnTo>
                  <a:lnTo>
                    <a:pt x="20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83"/>
            <p:cNvSpPr>
              <a:spLocks noEditPoints="1"/>
            </p:cNvSpPr>
            <p:nvPr/>
          </p:nvSpPr>
          <p:spPr bwMode="auto">
            <a:xfrm>
              <a:off x="8189385" y="3721630"/>
              <a:ext cx="9525" cy="107950"/>
            </a:xfrm>
            <a:custGeom>
              <a:avLst/>
              <a:gdLst>
                <a:gd name="T0" fmla="*/ 0 w 6"/>
                <a:gd name="T1" fmla="*/ 68 h 68"/>
                <a:gd name="T2" fmla="*/ 0 w 6"/>
                <a:gd name="T3" fmla="*/ 20 h 68"/>
                <a:gd name="T4" fmla="*/ 6 w 6"/>
                <a:gd name="T5" fmla="*/ 20 h 68"/>
                <a:gd name="T6" fmla="*/ 6 w 6"/>
                <a:gd name="T7" fmla="*/ 68 h 68"/>
                <a:gd name="T8" fmla="*/ 0 w 6"/>
                <a:gd name="T9" fmla="*/ 68 h 68"/>
                <a:gd name="T10" fmla="*/ 0 w 6"/>
                <a:gd name="T11" fmla="*/ 68 h 68"/>
                <a:gd name="T12" fmla="*/ 0 w 6"/>
                <a:gd name="T13" fmla="*/ 9 h 68"/>
                <a:gd name="T14" fmla="*/ 0 w 6"/>
                <a:gd name="T15" fmla="*/ 0 h 68"/>
                <a:gd name="T16" fmla="*/ 6 w 6"/>
                <a:gd name="T17" fmla="*/ 0 h 68"/>
                <a:gd name="T18" fmla="*/ 6 w 6"/>
                <a:gd name="T19" fmla="*/ 9 h 68"/>
                <a:gd name="T20" fmla="*/ 0 w 6"/>
                <a:gd name="T21" fmla="*/ 9 h 68"/>
                <a:gd name="T22" fmla="*/ 0 w 6"/>
                <a:gd name="T2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8">
                  <a:moveTo>
                    <a:pt x="0" y="68"/>
                  </a:moveTo>
                  <a:lnTo>
                    <a:pt x="0" y="20"/>
                  </a:lnTo>
                  <a:lnTo>
                    <a:pt x="6" y="20"/>
                  </a:lnTo>
                  <a:lnTo>
                    <a:pt x="6" y="68"/>
                  </a:lnTo>
                  <a:lnTo>
                    <a:pt x="0" y="68"/>
                  </a:lnTo>
                  <a:lnTo>
                    <a:pt x="0" y="68"/>
                  </a:lnTo>
                  <a:close/>
                  <a:moveTo>
                    <a:pt x="0" y="9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84"/>
            <p:cNvSpPr/>
            <p:nvPr/>
          </p:nvSpPr>
          <p:spPr bwMode="auto">
            <a:xfrm>
              <a:off x="8221135" y="3751792"/>
              <a:ext cx="63500" cy="77788"/>
            </a:xfrm>
            <a:custGeom>
              <a:avLst/>
              <a:gdLst>
                <a:gd name="T0" fmla="*/ 54 w 54"/>
                <a:gd name="T1" fmla="*/ 66 h 66"/>
                <a:gd name="T2" fmla="*/ 46 w 54"/>
                <a:gd name="T3" fmla="*/ 66 h 66"/>
                <a:gd name="T4" fmla="*/ 46 w 54"/>
                <a:gd name="T5" fmla="*/ 29 h 66"/>
                <a:gd name="T6" fmla="*/ 42 w 54"/>
                <a:gd name="T7" fmla="*/ 13 h 66"/>
                <a:gd name="T8" fmla="*/ 32 w 54"/>
                <a:gd name="T9" fmla="*/ 7 h 66"/>
                <a:gd name="T10" fmla="*/ 24 w 54"/>
                <a:gd name="T11" fmla="*/ 9 h 66"/>
                <a:gd name="T12" fmla="*/ 17 w 54"/>
                <a:gd name="T13" fmla="*/ 13 h 66"/>
                <a:gd name="T14" fmla="*/ 12 w 54"/>
                <a:gd name="T15" fmla="*/ 19 h 66"/>
                <a:gd name="T16" fmla="*/ 8 w 54"/>
                <a:gd name="T17" fmla="*/ 26 h 66"/>
                <a:gd name="T18" fmla="*/ 8 w 54"/>
                <a:gd name="T19" fmla="*/ 66 h 66"/>
                <a:gd name="T20" fmla="*/ 0 w 54"/>
                <a:gd name="T21" fmla="*/ 66 h 66"/>
                <a:gd name="T22" fmla="*/ 0 w 54"/>
                <a:gd name="T23" fmla="*/ 1 h 66"/>
                <a:gd name="T24" fmla="*/ 7 w 54"/>
                <a:gd name="T25" fmla="*/ 1 h 66"/>
                <a:gd name="T26" fmla="*/ 7 w 54"/>
                <a:gd name="T27" fmla="*/ 15 h 66"/>
                <a:gd name="T28" fmla="*/ 19 w 54"/>
                <a:gd name="T29" fmla="*/ 4 h 66"/>
                <a:gd name="T30" fmla="*/ 35 w 54"/>
                <a:gd name="T31" fmla="*/ 0 h 66"/>
                <a:gd name="T32" fmla="*/ 44 w 54"/>
                <a:gd name="T33" fmla="*/ 2 h 66"/>
                <a:gd name="T34" fmla="*/ 50 w 54"/>
                <a:gd name="T35" fmla="*/ 7 h 66"/>
                <a:gd name="T36" fmla="*/ 53 w 54"/>
                <a:gd name="T37" fmla="*/ 16 h 66"/>
                <a:gd name="T38" fmla="*/ 54 w 54"/>
                <a:gd name="T39" fmla="*/ 28 h 66"/>
                <a:gd name="T40" fmla="*/ 54 w 54"/>
                <a:gd name="T4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6">
                  <a:moveTo>
                    <a:pt x="54" y="66"/>
                  </a:moveTo>
                  <a:cubicBezTo>
                    <a:pt x="46" y="66"/>
                    <a:pt x="46" y="66"/>
                    <a:pt x="46" y="6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2"/>
                    <a:pt x="45" y="16"/>
                    <a:pt x="42" y="13"/>
                  </a:cubicBezTo>
                  <a:cubicBezTo>
                    <a:pt x="40" y="9"/>
                    <a:pt x="36" y="7"/>
                    <a:pt x="32" y="7"/>
                  </a:cubicBezTo>
                  <a:cubicBezTo>
                    <a:pt x="29" y="7"/>
                    <a:pt x="27" y="8"/>
                    <a:pt x="24" y="9"/>
                  </a:cubicBezTo>
                  <a:cubicBezTo>
                    <a:pt x="22" y="10"/>
                    <a:pt x="19" y="11"/>
                    <a:pt x="17" y="13"/>
                  </a:cubicBezTo>
                  <a:cubicBezTo>
                    <a:pt x="15" y="14"/>
                    <a:pt x="13" y="16"/>
                    <a:pt x="12" y="19"/>
                  </a:cubicBezTo>
                  <a:cubicBezTo>
                    <a:pt x="10" y="21"/>
                    <a:pt x="9" y="23"/>
                    <a:pt x="8" y="2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0" y="11"/>
                    <a:pt x="14" y="7"/>
                    <a:pt x="19" y="4"/>
                  </a:cubicBezTo>
                  <a:cubicBezTo>
                    <a:pt x="24" y="1"/>
                    <a:pt x="29" y="0"/>
                    <a:pt x="35" y="0"/>
                  </a:cubicBezTo>
                  <a:cubicBezTo>
                    <a:pt x="38" y="0"/>
                    <a:pt x="41" y="0"/>
                    <a:pt x="44" y="2"/>
                  </a:cubicBezTo>
                  <a:cubicBezTo>
                    <a:pt x="46" y="3"/>
                    <a:pt x="48" y="5"/>
                    <a:pt x="50" y="7"/>
                  </a:cubicBezTo>
                  <a:cubicBezTo>
                    <a:pt x="51" y="10"/>
                    <a:pt x="52" y="13"/>
                    <a:pt x="53" y="16"/>
                  </a:cubicBezTo>
                  <a:cubicBezTo>
                    <a:pt x="54" y="20"/>
                    <a:pt x="54" y="23"/>
                    <a:pt x="54" y="28"/>
                  </a:cubicBezTo>
                  <a:cubicBezTo>
                    <a:pt x="54" y="66"/>
                    <a:pt x="54" y="66"/>
                    <a:pt x="54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85"/>
            <p:cNvSpPr>
              <a:spLocks noEditPoints="1"/>
            </p:cNvSpPr>
            <p:nvPr/>
          </p:nvSpPr>
          <p:spPr bwMode="auto">
            <a:xfrm>
              <a:off x="8298922" y="3751792"/>
              <a:ext cx="68263" cy="77788"/>
            </a:xfrm>
            <a:custGeom>
              <a:avLst/>
              <a:gdLst>
                <a:gd name="T0" fmla="*/ 21 w 58"/>
                <a:gd name="T1" fmla="*/ 67 h 67"/>
                <a:gd name="T2" fmla="*/ 13 w 58"/>
                <a:gd name="T3" fmla="*/ 65 h 67"/>
                <a:gd name="T4" fmla="*/ 6 w 58"/>
                <a:gd name="T5" fmla="*/ 61 h 67"/>
                <a:gd name="T6" fmla="*/ 2 w 58"/>
                <a:gd name="T7" fmla="*/ 55 h 67"/>
                <a:gd name="T8" fmla="*/ 0 w 58"/>
                <a:gd name="T9" fmla="*/ 47 h 67"/>
                <a:gd name="T10" fmla="*/ 2 w 58"/>
                <a:gd name="T11" fmla="*/ 39 h 67"/>
                <a:gd name="T12" fmla="*/ 8 w 58"/>
                <a:gd name="T13" fmla="*/ 33 h 67"/>
                <a:gd name="T14" fmla="*/ 16 w 58"/>
                <a:gd name="T15" fmla="*/ 29 h 67"/>
                <a:gd name="T16" fmla="*/ 27 w 58"/>
                <a:gd name="T17" fmla="*/ 27 h 67"/>
                <a:gd name="T18" fmla="*/ 37 w 58"/>
                <a:gd name="T19" fmla="*/ 28 h 67"/>
                <a:gd name="T20" fmla="*/ 46 w 58"/>
                <a:gd name="T21" fmla="*/ 31 h 67"/>
                <a:gd name="T22" fmla="*/ 46 w 58"/>
                <a:gd name="T23" fmla="*/ 25 h 67"/>
                <a:gd name="T24" fmla="*/ 41 w 58"/>
                <a:gd name="T25" fmla="*/ 11 h 67"/>
                <a:gd name="T26" fmla="*/ 28 w 58"/>
                <a:gd name="T27" fmla="*/ 6 h 67"/>
                <a:gd name="T28" fmla="*/ 18 w 58"/>
                <a:gd name="T29" fmla="*/ 8 h 67"/>
                <a:gd name="T30" fmla="*/ 7 w 58"/>
                <a:gd name="T31" fmla="*/ 14 h 67"/>
                <a:gd name="T32" fmla="*/ 4 w 58"/>
                <a:gd name="T33" fmla="*/ 8 h 67"/>
                <a:gd name="T34" fmla="*/ 29 w 58"/>
                <a:gd name="T35" fmla="*/ 0 h 67"/>
                <a:gd name="T36" fmla="*/ 48 w 58"/>
                <a:gd name="T37" fmla="*/ 7 h 67"/>
                <a:gd name="T38" fmla="*/ 55 w 58"/>
                <a:gd name="T39" fmla="*/ 25 h 67"/>
                <a:gd name="T40" fmla="*/ 55 w 58"/>
                <a:gd name="T41" fmla="*/ 55 h 67"/>
                <a:gd name="T42" fmla="*/ 58 w 58"/>
                <a:gd name="T43" fmla="*/ 58 h 67"/>
                <a:gd name="T44" fmla="*/ 58 w 58"/>
                <a:gd name="T45" fmla="*/ 66 h 67"/>
                <a:gd name="T46" fmla="*/ 55 w 58"/>
                <a:gd name="T47" fmla="*/ 66 h 67"/>
                <a:gd name="T48" fmla="*/ 49 w 58"/>
                <a:gd name="T49" fmla="*/ 64 h 67"/>
                <a:gd name="T50" fmla="*/ 48 w 58"/>
                <a:gd name="T51" fmla="*/ 60 h 67"/>
                <a:gd name="T52" fmla="*/ 47 w 58"/>
                <a:gd name="T53" fmla="*/ 55 h 67"/>
                <a:gd name="T54" fmla="*/ 36 w 58"/>
                <a:gd name="T55" fmla="*/ 64 h 67"/>
                <a:gd name="T56" fmla="*/ 21 w 58"/>
                <a:gd name="T57" fmla="*/ 67 h 67"/>
                <a:gd name="T58" fmla="*/ 23 w 58"/>
                <a:gd name="T59" fmla="*/ 60 h 67"/>
                <a:gd name="T60" fmla="*/ 36 w 58"/>
                <a:gd name="T61" fmla="*/ 58 h 67"/>
                <a:gd name="T62" fmla="*/ 44 w 58"/>
                <a:gd name="T63" fmla="*/ 51 h 67"/>
                <a:gd name="T64" fmla="*/ 46 w 58"/>
                <a:gd name="T65" fmla="*/ 49 h 67"/>
                <a:gd name="T66" fmla="*/ 46 w 58"/>
                <a:gd name="T67" fmla="*/ 46 h 67"/>
                <a:gd name="T68" fmla="*/ 46 w 58"/>
                <a:gd name="T69" fmla="*/ 36 h 67"/>
                <a:gd name="T70" fmla="*/ 37 w 58"/>
                <a:gd name="T71" fmla="*/ 33 h 67"/>
                <a:gd name="T72" fmla="*/ 28 w 58"/>
                <a:gd name="T73" fmla="*/ 33 h 67"/>
                <a:gd name="T74" fmla="*/ 14 w 58"/>
                <a:gd name="T75" fmla="*/ 36 h 67"/>
                <a:gd name="T76" fmla="*/ 8 w 58"/>
                <a:gd name="T77" fmla="*/ 46 h 67"/>
                <a:gd name="T78" fmla="*/ 9 w 58"/>
                <a:gd name="T79" fmla="*/ 52 h 67"/>
                <a:gd name="T80" fmla="*/ 12 w 58"/>
                <a:gd name="T81" fmla="*/ 56 h 67"/>
                <a:gd name="T82" fmla="*/ 17 w 58"/>
                <a:gd name="T83" fmla="*/ 59 h 67"/>
                <a:gd name="T84" fmla="*/ 23 w 58"/>
                <a:gd name="T8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67">
                  <a:moveTo>
                    <a:pt x="21" y="67"/>
                  </a:moveTo>
                  <a:cubicBezTo>
                    <a:pt x="18" y="67"/>
                    <a:pt x="16" y="66"/>
                    <a:pt x="13" y="65"/>
                  </a:cubicBezTo>
                  <a:cubicBezTo>
                    <a:pt x="10" y="64"/>
                    <a:pt x="8" y="63"/>
                    <a:pt x="6" y="61"/>
                  </a:cubicBezTo>
                  <a:cubicBezTo>
                    <a:pt x="4" y="59"/>
                    <a:pt x="3" y="57"/>
                    <a:pt x="2" y="55"/>
                  </a:cubicBezTo>
                  <a:cubicBezTo>
                    <a:pt x="0" y="52"/>
                    <a:pt x="0" y="50"/>
                    <a:pt x="0" y="47"/>
                  </a:cubicBezTo>
                  <a:cubicBezTo>
                    <a:pt x="0" y="44"/>
                    <a:pt x="1" y="41"/>
                    <a:pt x="2" y="39"/>
                  </a:cubicBezTo>
                  <a:cubicBezTo>
                    <a:pt x="3" y="36"/>
                    <a:pt x="5" y="34"/>
                    <a:pt x="8" y="33"/>
                  </a:cubicBezTo>
                  <a:cubicBezTo>
                    <a:pt x="10" y="31"/>
                    <a:pt x="13" y="30"/>
                    <a:pt x="16" y="29"/>
                  </a:cubicBezTo>
                  <a:cubicBezTo>
                    <a:pt x="19" y="28"/>
                    <a:pt x="23" y="27"/>
                    <a:pt x="27" y="27"/>
                  </a:cubicBezTo>
                  <a:cubicBezTo>
                    <a:pt x="30" y="27"/>
                    <a:pt x="34" y="27"/>
                    <a:pt x="37" y="28"/>
                  </a:cubicBezTo>
                  <a:cubicBezTo>
                    <a:pt x="41" y="29"/>
                    <a:pt x="44" y="29"/>
                    <a:pt x="46" y="3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19"/>
                    <a:pt x="45" y="14"/>
                    <a:pt x="41" y="11"/>
                  </a:cubicBezTo>
                  <a:cubicBezTo>
                    <a:pt x="38" y="8"/>
                    <a:pt x="34" y="6"/>
                    <a:pt x="28" y="6"/>
                  </a:cubicBezTo>
                  <a:cubicBezTo>
                    <a:pt x="25" y="6"/>
                    <a:pt x="21" y="7"/>
                    <a:pt x="18" y="8"/>
                  </a:cubicBezTo>
                  <a:cubicBezTo>
                    <a:pt x="14" y="9"/>
                    <a:pt x="11" y="11"/>
                    <a:pt x="7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3" y="2"/>
                    <a:pt x="21" y="0"/>
                    <a:pt x="29" y="0"/>
                  </a:cubicBezTo>
                  <a:cubicBezTo>
                    <a:pt x="37" y="0"/>
                    <a:pt x="43" y="2"/>
                    <a:pt x="48" y="7"/>
                  </a:cubicBezTo>
                  <a:cubicBezTo>
                    <a:pt x="52" y="11"/>
                    <a:pt x="55" y="17"/>
                    <a:pt x="55" y="2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7"/>
                    <a:pt x="56" y="58"/>
                    <a:pt x="58" y="5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6" y="66"/>
                    <a:pt x="55" y="66"/>
                    <a:pt x="55" y="66"/>
                  </a:cubicBezTo>
                  <a:cubicBezTo>
                    <a:pt x="52" y="66"/>
                    <a:pt x="51" y="65"/>
                    <a:pt x="49" y="64"/>
                  </a:cubicBezTo>
                  <a:cubicBezTo>
                    <a:pt x="48" y="63"/>
                    <a:pt x="48" y="62"/>
                    <a:pt x="48" y="6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4" y="59"/>
                    <a:pt x="41" y="62"/>
                    <a:pt x="36" y="64"/>
                  </a:cubicBezTo>
                  <a:cubicBezTo>
                    <a:pt x="32" y="66"/>
                    <a:pt x="27" y="67"/>
                    <a:pt x="21" y="67"/>
                  </a:cubicBezTo>
                  <a:close/>
                  <a:moveTo>
                    <a:pt x="23" y="60"/>
                  </a:moveTo>
                  <a:cubicBezTo>
                    <a:pt x="28" y="60"/>
                    <a:pt x="32" y="60"/>
                    <a:pt x="36" y="58"/>
                  </a:cubicBezTo>
                  <a:cubicBezTo>
                    <a:pt x="39" y="56"/>
                    <a:pt x="42" y="54"/>
                    <a:pt x="44" y="51"/>
                  </a:cubicBezTo>
                  <a:cubicBezTo>
                    <a:pt x="45" y="51"/>
                    <a:pt x="45" y="50"/>
                    <a:pt x="46" y="49"/>
                  </a:cubicBezTo>
                  <a:cubicBezTo>
                    <a:pt x="46" y="48"/>
                    <a:pt x="46" y="47"/>
                    <a:pt x="46" y="4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3" y="35"/>
                    <a:pt x="40" y="34"/>
                    <a:pt x="37" y="33"/>
                  </a:cubicBezTo>
                  <a:cubicBezTo>
                    <a:pt x="34" y="33"/>
                    <a:pt x="31" y="33"/>
                    <a:pt x="28" y="33"/>
                  </a:cubicBezTo>
                  <a:cubicBezTo>
                    <a:pt x="22" y="33"/>
                    <a:pt x="17" y="34"/>
                    <a:pt x="14" y="36"/>
                  </a:cubicBezTo>
                  <a:cubicBezTo>
                    <a:pt x="10" y="39"/>
                    <a:pt x="8" y="42"/>
                    <a:pt x="8" y="46"/>
                  </a:cubicBezTo>
                  <a:cubicBezTo>
                    <a:pt x="8" y="48"/>
                    <a:pt x="8" y="50"/>
                    <a:pt x="9" y="52"/>
                  </a:cubicBezTo>
                  <a:cubicBezTo>
                    <a:pt x="10" y="53"/>
                    <a:pt x="11" y="55"/>
                    <a:pt x="12" y="56"/>
                  </a:cubicBezTo>
                  <a:cubicBezTo>
                    <a:pt x="14" y="57"/>
                    <a:pt x="15" y="59"/>
                    <a:pt x="17" y="59"/>
                  </a:cubicBezTo>
                  <a:cubicBezTo>
                    <a:pt x="19" y="60"/>
                    <a:pt x="21" y="60"/>
                    <a:pt x="23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86"/>
            <p:cNvSpPr/>
            <p:nvPr/>
          </p:nvSpPr>
          <p:spPr bwMode="auto">
            <a:xfrm>
              <a:off x="8384647" y="3751792"/>
              <a:ext cx="38100" cy="77788"/>
            </a:xfrm>
            <a:custGeom>
              <a:avLst/>
              <a:gdLst>
                <a:gd name="T0" fmla="*/ 32 w 32"/>
                <a:gd name="T1" fmla="*/ 8 h 66"/>
                <a:gd name="T2" fmla="*/ 17 w 32"/>
                <a:gd name="T3" fmla="*/ 13 h 66"/>
                <a:gd name="T4" fmla="*/ 8 w 32"/>
                <a:gd name="T5" fmla="*/ 25 h 66"/>
                <a:gd name="T6" fmla="*/ 8 w 32"/>
                <a:gd name="T7" fmla="*/ 66 h 66"/>
                <a:gd name="T8" fmla="*/ 0 w 32"/>
                <a:gd name="T9" fmla="*/ 66 h 66"/>
                <a:gd name="T10" fmla="*/ 0 w 32"/>
                <a:gd name="T11" fmla="*/ 1 h 66"/>
                <a:gd name="T12" fmla="*/ 8 w 32"/>
                <a:gd name="T13" fmla="*/ 1 h 66"/>
                <a:gd name="T14" fmla="*/ 8 w 32"/>
                <a:gd name="T15" fmla="*/ 16 h 66"/>
                <a:gd name="T16" fmla="*/ 18 w 32"/>
                <a:gd name="T17" fmla="*/ 5 h 66"/>
                <a:gd name="T18" fmla="*/ 31 w 32"/>
                <a:gd name="T19" fmla="*/ 0 h 66"/>
                <a:gd name="T20" fmla="*/ 32 w 32"/>
                <a:gd name="T21" fmla="*/ 1 h 66"/>
                <a:gd name="T22" fmla="*/ 32 w 32"/>
                <a:gd name="T23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66">
                  <a:moveTo>
                    <a:pt x="32" y="8"/>
                  </a:moveTo>
                  <a:cubicBezTo>
                    <a:pt x="27" y="8"/>
                    <a:pt x="22" y="10"/>
                    <a:pt x="17" y="13"/>
                  </a:cubicBezTo>
                  <a:cubicBezTo>
                    <a:pt x="13" y="16"/>
                    <a:pt x="10" y="20"/>
                    <a:pt x="8" y="25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1"/>
                    <a:pt x="14" y="7"/>
                    <a:pt x="18" y="5"/>
                  </a:cubicBezTo>
                  <a:cubicBezTo>
                    <a:pt x="22" y="2"/>
                    <a:pt x="26" y="0"/>
                    <a:pt x="31" y="0"/>
                  </a:cubicBezTo>
                  <a:cubicBezTo>
                    <a:pt x="31" y="0"/>
                    <a:pt x="32" y="0"/>
                    <a:pt x="32" y="1"/>
                  </a:cubicBezTo>
                  <a:cubicBezTo>
                    <a:pt x="32" y="8"/>
                    <a:pt x="32" y="8"/>
                    <a:pt x="3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87"/>
            <p:cNvSpPr/>
            <p:nvPr/>
          </p:nvSpPr>
          <p:spPr bwMode="auto">
            <a:xfrm>
              <a:off x="8429097" y="3813705"/>
              <a:ext cx="11113" cy="26988"/>
            </a:xfrm>
            <a:custGeom>
              <a:avLst/>
              <a:gdLst>
                <a:gd name="T0" fmla="*/ 1 w 7"/>
                <a:gd name="T1" fmla="*/ 17 h 17"/>
                <a:gd name="T2" fmla="*/ 2 w 7"/>
                <a:gd name="T3" fmla="*/ 9 h 17"/>
                <a:gd name="T4" fmla="*/ 0 w 7"/>
                <a:gd name="T5" fmla="*/ 9 h 17"/>
                <a:gd name="T6" fmla="*/ 0 w 7"/>
                <a:gd name="T7" fmla="*/ 0 h 17"/>
                <a:gd name="T8" fmla="*/ 7 w 7"/>
                <a:gd name="T9" fmla="*/ 0 h 17"/>
                <a:gd name="T10" fmla="*/ 7 w 7"/>
                <a:gd name="T11" fmla="*/ 9 h 17"/>
                <a:gd name="T12" fmla="*/ 5 w 7"/>
                <a:gd name="T13" fmla="*/ 17 h 17"/>
                <a:gd name="T14" fmla="*/ 1 w 7"/>
                <a:gd name="T15" fmla="*/ 17 h 17"/>
                <a:gd name="T16" fmla="*/ 1 w 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lnTo>
                    <a:pt x="2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9"/>
                  </a:lnTo>
                  <a:lnTo>
                    <a:pt x="5" y="17"/>
                  </a:lnTo>
                  <a:lnTo>
                    <a:pt x="1" y="17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88"/>
            <p:cNvSpPr>
              <a:spLocks noEditPoints="1"/>
            </p:cNvSpPr>
            <p:nvPr/>
          </p:nvSpPr>
          <p:spPr bwMode="auto">
            <a:xfrm>
              <a:off x="8471960" y="3721630"/>
              <a:ext cx="38100" cy="133350"/>
            </a:xfrm>
            <a:custGeom>
              <a:avLst/>
              <a:gdLst>
                <a:gd name="T0" fmla="*/ 14 w 33"/>
                <a:gd name="T1" fmla="*/ 113 h 113"/>
                <a:gd name="T2" fmla="*/ 6 w 33"/>
                <a:gd name="T3" fmla="*/ 112 h 113"/>
                <a:gd name="T4" fmla="*/ 0 w 33"/>
                <a:gd name="T5" fmla="*/ 108 h 113"/>
                <a:gd name="T6" fmla="*/ 4 w 33"/>
                <a:gd name="T7" fmla="*/ 103 h 113"/>
                <a:gd name="T8" fmla="*/ 8 w 33"/>
                <a:gd name="T9" fmla="*/ 105 h 113"/>
                <a:gd name="T10" fmla="*/ 13 w 33"/>
                <a:gd name="T11" fmla="*/ 106 h 113"/>
                <a:gd name="T12" fmla="*/ 17 w 33"/>
                <a:gd name="T13" fmla="*/ 105 h 113"/>
                <a:gd name="T14" fmla="*/ 21 w 33"/>
                <a:gd name="T15" fmla="*/ 102 h 113"/>
                <a:gd name="T16" fmla="*/ 23 w 33"/>
                <a:gd name="T17" fmla="*/ 99 h 113"/>
                <a:gd name="T18" fmla="*/ 24 w 33"/>
                <a:gd name="T19" fmla="*/ 94 h 113"/>
                <a:gd name="T20" fmla="*/ 24 w 33"/>
                <a:gd name="T21" fmla="*/ 26 h 113"/>
                <a:gd name="T22" fmla="*/ 33 w 33"/>
                <a:gd name="T23" fmla="*/ 26 h 113"/>
                <a:gd name="T24" fmla="*/ 33 w 33"/>
                <a:gd name="T25" fmla="*/ 93 h 113"/>
                <a:gd name="T26" fmla="*/ 31 w 33"/>
                <a:gd name="T27" fmla="*/ 101 h 113"/>
                <a:gd name="T28" fmla="*/ 27 w 33"/>
                <a:gd name="T29" fmla="*/ 108 h 113"/>
                <a:gd name="T30" fmla="*/ 21 w 33"/>
                <a:gd name="T31" fmla="*/ 112 h 113"/>
                <a:gd name="T32" fmla="*/ 14 w 33"/>
                <a:gd name="T33" fmla="*/ 113 h 113"/>
                <a:gd name="T34" fmla="*/ 24 w 33"/>
                <a:gd name="T35" fmla="*/ 12 h 113"/>
                <a:gd name="T36" fmla="*/ 24 w 33"/>
                <a:gd name="T37" fmla="*/ 0 h 113"/>
                <a:gd name="T38" fmla="*/ 33 w 33"/>
                <a:gd name="T39" fmla="*/ 0 h 113"/>
                <a:gd name="T40" fmla="*/ 33 w 33"/>
                <a:gd name="T41" fmla="*/ 12 h 113"/>
                <a:gd name="T42" fmla="*/ 24 w 33"/>
                <a:gd name="T43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113">
                  <a:moveTo>
                    <a:pt x="14" y="113"/>
                  </a:moveTo>
                  <a:cubicBezTo>
                    <a:pt x="11" y="113"/>
                    <a:pt x="9" y="113"/>
                    <a:pt x="6" y="112"/>
                  </a:cubicBezTo>
                  <a:cubicBezTo>
                    <a:pt x="4" y="111"/>
                    <a:pt x="2" y="110"/>
                    <a:pt x="0" y="108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5" y="104"/>
                    <a:pt x="7" y="104"/>
                    <a:pt x="8" y="105"/>
                  </a:cubicBezTo>
                  <a:cubicBezTo>
                    <a:pt x="10" y="105"/>
                    <a:pt x="11" y="106"/>
                    <a:pt x="13" y="106"/>
                  </a:cubicBezTo>
                  <a:cubicBezTo>
                    <a:pt x="14" y="106"/>
                    <a:pt x="16" y="105"/>
                    <a:pt x="17" y="105"/>
                  </a:cubicBezTo>
                  <a:cubicBezTo>
                    <a:pt x="19" y="104"/>
                    <a:pt x="20" y="103"/>
                    <a:pt x="21" y="102"/>
                  </a:cubicBezTo>
                  <a:cubicBezTo>
                    <a:pt x="22" y="101"/>
                    <a:pt x="23" y="100"/>
                    <a:pt x="23" y="99"/>
                  </a:cubicBezTo>
                  <a:cubicBezTo>
                    <a:pt x="24" y="97"/>
                    <a:pt x="24" y="96"/>
                    <a:pt x="24" y="9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6"/>
                    <a:pt x="32" y="99"/>
                    <a:pt x="31" y="101"/>
                  </a:cubicBezTo>
                  <a:cubicBezTo>
                    <a:pt x="30" y="104"/>
                    <a:pt x="29" y="106"/>
                    <a:pt x="27" y="108"/>
                  </a:cubicBezTo>
                  <a:cubicBezTo>
                    <a:pt x="25" y="109"/>
                    <a:pt x="23" y="111"/>
                    <a:pt x="21" y="112"/>
                  </a:cubicBezTo>
                  <a:cubicBezTo>
                    <a:pt x="19" y="113"/>
                    <a:pt x="16" y="113"/>
                    <a:pt x="14" y="113"/>
                  </a:cubicBezTo>
                  <a:close/>
                  <a:moveTo>
                    <a:pt x="24" y="12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24" y="12"/>
                    <a:pt x="24" y="12"/>
                    <a:pt x="2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89"/>
            <p:cNvSpPr/>
            <p:nvPr/>
          </p:nvSpPr>
          <p:spPr bwMode="auto">
            <a:xfrm>
              <a:off x="8532285" y="3753380"/>
              <a:ext cx="66675" cy="76200"/>
            </a:xfrm>
            <a:custGeom>
              <a:avLst/>
              <a:gdLst>
                <a:gd name="T0" fmla="*/ 21 w 58"/>
                <a:gd name="T1" fmla="*/ 66 h 66"/>
                <a:gd name="T2" fmla="*/ 5 w 58"/>
                <a:gd name="T3" fmla="*/ 59 h 66"/>
                <a:gd name="T4" fmla="*/ 0 w 58"/>
                <a:gd name="T5" fmla="*/ 38 h 66"/>
                <a:gd name="T6" fmla="*/ 0 w 58"/>
                <a:gd name="T7" fmla="*/ 0 h 66"/>
                <a:gd name="T8" fmla="*/ 8 w 58"/>
                <a:gd name="T9" fmla="*/ 0 h 66"/>
                <a:gd name="T10" fmla="*/ 8 w 58"/>
                <a:gd name="T11" fmla="*/ 36 h 66"/>
                <a:gd name="T12" fmla="*/ 23 w 58"/>
                <a:gd name="T13" fmla="*/ 58 h 66"/>
                <a:gd name="T14" fmla="*/ 31 w 58"/>
                <a:gd name="T15" fmla="*/ 57 h 66"/>
                <a:gd name="T16" fmla="*/ 37 w 58"/>
                <a:gd name="T17" fmla="*/ 54 h 66"/>
                <a:gd name="T18" fmla="*/ 43 w 58"/>
                <a:gd name="T19" fmla="*/ 48 h 66"/>
                <a:gd name="T20" fmla="*/ 47 w 58"/>
                <a:gd name="T21" fmla="*/ 41 h 66"/>
                <a:gd name="T22" fmla="*/ 47 w 58"/>
                <a:gd name="T23" fmla="*/ 0 h 66"/>
                <a:gd name="T24" fmla="*/ 55 w 58"/>
                <a:gd name="T25" fmla="*/ 0 h 66"/>
                <a:gd name="T26" fmla="*/ 55 w 58"/>
                <a:gd name="T27" fmla="*/ 54 h 66"/>
                <a:gd name="T28" fmla="*/ 58 w 58"/>
                <a:gd name="T29" fmla="*/ 57 h 66"/>
                <a:gd name="T30" fmla="*/ 58 w 58"/>
                <a:gd name="T31" fmla="*/ 65 h 66"/>
                <a:gd name="T32" fmla="*/ 56 w 58"/>
                <a:gd name="T33" fmla="*/ 65 h 66"/>
                <a:gd name="T34" fmla="*/ 55 w 58"/>
                <a:gd name="T35" fmla="*/ 65 h 66"/>
                <a:gd name="T36" fmla="*/ 50 w 58"/>
                <a:gd name="T37" fmla="*/ 63 h 66"/>
                <a:gd name="T38" fmla="*/ 48 w 58"/>
                <a:gd name="T39" fmla="*/ 57 h 66"/>
                <a:gd name="T40" fmla="*/ 48 w 58"/>
                <a:gd name="T41" fmla="*/ 50 h 66"/>
                <a:gd name="T42" fmla="*/ 36 w 58"/>
                <a:gd name="T43" fmla="*/ 62 h 66"/>
                <a:gd name="T44" fmla="*/ 21 w 58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66">
                  <a:moveTo>
                    <a:pt x="21" y="66"/>
                  </a:moveTo>
                  <a:cubicBezTo>
                    <a:pt x="14" y="66"/>
                    <a:pt x="9" y="63"/>
                    <a:pt x="5" y="59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51"/>
                    <a:pt x="13" y="58"/>
                    <a:pt x="23" y="58"/>
                  </a:cubicBezTo>
                  <a:cubicBezTo>
                    <a:pt x="26" y="58"/>
                    <a:pt x="28" y="58"/>
                    <a:pt x="31" y="57"/>
                  </a:cubicBezTo>
                  <a:cubicBezTo>
                    <a:pt x="33" y="56"/>
                    <a:pt x="35" y="55"/>
                    <a:pt x="37" y="54"/>
                  </a:cubicBezTo>
                  <a:cubicBezTo>
                    <a:pt x="39" y="52"/>
                    <a:pt x="41" y="50"/>
                    <a:pt x="43" y="48"/>
                  </a:cubicBezTo>
                  <a:cubicBezTo>
                    <a:pt x="45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6"/>
                    <a:pt x="56" y="57"/>
                    <a:pt x="58" y="57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3" y="65"/>
                    <a:pt x="51" y="64"/>
                    <a:pt x="50" y="63"/>
                  </a:cubicBezTo>
                  <a:cubicBezTo>
                    <a:pt x="48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55"/>
                    <a:pt x="41" y="59"/>
                    <a:pt x="36" y="62"/>
                  </a:cubicBezTo>
                  <a:cubicBezTo>
                    <a:pt x="31" y="64"/>
                    <a:pt x="26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90"/>
            <p:cNvSpPr/>
            <p:nvPr/>
          </p:nvSpPr>
          <p:spPr bwMode="auto">
            <a:xfrm>
              <a:off x="8611660" y="3751792"/>
              <a:ext cx="61913" cy="77788"/>
            </a:xfrm>
            <a:custGeom>
              <a:avLst/>
              <a:gdLst>
                <a:gd name="T0" fmla="*/ 27 w 52"/>
                <a:gd name="T1" fmla="*/ 67 h 67"/>
                <a:gd name="T2" fmla="*/ 12 w 52"/>
                <a:gd name="T3" fmla="*/ 64 h 67"/>
                <a:gd name="T4" fmla="*/ 0 w 52"/>
                <a:gd name="T5" fmla="*/ 57 h 67"/>
                <a:gd name="T6" fmla="*/ 4 w 52"/>
                <a:gd name="T7" fmla="*/ 51 h 67"/>
                <a:gd name="T8" fmla="*/ 15 w 52"/>
                <a:gd name="T9" fmla="*/ 58 h 67"/>
                <a:gd name="T10" fmla="*/ 27 w 52"/>
                <a:gd name="T11" fmla="*/ 60 h 67"/>
                <a:gd name="T12" fmla="*/ 39 w 52"/>
                <a:gd name="T13" fmla="*/ 57 h 67"/>
                <a:gd name="T14" fmla="*/ 44 w 52"/>
                <a:gd name="T15" fmla="*/ 48 h 67"/>
                <a:gd name="T16" fmla="*/ 43 w 52"/>
                <a:gd name="T17" fmla="*/ 44 h 67"/>
                <a:gd name="T18" fmla="*/ 39 w 52"/>
                <a:gd name="T19" fmla="*/ 40 h 67"/>
                <a:gd name="T20" fmla="*/ 33 w 52"/>
                <a:gd name="T21" fmla="*/ 38 h 67"/>
                <a:gd name="T22" fmla="*/ 24 w 52"/>
                <a:gd name="T23" fmla="*/ 36 h 67"/>
                <a:gd name="T24" fmla="*/ 15 w 52"/>
                <a:gd name="T25" fmla="*/ 33 h 67"/>
                <a:gd name="T26" fmla="*/ 8 w 52"/>
                <a:gd name="T27" fmla="*/ 30 h 67"/>
                <a:gd name="T28" fmla="*/ 4 w 52"/>
                <a:gd name="T29" fmla="*/ 26 h 67"/>
                <a:gd name="T30" fmla="*/ 3 w 52"/>
                <a:gd name="T31" fmla="*/ 19 h 67"/>
                <a:gd name="T32" fmla="*/ 5 w 52"/>
                <a:gd name="T33" fmla="*/ 11 h 67"/>
                <a:gd name="T34" fmla="*/ 10 w 52"/>
                <a:gd name="T35" fmla="*/ 5 h 67"/>
                <a:gd name="T36" fmla="*/ 18 w 52"/>
                <a:gd name="T37" fmla="*/ 1 h 67"/>
                <a:gd name="T38" fmla="*/ 27 w 52"/>
                <a:gd name="T39" fmla="*/ 0 h 67"/>
                <a:gd name="T40" fmla="*/ 40 w 52"/>
                <a:gd name="T41" fmla="*/ 2 h 67"/>
                <a:gd name="T42" fmla="*/ 50 w 52"/>
                <a:gd name="T43" fmla="*/ 9 h 67"/>
                <a:gd name="T44" fmla="*/ 46 w 52"/>
                <a:gd name="T45" fmla="*/ 13 h 67"/>
                <a:gd name="T46" fmla="*/ 37 w 52"/>
                <a:gd name="T47" fmla="*/ 8 h 67"/>
                <a:gd name="T48" fmla="*/ 27 w 52"/>
                <a:gd name="T49" fmla="*/ 6 h 67"/>
                <a:gd name="T50" fmla="*/ 20 w 52"/>
                <a:gd name="T51" fmla="*/ 7 h 67"/>
                <a:gd name="T52" fmla="*/ 15 w 52"/>
                <a:gd name="T53" fmla="*/ 9 h 67"/>
                <a:gd name="T54" fmla="*/ 12 w 52"/>
                <a:gd name="T55" fmla="*/ 13 h 67"/>
                <a:gd name="T56" fmla="*/ 11 w 52"/>
                <a:gd name="T57" fmla="*/ 18 h 67"/>
                <a:gd name="T58" fmla="*/ 12 w 52"/>
                <a:gd name="T59" fmla="*/ 22 h 67"/>
                <a:gd name="T60" fmla="*/ 15 w 52"/>
                <a:gd name="T61" fmla="*/ 25 h 67"/>
                <a:gd name="T62" fmla="*/ 20 w 52"/>
                <a:gd name="T63" fmla="*/ 27 h 67"/>
                <a:gd name="T64" fmla="*/ 27 w 52"/>
                <a:gd name="T65" fmla="*/ 29 h 67"/>
                <a:gd name="T66" fmla="*/ 38 w 52"/>
                <a:gd name="T67" fmla="*/ 32 h 67"/>
                <a:gd name="T68" fmla="*/ 46 w 52"/>
                <a:gd name="T69" fmla="*/ 36 h 67"/>
                <a:gd name="T70" fmla="*/ 51 w 52"/>
                <a:gd name="T71" fmla="*/ 40 h 67"/>
                <a:gd name="T72" fmla="*/ 52 w 52"/>
                <a:gd name="T73" fmla="*/ 47 h 67"/>
                <a:gd name="T74" fmla="*/ 45 w 52"/>
                <a:gd name="T75" fmla="*/ 62 h 67"/>
                <a:gd name="T76" fmla="*/ 27 w 52"/>
                <a:gd name="T7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67">
                  <a:moveTo>
                    <a:pt x="27" y="67"/>
                  </a:moveTo>
                  <a:cubicBezTo>
                    <a:pt x="22" y="67"/>
                    <a:pt x="17" y="66"/>
                    <a:pt x="12" y="64"/>
                  </a:cubicBezTo>
                  <a:cubicBezTo>
                    <a:pt x="7" y="63"/>
                    <a:pt x="3" y="60"/>
                    <a:pt x="0" y="5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7" y="54"/>
                    <a:pt x="11" y="57"/>
                    <a:pt x="15" y="58"/>
                  </a:cubicBezTo>
                  <a:cubicBezTo>
                    <a:pt x="18" y="60"/>
                    <a:pt x="22" y="60"/>
                    <a:pt x="27" y="60"/>
                  </a:cubicBezTo>
                  <a:cubicBezTo>
                    <a:pt x="32" y="60"/>
                    <a:pt x="36" y="59"/>
                    <a:pt x="39" y="57"/>
                  </a:cubicBezTo>
                  <a:cubicBezTo>
                    <a:pt x="42" y="55"/>
                    <a:pt x="44" y="52"/>
                    <a:pt x="44" y="48"/>
                  </a:cubicBezTo>
                  <a:cubicBezTo>
                    <a:pt x="44" y="46"/>
                    <a:pt x="44" y="45"/>
                    <a:pt x="43" y="44"/>
                  </a:cubicBezTo>
                  <a:cubicBezTo>
                    <a:pt x="42" y="42"/>
                    <a:pt x="41" y="41"/>
                    <a:pt x="39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1" y="37"/>
                    <a:pt x="28" y="37"/>
                    <a:pt x="24" y="36"/>
                  </a:cubicBezTo>
                  <a:cubicBezTo>
                    <a:pt x="21" y="35"/>
                    <a:pt x="17" y="34"/>
                    <a:pt x="15" y="33"/>
                  </a:cubicBezTo>
                  <a:cubicBezTo>
                    <a:pt x="12" y="32"/>
                    <a:pt x="10" y="31"/>
                    <a:pt x="8" y="30"/>
                  </a:cubicBezTo>
                  <a:cubicBezTo>
                    <a:pt x="6" y="29"/>
                    <a:pt x="5" y="27"/>
                    <a:pt x="4" y="26"/>
                  </a:cubicBezTo>
                  <a:cubicBezTo>
                    <a:pt x="3" y="24"/>
                    <a:pt x="3" y="22"/>
                    <a:pt x="3" y="19"/>
                  </a:cubicBezTo>
                  <a:cubicBezTo>
                    <a:pt x="3" y="16"/>
                    <a:pt x="3" y="13"/>
                    <a:pt x="5" y="11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12" y="3"/>
                    <a:pt x="15" y="2"/>
                    <a:pt x="18" y="1"/>
                  </a:cubicBezTo>
                  <a:cubicBezTo>
                    <a:pt x="20" y="0"/>
                    <a:pt x="24" y="0"/>
                    <a:pt x="27" y="0"/>
                  </a:cubicBezTo>
                  <a:cubicBezTo>
                    <a:pt x="32" y="0"/>
                    <a:pt x="36" y="0"/>
                    <a:pt x="40" y="2"/>
                  </a:cubicBezTo>
                  <a:cubicBezTo>
                    <a:pt x="45" y="4"/>
                    <a:pt x="48" y="6"/>
                    <a:pt x="50" y="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1"/>
                    <a:pt x="41" y="9"/>
                    <a:pt x="37" y="8"/>
                  </a:cubicBezTo>
                  <a:cubicBezTo>
                    <a:pt x="34" y="7"/>
                    <a:pt x="30" y="6"/>
                    <a:pt x="27" y="6"/>
                  </a:cubicBezTo>
                  <a:cubicBezTo>
                    <a:pt x="24" y="6"/>
                    <a:pt x="22" y="6"/>
                    <a:pt x="20" y="7"/>
                  </a:cubicBezTo>
                  <a:cubicBezTo>
                    <a:pt x="19" y="7"/>
                    <a:pt x="17" y="8"/>
                    <a:pt x="15" y="9"/>
                  </a:cubicBezTo>
                  <a:cubicBezTo>
                    <a:pt x="14" y="10"/>
                    <a:pt x="13" y="11"/>
                    <a:pt x="12" y="13"/>
                  </a:cubicBezTo>
                  <a:cubicBezTo>
                    <a:pt x="11" y="14"/>
                    <a:pt x="11" y="16"/>
                    <a:pt x="11" y="18"/>
                  </a:cubicBezTo>
                  <a:cubicBezTo>
                    <a:pt x="11" y="20"/>
                    <a:pt x="11" y="21"/>
                    <a:pt x="12" y="22"/>
                  </a:cubicBezTo>
                  <a:cubicBezTo>
                    <a:pt x="12" y="23"/>
                    <a:pt x="13" y="24"/>
                    <a:pt x="15" y="25"/>
                  </a:cubicBezTo>
                  <a:cubicBezTo>
                    <a:pt x="16" y="26"/>
                    <a:pt x="18" y="27"/>
                    <a:pt x="20" y="27"/>
                  </a:cubicBezTo>
                  <a:cubicBezTo>
                    <a:pt x="22" y="28"/>
                    <a:pt x="24" y="28"/>
                    <a:pt x="27" y="29"/>
                  </a:cubicBezTo>
                  <a:cubicBezTo>
                    <a:pt x="31" y="30"/>
                    <a:pt x="35" y="31"/>
                    <a:pt x="38" y="32"/>
                  </a:cubicBezTo>
                  <a:cubicBezTo>
                    <a:pt x="41" y="33"/>
                    <a:pt x="44" y="34"/>
                    <a:pt x="46" y="36"/>
                  </a:cubicBezTo>
                  <a:cubicBezTo>
                    <a:pt x="48" y="37"/>
                    <a:pt x="49" y="39"/>
                    <a:pt x="51" y="40"/>
                  </a:cubicBezTo>
                  <a:cubicBezTo>
                    <a:pt x="52" y="42"/>
                    <a:pt x="52" y="45"/>
                    <a:pt x="52" y="47"/>
                  </a:cubicBezTo>
                  <a:cubicBezTo>
                    <a:pt x="52" y="53"/>
                    <a:pt x="50" y="58"/>
                    <a:pt x="45" y="62"/>
                  </a:cubicBezTo>
                  <a:cubicBezTo>
                    <a:pt x="41" y="65"/>
                    <a:pt x="35" y="67"/>
                    <a:pt x="27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91"/>
            <p:cNvSpPr/>
            <p:nvPr/>
          </p:nvSpPr>
          <p:spPr bwMode="auto">
            <a:xfrm>
              <a:off x="8683097" y="3726392"/>
              <a:ext cx="42863" cy="103188"/>
            </a:xfrm>
            <a:custGeom>
              <a:avLst/>
              <a:gdLst>
                <a:gd name="T0" fmla="*/ 37 w 37"/>
                <a:gd name="T1" fmla="*/ 83 h 87"/>
                <a:gd name="T2" fmla="*/ 35 w 37"/>
                <a:gd name="T3" fmla="*/ 84 h 87"/>
                <a:gd name="T4" fmla="*/ 32 w 37"/>
                <a:gd name="T5" fmla="*/ 86 h 87"/>
                <a:gd name="T6" fmla="*/ 27 w 37"/>
                <a:gd name="T7" fmla="*/ 87 h 87"/>
                <a:gd name="T8" fmla="*/ 22 w 37"/>
                <a:gd name="T9" fmla="*/ 87 h 87"/>
                <a:gd name="T10" fmla="*/ 17 w 37"/>
                <a:gd name="T11" fmla="*/ 87 h 87"/>
                <a:gd name="T12" fmla="*/ 13 w 37"/>
                <a:gd name="T13" fmla="*/ 84 h 87"/>
                <a:gd name="T14" fmla="*/ 10 w 37"/>
                <a:gd name="T15" fmla="*/ 80 h 87"/>
                <a:gd name="T16" fmla="*/ 9 w 37"/>
                <a:gd name="T17" fmla="*/ 75 h 87"/>
                <a:gd name="T18" fmla="*/ 9 w 37"/>
                <a:gd name="T19" fmla="*/ 29 h 87"/>
                <a:gd name="T20" fmla="*/ 0 w 37"/>
                <a:gd name="T21" fmla="*/ 29 h 87"/>
                <a:gd name="T22" fmla="*/ 0 w 37"/>
                <a:gd name="T23" fmla="*/ 22 h 87"/>
                <a:gd name="T24" fmla="*/ 9 w 37"/>
                <a:gd name="T25" fmla="*/ 22 h 87"/>
                <a:gd name="T26" fmla="*/ 9 w 37"/>
                <a:gd name="T27" fmla="*/ 0 h 87"/>
                <a:gd name="T28" fmla="*/ 17 w 37"/>
                <a:gd name="T29" fmla="*/ 0 h 87"/>
                <a:gd name="T30" fmla="*/ 17 w 37"/>
                <a:gd name="T31" fmla="*/ 22 h 87"/>
                <a:gd name="T32" fmla="*/ 32 w 37"/>
                <a:gd name="T33" fmla="*/ 22 h 87"/>
                <a:gd name="T34" fmla="*/ 32 w 37"/>
                <a:gd name="T35" fmla="*/ 29 h 87"/>
                <a:gd name="T36" fmla="*/ 17 w 37"/>
                <a:gd name="T37" fmla="*/ 29 h 87"/>
                <a:gd name="T38" fmla="*/ 17 w 37"/>
                <a:gd name="T39" fmla="*/ 73 h 87"/>
                <a:gd name="T40" fmla="*/ 20 w 37"/>
                <a:gd name="T41" fmla="*/ 78 h 87"/>
                <a:gd name="T42" fmla="*/ 25 w 37"/>
                <a:gd name="T43" fmla="*/ 80 h 87"/>
                <a:gd name="T44" fmla="*/ 31 w 37"/>
                <a:gd name="T45" fmla="*/ 78 h 87"/>
                <a:gd name="T46" fmla="*/ 35 w 37"/>
                <a:gd name="T47" fmla="*/ 77 h 87"/>
                <a:gd name="T48" fmla="*/ 37 w 37"/>
                <a:gd name="T4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87">
                  <a:moveTo>
                    <a:pt x="37" y="83"/>
                  </a:moveTo>
                  <a:cubicBezTo>
                    <a:pt x="37" y="84"/>
                    <a:pt x="36" y="84"/>
                    <a:pt x="35" y="84"/>
                  </a:cubicBezTo>
                  <a:cubicBezTo>
                    <a:pt x="34" y="85"/>
                    <a:pt x="33" y="85"/>
                    <a:pt x="32" y="86"/>
                  </a:cubicBezTo>
                  <a:cubicBezTo>
                    <a:pt x="30" y="86"/>
                    <a:pt x="29" y="87"/>
                    <a:pt x="27" y="87"/>
                  </a:cubicBezTo>
                  <a:cubicBezTo>
                    <a:pt x="26" y="87"/>
                    <a:pt x="24" y="87"/>
                    <a:pt x="22" y="87"/>
                  </a:cubicBezTo>
                  <a:cubicBezTo>
                    <a:pt x="21" y="87"/>
                    <a:pt x="19" y="87"/>
                    <a:pt x="17" y="87"/>
                  </a:cubicBezTo>
                  <a:cubicBezTo>
                    <a:pt x="16" y="86"/>
                    <a:pt x="14" y="85"/>
                    <a:pt x="13" y="84"/>
                  </a:cubicBezTo>
                  <a:cubicBezTo>
                    <a:pt x="12" y="83"/>
                    <a:pt x="11" y="82"/>
                    <a:pt x="10" y="80"/>
                  </a:cubicBezTo>
                  <a:cubicBezTo>
                    <a:pt x="9" y="79"/>
                    <a:pt x="9" y="77"/>
                    <a:pt x="9" y="7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7" y="75"/>
                    <a:pt x="18" y="77"/>
                    <a:pt x="20" y="78"/>
                  </a:cubicBezTo>
                  <a:cubicBezTo>
                    <a:pt x="21" y="79"/>
                    <a:pt x="23" y="80"/>
                    <a:pt x="25" y="80"/>
                  </a:cubicBezTo>
                  <a:cubicBezTo>
                    <a:pt x="27" y="80"/>
                    <a:pt x="30" y="79"/>
                    <a:pt x="31" y="78"/>
                  </a:cubicBezTo>
                  <a:cubicBezTo>
                    <a:pt x="33" y="78"/>
                    <a:pt x="34" y="77"/>
                    <a:pt x="35" y="77"/>
                  </a:cubicBezTo>
                  <a:cubicBezTo>
                    <a:pt x="37" y="83"/>
                    <a:pt x="37" y="83"/>
                    <a:pt x="37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92"/>
            <p:cNvSpPr>
              <a:spLocks noEditPoints="1"/>
            </p:cNvSpPr>
            <p:nvPr/>
          </p:nvSpPr>
          <p:spPr bwMode="auto">
            <a:xfrm>
              <a:off x="8732310" y="3751792"/>
              <a:ext cx="74613" cy="77788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1 w 64"/>
                <a:gd name="T23" fmla="*/ 20 h 67"/>
                <a:gd name="T24" fmla="*/ 64 w 64"/>
                <a:gd name="T25" fmla="*/ 33 h 67"/>
                <a:gd name="T26" fmla="*/ 61 w 64"/>
                <a:gd name="T27" fmla="*/ 46 h 67"/>
                <a:gd name="T28" fmla="*/ 55 w 64"/>
                <a:gd name="T29" fmla="*/ 57 h 67"/>
                <a:gd name="T30" fmla="*/ 45 w 64"/>
                <a:gd name="T31" fmla="*/ 64 h 67"/>
                <a:gd name="T32" fmla="*/ 32 w 64"/>
                <a:gd name="T33" fmla="*/ 67 h 67"/>
                <a:gd name="T34" fmla="*/ 8 w 64"/>
                <a:gd name="T35" fmla="*/ 34 h 67"/>
                <a:gd name="T36" fmla="*/ 10 w 64"/>
                <a:gd name="T37" fmla="*/ 44 h 67"/>
                <a:gd name="T38" fmla="*/ 15 w 64"/>
                <a:gd name="T39" fmla="*/ 52 h 67"/>
                <a:gd name="T40" fmla="*/ 23 w 64"/>
                <a:gd name="T41" fmla="*/ 57 h 67"/>
                <a:gd name="T42" fmla="*/ 32 w 64"/>
                <a:gd name="T43" fmla="*/ 59 h 67"/>
                <a:gd name="T44" fmla="*/ 41 w 64"/>
                <a:gd name="T45" fmla="*/ 57 h 67"/>
                <a:gd name="T46" fmla="*/ 48 w 64"/>
                <a:gd name="T47" fmla="*/ 52 h 67"/>
                <a:gd name="T48" fmla="*/ 53 w 64"/>
                <a:gd name="T49" fmla="*/ 43 h 67"/>
                <a:gd name="T50" fmla="*/ 55 w 64"/>
                <a:gd name="T51" fmla="*/ 33 h 67"/>
                <a:gd name="T52" fmla="*/ 53 w 64"/>
                <a:gd name="T53" fmla="*/ 23 h 67"/>
                <a:gd name="T54" fmla="*/ 48 w 64"/>
                <a:gd name="T55" fmla="*/ 15 h 67"/>
                <a:gd name="T56" fmla="*/ 41 w 64"/>
                <a:gd name="T57" fmla="*/ 9 h 67"/>
                <a:gd name="T58" fmla="*/ 32 w 64"/>
                <a:gd name="T59" fmla="*/ 7 h 67"/>
                <a:gd name="T60" fmla="*/ 23 w 64"/>
                <a:gd name="T61" fmla="*/ 9 h 67"/>
                <a:gd name="T62" fmla="*/ 15 w 64"/>
                <a:gd name="T63" fmla="*/ 15 h 67"/>
                <a:gd name="T64" fmla="*/ 10 w 64"/>
                <a:gd name="T65" fmla="*/ 23 h 67"/>
                <a:gd name="T66" fmla="*/ 8 w 64"/>
                <a:gd name="T67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1" y="60"/>
                    <a:pt x="9" y="57"/>
                  </a:cubicBezTo>
                  <a:cubicBezTo>
                    <a:pt x="6" y="54"/>
                    <a:pt x="3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9"/>
                    <a:pt x="0" y="25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6" y="0"/>
                    <a:pt x="41" y="1"/>
                    <a:pt x="45" y="2"/>
                  </a:cubicBezTo>
                  <a:cubicBezTo>
                    <a:pt x="48" y="4"/>
                    <a:pt x="52" y="7"/>
                    <a:pt x="55" y="10"/>
                  </a:cubicBezTo>
                  <a:cubicBezTo>
                    <a:pt x="58" y="13"/>
                    <a:pt x="60" y="16"/>
                    <a:pt x="61" y="20"/>
                  </a:cubicBezTo>
                  <a:cubicBezTo>
                    <a:pt x="63" y="25"/>
                    <a:pt x="64" y="29"/>
                    <a:pt x="64" y="33"/>
                  </a:cubicBezTo>
                  <a:cubicBezTo>
                    <a:pt x="64" y="38"/>
                    <a:pt x="63" y="42"/>
                    <a:pt x="61" y="46"/>
                  </a:cubicBezTo>
                  <a:cubicBezTo>
                    <a:pt x="60" y="50"/>
                    <a:pt x="58" y="54"/>
                    <a:pt x="55" y="57"/>
                  </a:cubicBezTo>
                  <a:cubicBezTo>
                    <a:pt x="52" y="60"/>
                    <a:pt x="49" y="62"/>
                    <a:pt x="45" y="64"/>
                  </a:cubicBezTo>
                  <a:cubicBezTo>
                    <a:pt x="41" y="66"/>
                    <a:pt x="36" y="67"/>
                    <a:pt x="32" y="67"/>
                  </a:cubicBezTo>
                  <a:close/>
                  <a:moveTo>
                    <a:pt x="8" y="34"/>
                  </a:moveTo>
                  <a:cubicBezTo>
                    <a:pt x="8" y="37"/>
                    <a:pt x="9" y="41"/>
                    <a:pt x="10" y="44"/>
                  </a:cubicBezTo>
                  <a:cubicBezTo>
                    <a:pt x="11" y="47"/>
                    <a:pt x="13" y="49"/>
                    <a:pt x="15" y="52"/>
                  </a:cubicBezTo>
                  <a:cubicBezTo>
                    <a:pt x="17" y="54"/>
                    <a:pt x="20" y="56"/>
                    <a:pt x="23" y="57"/>
                  </a:cubicBezTo>
                  <a:cubicBezTo>
                    <a:pt x="25" y="59"/>
                    <a:pt x="28" y="59"/>
                    <a:pt x="32" y="59"/>
                  </a:cubicBezTo>
                  <a:cubicBezTo>
                    <a:pt x="35" y="59"/>
                    <a:pt x="38" y="59"/>
                    <a:pt x="41" y="57"/>
                  </a:cubicBezTo>
                  <a:cubicBezTo>
                    <a:pt x="44" y="56"/>
                    <a:pt x="46" y="54"/>
                    <a:pt x="48" y="52"/>
                  </a:cubicBezTo>
                  <a:cubicBezTo>
                    <a:pt x="50" y="49"/>
                    <a:pt x="52" y="47"/>
                    <a:pt x="53" y="43"/>
                  </a:cubicBezTo>
                  <a:cubicBezTo>
                    <a:pt x="55" y="40"/>
                    <a:pt x="55" y="37"/>
                    <a:pt x="55" y="33"/>
                  </a:cubicBezTo>
                  <a:cubicBezTo>
                    <a:pt x="55" y="30"/>
                    <a:pt x="55" y="26"/>
                    <a:pt x="53" y="23"/>
                  </a:cubicBezTo>
                  <a:cubicBezTo>
                    <a:pt x="52" y="20"/>
                    <a:pt x="50" y="17"/>
                    <a:pt x="48" y="15"/>
                  </a:cubicBezTo>
                  <a:cubicBezTo>
                    <a:pt x="46" y="12"/>
                    <a:pt x="44" y="11"/>
                    <a:pt x="41" y="9"/>
                  </a:cubicBezTo>
                  <a:cubicBezTo>
                    <a:pt x="38" y="8"/>
                    <a:pt x="35" y="7"/>
                    <a:pt x="32" y="7"/>
                  </a:cubicBezTo>
                  <a:cubicBezTo>
                    <a:pt x="28" y="7"/>
                    <a:pt x="25" y="8"/>
                    <a:pt x="23" y="9"/>
                  </a:cubicBezTo>
                  <a:cubicBezTo>
                    <a:pt x="20" y="11"/>
                    <a:pt x="17" y="12"/>
                    <a:pt x="15" y="15"/>
                  </a:cubicBezTo>
                  <a:cubicBezTo>
                    <a:pt x="13" y="17"/>
                    <a:pt x="11" y="20"/>
                    <a:pt x="10" y="23"/>
                  </a:cubicBezTo>
                  <a:cubicBezTo>
                    <a:pt x="9" y="26"/>
                    <a:pt x="8" y="30"/>
                    <a:pt x="8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93"/>
            <p:cNvSpPr/>
            <p:nvPr/>
          </p:nvSpPr>
          <p:spPr bwMode="auto">
            <a:xfrm>
              <a:off x="8860897" y="3751792"/>
              <a:ext cx="63500" cy="77788"/>
            </a:xfrm>
            <a:custGeom>
              <a:avLst/>
              <a:gdLst>
                <a:gd name="T0" fmla="*/ 54 w 54"/>
                <a:gd name="T1" fmla="*/ 66 h 66"/>
                <a:gd name="T2" fmla="*/ 46 w 54"/>
                <a:gd name="T3" fmla="*/ 66 h 66"/>
                <a:gd name="T4" fmla="*/ 46 w 54"/>
                <a:gd name="T5" fmla="*/ 29 h 66"/>
                <a:gd name="T6" fmla="*/ 42 w 54"/>
                <a:gd name="T7" fmla="*/ 13 h 66"/>
                <a:gd name="T8" fmla="*/ 32 w 54"/>
                <a:gd name="T9" fmla="*/ 7 h 66"/>
                <a:gd name="T10" fmla="*/ 24 w 54"/>
                <a:gd name="T11" fmla="*/ 9 h 66"/>
                <a:gd name="T12" fmla="*/ 17 w 54"/>
                <a:gd name="T13" fmla="*/ 13 h 66"/>
                <a:gd name="T14" fmla="*/ 12 w 54"/>
                <a:gd name="T15" fmla="*/ 19 h 66"/>
                <a:gd name="T16" fmla="*/ 8 w 54"/>
                <a:gd name="T17" fmla="*/ 26 h 66"/>
                <a:gd name="T18" fmla="*/ 8 w 54"/>
                <a:gd name="T19" fmla="*/ 66 h 66"/>
                <a:gd name="T20" fmla="*/ 0 w 54"/>
                <a:gd name="T21" fmla="*/ 66 h 66"/>
                <a:gd name="T22" fmla="*/ 0 w 54"/>
                <a:gd name="T23" fmla="*/ 1 h 66"/>
                <a:gd name="T24" fmla="*/ 7 w 54"/>
                <a:gd name="T25" fmla="*/ 1 h 66"/>
                <a:gd name="T26" fmla="*/ 7 w 54"/>
                <a:gd name="T27" fmla="*/ 15 h 66"/>
                <a:gd name="T28" fmla="*/ 19 w 54"/>
                <a:gd name="T29" fmla="*/ 4 h 66"/>
                <a:gd name="T30" fmla="*/ 35 w 54"/>
                <a:gd name="T31" fmla="*/ 0 h 66"/>
                <a:gd name="T32" fmla="*/ 44 w 54"/>
                <a:gd name="T33" fmla="*/ 2 h 66"/>
                <a:gd name="T34" fmla="*/ 50 w 54"/>
                <a:gd name="T35" fmla="*/ 7 h 66"/>
                <a:gd name="T36" fmla="*/ 53 w 54"/>
                <a:gd name="T37" fmla="*/ 16 h 66"/>
                <a:gd name="T38" fmla="*/ 54 w 54"/>
                <a:gd name="T39" fmla="*/ 28 h 66"/>
                <a:gd name="T40" fmla="*/ 54 w 54"/>
                <a:gd name="T4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6">
                  <a:moveTo>
                    <a:pt x="54" y="66"/>
                  </a:moveTo>
                  <a:cubicBezTo>
                    <a:pt x="46" y="66"/>
                    <a:pt x="46" y="66"/>
                    <a:pt x="46" y="6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2"/>
                    <a:pt x="45" y="16"/>
                    <a:pt x="42" y="13"/>
                  </a:cubicBezTo>
                  <a:cubicBezTo>
                    <a:pt x="40" y="9"/>
                    <a:pt x="37" y="7"/>
                    <a:pt x="32" y="7"/>
                  </a:cubicBezTo>
                  <a:cubicBezTo>
                    <a:pt x="29" y="7"/>
                    <a:pt x="27" y="8"/>
                    <a:pt x="24" y="9"/>
                  </a:cubicBezTo>
                  <a:cubicBezTo>
                    <a:pt x="22" y="10"/>
                    <a:pt x="20" y="11"/>
                    <a:pt x="17" y="13"/>
                  </a:cubicBezTo>
                  <a:cubicBezTo>
                    <a:pt x="15" y="14"/>
                    <a:pt x="13" y="16"/>
                    <a:pt x="12" y="19"/>
                  </a:cubicBezTo>
                  <a:cubicBezTo>
                    <a:pt x="10" y="21"/>
                    <a:pt x="9" y="23"/>
                    <a:pt x="8" y="2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0" y="11"/>
                    <a:pt x="14" y="7"/>
                    <a:pt x="19" y="4"/>
                  </a:cubicBezTo>
                  <a:cubicBezTo>
                    <a:pt x="24" y="1"/>
                    <a:pt x="29" y="0"/>
                    <a:pt x="35" y="0"/>
                  </a:cubicBezTo>
                  <a:cubicBezTo>
                    <a:pt x="39" y="0"/>
                    <a:pt x="42" y="0"/>
                    <a:pt x="44" y="2"/>
                  </a:cubicBezTo>
                  <a:cubicBezTo>
                    <a:pt x="47" y="3"/>
                    <a:pt x="49" y="5"/>
                    <a:pt x="50" y="7"/>
                  </a:cubicBezTo>
                  <a:cubicBezTo>
                    <a:pt x="51" y="10"/>
                    <a:pt x="53" y="13"/>
                    <a:pt x="53" y="16"/>
                  </a:cubicBezTo>
                  <a:cubicBezTo>
                    <a:pt x="54" y="20"/>
                    <a:pt x="54" y="23"/>
                    <a:pt x="54" y="28"/>
                  </a:cubicBezTo>
                  <a:cubicBezTo>
                    <a:pt x="54" y="66"/>
                    <a:pt x="54" y="66"/>
                    <a:pt x="54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94"/>
            <p:cNvSpPr/>
            <p:nvPr/>
          </p:nvSpPr>
          <p:spPr bwMode="auto">
            <a:xfrm>
              <a:off x="8945035" y="3753380"/>
              <a:ext cx="68263" cy="76200"/>
            </a:xfrm>
            <a:custGeom>
              <a:avLst/>
              <a:gdLst>
                <a:gd name="T0" fmla="*/ 21 w 58"/>
                <a:gd name="T1" fmla="*/ 66 h 66"/>
                <a:gd name="T2" fmla="*/ 5 w 58"/>
                <a:gd name="T3" fmla="*/ 59 h 66"/>
                <a:gd name="T4" fmla="*/ 0 w 58"/>
                <a:gd name="T5" fmla="*/ 38 h 66"/>
                <a:gd name="T6" fmla="*/ 0 w 58"/>
                <a:gd name="T7" fmla="*/ 0 h 66"/>
                <a:gd name="T8" fmla="*/ 8 w 58"/>
                <a:gd name="T9" fmla="*/ 0 h 66"/>
                <a:gd name="T10" fmla="*/ 8 w 58"/>
                <a:gd name="T11" fmla="*/ 36 h 66"/>
                <a:gd name="T12" fmla="*/ 23 w 58"/>
                <a:gd name="T13" fmla="*/ 58 h 66"/>
                <a:gd name="T14" fmla="*/ 30 w 58"/>
                <a:gd name="T15" fmla="*/ 57 h 66"/>
                <a:gd name="T16" fmla="*/ 37 w 58"/>
                <a:gd name="T17" fmla="*/ 54 h 66"/>
                <a:gd name="T18" fmla="*/ 43 w 58"/>
                <a:gd name="T19" fmla="*/ 48 h 66"/>
                <a:gd name="T20" fmla="*/ 47 w 58"/>
                <a:gd name="T21" fmla="*/ 41 h 66"/>
                <a:gd name="T22" fmla="*/ 47 w 58"/>
                <a:gd name="T23" fmla="*/ 0 h 66"/>
                <a:gd name="T24" fmla="*/ 55 w 58"/>
                <a:gd name="T25" fmla="*/ 0 h 66"/>
                <a:gd name="T26" fmla="*/ 55 w 58"/>
                <a:gd name="T27" fmla="*/ 54 h 66"/>
                <a:gd name="T28" fmla="*/ 58 w 58"/>
                <a:gd name="T29" fmla="*/ 57 h 66"/>
                <a:gd name="T30" fmla="*/ 58 w 58"/>
                <a:gd name="T31" fmla="*/ 65 h 66"/>
                <a:gd name="T32" fmla="*/ 56 w 58"/>
                <a:gd name="T33" fmla="*/ 65 h 66"/>
                <a:gd name="T34" fmla="*/ 54 w 58"/>
                <a:gd name="T35" fmla="*/ 65 h 66"/>
                <a:gd name="T36" fmla="*/ 49 w 58"/>
                <a:gd name="T37" fmla="*/ 63 h 66"/>
                <a:gd name="T38" fmla="*/ 48 w 58"/>
                <a:gd name="T39" fmla="*/ 57 h 66"/>
                <a:gd name="T40" fmla="*/ 48 w 58"/>
                <a:gd name="T41" fmla="*/ 50 h 66"/>
                <a:gd name="T42" fmla="*/ 36 w 58"/>
                <a:gd name="T43" fmla="*/ 62 h 66"/>
                <a:gd name="T44" fmla="*/ 21 w 58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66">
                  <a:moveTo>
                    <a:pt x="21" y="66"/>
                  </a:moveTo>
                  <a:cubicBezTo>
                    <a:pt x="13" y="66"/>
                    <a:pt x="8" y="63"/>
                    <a:pt x="5" y="59"/>
                  </a:cubicBezTo>
                  <a:cubicBezTo>
                    <a:pt x="1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51"/>
                    <a:pt x="13" y="58"/>
                    <a:pt x="23" y="58"/>
                  </a:cubicBezTo>
                  <a:cubicBezTo>
                    <a:pt x="26" y="58"/>
                    <a:pt x="28" y="58"/>
                    <a:pt x="30" y="57"/>
                  </a:cubicBezTo>
                  <a:cubicBezTo>
                    <a:pt x="33" y="56"/>
                    <a:pt x="35" y="55"/>
                    <a:pt x="37" y="54"/>
                  </a:cubicBezTo>
                  <a:cubicBezTo>
                    <a:pt x="39" y="52"/>
                    <a:pt x="41" y="50"/>
                    <a:pt x="43" y="48"/>
                  </a:cubicBezTo>
                  <a:cubicBezTo>
                    <a:pt x="44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6"/>
                    <a:pt x="56" y="57"/>
                    <a:pt x="58" y="57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4" y="65"/>
                    <a:pt x="54" y="65"/>
                  </a:cubicBezTo>
                  <a:cubicBezTo>
                    <a:pt x="52" y="65"/>
                    <a:pt x="51" y="64"/>
                    <a:pt x="49" y="63"/>
                  </a:cubicBezTo>
                  <a:cubicBezTo>
                    <a:pt x="48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55"/>
                    <a:pt x="41" y="59"/>
                    <a:pt x="36" y="62"/>
                  </a:cubicBezTo>
                  <a:cubicBezTo>
                    <a:pt x="31" y="64"/>
                    <a:pt x="26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95"/>
            <p:cNvSpPr/>
            <p:nvPr/>
          </p:nvSpPr>
          <p:spPr bwMode="auto">
            <a:xfrm>
              <a:off x="9033935" y="3721630"/>
              <a:ext cx="26988" cy="107950"/>
            </a:xfrm>
            <a:custGeom>
              <a:avLst/>
              <a:gdLst>
                <a:gd name="T0" fmla="*/ 0 w 24"/>
                <a:gd name="T1" fmla="*/ 0 h 91"/>
                <a:gd name="T2" fmla="*/ 8 w 24"/>
                <a:gd name="T3" fmla="*/ 0 h 91"/>
                <a:gd name="T4" fmla="*/ 8 w 24"/>
                <a:gd name="T5" fmla="*/ 76 h 91"/>
                <a:gd name="T6" fmla="*/ 10 w 24"/>
                <a:gd name="T7" fmla="*/ 82 h 91"/>
                <a:gd name="T8" fmla="*/ 16 w 24"/>
                <a:gd name="T9" fmla="*/ 84 h 91"/>
                <a:gd name="T10" fmla="*/ 19 w 24"/>
                <a:gd name="T11" fmla="*/ 83 h 91"/>
                <a:gd name="T12" fmla="*/ 22 w 24"/>
                <a:gd name="T13" fmla="*/ 82 h 91"/>
                <a:gd name="T14" fmla="*/ 24 w 24"/>
                <a:gd name="T15" fmla="*/ 89 h 91"/>
                <a:gd name="T16" fmla="*/ 18 w 24"/>
                <a:gd name="T17" fmla="*/ 91 h 91"/>
                <a:gd name="T18" fmla="*/ 12 w 24"/>
                <a:gd name="T19" fmla="*/ 91 h 91"/>
                <a:gd name="T20" fmla="*/ 3 w 24"/>
                <a:gd name="T21" fmla="*/ 88 h 91"/>
                <a:gd name="T22" fmla="*/ 0 w 24"/>
                <a:gd name="T23" fmla="*/ 79 h 91"/>
                <a:gd name="T24" fmla="*/ 0 w 2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91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8"/>
                    <a:pt x="9" y="80"/>
                    <a:pt x="10" y="82"/>
                  </a:cubicBezTo>
                  <a:cubicBezTo>
                    <a:pt x="11" y="83"/>
                    <a:pt x="13" y="84"/>
                    <a:pt x="16" y="84"/>
                  </a:cubicBezTo>
                  <a:cubicBezTo>
                    <a:pt x="16" y="84"/>
                    <a:pt x="18" y="84"/>
                    <a:pt x="19" y="83"/>
                  </a:cubicBezTo>
                  <a:cubicBezTo>
                    <a:pt x="20" y="83"/>
                    <a:pt x="21" y="83"/>
                    <a:pt x="22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2" y="90"/>
                    <a:pt x="20" y="90"/>
                    <a:pt x="18" y="91"/>
                  </a:cubicBezTo>
                  <a:cubicBezTo>
                    <a:pt x="16" y="91"/>
                    <a:pt x="14" y="91"/>
                    <a:pt x="12" y="91"/>
                  </a:cubicBezTo>
                  <a:cubicBezTo>
                    <a:pt x="8" y="91"/>
                    <a:pt x="5" y="90"/>
                    <a:pt x="3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96"/>
            <p:cNvSpPr/>
            <p:nvPr/>
          </p:nvSpPr>
          <p:spPr bwMode="auto">
            <a:xfrm>
              <a:off x="9072035" y="3721630"/>
              <a:ext cx="28575" cy="107950"/>
            </a:xfrm>
            <a:custGeom>
              <a:avLst/>
              <a:gdLst>
                <a:gd name="T0" fmla="*/ 0 w 25"/>
                <a:gd name="T1" fmla="*/ 0 h 91"/>
                <a:gd name="T2" fmla="*/ 9 w 25"/>
                <a:gd name="T3" fmla="*/ 0 h 91"/>
                <a:gd name="T4" fmla="*/ 9 w 25"/>
                <a:gd name="T5" fmla="*/ 76 h 91"/>
                <a:gd name="T6" fmla="*/ 11 w 25"/>
                <a:gd name="T7" fmla="*/ 82 h 91"/>
                <a:gd name="T8" fmla="*/ 16 w 25"/>
                <a:gd name="T9" fmla="*/ 84 h 91"/>
                <a:gd name="T10" fmla="*/ 20 w 25"/>
                <a:gd name="T11" fmla="*/ 83 h 91"/>
                <a:gd name="T12" fmla="*/ 23 w 25"/>
                <a:gd name="T13" fmla="*/ 82 h 91"/>
                <a:gd name="T14" fmla="*/ 25 w 25"/>
                <a:gd name="T15" fmla="*/ 89 h 91"/>
                <a:gd name="T16" fmla="*/ 19 w 25"/>
                <a:gd name="T17" fmla="*/ 91 h 91"/>
                <a:gd name="T18" fmla="*/ 13 w 25"/>
                <a:gd name="T19" fmla="*/ 91 h 91"/>
                <a:gd name="T20" fmla="*/ 4 w 25"/>
                <a:gd name="T21" fmla="*/ 88 h 91"/>
                <a:gd name="T22" fmla="*/ 0 w 25"/>
                <a:gd name="T23" fmla="*/ 79 h 91"/>
                <a:gd name="T24" fmla="*/ 0 w 25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9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9" y="78"/>
                    <a:pt x="9" y="80"/>
                    <a:pt x="11" y="82"/>
                  </a:cubicBezTo>
                  <a:cubicBezTo>
                    <a:pt x="12" y="83"/>
                    <a:pt x="14" y="84"/>
                    <a:pt x="16" y="84"/>
                  </a:cubicBezTo>
                  <a:cubicBezTo>
                    <a:pt x="17" y="84"/>
                    <a:pt x="18" y="84"/>
                    <a:pt x="20" y="83"/>
                  </a:cubicBezTo>
                  <a:cubicBezTo>
                    <a:pt x="21" y="83"/>
                    <a:pt x="22" y="83"/>
                    <a:pt x="23" y="82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3" y="90"/>
                    <a:pt x="21" y="90"/>
                    <a:pt x="19" y="91"/>
                  </a:cubicBezTo>
                  <a:cubicBezTo>
                    <a:pt x="17" y="91"/>
                    <a:pt x="15" y="91"/>
                    <a:pt x="13" y="91"/>
                  </a:cubicBezTo>
                  <a:cubicBezTo>
                    <a:pt x="9" y="91"/>
                    <a:pt x="6" y="90"/>
                    <a:pt x="4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97"/>
            <p:cNvSpPr>
              <a:spLocks noEditPoints="1"/>
            </p:cNvSpPr>
            <p:nvPr/>
          </p:nvSpPr>
          <p:spPr bwMode="auto">
            <a:xfrm>
              <a:off x="9105372" y="3751792"/>
              <a:ext cx="68263" cy="77788"/>
            </a:xfrm>
            <a:custGeom>
              <a:avLst/>
              <a:gdLst>
                <a:gd name="T0" fmla="*/ 21 w 57"/>
                <a:gd name="T1" fmla="*/ 67 h 67"/>
                <a:gd name="T2" fmla="*/ 13 w 57"/>
                <a:gd name="T3" fmla="*/ 65 h 67"/>
                <a:gd name="T4" fmla="*/ 6 w 57"/>
                <a:gd name="T5" fmla="*/ 61 h 67"/>
                <a:gd name="T6" fmla="*/ 1 w 57"/>
                <a:gd name="T7" fmla="*/ 55 h 67"/>
                <a:gd name="T8" fmla="*/ 0 w 57"/>
                <a:gd name="T9" fmla="*/ 47 h 67"/>
                <a:gd name="T10" fmla="*/ 2 w 57"/>
                <a:gd name="T11" fmla="*/ 39 h 67"/>
                <a:gd name="T12" fmla="*/ 7 w 57"/>
                <a:gd name="T13" fmla="*/ 33 h 67"/>
                <a:gd name="T14" fmla="*/ 16 w 57"/>
                <a:gd name="T15" fmla="*/ 29 h 67"/>
                <a:gd name="T16" fmla="*/ 27 w 57"/>
                <a:gd name="T17" fmla="*/ 27 h 67"/>
                <a:gd name="T18" fmla="*/ 37 w 57"/>
                <a:gd name="T19" fmla="*/ 28 h 67"/>
                <a:gd name="T20" fmla="*/ 46 w 57"/>
                <a:gd name="T21" fmla="*/ 31 h 67"/>
                <a:gd name="T22" fmla="*/ 46 w 57"/>
                <a:gd name="T23" fmla="*/ 25 h 67"/>
                <a:gd name="T24" fmla="*/ 41 w 57"/>
                <a:gd name="T25" fmla="*/ 11 h 67"/>
                <a:gd name="T26" fmla="*/ 28 w 57"/>
                <a:gd name="T27" fmla="*/ 6 h 67"/>
                <a:gd name="T28" fmla="*/ 17 w 57"/>
                <a:gd name="T29" fmla="*/ 8 h 67"/>
                <a:gd name="T30" fmla="*/ 7 w 57"/>
                <a:gd name="T31" fmla="*/ 14 h 67"/>
                <a:gd name="T32" fmla="*/ 4 w 57"/>
                <a:gd name="T33" fmla="*/ 8 h 67"/>
                <a:gd name="T34" fmla="*/ 28 w 57"/>
                <a:gd name="T35" fmla="*/ 0 h 67"/>
                <a:gd name="T36" fmla="*/ 47 w 57"/>
                <a:gd name="T37" fmla="*/ 7 h 67"/>
                <a:gd name="T38" fmla="*/ 54 w 57"/>
                <a:gd name="T39" fmla="*/ 25 h 67"/>
                <a:gd name="T40" fmla="*/ 54 w 57"/>
                <a:gd name="T41" fmla="*/ 55 h 67"/>
                <a:gd name="T42" fmla="*/ 57 w 57"/>
                <a:gd name="T43" fmla="*/ 58 h 67"/>
                <a:gd name="T44" fmla="*/ 57 w 57"/>
                <a:gd name="T45" fmla="*/ 66 h 67"/>
                <a:gd name="T46" fmla="*/ 54 w 57"/>
                <a:gd name="T47" fmla="*/ 66 h 67"/>
                <a:gd name="T48" fmla="*/ 49 w 57"/>
                <a:gd name="T49" fmla="*/ 64 h 67"/>
                <a:gd name="T50" fmla="*/ 47 w 57"/>
                <a:gd name="T51" fmla="*/ 60 h 67"/>
                <a:gd name="T52" fmla="*/ 47 w 57"/>
                <a:gd name="T53" fmla="*/ 55 h 67"/>
                <a:gd name="T54" fmla="*/ 36 w 57"/>
                <a:gd name="T55" fmla="*/ 64 h 67"/>
                <a:gd name="T56" fmla="*/ 21 w 57"/>
                <a:gd name="T57" fmla="*/ 67 h 67"/>
                <a:gd name="T58" fmla="*/ 23 w 57"/>
                <a:gd name="T59" fmla="*/ 60 h 67"/>
                <a:gd name="T60" fmla="*/ 35 w 57"/>
                <a:gd name="T61" fmla="*/ 58 h 67"/>
                <a:gd name="T62" fmla="*/ 44 w 57"/>
                <a:gd name="T63" fmla="*/ 51 h 67"/>
                <a:gd name="T64" fmla="*/ 45 w 57"/>
                <a:gd name="T65" fmla="*/ 49 h 67"/>
                <a:gd name="T66" fmla="*/ 46 w 57"/>
                <a:gd name="T67" fmla="*/ 46 h 67"/>
                <a:gd name="T68" fmla="*/ 46 w 57"/>
                <a:gd name="T69" fmla="*/ 36 h 67"/>
                <a:gd name="T70" fmla="*/ 37 w 57"/>
                <a:gd name="T71" fmla="*/ 33 h 67"/>
                <a:gd name="T72" fmla="*/ 28 w 57"/>
                <a:gd name="T73" fmla="*/ 33 h 67"/>
                <a:gd name="T74" fmla="*/ 13 w 57"/>
                <a:gd name="T75" fmla="*/ 36 h 67"/>
                <a:gd name="T76" fmla="*/ 8 w 57"/>
                <a:gd name="T77" fmla="*/ 46 h 67"/>
                <a:gd name="T78" fmla="*/ 9 w 57"/>
                <a:gd name="T79" fmla="*/ 52 h 67"/>
                <a:gd name="T80" fmla="*/ 12 w 57"/>
                <a:gd name="T81" fmla="*/ 56 h 67"/>
                <a:gd name="T82" fmla="*/ 17 w 57"/>
                <a:gd name="T83" fmla="*/ 59 h 67"/>
                <a:gd name="T84" fmla="*/ 23 w 57"/>
                <a:gd name="T8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" h="67">
                  <a:moveTo>
                    <a:pt x="21" y="67"/>
                  </a:moveTo>
                  <a:cubicBezTo>
                    <a:pt x="18" y="67"/>
                    <a:pt x="15" y="66"/>
                    <a:pt x="13" y="65"/>
                  </a:cubicBezTo>
                  <a:cubicBezTo>
                    <a:pt x="10" y="64"/>
                    <a:pt x="8" y="63"/>
                    <a:pt x="6" y="61"/>
                  </a:cubicBezTo>
                  <a:cubicBezTo>
                    <a:pt x="4" y="59"/>
                    <a:pt x="2" y="57"/>
                    <a:pt x="1" y="55"/>
                  </a:cubicBezTo>
                  <a:cubicBezTo>
                    <a:pt x="0" y="52"/>
                    <a:pt x="0" y="50"/>
                    <a:pt x="0" y="47"/>
                  </a:cubicBezTo>
                  <a:cubicBezTo>
                    <a:pt x="0" y="44"/>
                    <a:pt x="0" y="41"/>
                    <a:pt x="2" y="39"/>
                  </a:cubicBezTo>
                  <a:cubicBezTo>
                    <a:pt x="3" y="36"/>
                    <a:pt x="5" y="34"/>
                    <a:pt x="7" y="33"/>
                  </a:cubicBezTo>
                  <a:cubicBezTo>
                    <a:pt x="10" y="31"/>
                    <a:pt x="12" y="30"/>
                    <a:pt x="16" y="29"/>
                  </a:cubicBezTo>
                  <a:cubicBezTo>
                    <a:pt x="19" y="28"/>
                    <a:pt x="23" y="27"/>
                    <a:pt x="27" y="27"/>
                  </a:cubicBezTo>
                  <a:cubicBezTo>
                    <a:pt x="30" y="27"/>
                    <a:pt x="33" y="27"/>
                    <a:pt x="37" y="28"/>
                  </a:cubicBezTo>
                  <a:cubicBezTo>
                    <a:pt x="40" y="29"/>
                    <a:pt x="43" y="29"/>
                    <a:pt x="46" y="3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19"/>
                    <a:pt x="44" y="14"/>
                    <a:pt x="41" y="11"/>
                  </a:cubicBezTo>
                  <a:cubicBezTo>
                    <a:pt x="38" y="8"/>
                    <a:pt x="33" y="6"/>
                    <a:pt x="28" y="6"/>
                  </a:cubicBezTo>
                  <a:cubicBezTo>
                    <a:pt x="24" y="6"/>
                    <a:pt x="21" y="7"/>
                    <a:pt x="17" y="8"/>
                  </a:cubicBezTo>
                  <a:cubicBezTo>
                    <a:pt x="14" y="9"/>
                    <a:pt x="10" y="11"/>
                    <a:pt x="7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2"/>
                    <a:pt x="20" y="0"/>
                    <a:pt x="28" y="0"/>
                  </a:cubicBezTo>
                  <a:cubicBezTo>
                    <a:pt x="36" y="0"/>
                    <a:pt x="43" y="2"/>
                    <a:pt x="47" y="7"/>
                  </a:cubicBezTo>
                  <a:cubicBezTo>
                    <a:pt x="52" y="11"/>
                    <a:pt x="54" y="17"/>
                    <a:pt x="54" y="2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7"/>
                    <a:pt x="55" y="58"/>
                    <a:pt x="57" y="5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6" y="66"/>
                    <a:pt x="55" y="66"/>
                    <a:pt x="54" y="66"/>
                  </a:cubicBezTo>
                  <a:cubicBezTo>
                    <a:pt x="52" y="66"/>
                    <a:pt x="50" y="65"/>
                    <a:pt x="49" y="64"/>
                  </a:cubicBezTo>
                  <a:cubicBezTo>
                    <a:pt x="48" y="63"/>
                    <a:pt x="47" y="62"/>
                    <a:pt x="47" y="6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4" y="59"/>
                    <a:pt x="40" y="62"/>
                    <a:pt x="36" y="64"/>
                  </a:cubicBezTo>
                  <a:cubicBezTo>
                    <a:pt x="31" y="66"/>
                    <a:pt x="26" y="67"/>
                    <a:pt x="21" y="67"/>
                  </a:cubicBezTo>
                  <a:close/>
                  <a:moveTo>
                    <a:pt x="23" y="60"/>
                  </a:moveTo>
                  <a:cubicBezTo>
                    <a:pt x="27" y="60"/>
                    <a:pt x="32" y="60"/>
                    <a:pt x="35" y="58"/>
                  </a:cubicBezTo>
                  <a:cubicBezTo>
                    <a:pt x="39" y="56"/>
                    <a:pt x="42" y="54"/>
                    <a:pt x="44" y="51"/>
                  </a:cubicBezTo>
                  <a:cubicBezTo>
                    <a:pt x="44" y="51"/>
                    <a:pt x="45" y="50"/>
                    <a:pt x="45" y="49"/>
                  </a:cubicBezTo>
                  <a:cubicBezTo>
                    <a:pt x="46" y="48"/>
                    <a:pt x="46" y="47"/>
                    <a:pt x="46" y="4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3" y="35"/>
                    <a:pt x="40" y="34"/>
                    <a:pt x="37" y="33"/>
                  </a:cubicBezTo>
                  <a:cubicBezTo>
                    <a:pt x="34" y="33"/>
                    <a:pt x="31" y="33"/>
                    <a:pt x="28" y="33"/>
                  </a:cubicBezTo>
                  <a:cubicBezTo>
                    <a:pt x="22" y="33"/>
                    <a:pt x="17" y="34"/>
                    <a:pt x="13" y="36"/>
                  </a:cubicBezTo>
                  <a:cubicBezTo>
                    <a:pt x="10" y="39"/>
                    <a:pt x="8" y="42"/>
                    <a:pt x="8" y="46"/>
                  </a:cubicBezTo>
                  <a:cubicBezTo>
                    <a:pt x="8" y="48"/>
                    <a:pt x="8" y="50"/>
                    <a:pt x="9" y="52"/>
                  </a:cubicBezTo>
                  <a:cubicBezTo>
                    <a:pt x="10" y="53"/>
                    <a:pt x="11" y="55"/>
                    <a:pt x="12" y="56"/>
                  </a:cubicBezTo>
                  <a:cubicBezTo>
                    <a:pt x="13" y="57"/>
                    <a:pt x="15" y="59"/>
                    <a:pt x="17" y="59"/>
                  </a:cubicBezTo>
                  <a:cubicBezTo>
                    <a:pt x="19" y="60"/>
                    <a:pt x="21" y="60"/>
                    <a:pt x="23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98"/>
            <p:cNvSpPr>
              <a:spLocks noEditPoints="1"/>
            </p:cNvSpPr>
            <p:nvPr/>
          </p:nvSpPr>
          <p:spPr bwMode="auto">
            <a:xfrm>
              <a:off x="8017935" y="3923242"/>
              <a:ext cx="74613" cy="77788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9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3 w 64"/>
                <a:gd name="T39" fmla="*/ 60 h 67"/>
                <a:gd name="T40" fmla="*/ 39 w 64"/>
                <a:gd name="T41" fmla="*/ 60 h 67"/>
                <a:gd name="T42" fmla="*/ 45 w 64"/>
                <a:gd name="T43" fmla="*/ 57 h 67"/>
                <a:gd name="T44" fmla="*/ 49 w 64"/>
                <a:gd name="T45" fmla="*/ 53 h 67"/>
                <a:gd name="T46" fmla="*/ 53 w 64"/>
                <a:gd name="T47" fmla="*/ 49 h 67"/>
                <a:gd name="T48" fmla="*/ 60 w 64"/>
                <a:gd name="T49" fmla="*/ 51 h 67"/>
                <a:gd name="T50" fmla="*/ 56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8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8"/>
                    <a:pt x="1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4" y="59"/>
                  </a:cubicBezTo>
                  <a:cubicBezTo>
                    <a:pt x="26" y="60"/>
                    <a:pt x="29" y="60"/>
                    <a:pt x="33" y="60"/>
                  </a:cubicBezTo>
                  <a:cubicBezTo>
                    <a:pt x="35" y="60"/>
                    <a:pt x="37" y="60"/>
                    <a:pt x="39" y="60"/>
                  </a:cubicBezTo>
                  <a:cubicBezTo>
                    <a:pt x="41" y="59"/>
                    <a:pt x="43" y="58"/>
                    <a:pt x="45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3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6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1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10" y="23"/>
                    <a:pt x="9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99"/>
            <p:cNvSpPr/>
            <p:nvPr/>
          </p:nvSpPr>
          <p:spPr bwMode="auto">
            <a:xfrm>
              <a:off x="8110010" y="3893080"/>
              <a:ext cx="26988" cy="107950"/>
            </a:xfrm>
            <a:custGeom>
              <a:avLst/>
              <a:gdLst>
                <a:gd name="T0" fmla="*/ 0 w 24"/>
                <a:gd name="T1" fmla="*/ 0 h 91"/>
                <a:gd name="T2" fmla="*/ 8 w 24"/>
                <a:gd name="T3" fmla="*/ 0 h 91"/>
                <a:gd name="T4" fmla="*/ 8 w 24"/>
                <a:gd name="T5" fmla="*/ 76 h 91"/>
                <a:gd name="T6" fmla="*/ 10 w 24"/>
                <a:gd name="T7" fmla="*/ 82 h 91"/>
                <a:gd name="T8" fmla="*/ 16 w 24"/>
                <a:gd name="T9" fmla="*/ 84 h 91"/>
                <a:gd name="T10" fmla="*/ 19 w 24"/>
                <a:gd name="T11" fmla="*/ 83 h 91"/>
                <a:gd name="T12" fmla="*/ 22 w 24"/>
                <a:gd name="T13" fmla="*/ 82 h 91"/>
                <a:gd name="T14" fmla="*/ 24 w 24"/>
                <a:gd name="T15" fmla="*/ 89 h 91"/>
                <a:gd name="T16" fmla="*/ 18 w 24"/>
                <a:gd name="T17" fmla="*/ 91 h 91"/>
                <a:gd name="T18" fmla="*/ 12 w 24"/>
                <a:gd name="T19" fmla="*/ 91 h 91"/>
                <a:gd name="T20" fmla="*/ 3 w 24"/>
                <a:gd name="T21" fmla="*/ 88 h 91"/>
                <a:gd name="T22" fmla="*/ 0 w 24"/>
                <a:gd name="T23" fmla="*/ 79 h 91"/>
                <a:gd name="T24" fmla="*/ 0 w 2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91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8"/>
                    <a:pt x="9" y="80"/>
                    <a:pt x="10" y="82"/>
                  </a:cubicBezTo>
                  <a:cubicBezTo>
                    <a:pt x="11" y="83"/>
                    <a:pt x="13" y="84"/>
                    <a:pt x="16" y="84"/>
                  </a:cubicBezTo>
                  <a:cubicBezTo>
                    <a:pt x="17" y="84"/>
                    <a:pt x="18" y="84"/>
                    <a:pt x="19" y="83"/>
                  </a:cubicBezTo>
                  <a:cubicBezTo>
                    <a:pt x="20" y="83"/>
                    <a:pt x="21" y="83"/>
                    <a:pt x="22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2" y="90"/>
                    <a:pt x="20" y="90"/>
                    <a:pt x="18" y="91"/>
                  </a:cubicBezTo>
                  <a:cubicBezTo>
                    <a:pt x="16" y="91"/>
                    <a:pt x="14" y="91"/>
                    <a:pt x="12" y="91"/>
                  </a:cubicBezTo>
                  <a:cubicBezTo>
                    <a:pt x="8" y="91"/>
                    <a:pt x="5" y="90"/>
                    <a:pt x="3" y="88"/>
                  </a:cubicBezTo>
                  <a:cubicBezTo>
                    <a:pt x="1" y="86"/>
                    <a:pt x="0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100"/>
            <p:cNvSpPr>
              <a:spLocks noEditPoints="1"/>
            </p:cNvSpPr>
            <p:nvPr/>
          </p:nvSpPr>
          <p:spPr bwMode="auto">
            <a:xfrm>
              <a:off x="8143347" y="3923242"/>
              <a:ext cx="74613" cy="77788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8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4 w 64"/>
                <a:gd name="T37" fmla="*/ 59 h 67"/>
                <a:gd name="T38" fmla="*/ 32 w 64"/>
                <a:gd name="T39" fmla="*/ 60 h 67"/>
                <a:gd name="T40" fmla="*/ 39 w 64"/>
                <a:gd name="T41" fmla="*/ 60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5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4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8"/>
                    <a:pt x="0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40"/>
                    <a:pt x="10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4" y="59"/>
                  </a:cubicBezTo>
                  <a:cubicBezTo>
                    <a:pt x="26" y="60"/>
                    <a:pt x="29" y="60"/>
                    <a:pt x="32" y="60"/>
                  </a:cubicBezTo>
                  <a:cubicBezTo>
                    <a:pt x="35" y="60"/>
                    <a:pt x="37" y="60"/>
                    <a:pt x="39" y="60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1" y="52"/>
                    <a:pt x="52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5" y="57"/>
                  </a:cubicBezTo>
                  <a:cubicBezTo>
                    <a:pt x="54" y="59"/>
                    <a:pt x="52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4" y="20"/>
                  </a:cubicBezTo>
                  <a:cubicBezTo>
                    <a:pt x="52" y="17"/>
                    <a:pt x="50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9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101"/>
            <p:cNvSpPr>
              <a:spLocks noEditPoints="1"/>
            </p:cNvSpPr>
            <p:nvPr/>
          </p:nvSpPr>
          <p:spPr bwMode="auto">
            <a:xfrm>
              <a:off x="8233835" y="3893080"/>
              <a:ext cx="11113" cy="107950"/>
            </a:xfrm>
            <a:custGeom>
              <a:avLst/>
              <a:gdLst>
                <a:gd name="T0" fmla="*/ 0 w 7"/>
                <a:gd name="T1" fmla="*/ 68 h 68"/>
                <a:gd name="T2" fmla="*/ 0 w 7"/>
                <a:gd name="T3" fmla="*/ 20 h 68"/>
                <a:gd name="T4" fmla="*/ 7 w 7"/>
                <a:gd name="T5" fmla="*/ 20 h 68"/>
                <a:gd name="T6" fmla="*/ 7 w 7"/>
                <a:gd name="T7" fmla="*/ 68 h 68"/>
                <a:gd name="T8" fmla="*/ 0 w 7"/>
                <a:gd name="T9" fmla="*/ 68 h 68"/>
                <a:gd name="T10" fmla="*/ 0 w 7"/>
                <a:gd name="T11" fmla="*/ 68 h 68"/>
                <a:gd name="T12" fmla="*/ 0 w 7"/>
                <a:gd name="T13" fmla="*/ 9 h 68"/>
                <a:gd name="T14" fmla="*/ 0 w 7"/>
                <a:gd name="T15" fmla="*/ 0 h 68"/>
                <a:gd name="T16" fmla="*/ 7 w 7"/>
                <a:gd name="T17" fmla="*/ 0 h 68"/>
                <a:gd name="T18" fmla="*/ 7 w 7"/>
                <a:gd name="T19" fmla="*/ 9 h 68"/>
                <a:gd name="T20" fmla="*/ 0 w 7"/>
                <a:gd name="T21" fmla="*/ 9 h 68"/>
                <a:gd name="T22" fmla="*/ 0 w 7"/>
                <a:gd name="T2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0" y="20"/>
                  </a:lnTo>
                  <a:lnTo>
                    <a:pt x="7" y="20"/>
                  </a:lnTo>
                  <a:lnTo>
                    <a:pt x="7" y="68"/>
                  </a:lnTo>
                  <a:lnTo>
                    <a:pt x="0" y="68"/>
                  </a:lnTo>
                  <a:lnTo>
                    <a:pt x="0" y="68"/>
                  </a:lnTo>
                  <a:close/>
                  <a:moveTo>
                    <a:pt x="0" y="9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02"/>
            <p:cNvSpPr/>
            <p:nvPr/>
          </p:nvSpPr>
          <p:spPr bwMode="auto">
            <a:xfrm>
              <a:off x="8257647" y="3893080"/>
              <a:ext cx="49213" cy="107950"/>
            </a:xfrm>
            <a:custGeom>
              <a:avLst/>
              <a:gdLst>
                <a:gd name="T0" fmla="*/ 9 w 42"/>
                <a:gd name="T1" fmla="*/ 92 h 92"/>
                <a:gd name="T2" fmla="*/ 9 w 42"/>
                <a:gd name="T3" fmla="*/ 34 h 92"/>
                <a:gd name="T4" fmla="*/ 0 w 42"/>
                <a:gd name="T5" fmla="*/ 34 h 92"/>
                <a:gd name="T6" fmla="*/ 0 w 42"/>
                <a:gd name="T7" fmla="*/ 27 h 92"/>
                <a:gd name="T8" fmla="*/ 9 w 42"/>
                <a:gd name="T9" fmla="*/ 27 h 92"/>
                <a:gd name="T10" fmla="*/ 9 w 42"/>
                <a:gd name="T11" fmla="*/ 25 h 92"/>
                <a:gd name="T12" fmla="*/ 14 w 42"/>
                <a:gd name="T13" fmla="*/ 6 h 92"/>
                <a:gd name="T14" fmla="*/ 28 w 42"/>
                <a:gd name="T15" fmla="*/ 0 h 92"/>
                <a:gd name="T16" fmla="*/ 36 w 42"/>
                <a:gd name="T17" fmla="*/ 1 h 92"/>
                <a:gd name="T18" fmla="*/ 42 w 42"/>
                <a:gd name="T19" fmla="*/ 4 h 92"/>
                <a:gd name="T20" fmla="*/ 39 w 42"/>
                <a:gd name="T21" fmla="*/ 10 h 92"/>
                <a:gd name="T22" fmla="*/ 35 w 42"/>
                <a:gd name="T23" fmla="*/ 8 h 92"/>
                <a:gd name="T24" fmla="*/ 30 w 42"/>
                <a:gd name="T25" fmla="*/ 7 h 92"/>
                <a:gd name="T26" fmla="*/ 21 w 42"/>
                <a:gd name="T27" fmla="*/ 12 h 92"/>
                <a:gd name="T28" fmla="*/ 18 w 42"/>
                <a:gd name="T29" fmla="*/ 25 h 92"/>
                <a:gd name="T30" fmla="*/ 18 w 42"/>
                <a:gd name="T31" fmla="*/ 27 h 92"/>
                <a:gd name="T32" fmla="*/ 36 w 42"/>
                <a:gd name="T33" fmla="*/ 27 h 92"/>
                <a:gd name="T34" fmla="*/ 36 w 42"/>
                <a:gd name="T35" fmla="*/ 34 h 92"/>
                <a:gd name="T36" fmla="*/ 18 w 42"/>
                <a:gd name="T37" fmla="*/ 34 h 92"/>
                <a:gd name="T38" fmla="*/ 18 w 42"/>
                <a:gd name="T39" fmla="*/ 92 h 92"/>
                <a:gd name="T40" fmla="*/ 9 w 42"/>
                <a:gd name="T4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92">
                  <a:moveTo>
                    <a:pt x="9" y="92"/>
                  </a:moveTo>
                  <a:cubicBezTo>
                    <a:pt x="9" y="34"/>
                    <a:pt x="9" y="34"/>
                    <a:pt x="9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17"/>
                    <a:pt x="11" y="11"/>
                    <a:pt x="14" y="6"/>
                  </a:cubicBezTo>
                  <a:cubicBezTo>
                    <a:pt x="18" y="2"/>
                    <a:pt x="22" y="0"/>
                    <a:pt x="28" y="0"/>
                  </a:cubicBezTo>
                  <a:cubicBezTo>
                    <a:pt x="31" y="0"/>
                    <a:pt x="33" y="0"/>
                    <a:pt x="36" y="1"/>
                  </a:cubicBezTo>
                  <a:cubicBezTo>
                    <a:pt x="38" y="1"/>
                    <a:pt x="40" y="2"/>
                    <a:pt x="42" y="4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8"/>
                    <a:pt x="35" y="8"/>
                  </a:cubicBezTo>
                  <a:cubicBezTo>
                    <a:pt x="33" y="7"/>
                    <a:pt x="32" y="7"/>
                    <a:pt x="30" y="7"/>
                  </a:cubicBezTo>
                  <a:cubicBezTo>
                    <a:pt x="26" y="7"/>
                    <a:pt x="23" y="8"/>
                    <a:pt x="21" y="12"/>
                  </a:cubicBezTo>
                  <a:cubicBezTo>
                    <a:pt x="19" y="15"/>
                    <a:pt x="18" y="19"/>
                    <a:pt x="18" y="25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9" y="92"/>
                    <a:pt x="9" y="92"/>
                    <a:pt x="9" y="9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03"/>
            <p:cNvSpPr>
              <a:spLocks noEditPoints="1"/>
            </p:cNvSpPr>
            <p:nvPr/>
          </p:nvSpPr>
          <p:spPr bwMode="auto">
            <a:xfrm>
              <a:off x="8305272" y="3923242"/>
              <a:ext cx="74613" cy="77788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8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3 w 64"/>
                <a:gd name="T37" fmla="*/ 59 h 67"/>
                <a:gd name="T38" fmla="*/ 32 w 64"/>
                <a:gd name="T39" fmla="*/ 60 h 67"/>
                <a:gd name="T40" fmla="*/ 39 w 64"/>
                <a:gd name="T41" fmla="*/ 60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5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3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8"/>
                    <a:pt x="0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40"/>
                    <a:pt x="9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3" y="59"/>
                  </a:cubicBezTo>
                  <a:cubicBezTo>
                    <a:pt x="26" y="60"/>
                    <a:pt x="29" y="60"/>
                    <a:pt x="32" y="60"/>
                  </a:cubicBezTo>
                  <a:cubicBezTo>
                    <a:pt x="34" y="60"/>
                    <a:pt x="37" y="60"/>
                    <a:pt x="39" y="60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0" y="52"/>
                    <a:pt x="52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5" y="57"/>
                  </a:cubicBezTo>
                  <a:cubicBezTo>
                    <a:pt x="54" y="59"/>
                    <a:pt x="51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3" y="20"/>
                  </a:cubicBezTo>
                  <a:cubicBezTo>
                    <a:pt x="52" y="17"/>
                    <a:pt x="50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8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04"/>
            <p:cNvSpPr/>
            <p:nvPr/>
          </p:nvSpPr>
          <p:spPr bwMode="auto">
            <a:xfrm>
              <a:off x="8395760" y="3923242"/>
              <a:ext cx="63500" cy="77788"/>
            </a:xfrm>
            <a:custGeom>
              <a:avLst/>
              <a:gdLst>
                <a:gd name="T0" fmla="*/ 54 w 54"/>
                <a:gd name="T1" fmla="*/ 66 h 66"/>
                <a:gd name="T2" fmla="*/ 46 w 54"/>
                <a:gd name="T3" fmla="*/ 66 h 66"/>
                <a:gd name="T4" fmla="*/ 46 w 54"/>
                <a:gd name="T5" fmla="*/ 29 h 66"/>
                <a:gd name="T6" fmla="*/ 43 w 54"/>
                <a:gd name="T7" fmla="*/ 13 h 66"/>
                <a:gd name="T8" fmla="*/ 32 w 54"/>
                <a:gd name="T9" fmla="*/ 7 h 66"/>
                <a:gd name="T10" fmla="*/ 25 w 54"/>
                <a:gd name="T11" fmla="*/ 9 h 66"/>
                <a:gd name="T12" fmla="*/ 18 w 54"/>
                <a:gd name="T13" fmla="*/ 13 h 66"/>
                <a:gd name="T14" fmla="*/ 12 w 54"/>
                <a:gd name="T15" fmla="*/ 19 h 66"/>
                <a:gd name="T16" fmla="*/ 8 w 54"/>
                <a:gd name="T17" fmla="*/ 26 h 66"/>
                <a:gd name="T18" fmla="*/ 8 w 54"/>
                <a:gd name="T19" fmla="*/ 66 h 66"/>
                <a:gd name="T20" fmla="*/ 0 w 54"/>
                <a:gd name="T21" fmla="*/ 66 h 66"/>
                <a:gd name="T22" fmla="*/ 0 w 54"/>
                <a:gd name="T23" fmla="*/ 1 h 66"/>
                <a:gd name="T24" fmla="*/ 8 w 54"/>
                <a:gd name="T25" fmla="*/ 1 h 66"/>
                <a:gd name="T26" fmla="*/ 8 w 54"/>
                <a:gd name="T27" fmla="*/ 15 h 66"/>
                <a:gd name="T28" fmla="*/ 19 w 54"/>
                <a:gd name="T29" fmla="*/ 4 h 66"/>
                <a:gd name="T30" fmla="*/ 35 w 54"/>
                <a:gd name="T31" fmla="*/ 0 h 66"/>
                <a:gd name="T32" fmla="*/ 44 w 54"/>
                <a:gd name="T33" fmla="*/ 2 h 66"/>
                <a:gd name="T34" fmla="*/ 50 w 54"/>
                <a:gd name="T35" fmla="*/ 7 h 66"/>
                <a:gd name="T36" fmla="*/ 53 w 54"/>
                <a:gd name="T37" fmla="*/ 16 h 66"/>
                <a:gd name="T38" fmla="*/ 54 w 54"/>
                <a:gd name="T39" fmla="*/ 28 h 66"/>
                <a:gd name="T40" fmla="*/ 54 w 54"/>
                <a:gd name="T4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6">
                  <a:moveTo>
                    <a:pt x="54" y="66"/>
                  </a:moveTo>
                  <a:cubicBezTo>
                    <a:pt x="46" y="66"/>
                    <a:pt x="46" y="66"/>
                    <a:pt x="46" y="6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2"/>
                    <a:pt x="45" y="16"/>
                    <a:pt x="43" y="13"/>
                  </a:cubicBezTo>
                  <a:cubicBezTo>
                    <a:pt x="40" y="9"/>
                    <a:pt x="37" y="7"/>
                    <a:pt x="32" y="7"/>
                  </a:cubicBezTo>
                  <a:cubicBezTo>
                    <a:pt x="30" y="7"/>
                    <a:pt x="27" y="8"/>
                    <a:pt x="25" y="9"/>
                  </a:cubicBezTo>
                  <a:cubicBezTo>
                    <a:pt x="22" y="10"/>
                    <a:pt x="20" y="11"/>
                    <a:pt x="18" y="13"/>
                  </a:cubicBezTo>
                  <a:cubicBezTo>
                    <a:pt x="16" y="14"/>
                    <a:pt x="14" y="16"/>
                    <a:pt x="12" y="19"/>
                  </a:cubicBezTo>
                  <a:cubicBezTo>
                    <a:pt x="10" y="21"/>
                    <a:pt x="9" y="23"/>
                    <a:pt x="8" y="2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1"/>
                    <a:pt x="14" y="7"/>
                    <a:pt x="19" y="4"/>
                  </a:cubicBezTo>
                  <a:cubicBezTo>
                    <a:pt x="24" y="1"/>
                    <a:pt x="29" y="0"/>
                    <a:pt x="35" y="0"/>
                  </a:cubicBezTo>
                  <a:cubicBezTo>
                    <a:pt x="39" y="0"/>
                    <a:pt x="42" y="0"/>
                    <a:pt x="44" y="2"/>
                  </a:cubicBezTo>
                  <a:cubicBezTo>
                    <a:pt x="47" y="3"/>
                    <a:pt x="49" y="5"/>
                    <a:pt x="50" y="7"/>
                  </a:cubicBezTo>
                  <a:cubicBezTo>
                    <a:pt x="52" y="10"/>
                    <a:pt x="53" y="13"/>
                    <a:pt x="53" y="16"/>
                  </a:cubicBezTo>
                  <a:cubicBezTo>
                    <a:pt x="54" y="20"/>
                    <a:pt x="54" y="23"/>
                    <a:pt x="54" y="28"/>
                  </a:cubicBezTo>
                  <a:cubicBezTo>
                    <a:pt x="54" y="66"/>
                    <a:pt x="54" y="66"/>
                    <a:pt x="54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105"/>
            <p:cNvSpPr>
              <a:spLocks noEditPoints="1"/>
            </p:cNvSpPr>
            <p:nvPr/>
          </p:nvSpPr>
          <p:spPr bwMode="auto">
            <a:xfrm>
              <a:off x="8475135" y="3893080"/>
              <a:ext cx="77788" cy="107950"/>
            </a:xfrm>
            <a:custGeom>
              <a:avLst/>
              <a:gdLst>
                <a:gd name="T0" fmla="*/ 31 w 66"/>
                <a:gd name="T1" fmla="*/ 92 h 92"/>
                <a:gd name="T2" fmla="*/ 19 w 66"/>
                <a:gd name="T3" fmla="*/ 89 h 92"/>
                <a:gd name="T4" fmla="*/ 9 w 66"/>
                <a:gd name="T5" fmla="*/ 82 h 92"/>
                <a:gd name="T6" fmla="*/ 2 w 66"/>
                <a:gd name="T7" fmla="*/ 71 h 92"/>
                <a:gd name="T8" fmla="*/ 0 w 66"/>
                <a:gd name="T9" fmla="*/ 58 h 92"/>
                <a:gd name="T10" fmla="*/ 2 w 66"/>
                <a:gd name="T11" fmla="*/ 45 h 92"/>
                <a:gd name="T12" fmla="*/ 9 w 66"/>
                <a:gd name="T13" fmla="*/ 35 h 92"/>
                <a:gd name="T14" fmla="*/ 18 w 66"/>
                <a:gd name="T15" fmla="*/ 27 h 92"/>
                <a:gd name="T16" fmla="*/ 30 w 66"/>
                <a:gd name="T17" fmla="*/ 25 h 92"/>
                <a:gd name="T18" fmla="*/ 44 w 66"/>
                <a:gd name="T19" fmla="*/ 29 h 92"/>
                <a:gd name="T20" fmla="*/ 54 w 66"/>
                <a:gd name="T21" fmla="*/ 39 h 92"/>
                <a:gd name="T22" fmla="*/ 54 w 66"/>
                <a:gd name="T23" fmla="*/ 0 h 92"/>
                <a:gd name="T24" fmla="*/ 63 w 66"/>
                <a:gd name="T25" fmla="*/ 0 h 92"/>
                <a:gd name="T26" fmla="*/ 63 w 66"/>
                <a:gd name="T27" fmla="*/ 80 h 92"/>
                <a:gd name="T28" fmla="*/ 66 w 66"/>
                <a:gd name="T29" fmla="*/ 83 h 92"/>
                <a:gd name="T30" fmla="*/ 66 w 66"/>
                <a:gd name="T31" fmla="*/ 91 h 92"/>
                <a:gd name="T32" fmla="*/ 63 w 66"/>
                <a:gd name="T33" fmla="*/ 91 h 92"/>
                <a:gd name="T34" fmla="*/ 57 w 66"/>
                <a:gd name="T35" fmla="*/ 89 h 92"/>
                <a:gd name="T36" fmla="*/ 55 w 66"/>
                <a:gd name="T37" fmla="*/ 84 h 92"/>
                <a:gd name="T38" fmla="*/ 55 w 66"/>
                <a:gd name="T39" fmla="*/ 78 h 92"/>
                <a:gd name="T40" fmla="*/ 45 w 66"/>
                <a:gd name="T41" fmla="*/ 88 h 92"/>
                <a:gd name="T42" fmla="*/ 31 w 66"/>
                <a:gd name="T43" fmla="*/ 92 h 92"/>
                <a:gd name="T44" fmla="*/ 33 w 66"/>
                <a:gd name="T45" fmla="*/ 84 h 92"/>
                <a:gd name="T46" fmla="*/ 40 w 66"/>
                <a:gd name="T47" fmla="*/ 83 h 92"/>
                <a:gd name="T48" fmla="*/ 46 w 66"/>
                <a:gd name="T49" fmla="*/ 80 h 92"/>
                <a:gd name="T50" fmla="*/ 52 w 66"/>
                <a:gd name="T51" fmla="*/ 75 h 92"/>
                <a:gd name="T52" fmla="*/ 54 w 66"/>
                <a:gd name="T53" fmla="*/ 68 h 92"/>
                <a:gd name="T54" fmla="*/ 54 w 66"/>
                <a:gd name="T55" fmla="*/ 48 h 92"/>
                <a:gd name="T56" fmla="*/ 51 w 66"/>
                <a:gd name="T57" fmla="*/ 42 h 92"/>
                <a:gd name="T58" fmla="*/ 45 w 66"/>
                <a:gd name="T59" fmla="*/ 37 h 92"/>
                <a:gd name="T60" fmla="*/ 39 w 66"/>
                <a:gd name="T61" fmla="*/ 33 h 92"/>
                <a:gd name="T62" fmla="*/ 32 w 66"/>
                <a:gd name="T63" fmla="*/ 32 h 92"/>
                <a:gd name="T64" fmla="*/ 22 w 66"/>
                <a:gd name="T65" fmla="*/ 34 h 92"/>
                <a:gd name="T66" fmla="*/ 15 w 66"/>
                <a:gd name="T67" fmla="*/ 40 h 92"/>
                <a:gd name="T68" fmla="*/ 10 w 66"/>
                <a:gd name="T69" fmla="*/ 49 h 92"/>
                <a:gd name="T70" fmla="*/ 9 w 66"/>
                <a:gd name="T71" fmla="*/ 58 h 92"/>
                <a:gd name="T72" fmla="*/ 11 w 66"/>
                <a:gd name="T73" fmla="*/ 68 h 92"/>
                <a:gd name="T74" fmla="*/ 16 w 66"/>
                <a:gd name="T75" fmla="*/ 77 h 92"/>
                <a:gd name="T76" fmla="*/ 23 w 66"/>
                <a:gd name="T77" fmla="*/ 82 h 92"/>
                <a:gd name="T78" fmla="*/ 33 w 66"/>
                <a:gd name="T79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6" h="92">
                  <a:moveTo>
                    <a:pt x="31" y="92"/>
                  </a:moveTo>
                  <a:cubicBezTo>
                    <a:pt x="27" y="92"/>
                    <a:pt x="23" y="91"/>
                    <a:pt x="19" y="89"/>
                  </a:cubicBezTo>
                  <a:cubicBezTo>
                    <a:pt x="15" y="87"/>
                    <a:pt x="12" y="85"/>
                    <a:pt x="9" y="82"/>
                  </a:cubicBezTo>
                  <a:cubicBezTo>
                    <a:pt x="6" y="79"/>
                    <a:pt x="4" y="75"/>
                    <a:pt x="2" y="71"/>
                  </a:cubicBezTo>
                  <a:cubicBezTo>
                    <a:pt x="1" y="67"/>
                    <a:pt x="0" y="63"/>
                    <a:pt x="0" y="58"/>
                  </a:cubicBezTo>
                  <a:cubicBezTo>
                    <a:pt x="0" y="54"/>
                    <a:pt x="1" y="49"/>
                    <a:pt x="2" y="45"/>
                  </a:cubicBezTo>
                  <a:cubicBezTo>
                    <a:pt x="4" y="41"/>
                    <a:pt x="6" y="38"/>
                    <a:pt x="9" y="35"/>
                  </a:cubicBezTo>
                  <a:cubicBezTo>
                    <a:pt x="11" y="32"/>
                    <a:pt x="14" y="29"/>
                    <a:pt x="18" y="27"/>
                  </a:cubicBezTo>
                  <a:cubicBezTo>
                    <a:pt x="22" y="26"/>
                    <a:pt x="25" y="25"/>
                    <a:pt x="30" y="25"/>
                  </a:cubicBezTo>
                  <a:cubicBezTo>
                    <a:pt x="35" y="25"/>
                    <a:pt x="40" y="26"/>
                    <a:pt x="44" y="29"/>
                  </a:cubicBezTo>
                  <a:cubicBezTo>
                    <a:pt x="49" y="32"/>
                    <a:pt x="52" y="35"/>
                    <a:pt x="54" y="3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3" y="82"/>
                    <a:pt x="64" y="83"/>
                    <a:pt x="66" y="8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4" y="91"/>
                    <a:pt x="63" y="91"/>
                    <a:pt x="63" y="91"/>
                  </a:cubicBezTo>
                  <a:cubicBezTo>
                    <a:pt x="61" y="91"/>
                    <a:pt x="59" y="90"/>
                    <a:pt x="57" y="89"/>
                  </a:cubicBezTo>
                  <a:cubicBezTo>
                    <a:pt x="56" y="88"/>
                    <a:pt x="55" y="86"/>
                    <a:pt x="55" y="84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3" y="82"/>
                    <a:pt x="49" y="86"/>
                    <a:pt x="45" y="88"/>
                  </a:cubicBezTo>
                  <a:cubicBezTo>
                    <a:pt x="40" y="91"/>
                    <a:pt x="36" y="92"/>
                    <a:pt x="31" y="92"/>
                  </a:cubicBezTo>
                  <a:close/>
                  <a:moveTo>
                    <a:pt x="33" y="84"/>
                  </a:moveTo>
                  <a:cubicBezTo>
                    <a:pt x="35" y="84"/>
                    <a:pt x="37" y="84"/>
                    <a:pt x="40" y="83"/>
                  </a:cubicBezTo>
                  <a:cubicBezTo>
                    <a:pt x="42" y="82"/>
                    <a:pt x="44" y="81"/>
                    <a:pt x="46" y="80"/>
                  </a:cubicBezTo>
                  <a:cubicBezTo>
                    <a:pt x="48" y="78"/>
                    <a:pt x="50" y="77"/>
                    <a:pt x="52" y="75"/>
                  </a:cubicBezTo>
                  <a:cubicBezTo>
                    <a:pt x="53" y="73"/>
                    <a:pt x="54" y="71"/>
                    <a:pt x="54" y="6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3" y="46"/>
                    <a:pt x="52" y="44"/>
                    <a:pt x="51" y="42"/>
                  </a:cubicBezTo>
                  <a:cubicBezTo>
                    <a:pt x="49" y="40"/>
                    <a:pt x="47" y="38"/>
                    <a:pt x="45" y="37"/>
                  </a:cubicBezTo>
                  <a:cubicBezTo>
                    <a:pt x="43" y="35"/>
                    <a:pt x="41" y="34"/>
                    <a:pt x="39" y="33"/>
                  </a:cubicBezTo>
                  <a:cubicBezTo>
                    <a:pt x="36" y="33"/>
                    <a:pt x="34" y="32"/>
                    <a:pt x="32" y="32"/>
                  </a:cubicBezTo>
                  <a:cubicBezTo>
                    <a:pt x="28" y="32"/>
                    <a:pt x="25" y="33"/>
                    <a:pt x="22" y="34"/>
                  </a:cubicBezTo>
                  <a:cubicBezTo>
                    <a:pt x="20" y="36"/>
                    <a:pt x="17" y="38"/>
                    <a:pt x="15" y="40"/>
                  </a:cubicBezTo>
                  <a:cubicBezTo>
                    <a:pt x="13" y="43"/>
                    <a:pt x="12" y="46"/>
                    <a:pt x="10" y="49"/>
                  </a:cubicBezTo>
                  <a:cubicBezTo>
                    <a:pt x="9" y="52"/>
                    <a:pt x="9" y="55"/>
                    <a:pt x="9" y="58"/>
                  </a:cubicBezTo>
                  <a:cubicBezTo>
                    <a:pt x="9" y="62"/>
                    <a:pt x="9" y="65"/>
                    <a:pt x="11" y="68"/>
                  </a:cubicBezTo>
                  <a:cubicBezTo>
                    <a:pt x="12" y="71"/>
                    <a:pt x="14" y="74"/>
                    <a:pt x="16" y="77"/>
                  </a:cubicBezTo>
                  <a:cubicBezTo>
                    <a:pt x="18" y="79"/>
                    <a:pt x="21" y="81"/>
                    <a:pt x="23" y="82"/>
                  </a:cubicBezTo>
                  <a:cubicBezTo>
                    <a:pt x="26" y="84"/>
                    <a:pt x="30" y="84"/>
                    <a:pt x="33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106"/>
            <p:cNvSpPr>
              <a:spLocks noEditPoints="1"/>
            </p:cNvSpPr>
            <p:nvPr/>
          </p:nvSpPr>
          <p:spPr bwMode="auto">
            <a:xfrm>
              <a:off x="8602135" y="3923242"/>
              <a:ext cx="68263" cy="77788"/>
            </a:xfrm>
            <a:custGeom>
              <a:avLst/>
              <a:gdLst>
                <a:gd name="T0" fmla="*/ 22 w 58"/>
                <a:gd name="T1" fmla="*/ 67 h 67"/>
                <a:gd name="T2" fmla="*/ 13 w 58"/>
                <a:gd name="T3" fmla="*/ 65 h 67"/>
                <a:gd name="T4" fmla="*/ 7 w 58"/>
                <a:gd name="T5" fmla="*/ 61 h 67"/>
                <a:gd name="T6" fmla="*/ 2 w 58"/>
                <a:gd name="T7" fmla="*/ 55 h 67"/>
                <a:gd name="T8" fmla="*/ 0 w 58"/>
                <a:gd name="T9" fmla="*/ 47 h 67"/>
                <a:gd name="T10" fmla="*/ 2 w 58"/>
                <a:gd name="T11" fmla="*/ 39 h 67"/>
                <a:gd name="T12" fmla="*/ 8 w 58"/>
                <a:gd name="T13" fmla="*/ 33 h 67"/>
                <a:gd name="T14" fmla="*/ 17 w 58"/>
                <a:gd name="T15" fmla="*/ 29 h 67"/>
                <a:gd name="T16" fmla="*/ 27 w 58"/>
                <a:gd name="T17" fmla="*/ 27 h 67"/>
                <a:gd name="T18" fmla="*/ 38 w 58"/>
                <a:gd name="T19" fmla="*/ 28 h 67"/>
                <a:gd name="T20" fmla="*/ 47 w 58"/>
                <a:gd name="T21" fmla="*/ 31 h 67"/>
                <a:gd name="T22" fmla="*/ 47 w 58"/>
                <a:gd name="T23" fmla="*/ 25 h 67"/>
                <a:gd name="T24" fmla="*/ 42 w 58"/>
                <a:gd name="T25" fmla="*/ 11 h 67"/>
                <a:gd name="T26" fmla="*/ 28 w 58"/>
                <a:gd name="T27" fmla="*/ 6 h 67"/>
                <a:gd name="T28" fmla="*/ 18 w 58"/>
                <a:gd name="T29" fmla="*/ 8 h 67"/>
                <a:gd name="T30" fmla="*/ 8 w 58"/>
                <a:gd name="T31" fmla="*/ 14 h 67"/>
                <a:gd name="T32" fmla="*/ 5 w 58"/>
                <a:gd name="T33" fmla="*/ 8 h 67"/>
                <a:gd name="T34" fmla="*/ 29 w 58"/>
                <a:gd name="T35" fmla="*/ 0 h 67"/>
                <a:gd name="T36" fmla="*/ 48 w 58"/>
                <a:gd name="T37" fmla="*/ 7 h 67"/>
                <a:gd name="T38" fmla="*/ 55 w 58"/>
                <a:gd name="T39" fmla="*/ 25 h 67"/>
                <a:gd name="T40" fmla="*/ 55 w 58"/>
                <a:gd name="T41" fmla="*/ 55 h 67"/>
                <a:gd name="T42" fmla="*/ 58 w 58"/>
                <a:gd name="T43" fmla="*/ 58 h 67"/>
                <a:gd name="T44" fmla="*/ 58 w 58"/>
                <a:gd name="T45" fmla="*/ 66 h 67"/>
                <a:gd name="T46" fmla="*/ 55 w 58"/>
                <a:gd name="T47" fmla="*/ 66 h 67"/>
                <a:gd name="T48" fmla="*/ 50 w 58"/>
                <a:gd name="T49" fmla="*/ 64 h 67"/>
                <a:gd name="T50" fmla="*/ 48 w 58"/>
                <a:gd name="T51" fmla="*/ 60 h 67"/>
                <a:gd name="T52" fmla="*/ 48 w 58"/>
                <a:gd name="T53" fmla="*/ 55 h 67"/>
                <a:gd name="T54" fmla="*/ 37 w 58"/>
                <a:gd name="T55" fmla="*/ 64 h 67"/>
                <a:gd name="T56" fmla="*/ 22 w 58"/>
                <a:gd name="T57" fmla="*/ 67 h 67"/>
                <a:gd name="T58" fmla="*/ 24 w 58"/>
                <a:gd name="T59" fmla="*/ 60 h 67"/>
                <a:gd name="T60" fmla="*/ 36 w 58"/>
                <a:gd name="T61" fmla="*/ 58 h 67"/>
                <a:gd name="T62" fmla="*/ 44 w 58"/>
                <a:gd name="T63" fmla="*/ 51 h 67"/>
                <a:gd name="T64" fmla="*/ 46 w 58"/>
                <a:gd name="T65" fmla="*/ 49 h 67"/>
                <a:gd name="T66" fmla="*/ 47 w 58"/>
                <a:gd name="T67" fmla="*/ 46 h 67"/>
                <a:gd name="T68" fmla="*/ 47 w 58"/>
                <a:gd name="T69" fmla="*/ 36 h 67"/>
                <a:gd name="T70" fmla="*/ 38 w 58"/>
                <a:gd name="T71" fmla="*/ 33 h 67"/>
                <a:gd name="T72" fmla="*/ 29 w 58"/>
                <a:gd name="T73" fmla="*/ 33 h 67"/>
                <a:gd name="T74" fmla="*/ 14 w 58"/>
                <a:gd name="T75" fmla="*/ 36 h 67"/>
                <a:gd name="T76" fmla="*/ 8 w 58"/>
                <a:gd name="T77" fmla="*/ 46 h 67"/>
                <a:gd name="T78" fmla="*/ 10 w 58"/>
                <a:gd name="T79" fmla="*/ 52 h 67"/>
                <a:gd name="T80" fmla="*/ 13 w 58"/>
                <a:gd name="T81" fmla="*/ 56 h 67"/>
                <a:gd name="T82" fmla="*/ 18 w 58"/>
                <a:gd name="T83" fmla="*/ 59 h 67"/>
                <a:gd name="T84" fmla="*/ 24 w 58"/>
                <a:gd name="T85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67">
                  <a:moveTo>
                    <a:pt x="22" y="67"/>
                  </a:moveTo>
                  <a:cubicBezTo>
                    <a:pt x="19" y="67"/>
                    <a:pt x="16" y="66"/>
                    <a:pt x="13" y="65"/>
                  </a:cubicBezTo>
                  <a:cubicBezTo>
                    <a:pt x="11" y="64"/>
                    <a:pt x="8" y="63"/>
                    <a:pt x="7" y="61"/>
                  </a:cubicBezTo>
                  <a:cubicBezTo>
                    <a:pt x="5" y="59"/>
                    <a:pt x="3" y="57"/>
                    <a:pt x="2" y="55"/>
                  </a:cubicBezTo>
                  <a:cubicBezTo>
                    <a:pt x="1" y="52"/>
                    <a:pt x="0" y="50"/>
                    <a:pt x="0" y="47"/>
                  </a:cubicBezTo>
                  <a:cubicBezTo>
                    <a:pt x="0" y="44"/>
                    <a:pt x="1" y="41"/>
                    <a:pt x="2" y="39"/>
                  </a:cubicBezTo>
                  <a:cubicBezTo>
                    <a:pt x="4" y="36"/>
                    <a:pt x="6" y="34"/>
                    <a:pt x="8" y="33"/>
                  </a:cubicBezTo>
                  <a:cubicBezTo>
                    <a:pt x="10" y="31"/>
                    <a:pt x="13" y="30"/>
                    <a:pt x="17" y="29"/>
                  </a:cubicBezTo>
                  <a:cubicBezTo>
                    <a:pt x="20" y="28"/>
                    <a:pt x="24" y="27"/>
                    <a:pt x="27" y="27"/>
                  </a:cubicBezTo>
                  <a:cubicBezTo>
                    <a:pt x="31" y="27"/>
                    <a:pt x="34" y="27"/>
                    <a:pt x="38" y="28"/>
                  </a:cubicBezTo>
                  <a:cubicBezTo>
                    <a:pt x="41" y="29"/>
                    <a:pt x="44" y="29"/>
                    <a:pt x="47" y="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19"/>
                    <a:pt x="45" y="14"/>
                    <a:pt x="42" y="11"/>
                  </a:cubicBezTo>
                  <a:cubicBezTo>
                    <a:pt x="39" y="8"/>
                    <a:pt x="34" y="6"/>
                    <a:pt x="28" y="6"/>
                  </a:cubicBezTo>
                  <a:cubicBezTo>
                    <a:pt x="25" y="6"/>
                    <a:pt x="22" y="7"/>
                    <a:pt x="18" y="8"/>
                  </a:cubicBezTo>
                  <a:cubicBezTo>
                    <a:pt x="15" y="9"/>
                    <a:pt x="11" y="11"/>
                    <a:pt x="8" y="1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3" y="3"/>
                    <a:pt x="21" y="0"/>
                    <a:pt x="29" y="0"/>
                  </a:cubicBezTo>
                  <a:cubicBezTo>
                    <a:pt x="37" y="0"/>
                    <a:pt x="43" y="2"/>
                    <a:pt x="48" y="7"/>
                  </a:cubicBezTo>
                  <a:cubicBezTo>
                    <a:pt x="53" y="11"/>
                    <a:pt x="55" y="17"/>
                    <a:pt x="55" y="2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7"/>
                    <a:pt x="56" y="58"/>
                    <a:pt x="58" y="5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7" y="66"/>
                    <a:pt x="56" y="66"/>
                    <a:pt x="55" y="66"/>
                  </a:cubicBezTo>
                  <a:cubicBezTo>
                    <a:pt x="53" y="66"/>
                    <a:pt x="51" y="65"/>
                    <a:pt x="50" y="64"/>
                  </a:cubicBezTo>
                  <a:cubicBezTo>
                    <a:pt x="49" y="63"/>
                    <a:pt x="48" y="62"/>
                    <a:pt x="48" y="60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5" y="59"/>
                    <a:pt x="41" y="62"/>
                    <a:pt x="37" y="64"/>
                  </a:cubicBezTo>
                  <a:cubicBezTo>
                    <a:pt x="32" y="66"/>
                    <a:pt x="27" y="67"/>
                    <a:pt x="22" y="67"/>
                  </a:cubicBezTo>
                  <a:close/>
                  <a:moveTo>
                    <a:pt x="24" y="60"/>
                  </a:moveTo>
                  <a:cubicBezTo>
                    <a:pt x="28" y="60"/>
                    <a:pt x="32" y="60"/>
                    <a:pt x="36" y="58"/>
                  </a:cubicBezTo>
                  <a:cubicBezTo>
                    <a:pt x="40" y="56"/>
                    <a:pt x="42" y="54"/>
                    <a:pt x="44" y="51"/>
                  </a:cubicBezTo>
                  <a:cubicBezTo>
                    <a:pt x="45" y="51"/>
                    <a:pt x="46" y="50"/>
                    <a:pt x="46" y="49"/>
                  </a:cubicBezTo>
                  <a:cubicBezTo>
                    <a:pt x="46" y="48"/>
                    <a:pt x="47" y="47"/>
                    <a:pt x="47" y="4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4" y="35"/>
                    <a:pt x="41" y="34"/>
                    <a:pt x="38" y="33"/>
                  </a:cubicBezTo>
                  <a:cubicBezTo>
                    <a:pt x="35" y="33"/>
                    <a:pt x="32" y="33"/>
                    <a:pt x="29" y="33"/>
                  </a:cubicBezTo>
                  <a:cubicBezTo>
                    <a:pt x="23" y="33"/>
                    <a:pt x="18" y="34"/>
                    <a:pt x="14" y="36"/>
                  </a:cubicBezTo>
                  <a:cubicBezTo>
                    <a:pt x="10" y="39"/>
                    <a:pt x="8" y="42"/>
                    <a:pt x="8" y="46"/>
                  </a:cubicBezTo>
                  <a:cubicBezTo>
                    <a:pt x="8" y="48"/>
                    <a:pt x="9" y="50"/>
                    <a:pt x="10" y="52"/>
                  </a:cubicBezTo>
                  <a:cubicBezTo>
                    <a:pt x="10" y="53"/>
                    <a:pt x="11" y="55"/>
                    <a:pt x="13" y="56"/>
                  </a:cubicBezTo>
                  <a:cubicBezTo>
                    <a:pt x="14" y="57"/>
                    <a:pt x="16" y="59"/>
                    <a:pt x="18" y="59"/>
                  </a:cubicBezTo>
                  <a:cubicBezTo>
                    <a:pt x="20" y="60"/>
                    <a:pt x="22" y="60"/>
                    <a:pt x="24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107"/>
            <p:cNvSpPr/>
            <p:nvPr/>
          </p:nvSpPr>
          <p:spPr bwMode="auto">
            <a:xfrm>
              <a:off x="8687860" y="3924830"/>
              <a:ext cx="68263" cy="76200"/>
            </a:xfrm>
            <a:custGeom>
              <a:avLst/>
              <a:gdLst>
                <a:gd name="T0" fmla="*/ 21 w 58"/>
                <a:gd name="T1" fmla="*/ 66 h 66"/>
                <a:gd name="T2" fmla="*/ 5 w 58"/>
                <a:gd name="T3" fmla="*/ 59 h 66"/>
                <a:gd name="T4" fmla="*/ 0 w 58"/>
                <a:gd name="T5" fmla="*/ 38 h 66"/>
                <a:gd name="T6" fmla="*/ 0 w 58"/>
                <a:gd name="T7" fmla="*/ 0 h 66"/>
                <a:gd name="T8" fmla="*/ 8 w 58"/>
                <a:gd name="T9" fmla="*/ 0 h 66"/>
                <a:gd name="T10" fmla="*/ 8 w 58"/>
                <a:gd name="T11" fmla="*/ 36 h 66"/>
                <a:gd name="T12" fmla="*/ 23 w 58"/>
                <a:gd name="T13" fmla="*/ 58 h 66"/>
                <a:gd name="T14" fmla="*/ 31 w 58"/>
                <a:gd name="T15" fmla="*/ 57 h 66"/>
                <a:gd name="T16" fmla="*/ 37 w 58"/>
                <a:gd name="T17" fmla="*/ 54 h 66"/>
                <a:gd name="T18" fmla="*/ 43 w 58"/>
                <a:gd name="T19" fmla="*/ 48 h 66"/>
                <a:gd name="T20" fmla="*/ 47 w 58"/>
                <a:gd name="T21" fmla="*/ 41 h 66"/>
                <a:gd name="T22" fmla="*/ 47 w 58"/>
                <a:gd name="T23" fmla="*/ 0 h 66"/>
                <a:gd name="T24" fmla="*/ 55 w 58"/>
                <a:gd name="T25" fmla="*/ 0 h 66"/>
                <a:gd name="T26" fmla="*/ 55 w 58"/>
                <a:gd name="T27" fmla="*/ 54 h 66"/>
                <a:gd name="T28" fmla="*/ 58 w 58"/>
                <a:gd name="T29" fmla="*/ 57 h 66"/>
                <a:gd name="T30" fmla="*/ 58 w 58"/>
                <a:gd name="T31" fmla="*/ 65 h 66"/>
                <a:gd name="T32" fmla="*/ 56 w 58"/>
                <a:gd name="T33" fmla="*/ 65 h 66"/>
                <a:gd name="T34" fmla="*/ 54 w 58"/>
                <a:gd name="T35" fmla="*/ 65 h 66"/>
                <a:gd name="T36" fmla="*/ 50 w 58"/>
                <a:gd name="T37" fmla="*/ 63 h 66"/>
                <a:gd name="T38" fmla="*/ 48 w 58"/>
                <a:gd name="T39" fmla="*/ 57 h 66"/>
                <a:gd name="T40" fmla="*/ 48 w 58"/>
                <a:gd name="T41" fmla="*/ 50 h 66"/>
                <a:gd name="T42" fmla="*/ 36 w 58"/>
                <a:gd name="T43" fmla="*/ 62 h 66"/>
                <a:gd name="T44" fmla="*/ 21 w 58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66">
                  <a:moveTo>
                    <a:pt x="21" y="66"/>
                  </a:moveTo>
                  <a:cubicBezTo>
                    <a:pt x="14" y="66"/>
                    <a:pt x="8" y="64"/>
                    <a:pt x="5" y="59"/>
                  </a:cubicBezTo>
                  <a:cubicBezTo>
                    <a:pt x="1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51"/>
                    <a:pt x="13" y="58"/>
                    <a:pt x="23" y="58"/>
                  </a:cubicBezTo>
                  <a:cubicBezTo>
                    <a:pt x="26" y="58"/>
                    <a:pt x="28" y="58"/>
                    <a:pt x="31" y="57"/>
                  </a:cubicBezTo>
                  <a:cubicBezTo>
                    <a:pt x="33" y="56"/>
                    <a:pt x="35" y="55"/>
                    <a:pt x="37" y="54"/>
                  </a:cubicBezTo>
                  <a:cubicBezTo>
                    <a:pt x="39" y="52"/>
                    <a:pt x="41" y="50"/>
                    <a:pt x="43" y="48"/>
                  </a:cubicBezTo>
                  <a:cubicBezTo>
                    <a:pt x="44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6"/>
                    <a:pt x="56" y="57"/>
                    <a:pt x="58" y="57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4" y="65"/>
                  </a:cubicBezTo>
                  <a:cubicBezTo>
                    <a:pt x="52" y="65"/>
                    <a:pt x="51" y="64"/>
                    <a:pt x="50" y="63"/>
                  </a:cubicBezTo>
                  <a:cubicBezTo>
                    <a:pt x="48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55"/>
                    <a:pt x="41" y="59"/>
                    <a:pt x="36" y="62"/>
                  </a:cubicBezTo>
                  <a:cubicBezTo>
                    <a:pt x="31" y="64"/>
                    <a:pt x="26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108"/>
            <p:cNvSpPr>
              <a:spLocks noEditPoints="1"/>
            </p:cNvSpPr>
            <p:nvPr/>
          </p:nvSpPr>
          <p:spPr bwMode="auto">
            <a:xfrm>
              <a:off x="8768822" y="3923242"/>
              <a:ext cx="73025" cy="109538"/>
            </a:xfrm>
            <a:custGeom>
              <a:avLst/>
              <a:gdLst>
                <a:gd name="T0" fmla="*/ 30 w 62"/>
                <a:gd name="T1" fmla="*/ 66 h 93"/>
                <a:gd name="T2" fmla="*/ 18 w 62"/>
                <a:gd name="T3" fmla="*/ 64 h 93"/>
                <a:gd name="T4" fmla="*/ 8 w 62"/>
                <a:gd name="T5" fmla="*/ 56 h 93"/>
                <a:gd name="T6" fmla="*/ 2 w 62"/>
                <a:gd name="T7" fmla="*/ 46 h 93"/>
                <a:gd name="T8" fmla="*/ 0 w 62"/>
                <a:gd name="T9" fmla="*/ 33 h 93"/>
                <a:gd name="T10" fmla="*/ 2 w 62"/>
                <a:gd name="T11" fmla="*/ 21 h 93"/>
                <a:gd name="T12" fmla="*/ 8 w 62"/>
                <a:gd name="T13" fmla="*/ 10 h 93"/>
                <a:gd name="T14" fmla="*/ 18 w 62"/>
                <a:gd name="T15" fmla="*/ 2 h 93"/>
                <a:gd name="T16" fmla="*/ 30 w 62"/>
                <a:gd name="T17" fmla="*/ 0 h 93"/>
                <a:gd name="T18" fmla="*/ 44 w 62"/>
                <a:gd name="T19" fmla="*/ 4 h 93"/>
                <a:gd name="T20" fmla="*/ 55 w 62"/>
                <a:gd name="T21" fmla="*/ 14 h 93"/>
                <a:gd name="T22" fmla="*/ 55 w 62"/>
                <a:gd name="T23" fmla="*/ 1 h 93"/>
                <a:gd name="T24" fmla="*/ 62 w 62"/>
                <a:gd name="T25" fmla="*/ 1 h 93"/>
                <a:gd name="T26" fmla="*/ 62 w 62"/>
                <a:gd name="T27" fmla="*/ 66 h 93"/>
                <a:gd name="T28" fmla="*/ 60 w 62"/>
                <a:gd name="T29" fmla="*/ 78 h 93"/>
                <a:gd name="T30" fmla="*/ 53 w 62"/>
                <a:gd name="T31" fmla="*/ 86 h 93"/>
                <a:gd name="T32" fmla="*/ 43 w 62"/>
                <a:gd name="T33" fmla="*/ 92 h 93"/>
                <a:gd name="T34" fmla="*/ 31 w 62"/>
                <a:gd name="T35" fmla="*/ 93 h 93"/>
                <a:gd name="T36" fmla="*/ 13 w 62"/>
                <a:gd name="T37" fmla="*/ 89 h 93"/>
                <a:gd name="T38" fmla="*/ 2 w 62"/>
                <a:gd name="T39" fmla="*/ 79 h 93"/>
                <a:gd name="T40" fmla="*/ 7 w 62"/>
                <a:gd name="T41" fmla="*/ 75 h 93"/>
                <a:gd name="T42" fmla="*/ 17 w 62"/>
                <a:gd name="T43" fmla="*/ 84 h 93"/>
                <a:gd name="T44" fmla="*/ 31 w 62"/>
                <a:gd name="T45" fmla="*/ 87 h 93"/>
                <a:gd name="T46" fmla="*/ 40 w 62"/>
                <a:gd name="T47" fmla="*/ 85 h 93"/>
                <a:gd name="T48" fmla="*/ 47 w 62"/>
                <a:gd name="T49" fmla="*/ 81 h 93"/>
                <a:gd name="T50" fmla="*/ 52 w 62"/>
                <a:gd name="T51" fmla="*/ 75 h 93"/>
                <a:gd name="T52" fmla="*/ 54 w 62"/>
                <a:gd name="T53" fmla="*/ 66 h 93"/>
                <a:gd name="T54" fmla="*/ 54 w 62"/>
                <a:gd name="T55" fmla="*/ 53 h 93"/>
                <a:gd name="T56" fmla="*/ 44 w 62"/>
                <a:gd name="T57" fmla="*/ 63 h 93"/>
                <a:gd name="T58" fmla="*/ 30 w 62"/>
                <a:gd name="T59" fmla="*/ 66 h 93"/>
                <a:gd name="T60" fmla="*/ 33 w 62"/>
                <a:gd name="T61" fmla="*/ 59 h 93"/>
                <a:gd name="T62" fmla="*/ 40 w 62"/>
                <a:gd name="T63" fmla="*/ 58 h 93"/>
                <a:gd name="T64" fmla="*/ 46 w 62"/>
                <a:gd name="T65" fmla="*/ 54 h 93"/>
                <a:gd name="T66" fmla="*/ 51 w 62"/>
                <a:gd name="T67" fmla="*/ 49 h 93"/>
                <a:gd name="T68" fmla="*/ 54 w 62"/>
                <a:gd name="T69" fmla="*/ 43 h 93"/>
                <a:gd name="T70" fmla="*/ 54 w 62"/>
                <a:gd name="T71" fmla="*/ 23 h 93"/>
                <a:gd name="T72" fmla="*/ 50 w 62"/>
                <a:gd name="T73" fmla="*/ 17 h 93"/>
                <a:gd name="T74" fmla="*/ 45 w 62"/>
                <a:gd name="T75" fmla="*/ 12 h 93"/>
                <a:gd name="T76" fmla="*/ 39 w 62"/>
                <a:gd name="T77" fmla="*/ 8 h 93"/>
                <a:gd name="T78" fmla="*/ 32 w 62"/>
                <a:gd name="T79" fmla="*/ 7 h 93"/>
                <a:gd name="T80" fmla="*/ 22 w 62"/>
                <a:gd name="T81" fmla="*/ 9 h 93"/>
                <a:gd name="T82" fmla="*/ 15 w 62"/>
                <a:gd name="T83" fmla="*/ 15 h 93"/>
                <a:gd name="T84" fmla="*/ 10 w 62"/>
                <a:gd name="T85" fmla="*/ 24 h 93"/>
                <a:gd name="T86" fmla="*/ 8 w 62"/>
                <a:gd name="T87" fmla="*/ 34 h 93"/>
                <a:gd name="T88" fmla="*/ 10 w 62"/>
                <a:gd name="T89" fmla="*/ 43 h 93"/>
                <a:gd name="T90" fmla="*/ 15 w 62"/>
                <a:gd name="T91" fmla="*/ 52 h 93"/>
                <a:gd name="T92" fmla="*/ 23 w 62"/>
                <a:gd name="T93" fmla="*/ 57 h 93"/>
                <a:gd name="T94" fmla="*/ 33 w 62"/>
                <a:gd name="T95" fmla="*/ 5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" h="93">
                  <a:moveTo>
                    <a:pt x="30" y="66"/>
                  </a:moveTo>
                  <a:cubicBezTo>
                    <a:pt x="26" y="66"/>
                    <a:pt x="22" y="66"/>
                    <a:pt x="18" y="64"/>
                  </a:cubicBezTo>
                  <a:cubicBezTo>
                    <a:pt x="14" y="62"/>
                    <a:pt x="11" y="59"/>
                    <a:pt x="8" y="56"/>
                  </a:cubicBezTo>
                  <a:cubicBezTo>
                    <a:pt x="6" y="53"/>
                    <a:pt x="4" y="50"/>
                    <a:pt x="2" y="46"/>
                  </a:cubicBezTo>
                  <a:cubicBezTo>
                    <a:pt x="1" y="42"/>
                    <a:pt x="0" y="38"/>
                    <a:pt x="0" y="33"/>
                  </a:cubicBezTo>
                  <a:cubicBezTo>
                    <a:pt x="0" y="29"/>
                    <a:pt x="1" y="25"/>
                    <a:pt x="2" y="21"/>
                  </a:cubicBezTo>
                  <a:cubicBezTo>
                    <a:pt x="4" y="16"/>
                    <a:pt x="6" y="13"/>
                    <a:pt x="8" y="10"/>
                  </a:cubicBezTo>
                  <a:cubicBezTo>
                    <a:pt x="11" y="7"/>
                    <a:pt x="14" y="4"/>
                    <a:pt x="18" y="2"/>
                  </a:cubicBezTo>
                  <a:cubicBezTo>
                    <a:pt x="21" y="1"/>
                    <a:pt x="26" y="0"/>
                    <a:pt x="30" y="0"/>
                  </a:cubicBezTo>
                  <a:cubicBezTo>
                    <a:pt x="36" y="0"/>
                    <a:pt x="40" y="1"/>
                    <a:pt x="44" y="4"/>
                  </a:cubicBezTo>
                  <a:cubicBezTo>
                    <a:pt x="48" y="7"/>
                    <a:pt x="52" y="10"/>
                    <a:pt x="55" y="14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70"/>
                    <a:pt x="62" y="74"/>
                    <a:pt x="60" y="78"/>
                  </a:cubicBezTo>
                  <a:cubicBezTo>
                    <a:pt x="58" y="81"/>
                    <a:pt x="56" y="84"/>
                    <a:pt x="53" y="86"/>
                  </a:cubicBezTo>
                  <a:cubicBezTo>
                    <a:pt x="50" y="89"/>
                    <a:pt x="47" y="90"/>
                    <a:pt x="43" y="92"/>
                  </a:cubicBezTo>
                  <a:cubicBezTo>
                    <a:pt x="39" y="93"/>
                    <a:pt x="35" y="93"/>
                    <a:pt x="31" y="93"/>
                  </a:cubicBezTo>
                  <a:cubicBezTo>
                    <a:pt x="23" y="93"/>
                    <a:pt x="17" y="92"/>
                    <a:pt x="13" y="89"/>
                  </a:cubicBezTo>
                  <a:cubicBezTo>
                    <a:pt x="8" y="87"/>
                    <a:pt x="4" y="83"/>
                    <a:pt x="2" y="79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9" y="79"/>
                    <a:pt x="13" y="82"/>
                    <a:pt x="17" y="84"/>
                  </a:cubicBezTo>
                  <a:cubicBezTo>
                    <a:pt x="21" y="86"/>
                    <a:pt x="26" y="87"/>
                    <a:pt x="31" y="87"/>
                  </a:cubicBezTo>
                  <a:cubicBezTo>
                    <a:pt x="34" y="87"/>
                    <a:pt x="37" y="86"/>
                    <a:pt x="40" y="85"/>
                  </a:cubicBezTo>
                  <a:cubicBezTo>
                    <a:pt x="43" y="84"/>
                    <a:pt x="45" y="83"/>
                    <a:pt x="47" y="81"/>
                  </a:cubicBezTo>
                  <a:cubicBezTo>
                    <a:pt x="49" y="80"/>
                    <a:pt x="51" y="78"/>
                    <a:pt x="52" y="75"/>
                  </a:cubicBezTo>
                  <a:cubicBezTo>
                    <a:pt x="53" y="72"/>
                    <a:pt x="54" y="69"/>
                    <a:pt x="54" y="66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2" y="57"/>
                    <a:pt x="48" y="60"/>
                    <a:pt x="44" y="63"/>
                  </a:cubicBezTo>
                  <a:cubicBezTo>
                    <a:pt x="39" y="65"/>
                    <a:pt x="35" y="66"/>
                    <a:pt x="30" y="66"/>
                  </a:cubicBezTo>
                  <a:close/>
                  <a:moveTo>
                    <a:pt x="33" y="59"/>
                  </a:moveTo>
                  <a:cubicBezTo>
                    <a:pt x="35" y="59"/>
                    <a:pt x="38" y="59"/>
                    <a:pt x="40" y="58"/>
                  </a:cubicBezTo>
                  <a:cubicBezTo>
                    <a:pt x="42" y="57"/>
                    <a:pt x="45" y="56"/>
                    <a:pt x="46" y="54"/>
                  </a:cubicBezTo>
                  <a:cubicBezTo>
                    <a:pt x="48" y="53"/>
                    <a:pt x="50" y="51"/>
                    <a:pt x="51" y="49"/>
                  </a:cubicBezTo>
                  <a:cubicBezTo>
                    <a:pt x="53" y="47"/>
                    <a:pt x="54" y="45"/>
                    <a:pt x="54" y="4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3" y="21"/>
                    <a:pt x="52" y="19"/>
                    <a:pt x="50" y="17"/>
                  </a:cubicBezTo>
                  <a:cubicBezTo>
                    <a:pt x="49" y="15"/>
                    <a:pt x="47" y="13"/>
                    <a:pt x="45" y="12"/>
                  </a:cubicBezTo>
                  <a:cubicBezTo>
                    <a:pt x="43" y="10"/>
                    <a:pt x="41" y="9"/>
                    <a:pt x="39" y="8"/>
                  </a:cubicBezTo>
                  <a:cubicBezTo>
                    <a:pt x="36" y="8"/>
                    <a:pt x="34" y="7"/>
                    <a:pt x="32" y="7"/>
                  </a:cubicBezTo>
                  <a:cubicBezTo>
                    <a:pt x="28" y="7"/>
                    <a:pt x="25" y="8"/>
                    <a:pt x="22" y="9"/>
                  </a:cubicBezTo>
                  <a:cubicBezTo>
                    <a:pt x="19" y="11"/>
                    <a:pt x="17" y="13"/>
                    <a:pt x="15" y="15"/>
                  </a:cubicBezTo>
                  <a:cubicBezTo>
                    <a:pt x="13" y="18"/>
                    <a:pt x="11" y="21"/>
                    <a:pt x="10" y="24"/>
                  </a:cubicBezTo>
                  <a:cubicBezTo>
                    <a:pt x="9" y="27"/>
                    <a:pt x="8" y="30"/>
                    <a:pt x="8" y="34"/>
                  </a:cubicBezTo>
                  <a:cubicBezTo>
                    <a:pt x="8" y="37"/>
                    <a:pt x="9" y="40"/>
                    <a:pt x="10" y="43"/>
                  </a:cubicBezTo>
                  <a:cubicBezTo>
                    <a:pt x="12" y="47"/>
                    <a:pt x="13" y="49"/>
                    <a:pt x="15" y="52"/>
                  </a:cubicBezTo>
                  <a:cubicBezTo>
                    <a:pt x="18" y="54"/>
                    <a:pt x="20" y="56"/>
                    <a:pt x="23" y="57"/>
                  </a:cubicBezTo>
                  <a:cubicBezTo>
                    <a:pt x="26" y="59"/>
                    <a:pt x="29" y="59"/>
                    <a:pt x="33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109"/>
            <p:cNvSpPr/>
            <p:nvPr/>
          </p:nvSpPr>
          <p:spPr bwMode="auto">
            <a:xfrm>
              <a:off x="8864072" y="3924830"/>
              <a:ext cx="68263" cy="76200"/>
            </a:xfrm>
            <a:custGeom>
              <a:avLst/>
              <a:gdLst>
                <a:gd name="T0" fmla="*/ 21 w 59"/>
                <a:gd name="T1" fmla="*/ 66 h 66"/>
                <a:gd name="T2" fmla="*/ 6 w 59"/>
                <a:gd name="T3" fmla="*/ 59 h 66"/>
                <a:gd name="T4" fmla="*/ 0 w 59"/>
                <a:gd name="T5" fmla="*/ 38 h 66"/>
                <a:gd name="T6" fmla="*/ 0 w 59"/>
                <a:gd name="T7" fmla="*/ 0 h 66"/>
                <a:gd name="T8" fmla="*/ 9 w 59"/>
                <a:gd name="T9" fmla="*/ 0 h 66"/>
                <a:gd name="T10" fmla="*/ 9 w 59"/>
                <a:gd name="T11" fmla="*/ 36 h 66"/>
                <a:gd name="T12" fmla="*/ 24 w 59"/>
                <a:gd name="T13" fmla="*/ 58 h 66"/>
                <a:gd name="T14" fmla="*/ 31 w 59"/>
                <a:gd name="T15" fmla="*/ 57 h 66"/>
                <a:gd name="T16" fmla="*/ 38 w 59"/>
                <a:gd name="T17" fmla="*/ 54 h 66"/>
                <a:gd name="T18" fmla="*/ 43 w 59"/>
                <a:gd name="T19" fmla="*/ 48 h 66"/>
                <a:gd name="T20" fmla="*/ 47 w 59"/>
                <a:gd name="T21" fmla="*/ 41 h 66"/>
                <a:gd name="T22" fmla="*/ 47 w 59"/>
                <a:gd name="T23" fmla="*/ 0 h 66"/>
                <a:gd name="T24" fmla="*/ 56 w 59"/>
                <a:gd name="T25" fmla="*/ 0 h 66"/>
                <a:gd name="T26" fmla="*/ 56 w 59"/>
                <a:gd name="T27" fmla="*/ 54 h 66"/>
                <a:gd name="T28" fmla="*/ 59 w 59"/>
                <a:gd name="T29" fmla="*/ 57 h 66"/>
                <a:gd name="T30" fmla="*/ 59 w 59"/>
                <a:gd name="T31" fmla="*/ 65 h 66"/>
                <a:gd name="T32" fmla="*/ 56 w 59"/>
                <a:gd name="T33" fmla="*/ 65 h 66"/>
                <a:gd name="T34" fmla="*/ 55 w 59"/>
                <a:gd name="T35" fmla="*/ 65 h 66"/>
                <a:gd name="T36" fmla="*/ 50 w 59"/>
                <a:gd name="T37" fmla="*/ 63 h 66"/>
                <a:gd name="T38" fmla="*/ 48 w 59"/>
                <a:gd name="T39" fmla="*/ 57 h 66"/>
                <a:gd name="T40" fmla="*/ 48 w 59"/>
                <a:gd name="T41" fmla="*/ 50 h 66"/>
                <a:gd name="T42" fmla="*/ 37 w 59"/>
                <a:gd name="T43" fmla="*/ 62 h 66"/>
                <a:gd name="T44" fmla="*/ 21 w 59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66">
                  <a:moveTo>
                    <a:pt x="21" y="66"/>
                  </a:moveTo>
                  <a:cubicBezTo>
                    <a:pt x="14" y="66"/>
                    <a:pt x="9" y="64"/>
                    <a:pt x="6" y="59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51"/>
                    <a:pt x="14" y="58"/>
                    <a:pt x="24" y="58"/>
                  </a:cubicBezTo>
                  <a:cubicBezTo>
                    <a:pt x="26" y="58"/>
                    <a:pt x="29" y="58"/>
                    <a:pt x="31" y="57"/>
                  </a:cubicBezTo>
                  <a:cubicBezTo>
                    <a:pt x="34" y="56"/>
                    <a:pt x="36" y="55"/>
                    <a:pt x="38" y="54"/>
                  </a:cubicBezTo>
                  <a:cubicBezTo>
                    <a:pt x="40" y="52"/>
                    <a:pt x="42" y="50"/>
                    <a:pt x="43" y="48"/>
                  </a:cubicBezTo>
                  <a:cubicBezTo>
                    <a:pt x="45" y="46"/>
                    <a:pt x="46" y="43"/>
                    <a:pt x="47" y="4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56"/>
                    <a:pt x="57" y="57"/>
                    <a:pt x="59" y="57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7" y="65"/>
                    <a:pt x="56" y="65"/>
                  </a:cubicBezTo>
                  <a:cubicBezTo>
                    <a:pt x="56" y="65"/>
                    <a:pt x="55" y="65"/>
                    <a:pt x="55" y="65"/>
                  </a:cubicBezTo>
                  <a:cubicBezTo>
                    <a:pt x="53" y="65"/>
                    <a:pt x="51" y="64"/>
                    <a:pt x="50" y="63"/>
                  </a:cubicBezTo>
                  <a:cubicBezTo>
                    <a:pt x="49" y="61"/>
                    <a:pt x="48" y="60"/>
                    <a:pt x="48" y="5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6" y="55"/>
                    <a:pt x="42" y="59"/>
                    <a:pt x="37" y="62"/>
                  </a:cubicBezTo>
                  <a:cubicBezTo>
                    <a:pt x="32" y="64"/>
                    <a:pt x="27" y="66"/>
                    <a:pt x="2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110"/>
            <p:cNvSpPr>
              <a:spLocks noEditPoints="1"/>
            </p:cNvSpPr>
            <p:nvPr/>
          </p:nvSpPr>
          <p:spPr bwMode="auto">
            <a:xfrm>
              <a:off x="8946622" y="3923242"/>
              <a:ext cx="74613" cy="77788"/>
            </a:xfrm>
            <a:custGeom>
              <a:avLst/>
              <a:gdLst>
                <a:gd name="T0" fmla="*/ 32 w 64"/>
                <a:gd name="T1" fmla="*/ 67 h 67"/>
                <a:gd name="T2" fmla="*/ 19 w 64"/>
                <a:gd name="T3" fmla="*/ 64 h 67"/>
                <a:gd name="T4" fmla="*/ 9 w 64"/>
                <a:gd name="T5" fmla="*/ 57 h 67"/>
                <a:gd name="T6" fmla="*/ 2 w 64"/>
                <a:gd name="T7" fmla="*/ 46 h 67"/>
                <a:gd name="T8" fmla="*/ 0 w 64"/>
                <a:gd name="T9" fmla="*/ 33 h 67"/>
                <a:gd name="T10" fmla="*/ 2 w 64"/>
                <a:gd name="T11" fmla="*/ 20 h 67"/>
                <a:gd name="T12" fmla="*/ 9 w 64"/>
                <a:gd name="T13" fmla="*/ 10 h 67"/>
                <a:gd name="T14" fmla="*/ 19 w 64"/>
                <a:gd name="T15" fmla="*/ 2 h 67"/>
                <a:gd name="T16" fmla="*/ 32 w 64"/>
                <a:gd name="T17" fmla="*/ 0 h 67"/>
                <a:gd name="T18" fmla="*/ 45 w 64"/>
                <a:gd name="T19" fmla="*/ 2 h 67"/>
                <a:gd name="T20" fmla="*/ 55 w 64"/>
                <a:gd name="T21" fmla="*/ 10 h 67"/>
                <a:gd name="T22" fmla="*/ 62 w 64"/>
                <a:gd name="T23" fmla="*/ 20 h 67"/>
                <a:gd name="T24" fmla="*/ 64 w 64"/>
                <a:gd name="T25" fmla="*/ 33 h 67"/>
                <a:gd name="T26" fmla="*/ 64 w 64"/>
                <a:gd name="T27" fmla="*/ 35 h 67"/>
                <a:gd name="T28" fmla="*/ 64 w 64"/>
                <a:gd name="T29" fmla="*/ 36 h 67"/>
                <a:gd name="T30" fmla="*/ 8 w 64"/>
                <a:gd name="T31" fmla="*/ 36 h 67"/>
                <a:gd name="T32" fmla="*/ 11 w 64"/>
                <a:gd name="T33" fmla="*/ 46 h 67"/>
                <a:gd name="T34" fmla="*/ 16 w 64"/>
                <a:gd name="T35" fmla="*/ 54 h 67"/>
                <a:gd name="T36" fmla="*/ 23 w 64"/>
                <a:gd name="T37" fmla="*/ 59 h 67"/>
                <a:gd name="T38" fmla="*/ 32 w 64"/>
                <a:gd name="T39" fmla="*/ 60 h 67"/>
                <a:gd name="T40" fmla="*/ 39 w 64"/>
                <a:gd name="T41" fmla="*/ 60 h 67"/>
                <a:gd name="T42" fmla="*/ 44 w 64"/>
                <a:gd name="T43" fmla="*/ 57 h 67"/>
                <a:gd name="T44" fmla="*/ 49 w 64"/>
                <a:gd name="T45" fmla="*/ 53 h 67"/>
                <a:gd name="T46" fmla="*/ 52 w 64"/>
                <a:gd name="T47" fmla="*/ 49 h 67"/>
                <a:gd name="T48" fmla="*/ 60 w 64"/>
                <a:gd name="T49" fmla="*/ 51 h 67"/>
                <a:gd name="T50" fmla="*/ 55 w 64"/>
                <a:gd name="T51" fmla="*/ 57 h 67"/>
                <a:gd name="T52" fmla="*/ 49 w 64"/>
                <a:gd name="T53" fmla="*/ 62 h 67"/>
                <a:gd name="T54" fmla="*/ 41 w 64"/>
                <a:gd name="T55" fmla="*/ 66 h 67"/>
                <a:gd name="T56" fmla="*/ 32 w 64"/>
                <a:gd name="T57" fmla="*/ 67 h 67"/>
                <a:gd name="T58" fmla="*/ 56 w 64"/>
                <a:gd name="T59" fmla="*/ 30 h 67"/>
                <a:gd name="T60" fmla="*/ 53 w 64"/>
                <a:gd name="T61" fmla="*/ 20 h 67"/>
                <a:gd name="T62" fmla="*/ 48 w 64"/>
                <a:gd name="T63" fmla="*/ 13 h 67"/>
                <a:gd name="T64" fmla="*/ 41 w 64"/>
                <a:gd name="T65" fmla="*/ 8 h 67"/>
                <a:gd name="T66" fmla="*/ 32 w 64"/>
                <a:gd name="T67" fmla="*/ 6 h 67"/>
                <a:gd name="T68" fmla="*/ 23 w 64"/>
                <a:gd name="T69" fmla="*/ 8 h 67"/>
                <a:gd name="T70" fmla="*/ 16 w 64"/>
                <a:gd name="T71" fmla="*/ 13 h 67"/>
                <a:gd name="T72" fmla="*/ 11 w 64"/>
                <a:gd name="T73" fmla="*/ 20 h 67"/>
                <a:gd name="T74" fmla="*/ 8 w 64"/>
                <a:gd name="T75" fmla="*/ 30 h 67"/>
                <a:gd name="T76" fmla="*/ 56 w 64"/>
                <a:gd name="T77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" h="67">
                  <a:moveTo>
                    <a:pt x="32" y="67"/>
                  </a:moveTo>
                  <a:cubicBezTo>
                    <a:pt x="27" y="67"/>
                    <a:pt x="23" y="66"/>
                    <a:pt x="19" y="64"/>
                  </a:cubicBezTo>
                  <a:cubicBezTo>
                    <a:pt x="15" y="62"/>
                    <a:pt x="12" y="60"/>
                    <a:pt x="9" y="57"/>
                  </a:cubicBezTo>
                  <a:cubicBezTo>
                    <a:pt x="6" y="54"/>
                    <a:pt x="4" y="50"/>
                    <a:pt x="2" y="46"/>
                  </a:cubicBezTo>
                  <a:cubicBezTo>
                    <a:pt x="0" y="42"/>
                    <a:pt x="0" y="38"/>
                    <a:pt x="0" y="33"/>
                  </a:cubicBezTo>
                  <a:cubicBezTo>
                    <a:pt x="0" y="28"/>
                    <a:pt x="0" y="24"/>
                    <a:pt x="2" y="20"/>
                  </a:cubicBezTo>
                  <a:cubicBezTo>
                    <a:pt x="4" y="16"/>
                    <a:pt x="6" y="13"/>
                    <a:pt x="9" y="10"/>
                  </a:cubicBezTo>
                  <a:cubicBezTo>
                    <a:pt x="12" y="7"/>
                    <a:pt x="15" y="4"/>
                    <a:pt x="19" y="2"/>
                  </a:cubicBezTo>
                  <a:cubicBezTo>
                    <a:pt x="23" y="1"/>
                    <a:pt x="27" y="0"/>
                    <a:pt x="32" y="0"/>
                  </a:cubicBezTo>
                  <a:cubicBezTo>
                    <a:pt x="37" y="0"/>
                    <a:pt x="41" y="1"/>
                    <a:pt x="45" y="2"/>
                  </a:cubicBezTo>
                  <a:cubicBezTo>
                    <a:pt x="49" y="4"/>
                    <a:pt x="52" y="7"/>
                    <a:pt x="55" y="10"/>
                  </a:cubicBezTo>
                  <a:cubicBezTo>
                    <a:pt x="58" y="13"/>
                    <a:pt x="60" y="16"/>
                    <a:pt x="62" y="20"/>
                  </a:cubicBezTo>
                  <a:cubicBezTo>
                    <a:pt x="63" y="24"/>
                    <a:pt x="64" y="28"/>
                    <a:pt x="64" y="33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40"/>
                    <a:pt x="9" y="43"/>
                    <a:pt x="11" y="46"/>
                  </a:cubicBezTo>
                  <a:cubicBezTo>
                    <a:pt x="12" y="49"/>
                    <a:pt x="14" y="51"/>
                    <a:pt x="16" y="54"/>
                  </a:cubicBezTo>
                  <a:cubicBezTo>
                    <a:pt x="18" y="56"/>
                    <a:pt x="21" y="57"/>
                    <a:pt x="23" y="59"/>
                  </a:cubicBezTo>
                  <a:cubicBezTo>
                    <a:pt x="26" y="60"/>
                    <a:pt x="29" y="60"/>
                    <a:pt x="32" y="60"/>
                  </a:cubicBezTo>
                  <a:cubicBezTo>
                    <a:pt x="34" y="60"/>
                    <a:pt x="36" y="60"/>
                    <a:pt x="39" y="60"/>
                  </a:cubicBezTo>
                  <a:cubicBezTo>
                    <a:pt x="41" y="59"/>
                    <a:pt x="43" y="58"/>
                    <a:pt x="44" y="57"/>
                  </a:cubicBezTo>
                  <a:cubicBezTo>
                    <a:pt x="46" y="56"/>
                    <a:pt x="48" y="55"/>
                    <a:pt x="49" y="53"/>
                  </a:cubicBezTo>
                  <a:cubicBezTo>
                    <a:pt x="50" y="52"/>
                    <a:pt x="51" y="50"/>
                    <a:pt x="52" y="49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3"/>
                    <a:pt x="57" y="55"/>
                    <a:pt x="55" y="57"/>
                  </a:cubicBezTo>
                  <a:cubicBezTo>
                    <a:pt x="54" y="59"/>
                    <a:pt x="51" y="61"/>
                    <a:pt x="49" y="62"/>
                  </a:cubicBezTo>
                  <a:cubicBezTo>
                    <a:pt x="47" y="64"/>
                    <a:pt x="44" y="65"/>
                    <a:pt x="41" y="66"/>
                  </a:cubicBezTo>
                  <a:cubicBezTo>
                    <a:pt x="38" y="66"/>
                    <a:pt x="35" y="67"/>
                    <a:pt x="32" y="67"/>
                  </a:cubicBezTo>
                  <a:close/>
                  <a:moveTo>
                    <a:pt x="56" y="30"/>
                  </a:moveTo>
                  <a:cubicBezTo>
                    <a:pt x="56" y="26"/>
                    <a:pt x="55" y="23"/>
                    <a:pt x="53" y="20"/>
                  </a:cubicBezTo>
                  <a:cubicBezTo>
                    <a:pt x="52" y="17"/>
                    <a:pt x="50" y="15"/>
                    <a:pt x="48" y="13"/>
                  </a:cubicBezTo>
                  <a:cubicBezTo>
                    <a:pt x="46" y="11"/>
                    <a:pt x="44" y="9"/>
                    <a:pt x="41" y="8"/>
                  </a:cubicBezTo>
                  <a:cubicBezTo>
                    <a:pt x="38" y="7"/>
                    <a:pt x="35" y="6"/>
                    <a:pt x="32" y="6"/>
                  </a:cubicBezTo>
                  <a:cubicBezTo>
                    <a:pt x="29" y="6"/>
                    <a:pt x="26" y="7"/>
                    <a:pt x="23" y="8"/>
                  </a:cubicBezTo>
                  <a:cubicBezTo>
                    <a:pt x="20" y="9"/>
                    <a:pt x="18" y="11"/>
                    <a:pt x="16" y="13"/>
                  </a:cubicBezTo>
                  <a:cubicBezTo>
                    <a:pt x="14" y="15"/>
                    <a:pt x="12" y="17"/>
                    <a:pt x="11" y="20"/>
                  </a:cubicBezTo>
                  <a:cubicBezTo>
                    <a:pt x="9" y="23"/>
                    <a:pt x="8" y="26"/>
                    <a:pt x="8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111"/>
            <p:cNvSpPr/>
            <p:nvPr/>
          </p:nvSpPr>
          <p:spPr bwMode="auto">
            <a:xfrm>
              <a:off x="9035522" y="3985155"/>
              <a:ext cx="7938" cy="15875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0 h 10"/>
                <a:gd name="T4" fmla="*/ 5 w 5"/>
                <a:gd name="T5" fmla="*/ 0 h 10"/>
                <a:gd name="T6" fmla="*/ 5 w 5"/>
                <a:gd name="T7" fmla="*/ 10 h 10"/>
                <a:gd name="T8" fmla="*/ 0 w 5"/>
                <a:gd name="T9" fmla="*/ 10 h 10"/>
                <a:gd name="T10" fmla="*/ 0 w 5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112"/>
            <p:cNvSpPr/>
            <p:nvPr/>
          </p:nvSpPr>
          <p:spPr bwMode="auto">
            <a:xfrm>
              <a:off x="6389160" y="906992"/>
              <a:ext cx="2927350" cy="2230438"/>
            </a:xfrm>
            <a:custGeom>
              <a:avLst/>
              <a:gdLst>
                <a:gd name="T0" fmla="*/ 0 w 2497"/>
                <a:gd name="T1" fmla="*/ 1479 h 1901"/>
                <a:gd name="T2" fmla="*/ 2497 w 2497"/>
                <a:gd name="T3" fmla="*/ 359 h 1901"/>
                <a:gd name="T4" fmla="*/ 2116 w 2497"/>
                <a:gd name="T5" fmla="*/ 1424 h 1901"/>
                <a:gd name="T6" fmla="*/ 1052 w 2497"/>
                <a:gd name="T7" fmla="*/ 1901 h 1901"/>
                <a:gd name="T8" fmla="*/ 0 w 2497"/>
                <a:gd name="T9" fmla="*/ 1479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7" h="1901">
                  <a:moveTo>
                    <a:pt x="0" y="1479"/>
                  </a:moveTo>
                  <a:cubicBezTo>
                    <a:pt x="398" y="489"/>
                    <a:pt x="1500" y="0"/>
                    <a:pt x="2497" y="359"/>
                  </a:cubicBezTo>
                  <a:cubicBezTo>
                    <a:pt x="2116" y="1424"/>
                    <a:pt x="2116" y="1424"/>
                    <a:pt x="2116" y="1424"/>
                  </a:cubicBezTo>
                  <a:cubicBezTo>
                    <a:pt x="1694" y="1272"/>
                    <a:pt x="1218" y="1487"/>
                    <a:pt x="1052" y="1901"/>
                  </a:cubicBezTo>
                  <a:cubicBezTo>
                    <a:pt x="0" y="1479"/>
                    <a:pt x="0" y="1479"/>
                    <a:pt x="0" y="1479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113"/>
            <p:cNvSpPr/>
            <p:nvPr/>
          </p:nvSpPr>
          <p:spPr bwMode="auto">
            <a:xfrm>
              <a:off x="6389160" y="2642130"/>
              <a:ext cx="290513" cy="354013"/>
            </a:xfrm>
            <a:custGeom>
              <a:avLst/>
              <a:gdLst>
                <a:gd name="T0" fmla="*/ 0 w 248"/>
                <a:gd name="T1" fmla="*/ 0 h 302"/>
                <a:gd name="T2" fmla="*/ 181 w 248"/>
                <a:gd name="T3" fmla="*/ 302 h 302"/>
                <a:gd name="T4" fmla="*/ 248 w 248"/>
                <a:gd name="T5" fmla="*/ 100 h 302"/>
                <a:gd name="T6" fmla="*/ 0 w 248"/>
                <a:gd name="T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302">
                  <a:moveTo>
                    <a:pt x="0" y="0"/>
                  </a:moveTo>
                  <a:cubicBezTo>
                    <a:pt x="181" y="302"/>
                    <a:pt x="181" y="302"/>
                    <a:pt x="181" y="302"/>
                  </a:cubicBezTo>
                  <a:cubicBezTo>
                    <a:pt x="199" y="233"/>
                    <a:pt x="221" y="165"/>
                    <a:pt x="248" y="10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114"/>
            <p:cNvSpPr/>
            <p:nvPr/>
          </p:nvSpPr>
          <p:spPr bwMode="auto">
            <a:xfrm>
              <a:off x="9211735" y="1327680"/>
              <a:ext cx="230188" cy="393700"/>
            </a:xfrm>
            <a:custGeom>
              <a:avLst/>
              <a:gdLst>
                <a:gd name="T0" fmla="*/ 90 w 197"/>
                <a:gd name="T1" fmla="*/ 0 h 335"/>
                <a:gd name="T2" fmla="*/ 197 w 197"/>
                <a:gd name="T3" fmla="*/ 335 h 335"/>
                <a:gd name="T4" fmla="*/ 0 w 197"/>
                <a:gd name="T5" fmla="*/ 253 h 335"/>
                <a:gd name="T6" fmla="*/ 90 w 197"/>
                <a:gd name="T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35">
                  <a:moveTo>
                    <a:pt x="90" y="0"/>
                  </a:moveTo>
                  <a:cubicBezTo>
                    <a:pt x="197" y="335"/>
                    <a:pt x="197" y="335"/>
                    <a:pt x="197" y="335"/>
                  </a:cubicBezTo>
                  <a:cubicBezTo>
                    <a:pt x="133" y="303"/>
                    <a:pt x="67" y="276"/>
                    <a:pt x="0" y="253"/>
                  </a:cubicBezTo>
                  <a:cubicBezTo>
                    <a:pt x="90" y="0"/>
                    <a:pt x="90" y="0"/>
                    <a:pt x="90" y="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115"/>
            <p:cNvSpPr/>
            <p:nvPr/>
          </p:nvSpPr>
          <p:spPr bwMode="auto">
            <a:xfrm>
              <a:off x="7309910" y="3035830"/>
              <a:ext cx="312738" cy="182563"/>
            </a:xfrm>
            <a:custGeom>
              <a:avLst/>
              <a:gdLst>
                <a:gd name="T0" fmla="*/ 267 w 267"/>
                <a:gd name="T1" fmla="*/ 87 h 156"/>
                <a:gd name="T2" fmla="*/ 0 w 267"/>
                <a:gd name="T3" fmla="*/ 156 h 156"/>
                <a:gd name="T4" fmla="*/ 49 w 267"/>
                <a:gd name="T5" fmla="*/ 0 h 156"/>
                <a:gd name="T6" fmla="*/ 267 w 267"/>
                <a:gd name="T7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" h="156">
                  <a:moveTo>
                    <a:pt x="267" y="87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12" y="102"/>
                    <a:pt x="29" y="50"/>
                    <a:pt x="49" y="0"/>
                  </a:cubicBezTo>
                  <a:cubicBezTo>
                    <a:pt x="267" y="87"/>
                    <a:pt x="267" y="87"/>
                    <a:pt x="267" y="87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116"/>
            <p:cNvSpPr/>
            <p:nvPr/>
          </p:nvSpPr>
          <p:spPr bwMode="auto">
            <a:xfrm>
              <a:off x="8870422" y="2319867"/>
              <a:ext cx="265113" cy="257175"/>
            </a:xfrm>
            <a:custGeom>
              <a:avLst/>
              <a:gdLst>
                <a:gd name="T0" fmla="*/ 0 w 226"/>
                <a:gd name="T1" fmla="*/ 220 h 220"/>
                <a:gd name="T2" fmla="*/ 226 w 226"/>
                <a:gd name="T3" fmla="*/ 67 h 220"/>
                <a:gd name="T4" fmla="*/ 79 w 226"/>
                <a:gd name="T5" fmla="*/ 0 h 220"/>
                <a:gd name="T6" fmla="*/ 0 w 226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220">
                  <a:moveTo>
                    <a:pt x="0" y="220"/>
                  </a:moveTo>
                  <a:cubicBezTo>
                    <a:pt x="226" y="67"/>
                    <a:pt x="226" y="67"/>
                    <a:pt x="226" y="67"/>
                  </a:cubicBezTo>
                  <a:cubicBezTo>
                    <a:pt x="177" y="41"/>
                    <a:pt x="130" y="18"/>
                    <a:pt x="79" y="0"/>
                  </a:cubicBezTo>
                  <a:cubicBezTo>
                    <a:pt x="0" y="220"/>
                    <a:pt x="0" y="220"/>
                    <a:pt x="0" y="22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117"/>
            <p:cNvSpPr/>
            <p:nvPr/>
          </p:nvSpPr>
          <p:spPr bwMode="auto">
            <a:xfrm>
              <a:off x="9151410" y="2123017"/>
              <a:ext cx="1985963" cy="3182938"/>
            </a:xfrm>
            <a:custGeom>
              <a:avLst/>
              <a:gdLst>
                <a:gd name="T0" fmla="*/ 1057 w 1694"/>
                <a:gd name="T1" fmla="*/ 0 h 2714"/>
                <a:gd name="T2" fmla="*/ 708 w 1694"/>
                <a:gd name="T3" fmla="*/ 2714 h 2714"/>
                <a:gd name="T4" fmla="*/ 0 w 1694"/>
                <a:gd name="T5" fmla="*/ 1833 h 2714"/>
                <a:gd name="T6" fmla="*/ 149 w 1694"/>
                <a:gd name="T7" fmla="*/ 676 h 2714"/>
                <a:gd name="T8" fmla="*/ 1057 w 1694"/>
                <a:gd name="T9" fmla="*/ 0 h 2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4" h="2714">
                  <a:moveTo>
                    <a:pt x="1057" y="0"/>
                  </a:moveTo>
                  <a:cubicBezTo>
                    <a:pt x="1694" y="857"/>
                    <a:pt x="1536" y="2051"/>
                    <a:pt x="708" y="2714"/>
                  </a:cubicBezTo>
                  <a:cubicBezTo>
                    <a:pt x="0" y="1833"/>
                    <a:pt x="0" y="1833"/>
                    <a:pt x="0" y="1833"/>
                  </a:cubicBezTo>
                  <a:cubicBezTo>
                    <a:pt x="350" y="1553"/>
                    <a:pt x="415" y="1034"/>
                    <a:pt x="149" y="676"/>
                  </a:cubicBezTo>
                  <a:cubicBezTo>
                    <a:pt x="1057" y="0"/>
                    <a:pt x="1057" y="0"/>
                    <a:pt x="1057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118"/>
            <p:cNvSpPr/>
            <p:nvPr/>
          </p:nvSpPr>
          <p:spPr bwMode="auto">
            <a:xfrm>
              <a:off x="9978497" y="2118255"/>
              <a:ext cx="411163" cy="190500"/>
            </a:xfrm>
            <a:custGeom>
              <a:avLst/>
              <a:gdLst>
                <a:gd name="T0" fmla="*/ 351 w 351"/>
                <a:gd name="T1" fmla="*/ 4 h 163"/>
                <a:gd name="T2" fmla="*/ 0 w 351"/>
                <a:gd name="T3" fmla="*/ 0 h 163"/>
                <a:gd name="T4" fmla="*/ 138 w 351"/>
                <a:gd name="T5" fmla="*/ 163 h 163"/>
                <a:gd name="T6" fmla="*/ 351 w 351"/>
                <a:gd name="T7" fmla="*/ 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1" h="163">
                  <a:moveTo>
                    <a:pt x="351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22" y="142"/>
                    <a:pt x="138" y="163"/>
                  </a:cubicBezTo>
                  <a:cubicBezTo>
                    <a:pt x="351" y="4"/>
                    <a:pt x="351" y="4"/>
                    <a:pt x="351" y="4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119"/>
            <p:cNvSpPr/>
            <p:nvPr/>
          </p:nvSpPr>
          <p:spPr bwMode="auto">
            <a:xfrm>
              <a:off x="9581622" y="5059892"/>
              <a:ext cx="398463" cy="246063"/>
            </a:xfrm>
            <a:custGeom>
              <a:avLst/>
              <a:gdLst>
                <a:gd name="T0" fmla="*/ 340 w 340"/>
                <a:gd name="T1" fmla="*/ 209 h 209"/>
                <a:gd name="T2" fmla="*/ 0 w 340"/>
                <a:gd name="T3" fmla="*/ 126 h 209"/>
                <a:gd name="T4" fmla="*/ 171 w 340"/>
                <a:gd name="T5" fmla="*/ 0 h 209"/>
                <a:gd name="T6" fmla="*/ 340 w 340"/>
                <a:gd name="T7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209">
                  <a:moveTo>
                    <a:pt x="340" y="209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61" y="88"/>
                    <a:pt x="117" y="46"/>
                    <a:pt x="171" y="0"/>
                  </a:cubicBezTo>
                  <a:cubicBezTo>
                    <a:pt x="340" y="209"/>
                    <a:pt x="340" y="209"/>
                    <a:pt x="340" y="209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120"/>
            <p:cNvSpPr/>
            <p:nvPr/>
          </p:nvSpPr>
          <p:spPr bwMode="auto">
            <a:xfrm>
              <a:off x="9326035" y="2605617"/>
              <a:ext cx="219075" cy="309563"/>
            </a:xfrm>
            <a:custGeom>
              <a:avLst/>
              <a:gdLst>
                <a:gd name="T0" fmla="*/ 0 w 188"/>
                <a:gd name="T1" fmla="*/ 264 h 264"/>
                <a:gd name="T2" fmla="*/ 80 w 188"/>
                <a:gd name="T3" fmla="*/ 0 h 264"/>
                <a:gd name="T4" fmla="*/ 188 w 188"/>
                <a:gd name="T5" fmla="*/ 124 h 264"/>
                <a:gd name="T6" fmla="*/ 0 w 188"/>
                <a:gd name="T7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264">
                  <a:moveTo>
                    <a:pt x="0" y="264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119" y="39"/>
                    <a:pt x="155" y="81"/>
                    <a:pt x="188" y="124"/>
                  </a:cubicBezTo>
                  <a:cubicBezTo>
                    <a:pt x="0" y="264"/>
                    <a:pt x="0" y="264"/>
                    <a:pt x="0" y="264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121"/>
            <p:cNvSpPr/>
            <p:nvPr/>
          </p:nvSpPr>
          <p:spPr bwMode="auto">
            <a:xfrm>
              <a:off x="9151410" y="4272492"/>
              <a:ext cx="169863" cy="325438"/>
            </a:xfrm>
            <a:custGeom>
              <a:avLst/>
              <a:gdLst>
                <a:gd name="T0" fmla="*/ 0 w 146"/>
                <a:gd name="T1" fmla="*/ 0 h 277"/>
                <a:gd name="T2" fmla="*/ 9 w 146"/>
                <a:gd name="T3" fmla="*/ 277 h 277"/>
                <a:gd name="T4" fmla="*/ 146 w 146"/>
                <a:gd name="T5" fmla="*/ 182 h 277"/>
                <a:gd name="T6" fmla="*/ 0 w 146"/>
                <a:gd name="T7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277">
                  <a:moveTo>
                    <a:pt x="0" y="0"/>
                  </a:moveTo>
                  <a:cubicBezTo>
                    <a:pt x="9" y="277"/>
                    <a:pt x="9" y="277"/>
                    <a:pt x="9" y="277"/>
                  </a:cubicBezTo>
                  <a:cubicBezTo>
                    <a:pt x="57" y="249"/>
                    <a:pt x="104" y="216"/>
                    <a:pt x="146" y="18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122"/>
            <p:cNvSpPr/>
            <p:nvPr/>
          </p:nvSpPr>
          <p:spPr bwMode="auto">
            <a:xfrm>
              <a:off x="6270097" y="3694642"/>
              <a:ext cx="2633663" cy="2290763"/>
            </a:xfrm>
            <a:custGeom>
              <a:avLst/>
              <a:gdLst>
                <a:gd name="T0" fmla="*/ 2246 w 2246"/>
                <a:gd name="T1" fmla="*/ 1785 h 1954"/>
                <a:gd name="T2" fmla="*/ 0 w 2246"/>
                <a:gd name="T3" fmla="*/ 221 h 1954"/>
                <a:gd name="T4" fmla="*/ 1109 w 2246"/>
                <a:gd name="T5" fmla="*/ 0 h 1954"/>
                <a:gd name="T6" fmla="*/ 2066 w 2246"/>
                <a:gd name="T7" fmla="*/ 667 h 1954"/>
                <a:gd name="T8" fmla="*/ 2246 w 2246"/>
                <a:gd name="T9" fmla="*/ 178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6" h="1954">
                  <a:moveTo>
                    <a:pt x="2246" y="1785"/>
                  </a:moveTo>
                  <a:cubicBezTo>
                    <a:pt x="1192" y="1954"/>
                    <a:pt x="206" y="1262"/>
                    <a:pt x="0" y="221"/>
                  </a:cubicBezTo>
                  <a:cubicBezTo>
                    <a:pt x="1109" y="0"/>
                    <a:pt x="1109" y="0"/>
                    <a:pt x="1109" y="0"/>
                  </a:cubicBezTo>
                  <a:cubicBezTo>
                    <a:pt x="1196" y="440"/>
                    <a:pt x="1626" y="737"/>
                    <a:pt x="2066" y="667"/>
                  </a:cubicBezTo>
                  <a:cubicBezTo>
                    <a:pt x="2246" y="1785"/>
                    <a:pt x="2246" y="1785"/>
                    <a:pt x="2246" y="1785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123"/>
            <p:cNvSpPr/>
            <p:nvPr/>
          </p:nvSpPr>
          <p:spPr bwMode="auto">
            <a:xfrm>
              <a:off x="8854547" y="5425017"/>
              <a:ext cx="242888" cy="363538"/>
            </a:xfrm>
            <a:custGeom>
              <a:avLst/>
              <a:gdLst>
                <a:gd name="T0" fmla="*/ 42 w 208"/>
                <a:gd name="T1" fmla="*/ 310 h 310"/>
                <a:gd name="T2" fmla="*/ 208 w 208"/>
                <a:gd name="T3" fmla="*/ 0 h 310"/>
                <a:gd name="T4" fmla="*/ 0 w 208"/>
                <a:gd name="T5" fmla="*/ 47 h 310"/>
                <a:gd name="T6" fmla="*/ 42 w 208"/>
                <a:gd name="T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310">
                  <a:moveTo>
                    <a:pt x="42" y="31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206" y="0"/>
                    <a:pt x="26" y="42"/>
                    <a:pt x="0" y="47"/>
                  </a:cubicBezTo>
                  <a:cubicBezTo>
                    <a:pt x="42" y="310"/>
                    <a:pt x="42" y="310"/>
                    <a:pt x="42" y="31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124"/>
            <p:cNvSpPr/>
            <p:nvPr/>
          </p:nvSpPr>
          <p:spPr bwMode="auto">
            <a:xfrm>
              <a:off x="6270097" y="3643842"/>
              <a:ext cx="307975" cy="309563"/>
            </a:xfrm>
            <a:custGeom>
              <a:avLst/>
              <a:gdLst>
                <a:gd name="T0" fmla="*/ 0 w 263"/>
                <a:gd name="T1" fmla="*/ 264 h 264"/>
                <a:gd name="T2" fmla="*/ 232 w 263"/>
                <a:gd name="T3" fmla="*/ 0 h 264"/>
                <a:gd name="T4" fmla="*/ 263 w 263"/>
                <a:gd name="T5" fmla="*/ 211 h 264"/>
                <a:gd name="T6" fmla="*/ 0 w 263"/>
                <a:gd name="T7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264">
                  <a:moveTo>
                    <a:pt x="0" y="264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8" y="72"/>
                    <a:pt x="248" y="142"/>
                    <a:pt x="263" y="211"/>
                  </a:cubicBezTo>
                  <a:cubicBezTo>
                    <a:pt x="0" y="264"/>
                    <a:pt x="0" y="264"/>
                    <a:pt x="0" y="264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125"/>
            <p:cNvSpPr/>
            <p:nvPr/>
          </p:nvSpPr>
          <p:spPr bwMode="auto">
            <a:xfrm>
              <a:off x="8692622" y="4477280"/>
              <a:ext cx="230188" cy="269875"/>
            </a:xfrm>
            <a:custGeom>
              <a:avLst/>
              <a:gdLst>
                <a:gd name="T0" fmla="*/ 0 w 197"/>
                <a:gd name="T1" fmla="*/ 0 h 231"/>
                <a:gd name="T2" fmla="*/ 197 w 197"/>
                <a:gd name="T3" fmla="*/ 193 h 231"/>
                <a:gd name="T4" fmla="*/ 37 w 197"/>
                <a:gd name="T5" fmla="*/ 231 h 231"/>
                <a:gd name="T6" fmla="*/ 0 w 197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231">
                  <a:moveTo>
                    <a:pt x="0" y="0"/>
                  </a:moveTo>
                  <a:cubicBezTo>
                    <a:pt x="197" y="193"/>
                    <a:pt x="197" y="193"/>
                    <a:pt x="197" y="193"/>
                  </a:cubicBezTo>
                  <a:cubicBezTo>
                    <a:pt x="145" y="210"/>
                    <a:pt x="91" y="222"/>
                    <a:pt x="37" y="23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126"/>
            <p:cNvSpPr/>
            <p:nvPr/>
          </p:nvSpPr>
          <p:spPr bwMode="auto">
            <a:xfrm>
              <a:off x="7278160" y="3556530"/>
              <a:ext cx="292100" cy="192088"/>
            </a:xfrm>
            <a:custGeom>
              <a:avLst/>
              <a:gdLst>
                <a:gd name="T0" fmla="*/ 249 w 249"/>
                <a:gd name="T1" fmla="*/ 117 h 163"/>
                <a:gd name="T2" fmla="*/ 0 w 249"/>
                <a:gd name="T3" fmla="*/ 0 h 163"/>
                <a:gd name="T4" fmla="*/ 20 w 249"/>
                <a:gd name="T5" fmla="*/ 163 h 163"/>
                <a:gd name="T6" fmla="*/ 249 w 249"/>
                <a:gd name="T7" fmla="*/ 11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" h="163">
                  <a:moveTo>
                    <a:pt x="249" y="11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55"/>
                    <a:pt x="9" y="109"/>
                    <a:pt x="20" y="163"/>
                  </a:cubicBezTo>
                  <a:cubicBezTo>
                    <a:pt x="249" y="117"/>
                    <a:pt x="249" y="117"/>
                    <a:pt x="249" y="117"/>
                  </a:cubicBezTo>
                  <a:close/>
                </a:path>
              </a:pathLst>
            </a:cu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492"/>
            <p:cNvSpPr/>
            <p:nvPr/>
          </p:nvSpPr>
          <p:spPr bwMode="auto">
            <a:xfrm>
              <a:off x="7865534" y="1595967"/>
              <a:ext cx="20638" cy="79375"/>
            </a:xfrm>
            <a:custGeom>
              <a:avLst/>
              <a:gdLst>
                <a:gd name="T0" fmla="*/ 18 w 18"/>
                <a:gd name="T1" fmla="*/ 61 h 68"/>
                <a:gd name="T2" fmla="*/ 9 w 18"/>
                <a:gd name="T3" fmla="*/ 68 h 68"/>
                <a:gd name="T4" fmla="*/ 9 w 18"/>
                <a:gd name="T5" fmla="*/ 68 h 68"/>
                <a:gd name="T6" fmla="*/ 0 w 18"/>
                <a:gd name="T7" fmla="*/ 61 h 68"/>
                <a:gd name="T8" fmla="*/ 0 w 18"/>
                <a:gd name="T9" fmla="*/ 8 h 68"/>
                <a:gd name="T10" fmla="*/ 9 w 18"/>
                <a:gd name="T11" fmla="*/ 0 h 68"/>
                <a:gd name="T12" fmla="*/ 9 w 18"/>
                <a:gd name="T13" fmla="*/ 0 h 68"/>
                <a:gd name="T14" fmla="*/ 18 w 18"/>
                <a:gd name="T15" fmla="*/ 8 h 68"/>
                <a:gd name="T16" fmla="*/ 18 w 18"/>
                <a:gd name="T17" fmla="*/ 6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8">
                  <a:moveTo>
                    <a:pt x="18" y="61"/>
                  </a:moveTo>
                  <a:cubicBezTo>
                    <a:pt x="18" y="65"/>
                    <a:pt x="14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4" y="68"/>
                    <a:pt x="0" y="65"/>
                    <a:pt x="0" y="6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4" y="0"/>
                    <a:pt x="18" y="3"/>
                    <a:pt x="18" y="8"/>
                  </a:cubicBezTo>
                  <a:cubicBezTo>
                    <a:pt x="18" y="61"/>
                    <a:pt x="18" y="61"/>
                    <a:pt x="18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493"/>
            <p:cNvSpPr/>
            <p:nvPr/>
          </p:nvSpPr>
          <p:spPr bwMode="auto">
            <a:xfrm>
              <a:off x="7605184" y="1718205"/>
              <a:ext cx="68263" cy="63500"/>
            </a:xfrm>
            <a:custGeom>
              <a:avLst/>
              <a:gdLst>
                <a:gd name="T0" fmla="*/ 55 w 58"/>
                <a:gd name="T1" fmla="*/ 38 h 54"/>
                <a:gd name="T2" fmla="*/ 54 w 58"/>
                <a:gd name="T3" fmla="*/ 50 h 54"/>
                <a:gd name="T4" fmla="*/ 54 w 58"/>
                <a:gd name="T5" fmla="*/ 50 h 54"/>
                <a:gd name="T6" fmla="*/ 43 w 58"/>
                <a:gd name="T7" fmla="*/ 51 h 54"/>
                <a:gd name="T8" fmla="*/ 4 w 58"/>
                <a:gd name="T9" fmla="*/ 16 h 54"/>
                <a:gd name="T10" fmla="*/ 4 w 58"/>
                <a:gd name="T11" fmla="*/ 4 h 54"/>
                <a:gd name="T12" fmla="*/ 4 w 58"/>
                <a:gd name="T13" fmla="*/ 4 h 54"/>
                <a:gd name="T14" fmla="*/ 15 w 58"/>
                <a:gd name="T15" fmla="*/ 3 h 54"/>
                <a:gd name="T16" fmla="*/ 55 w 58"/>
                <a:gd name="T17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4">
                  <a:moveTo>
                    <a:pt x="55" y="38"/>
                  </a:moveTo>
                  <a:cubicBezTo>
                    <a:pt x="58" y="41"/>
                    <a:pt x="58" y="46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53"/>
                    <a:pt x="46" y="54"/>
                    <a:pt x="43" y="51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3"/>
                    <a:pt x="1" y="8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1"/>
                    <a:pt x="12" y="0"/>
                    <a:pt x="15" y="3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494"/>
            <p:cNvSpPr/>
            <p:nvPr/>
          </p:nvSpPr>
          <p:spPr bwMode="auto">
            <a:xfrm>
              <a:off x="7525809" y="1988080"/>
              <a:ext cx="79375" cy="26988"/>
            </a:xfrm>
            <a:custGeom>
              <a:avLst/>
              <a:gdLst>
                <a:gd name="T0" fmla="*/ 59 w 68"/>
                <a:gd name="T1" fmla="*/ 1 h 24"/>
                <a:gd name="T2" fmla="*/ 68 w 68"/>
                <a:gd name="T3" fmla="*/ 9 h 24"/>
                <a:gd name="T4" fmla="*/ 68 w 68"/>
                <a:gd name="T5" fmla="*/ 9 h 24"/>
                <a:gd name="T6" fmla="*/ 61 w 68"/>
                <a:gd name="T7" fmla="*/ 18 h 24"/>
                <a:gd name="T8" fmla="*/ 9 w 68"/>
                <a:gd name="T9" fmla="*/ 24 h 24"/>
                <a:gd name="T10" fmla="*/ 0 w 68"/>
                <a:gd name="T11" fmla="*/ 16 h 24"/>
                <a:gd name="T12" fmla="*/ 0 w 68"/>
                <a:gd name="T13" fmla="*/ 16 h 24"/>
                <a:gd name="T14" fmla="*/ 7 w 68"/>
                <a:gd name="T15" fmla="*/ 6 h 24"/>
                <a:gd name="T16" fmla="*/ 59 w 68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4">
                  <a:moveTo>
                    <a:pt x="59" y="1"/>
                  </a:moveTo>
                  <a:cubicBezTo>
                    <a:pt x="64" y="0"/>
                    <a:pt x="67" y="4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4"/>
                    <a:pt x="65" y="18"/>
                    <a:pt x="61" y="1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1" y="2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1"/>
                    <a:pt x="3" y="7"/>
                    <a:pt x="7" y="6"/>
                  </a:cubicBezTo>
                  <a:cubicBezTo>
                    <a:pt x="59" y="1"/>
                    <a:pt x="59" y="1"/>
                    <a:pt x="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495"/>
            <p:cNvSpPr/>
            <p:nvPr/>
          </p:nvSpPr>
          <p:spPr bwMode="auto">
            <a:xfrm>
              <a:off x="8168747" y="1970617"/>
              <a:ext cx="79375" cy="26988"/>
            </a:xfrm>
            <a:custGeom>
              <a:avLst/>
              <a:gdLst>
                <a:gd name="T0" fmla="*/ 7 w 69"/>
                <a:gd name="T1" fmla="*/ 18 h 24"/>
                <a:gd name="T2" fmla="*/ 0 w 69"/>
                <a:gd name="T3" fmla="*/ 8 h 24"/>
                <a:gd name="T4" fmla="*/ 0 w 69"/>
                <a:gd name="T5" fmla="*/ 8 h 24"/>
                <a:gd name="T6" fmla="*/ 9 w 69"/>
                <a:gd name="T7" fmla="*/ 0 h 24"/>
                <a:gd name="T8" fmla="*/ 62 w 69"/>
                <a:gd name="T9" fmla="*/ 5 h 24"/>
                <a:gd name="T10" fmla="*/ 68 w 69"/>
                <a:gd name="T11" fmla="*/ 15 h 24"/>
                <a:gd name="T12" fmla="*/ 68 w 69"/>
                <a:gd name="T13" fmla="*/ 15 h 24"/>
                <a:gd name="T14" fmla="*/ 60 w 69"/>
                <a:gd name="T15" fmla="*/ 23 h 24"/>
                <a:gd name="T16" fmla="*/ 7 w 69"/>
                <a:gd name="T17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4">
                  <a:moveTo>
                    <a:pt x="7" y="18"/>
                  </a:moveTo>
                  <a:cubicBezTo>
                    <a:pt x="3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6" y="6"/>
                    <a:pt x="69" y="10"/>
                    <a:pt x="68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20"/>
                    <a:pt x="64" y="24"/>
                    <a:pt x="60" y="23"/>
                  </a:cubicBezTo>
                  <a:cubicBezTo>
                    <a:pt x="7" y="18"/>
                    <a:pt x="7" y="18"/>
                    <a:pt x="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496"/>
            <p:cNvSpPr/>
            <p:nvPr/>
          </p:nvSpPr>
          <p:spPr bwMode="auto">
            <a:xfrm>
              <a:off x="8086197" y="1703917"/>
              <a:ext cx="68263" cy="63500"/>
            </a:xfrm>
            <a:custGeom>
              <a:avLst/>
              <a:gdLst>
                <a:gd name="T0" fmla="*/ 15 w 58"/>
                <a:gd name="T1" fmla="*/ 52 h 54"/>
                <a:gd name="T2" fmla="*/ 4 w 58"/>
                <a:gd name="T3" fmla="*/ 50 h 54"/>
                <a:gd name="T4" fmla="*/ 4 w 58"/>
                <a:gd name="T5" fmla="*/ 50 h 54"/>
                <a:gd name="T6" fmla="*/ 3 w 58"/>
                <a:gd name="T7" fmla="*/ 38 h 54"/>
                <a:gd name="T8" fmla="*/ 43 w 58"/>
                <a:gd name="T9" fmla="*/ 3 h 54"/>
                <a:gd name="T10" fmla="*/ 54 w 58"/>
                <a:gd name="T11" fmla="*/ 5 h 54"/>
                <a:gd name="T12" fmla="*/ 54 w 58"/>
                <a:gd name="T13" fmla="*/ 5 h 54"/>
                <a:gd name="T14" fmla="*/ 55 w 58"/>
                <a:gd name="T15" fmla="*/ 16 h 54"/>
                <a:gd name="T16" fmla="*/ 15 w 58"/>
                <a:gd name="T1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4">
                  <a:moveTo>
                    <a:pt x="15" y="52"/>
                  </a:moveTo>
                  <a:cubicBezTo>
                    <a:pt x="12" y="54"/>
                    <a:pt x="7" y="54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0" y="46"/>
                    <a:pt x="0" y="41"/>
                    <a:pt x="3" y="38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6" y="0"/>
                    <a:pt x="51" y="1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7" y="8"/>
                    <a:pt x="58" y="13"/>
                    <a:pt x="55" y="16"/>
                  </a:cubicBezTo>
                  <a:cubicBezTo>
                    <a:pt x="15" y="52"/>
                    <a:pt x="15" y="52"/>
                    <a:pt x="15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497"/>
            <p:cNvSpPr>
              <a:spLocks noEditPoints="1"/>
            </p:cNvSpPr>
            <p:nvPr/>
          </p:nvSpPr>
          <p:spPr bwMode="auto">
            <a:xfrm>
              <a:off x="7652809" y="1708680"/>
              <a:ext cx="444500" cy="619125"/>
            </a:xfrm>
            <a:custGeom>
              <a:avLst/>
              <a:gdLst>
                <a:gd name="T0" fmla="*/ 250 w 379"/>
                <a:gd name="T1" fmla="*/ 452 h 528"/>
                <a:gd name="T2" fmla="*/ 243 w 379"/>
                <a:gd name="T3" fmla="*/ 466 h 528"/>
                <a:gd name="T4" fmla="*/ 235 w 379"/>
                <a:gd name="T5" fmla="*/ 469 h 528"/>
                <a:gd name="T6" fmla="*/ 144 w 379"/>
                <a:gd name="T7" fmla="*/ 469 h 528"/>
                <a:gd name="T8" fmla="*/ 136 w 379"/>
                <a:gd name="T9" fmla="*/ 466 h 528"/>
                <a:gd name="T10" fmla="*/ 129 w 379"/>
                <a:gd name="T11" fmla="*/ 452 h 528"/>
                <a:gd name="T12" fmla="*/ 129 w 379"/>
                <a:gd name="T13" fmla="*/ 401 h 528"/>
                <a:gd name="T14" fmla="*/ 250 w 379"/>
                <a:gd name="T15" fmla="*/ 401 h 528"/>
                <a:gd name="T16" fmla="*/ 250 w 379"/>
                <a:gd name="T17" fmla="*/ 452 h 528"/>
                <a:gd name="T18" fmla="*/ 119 w 379"/>
                <a:gd name="T19" fmla="*/ 95 h 528"/>
                <a:gd name="T20" fmla="*/ 72 w 379"/>
                <a:gd name="T21" fmla="*/ 189 h 528"/>
                <a:gd name="T22" fmla="*/ 114 w 379"/>
                <a:gd name="T23" fmla="*/ 280 h 528"/>
                <a:gd name="T24" fmla="*/ 115 w 379"/>
                <a:gd name="T25" fmla="*/ 291 h 528"/>
                <a:gd name="T26" fmla="*/ 115 w 379"/>
                <a:gd name="T27" fmla="*/ 291 h 528"/>
                <a:gd name="T28" fmla="*/ 102 w 379"/>
                <a:gd name="T29" fmla="*/ 293 h 528"/>
                <a:gd name="T30" fmla="*/ 54 w 379"/>
                <a:gd name="T31" fmla="*/ 189 h 528"/>
                <a:gd name="T32" fmla="*/ 108 w 379"/>
                <a:gd name="T33" fmla="*/ 81 h 528"/>
                <a:gd name="T34" fmla="*/ 121 w 379"/>
                <a:gd name="T35" fmla="*/ 83 h 528"/>
                <a:gd name="T36" fmla="*/ 121 w 379"/>
                <a:gd name="T37" fmla="*/ 83 h 528"/>
                <a:gd name="T38" fmla="*/ 119 w 379"/>
                <a:gd name="T39" fmla="*/ 95 h 528"/>
                <a:gd name="T40" fmla="*/ 379 w 379"/>
                <a:gd name="T41" fmla="*/ 189 h 528"/>
                <a:gd name="T42" fmla="*/ 190 w 379"/>
                <a:gd name="T43" fmla="*/ 0 h 528"/>
                <a:gd name="T44" fmla="*/ 0 w 379"/>
                <a:gd name="T45" fmla="*/ 189 h 528"/>
                <a:gd name="T46" fmla="*/ 112 w 379"/>
                <a:gd name="T47" fmla="*/ 362 h 528"/>
                <a:gd name="T48" fmla="*/ 112 w 379"/>
                <a:gd name="T49" fmla="*/ 401 h 528"/>
                <a:gd name="T50" fmla="*/ 112 w 379"/>
                <a:gd name="T51" fmla="*/ 452 h 528"/>
                <a:gd name="T52" fmla="*/ 139 w 379"/>
                <a:gd name="T53" fmla="*/ 486 h 528"/>
                <a:gd name="T54" fmla="*/ 143 w 379"/>
                <a:gd name="T55" fmla="*/ 499 h 528"/>
                <a:gd name="T56" fmla="*/ 177 w 379"/>
                <a:gd name="T57" fmla="*/ 528 h 528"/>
                <a:gd name="T58" fmla="*/ 202 w 379"/>
                <a:gd name="T59" fmla="*/ 528 h 528"/>
                <a:gd name="T60" fmla="*/ 236 w 379"/>
                <a:gd name="T61" fmla="*/ 499 h 528"/>
                <a:gd name="T62" fmla="*/ 240 w 379"/>
                <a:gd name="T63" fmla="*/ 486 h 528"/>
                <a:gd name="T64" fmla="*/ 267 w 379"/>
                <a:gd name="T65" fmla="*/ 452 h 528"/>
                <a:gd name="T66" fmla="*/ 267 w 379"/>
                <a:gd name="T67" fmla="*/ 383 h 528"/>
                <a:gd name="T68" fmla="*/ 267 w 379"/>
                <a:gd name="T69" fmla="*/ 362 h 528"/>
                <a:gd name="T70" fmla="*/ 379 w 379"/>
                <a:gd name="T71" fmla="*/ 189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9" h="528">
                  <a:moveTo>
                    <a:pt x="250" y="452"/>
                  </a:moveTo>
                  <a:cubicBezTo>
                    <a:pt x="250" y="458"/>
                    <a:pt x="247" y="463"/>
                    <a:pt x="243" y="466"/>
                  </a:cubicBezTo>
                  <a:cubicBezTo>
                    <a:pt x="241" y="468"/>
                    <a:pt x="238" y="469"/>
                    <a:pt x="235" y="469"/>
                  </a:cubicBezTo>
                  <a:cubicBezTo>
                    <a:pt x="144" y="469"/>
                    <a:pt x="144" y="469"/>
                    <a:pt x="144" y="469"/>
                  </a:cubicBezTo>
                  <a:cubicBezTo>
                    <a:pt x="141" y="469"/>
                    <a:pt x="139" y="468"/>
                    <a:pt x="136" y="466"/>
                  </a:cubicBezTo>
                  <a:cubicBezTo>
                    <a:pt x="132" y="463"/>
                    <a:pt x="129" y="458"/>
                    <a:pt x="129" y="452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0" y="452"/>
                    <a:pt x="250" y="452"/>
                    <a:pt x="250" y="452"/>
                  </a:cubicBezTo>
                  <a:close/>
                  <a:moveTo>
                    <a:pt x="119" y="95"/>
                  </a:moveTo>
                  <a:cubicBezTo>
                    <a:pt x="90" y="116"/>
                    <a:pt x="72" y="151"/>
                    <a:pt x="72" y="189"/>
                  </a:cubicBezTo>
                  <a:cubicBezTo>
                    <a:pt x="72" y="226"/>
                    <a:pt x="88" y="258"/>
                    <a:pt x="114" y="280"/>
                  </a:cubicBezTo>
                  <a:cubicBezTo>
                    <a:pt x="117" y="283"/>
                    <a:pt x="118" y="288"/>
                    <a:pt x="115" y="291"/>
                  </a:cubicBezTo>
                  <a:cubicBezTo>
                    <a:pt x="115" y="291"/>
                    <a:pt x="115" y="291"/>
                    <a:pt x="115" y="291"/>
                  </a:cubicBezTo>
                  <a:cubicBezTo>
                    <a:pt x="112" y="296"/>
                    <a:pt x="106" y="297"/>
                    <a:pt x="102" y="293"/>
                  </a:cubicBezTo>
                  <a:cubicBezTo>
                    <a:pt x="73" y="268"/>
                    <a:pt x="54" y="231"/>
                    <a:pt x="54" y="189"/>
                  </a:cubicBezTo>
                  <a:cubicBezTo>
                    <a:pt x="54" y="145"/>
                    <a:pt x="75" y="105"/>
                    <a:pt x="108" y="81"/>
                  </a:cubicBezTo>
                  <a:cubicBezTo>
                    <a:pt x="112" y="78"/>
                    <a:pt x="118" y="78"/>
                    <a:pt x="121" y="83"/>
                  </a:cubicBezTo>
                  <a:cubicBezTo>
                    <a:pt x="121" y="83"/>
                    <a:pt x="121" y="83"/>
                    <a:pt x="121" y="83"/>
                  </a:cubicBezTo>
                  <a:cubicBezTo>
                    <a:pt x="124" y="87"/>
                    <a:pt x="123" y="92"/>
                    <a:pt x="119" y="95"/>
                  </a:cubicBezTo>
                  <a:close/>
                  <a:moveTo>
                    <a:pt x="379" y="189"/>
                  </a:moveTo>
                  <a:cubicBezTo>
                    <a:pt x="379" y="85"/>
                    <a:pt x="294" y="0"/>
                    <a:pt x="190" y="0"/>
                  </a:cubicBezTo>
                  <a:cubicBezTo>
                    <a:pt x="85" y="0"/>
                    <a:pt x="0" y="85"/>
                    <a:pt x="0" y="189"/>
                  </a:cubicBezTo>
                  <a:cubicBezTo>
                    <a:pt x="0" y="266"/>
                    <a:pt x="46" y="332"/>
                    <a:pt x="112" y="362"/>
                  </a:cubicBezTo>
                  <a:cubicBezTo>
                    <a:pt x="112" y="401"/>
                    <a:pt x="112" y="401"/>
                    <a:pt x="112" y="401"/>
                  </a:cubicBezTo>
                  <a:cubicBezTo>
                    <a:pt x="112" y="452"/>
                    <a:pt x="112" y="452"/>
                    <a:pt x="112" y="452"/>
                  </a:cubicBezTo>
                  <a:cubicBezTo>
                    <a:pt x="112" y="469"/>
                    <a:pt x="123" y="483"/>
                    <a:pt x="139" y="486"/>
                  </a:cubicBezTo>
                  <a:cubicBezTo>
                    <a:pt x="140" y="490"/>
                    <a:pt x="141" y="495"/>
                    <a:pt x="143" y="499"/>
                  </a:cubicBezTo>
                  <a:cubicBezTo>
                    <a:pt x="152" y="518"/>
                    <a:pt x="166" y="528"/>
                    <a:pt x="177" y="528"/>
                  </a:cubicBezTo>
                  <a:cubicBezTo>
                    <a:pt x="202" y="528"/>
                    <a:pt x="202" y="528"/>
                    <a:pt x="202" y="528"/>
                  </a:cubicBezTo>
                  <a:cubicBezTo>
                    <a:pt x="214" y="528"/>
                    <a:pt x="227" y="518"/>
                    <a:pt x="236" y="499"/>
                  </a:cubicBezTo>
                  <a:cubicBezTo>
                    <a:pt x="238" y="495"/>
                    <a:pt x="239" y="490"/>
                    <a:pt x="240" y="486"/>
                  </a:cubicBezTo>
                  <a:cubicBezTo>
                    <a:pt x="256" y="483"/>
                    <a:pt x="267" y="469"/>
                    <a:pt x="267" y="452"/>
                  </a:cubicBezTo>
                  <a:cubicBezTo>
                    <a:pt x="267" y="383"/>
                    <a:pt x="267" y="383"/>
                    <a:pt x="267" y="383"/>
                  </a:cubicBezTo>
                  <a:cubicBezTo>
                    <a:pt x="267" y="362"/>
                    <a:pt x="267" y="362"/>
                    <a:pt x="267" y="362"/>
                  </a:cubicBezTo>
                  <a:cubicBezTo>
                    <a:pt x="333" y="332"/>
                    <a:pt x="379" y="266"/>
                    <a:pt x="37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498"/>
            <p:cNvSpPr/>
            <p:nvPr/>
          </p:nvSpPr>
          <p:spPr bwMode="auto">
            <a:xfrm>
              <a:off x="7557559" y="4817005"/>
              <a:ext cx="30163" cy="49213"/>
            </a:xfrm>
            <a:custGeom>
              <a:avLst/>
              <a:gdLst>
                <a:gd name="T0" fmla="*/ 0 w 25"/>
                <a:gd name="T1" fmla="*/ 21 h 42"/>
                <a:gd name="T2" fmla="*/ 25 w 25"/>
                <a:gd name="T3" fmla="*/ 42 h 42"/>
                <a:gd name="T4" fmla="*/ 25 w 25"/>
                <a:gd name="T5" fmla="*/ 0 h 42"/>
                <a:gd name="T6" fmla="*/ 7 w 25"/>
                <a:gd name="T7" fmla="*/ 5 h 42"/>
                <a:gd name="T8" fmla="*/ 0 w 25"/>
                <a:gd name="T9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2">
                  <a:moveTo>
                    <a:pt x="0" y="21"/>
                  </a:moveTo>
                  <a:cubicBezTo>
                    <a:pt x="0" y="33"/>
                    <a:pt x="8" y="40"/>
                    <a:pt x="25" y="4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5"/>
                  </a:cubicBezTo>
                  <a:cubicBezTo>
                    <a:pt x="2" y="9"/>
                    <a:pt x="0" y="14"/>
                    <a:pt x="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499"/>
            <p:cNvSpPr/>
            <p:nvPr/>
          </p:nvSpPr>
          <p:spPr bwMode="auto">
            <a:xfrm>
              <a:off x="7606772" y="4902730"/>
              <a:ext cx="33338" cy="57150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48 h 48"/>
                <a:gd name="T4" fmla="*/ 20 w 28"/>
                <a:gd name="T5" fmla="*/ 41 h 48"/>
                <a:gd name="T6" fmla="*/ 28 w 28"/>
                <a:gd name="T7" fmla="*/ 24 h 48"/>
                <a:gd name="T8" fmla="*/ 0 w 2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8" y="48"/>
                    <a:pt x="15" y="46"/>
                    <a:pt x="20" y="41"/>
                  </a:cubicBezTo>
                  <a:cubicBezTo>
                    <a:pt x="25" y="37"/>
                    <a:pt x="28" y="31"/>
                    <a:pt x="28" y="24"/>
                  </a:cubicBezTo>
                  <a:cubicBezTo>
                    <a:pt x="28" y="12"/>
                    <a:pt x="19" y="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500"/>
            <p:cNvSpPr/>
            <p:nvPr/>
          </p:nvSpPr>
          <p:spPr bwMode="auto">
            <a:xfrm>
              <a:off x="7471834" y="4494742"/>
              <a:ext cx="260350" cy="117475"/>
            </a:xfrm>
            <a:custGeom>
              <a:avLst/>
              <a:gdLst>
                <a:gd name="T0" fmla="*/ 161 w 222"/>
                <a:gd name="T1" fmla="*/ 99 h 100"/>
                <a:gd name="T2" fmla="*/ 163 w 222"/>
                <a:gd name="T3" fmla="*/ 99 h 100"/>
                <a:gd name="T4" fmla="*/ 196 w 222"/>
                <a:gd name="T5" fmla="*/ 46 h 100"/>
                <a:gd name="T6" fmla="*/ 110 w 222"/>
                <a:gd name="T7" fmla="*/ 1 h 100"/>
                <a:gd name="T8" fmla="*/ 23 w 222"/>
                <a:gd name="T9" fmla="*/ 46 h 100"/>
                <a:gd name="T10" fmla="*/ 57 w 222"/>
                <a:gd name="T11" fmla="*/ 100 h 100"/>
                <a:gd name="T12" fmla="*/ 60 w 222"/>
                <a:gd name="T13" fmla="*/ 99 h 100"/>
                <a:gd name="T14" fmla="*/ 161 w 222"/>
                <a:gd name="T15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100">
                  <a:moveTo>
                    <a:pt x="161" y="99"/>
                  </a:moveTo>
                  <a:cubicBezTo>
                    <a:pt x="161" y="99"/>
                    <a:pt x="162" y="99"/>
                    <a:pt x="163" y="99"/>
                  </a:cubicBezTo>
                  <a:cubicBezTo>
                    <a:pt x="172" y="86"/>
                    <a:pt x="183" y="69"/>
                    <a:pt x="196" y="46"/>
                  </a:cubicBezTo>
                  <a:cubicBezTo>
                    <a:pt x="222" y="1"/>
                    <a:pt x="158" y="1"/>
                    <a:pt x="110" y="1"/>
                  </a:cubicBezTo>
                  <a:cubicBezTo>
                    <a:pt x="62" y="1"/>
                    <a:pt x="0" y="0"/>
                    <a:pt x="23" y="46"/>
                  </a:cubicBezTo>
                  <a:cubicBezTo>
                    <a:pt x="34" y="68"/>
                    <a:pt x="45" y="86"/>
                    <a:pt x="57" y="100"/>
                  </a:cubicBezTo>
                  <a:cubicBezTo>
                    <a:pt x="58" y="99"/>
                    <a:pt x="59" y="99"/>
                    <a:pt x="60" y="99"/>
                  </a:cubicBezTo>
                  <a:cubicBezTo>
                    <a:pt x="161" y="99"/>
                    <a:pt x="161" y="99"/>
                    <a:pt x="161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501"/>
            <p:cNvSpPr>
              <a:spLocks noEditPoints="1"/>
            </p:cNvSpPr>
            <p:nvPr/>
          </p:nvSpPr>
          <p:spPr bwMode="auto">
            <a:xfrm>
              <a:off x="7370234" y="4642380"/>
              <a:ext cx="461963" cy="466725"/>
            </a:xfrm>
            <a:custGeom>
              <a:avLst/>
              <a:gdLst>
                <a:gd name="T0" fmla="*/ 244 w 394"/>
                <a:gd name="T1" fmla="*/ 278 h 398"/>
                <a:gd name="T2" fmla="*/ 203 w 394"/>
                <a:gd name="T3" fmla="*/ 294 h 398"/>
                <a:gd name="T4" fmla="*/ 203 w 394"/>
                <a:gd name="T5" fmla="*/ 317 h 398"/>
                <a:gd name="T6" fmla="*/ 186 w 394"/>
                <a:gd name="T7" fmla="*/ 317 h 398"/>
                <a:gd name="T8" fmla="*/ 186 w 394"/>
                <a:gd name="T9" fmla="*/ 294 h 398"/>
                <a:gd name="T10" fmla="*/ 127 w 394"/>
                <a:gd name="T11" fmla="*/ 249 h 398"/>
                <a:gd name="T12" fmla="*/ 154 w 394"/>
                <a:gd name="T13" fmla="*/ 243 h 398"/>
                <a:gd name="T14" fmla="*/ 186 w 394"/>
                <a:gd name="T15" fmla="*/ 271 h 398"/>
                <a:gd name="T16" fmla="*/ 186 w 394"/>
                <a:gd name="T17" fmla="*/ 222 h 398"/>
                <a:gd name="T18" fmla="*/ 143 w 394"/>
                <a:gd name="T19" fmla="*/ 202 h 398"/>
                <a:gd name="T20" fmla="*/ 133 w 394"/>
                <a:gd name="T21" fmla="*/ 175 h 398"/>
                <a:gd name="T22" fmla="*/ 186 w 394"/>
                <a:gd name="T23" fmla="*/ 126 h 398"/>
                <a:gd name="T24" fmla="*/ 186 w 394"/>
                <a:gd name="T25" fmla="*/ 108 h 398"/>
                <a:gd name="T26" fmla="*/ 203 w 394"/>
                <a:gd name="T27" fmla="*/ 108 h 398"/>
                <a:gd name="T28" fmla="*/ 203 w 394"/>
                <a:gd name="T29" fmla="*/ 126 h 398"/>
                <a:gd name="T30" fmla="*/ 252 w 394"/>
                <a:gd name="T31" fmla="*/ 164 h 398"/>
                <a:gd name="T32" fmla="*/ 227 w 394"/>
                <a:gd name="T33" fmla="*/ 170 h 398"/>
                <a:gd name="T34" fmla="*/ 203 w 394"/>
                <a:gd name="T35" fmla="*/ 149 h 398"/>
                <a:gd name="T36" fmla="*/ 203 w 394"/>
                <a:gd name="T37" fmla="*/ 193 h 398"/>
                <a:gd name="T38" fmla="*/ 236 w 394"/>
                <a:gd name="T39" fmla="*/ 203 h 398"/>
                <a:gd name="T40" fmla="*/ 252 w 394"/>
                <a:gd name="T41" fmla="*/ 218 h 398"/>
                <a:gd name="T42" fmla="*/ 258 w 394"/>
                <a:gd name="T43" fmla="*/ 244 h 398"/>
                <a:gd name="T44" fmla="*/ 244 w 394"/>
                <a:gd name="T45" fmla="*/ 278 h 398"/>
                <a:gd name="T46" fmla="*/ 260 w 394"/>
                <a:gd name="T47" fmla="*/ 3 h 398"/>
                <a:gd name="T48" fmla="*/ 248 w 394"/>
                <a:gd name="T49" fmla="*/ 18 h 398"/>
                <a:gd name="T50" fmla="*/ 147 w 394"/>
                <a:gd name="T51" fmla="*/ 18 h 398"/>
                <a:gd name="T52" fmla="*/ 135 w 394"/>
                <a:gd name="T53" fmla="*/ 0 h 398"/>
                <a:gd name="T54" fmla="*/ 0 w 394"/>
                <a:gd name="T55" fmla="*/ 251 h 398"/>
                <a:gd name="T56" fmla="*/ 197 w 394"/>
                <a:gd name="T57" fmla="*/ 398 h 398"/>
                <a:gd name="T58" fmla="*/ 394 w 394"/>
                <a:gd name="T59" fmla="*/ 251 h 398"/>
                <a:gd name="T60" fmla="*/ 260 w 394"/>
                <a:gd name="T61" fmla="*/ 3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4" h="398">
                  <a:moveTo>
                    <a:pt x="244" y="278"/>
                  </a:moveTo>
                  <a:cubicBezTo>
                    <a:pt x="235" y="287"/>
                    <a:pt x="221" y="293"/>
                    <a:pt x="203" y="294"/>
                  </a:cubicBezTo>
                  <a:cubicBezTo>
                    <a:pt x="203" y="317"/>
                    <a:pt x="203" y="317"/>
                    <a:pt x="203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55" y="292"/>
                    <a:pt x="135" y="277"/>
                    <a:pt x="127" y="249"/>
                  </a:cubicBezTo>
                  <a:cubicBezTo>
                    <a:pt x="154" y="243"/>
                    <a:pt x="154" y="243"/>
                    <a:pt x="154" y="243"/>
                  </a:cubicBezTo>
                  <a:cubicBezTo>
                    <a:pt x="159" y="260"/>
                    <a:pt x="169" y="270"/>
                    <a:pt x="186" y="271"/>
                  </a:cubicBezTo>
                  <a:cubicBezTo>
                    <a:pt x="186" y="222"/>
                    <a:pt x="186" y="222"/>
                    <a:pt x="186" y="222"/>
                  </a:cubicBezTo>
                  <a:cubicBezTo>
                    <a:pt x="164" y="217"/>
                    <a:pt x="150" y="210"/>
                    <a:pt x="143" y="202"/>
                  </a:cubicBezTo>
                  <a:cubicBezTo>
                    <a:pt x="137" y="195"/>
                    <a:pt x="133" y="185"/>
                    <a:pt x="133" y="175"/>
                  </a:cubicBezTo>
                  <a:cubicBezTo>
                    <a:pt x="133" y="146"/>
                    <a:pt x="151" y="130"/>
                    <a:pt x="186" y="126"/>
                  </a:cubicBezTo>
                  <a:cubicBezTo>
                    <a:pt x="186" y="108"/>
                    <a:pt x="186" y="108"/>
                    <a:pt x="186" y="108"/>
                  </a:cubicBezTo>
                  <a:cubicBezTo>
                    <a:pt x="203" y="108"/>
                    <a:pt x="203" y="108"/>
                    <a:pt x="203" y="108"/>
                  </a:cubicBezTo>
                  <a:cubicBezTo>
                    <a:pt x="203" y="126"/>
                    <a:pt x="203" y="126"/>
                    <a:pt x="203" y="126"/>
                  </a:cubicBezTo>
                  <a:cubicBezTo>
                    <a:pt x="229" y="129"/>
                    <a:pt x="246" y="142"/>
                    <a:pt x="252" y="164"/>
                  </a:cubicBezTo>
                  <a:cubicBezTo>
                    <a:pt x="227" y="170"/>
                    <a:pt x="227" y="170"/>
                    <a:pt x="227" y="170"/>
                  </a:cubicBezTo>
                  <a:cubicBezTo>
                    <a:pt x="223" y="157"/>
                    <a:pt x="215" y="150"/>
                    <a:pt x="203" y="149"/>
                  </a:cubicBezTo>
                  <a:cubicBezTo>
                    <a:pt x="203" y="193"/>
                    <a:pt x="203" y="193"/>
                    <a:pt x="203" y="193"/>
                  </a:cubicBezTo>
                  <a:cubicBezTo>
                    <a:pt x="220" y="197"/>
                    <a:pt x="231" y="201"/>
                    <a:pt x="236" y="203"/>
                  </a:cubicBezTo>
                  <a:cubicBezTo>
                    <a:pt x="242" y="206"/>
                    <a:pt x="247" y="211"/>
                    <a:pt x="252" y="218"/>
                  </a:cubicBezTo>
                  <a:cubicBezTo>
                    <a:pt x="256" y="225"/>
                    <a:pt x="258" y="234"/>
                    <a:pt x="258" y="244"/>
                  </a:cubicBezTo>
                  <a:cubicBezTo>
                    <a:pt x="258" y="257"/>
                    <a:pt x="254" y="269"/>
                    <a:pt x="244" y="278"/>
                  </a:cubicBezTo>
                  <a:close/>
                  <a:moveTo>
                    <a:pt x="260" y="3"/>
                  </a:moveTo>
                  <a:cubicBezTo>
                    <a:pt x="258" y="12"/>
                    <a:pt x="253" y="18"/>
                    <a:pt x="248" y="18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1" y="18"/>
                    <a:pt x="136" y="10"/>
                    <a:pt x="135" y="0"/>
                  </a:cubicBezTo>
                  <a:cubicBezTo>
                    <a:pt x="61" y="45"/>
                    <a:pt x="0" y="160"/>
                    <a:pt x="0" y="251"/>
                  </a:cubicBezTo>
                  <a:cubicBezTo>
                    <a:pt x="0" y="366"/>
                    <a:pt x="88" y="398"/>
                    <a:pt x="197" y="398"/>
                  </a:cubicBezTo>
                  <a:cubicBezTo>
                    <a:pt x="306" y="398"/>
                    <a:pt x="394" y="366"/>
                    <a:pt x="394" y="251"/>
                  </a:cubicBezTo>
                  <a:cubicBezTo>
                    <a:pt x="394" y="162"/>
                    <a:pt x="329" y="51"/>
                    <a:pt x="26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502"/>
            <p:cNvSpPr>
              <a:spLocks noEditPoints="1"/>
            </p:cNvSpPr>
            <p:nvPr/>
          </p:nvSpPr>
          <p:spPr bwMode="auto">
            <a:xfrm>
              <a:off x="9927697" y="3288242"/>
              <a:ext cx="446088" cy="415925"/>
            </a:xfrm>
            <a:custGeom>
              <a:avLst/>
              <a:gdLst>
                <a:gd name="T0" fmla="*/ 199 w 380"/>
                <a:gd name="T1" fmla="*/ 48 h 355"/>
                <a:gd name="T2" fmla="*/ 101 w 380"/>
                <a:gd name="T3" fmla="*/ 94 h 355"/>
                <a:gd name="T4" fmla="*/ 116 w 380"/>
                <a:gd name="T5" fmla="*/ 276 h 355"/>
                <a:gd name="T6" fmla="*/ 199 w 380"/>
                <a:gd name="T7" fmla="*/ 307 h 355"/>
                <a:gd name="T8" fmla="*/ 298 w 380"/>
                <a:gd name="T9" fmla="*/ 261 h 355"/>
                <a:gd name="T10" fmla="*/ 328 w 380"/>
                <a:gd name="T11" fmla="*/ 167 h 355"/>
                <a:gd name="T12" fmla="*/ 283 w 380"/>
                <a:gd name="T13" fmla="*/ 79 h 355"/>
                <a:gd name="T14" fmla="*/ 199 w 380"/>
                <a:gd name="T15" fmla="*/ 48 h 355"/>
                <a:gd name="T16" fmla="*/ 199 w 380"/>
                <a:gd name="T17" fmla="*/ 355 h 355"/>
                <a:gd name="T18" fmla="*/ 84 w 380"/>
                <a:gd name="T19" fmla="*/ 313 h 355"/>
                <a:gd name="T20" fmla="*/ 64 w 380"/>
                <a:gd name="T21" fmla="*/ 62 h 355"/>
                <a:gd name="T22" fmla="*/ 199 w 380"/>
                <a:gd name="T23" fmla="*/ 0 h 355"/>
                <a:gd name="T24" fmla="*/ 314 w 380"/>
                <a:gd name="T25" fmla="*/ 42 h 355"/>
                <a:gd name="T26" fmla="*/ 377 w 380"/>
                <a:gd name="T27" fmla="*/ 163 h 355"/>
                <a:gd name="T28" fmla="*/ 335 w 380"/>
                <a:gd name="T29" fmla="*/ 293 h 355"/>
                <a:gd name="T30" fmla="*/ 199 w 380"/>
                <a:gd name="T31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0" h="355">
                  <a:moveTo>
                    <a:pt x="199" y="48"/>
                  </a:moveTo>
                  <a:cubicBezTo>
                    <a:pt x="161" y="48"/>
                    <a:pt x="125" y="65"/>
                    <a:pt x="101" y="94"/>
                  </a:cubicBezTo>
                  <a:cubicBezTo>
                    <a:pt x="55" y="148"/>
                    <a:pt x="61" y="230"/>
                    <a:pt x="116" y="276"/>
                  </a:cubicBezTo>
                  <a:cubicBezTo>
                    <a:pt x="139" y="296"/>
                    <a:pt x="169" y="307"/>
                    <a:pt x="199" y="307"/>
                  </a:cubicBezTo>
                  <a:cubicBezTo>
                    <a:pt x="237" y="307"/>
                    <a:pt x="273" y="290"/>
                    <a:pt x="298" y="261"/>
                  </a:cubicBezTo>
                  <a:cubicBezTo>
                    <a:pt x="320" y="235"/>
                    <a:pt x="331" y="201"/>
                    <a:pt x="328" y="167"/>
                  </a:cubicBezTo>
                  <a:cubicBezTo>
                    <a:pt x="325" y="133"/>
                    <a:pt x="309" y="101"/>
                    <a:pt x="283" y="79"/>
                  </a:cubicBezTo>
                  <a:cubicBezTo>
                    <a:pt x="260" y="59"/>
                    <a:pt x="230" y="48"/>
                    <a:pt x="199" y="48"/>
                  </a:cubicBezTo>
                  <a:close/>
                  <a:moveTo>
                    <a:pt x="199" y="355"/>
                  </a:moveTo>
                  <a:cubicBezTo>
                    <a:pt x="157" y="355"/>
                    <a:pt x="116" y="340"/>
                    <a:pt x="84" y="313"/>
                  </a:cubicBezTo>
                  <a:cubicBezTo>
                    <a:pt x="9" y="250"/>
                    <a:pt x="0" y="137"/>
                    <a:pt x="64" y="62"/>
                  </a:cubicBezTo>
                  <a:cubicBezTo>
                    <a:pt x="97" y="22"/>
                    <a:pt x="147" y="0"/>
                    <a:pt x="199" y="0"/>
                  </a:cubicBezTo>
                  <a:cubicBezTo>
                    <a:pt x="241" y="0"/>
                    <a:pt x="282" y="15"/>
                    <a:pt x="314" y="42"/>
                  </a:cubicBezTo>
                  <a:cubicBezTo>
                    <a:pt x="351" y="73"/>
                    <a:pt x="373" y="116"/>
                    <a:pt x="377" y="163"/>
                  </a:cubicBezTo>
                  <a:cubicBezTo>
                    <a:pt x="380" y="210"/>
                    <a:pt x="366" y="256"/>
                    <a:pt x="335" y="293"/>
                  </a:cubicBezTo>
                  <a:cubicBezTo>
                    <a:pt x="301" y="333"/>
                    <a:pt x="252" y="355"/>
                    <a:pt x="199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503"/>
            <p:cNvSpPr/>
            <p:nvPr/>
          </p:nvSpPr>
          <p:spPr bwMode="auto">
            <a:xfrm>
              <a:off x="9962622" y="3615267"/>
              <a:ext cx="103188" cy="109538"/>
            </a:xfrm>
            <a:custGeom>
              <a:avLst/>
              <a:gdLst>
                <a:gd name="T0" fmla="*/ 27 w 65"/>
                <a:gd name="T1" fmla="*/ 69 h 69"/>
                <a:gd name="T2" fmla="*/ 0 w 65"/>
                <a:gd name="T3" fmla="*/ 45 h 69"/>
                <a:gd name="T4" fmla="*/ 38 w 65"/>
                <a:gd name="T5" fmla="*/ 0 h 69"/>
                <a:gd name="T6" fmla="*/ 65 w 65"/>
                <a:gd name="T7" fmla="*/ 23 h 69"/>
                <a:gd name="T8" fmla="*/ 27 w 65"/>
                <a:gd name="T9" fmla="*/ 69 h 69"/>
                <a:gd name="T10" fmla="*/ 27 w 65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9">
                  <a:moveTo>
                    <a:pt x="27" y="69"/>
                  </a:moveTo>
                  <a:lnTo>
                    <a:pt x="0" y="45"/>
                  </a:lnTo>
                  <a:lnTo>
                    <a:pt x="38" y="0"/>
                  </a:lnTo>
                  <a:lnTo>
                    <a:pt x="65" y="23"/>
                  </a:lnTo>
                  <a:lnTo>
                    <a:pt x="27" y="69"/>
                  </a:lnTo>
                  <a:lnTo>
                    <a:pt x="27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504"/>
            <p:cNvSpPr/>
            <p:nvPr/>
          </p:nvSpPr>
          <p:spPr bwMode="auto">
            <a:xfrm>
              <a:off x="9830859" y="3675592"/>
              <a:ext cx="187325" cy="200025"/>
            </a:xfrm>
            <a:custGeom>
              <a:avLst/>
              <a:gdLst>
                <a:gd name="T0" fmla="*/ 71 w 160"/>
                <a:gd name="T1" fmla="*/ 159 h 171"/>
                <a:gd name="T2" fmla="*/ 37 w 160"/>
                <a:gd name="T3" fmla="*/ 162 h 171"/>
                <a:gd name="T4" fmla="*/ 12 w 160"/>
                <a:gd name="T5" fmla="*/ 141 h 171"/>
                <a:gd name="T6" fmla="*/ 9 w 160"/>
                <a:gd name="T7" fmla="*/ 107 h 171"/>
                <a:gd name="T8" fmla="*/ 90 w 160"/>
                <a:gd name="T9" fmla="*/ 12 h 171"/>
                <a:gd name="T10" fmla="*/ 124 w 160"/>
                <a:gd name="T11" fmla="*/ 9 h 171"/>
                <a:gd name="T12" fmla="*/ 149 w 160"/>
                <a:gd name="T13" fmla="*/ 30 h 171"/>
                <a:gd name="T14" fmla="*/ 152 w 160"/>
                <a:gd name="T15" fmla="*/ 64 h 171"/>
                <a:gd name="T16" fmla="*/ 71 w 160"/>
                <a:gd name="T17" fmla="*/ 15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71">
                  <a:moveTo>
                    <a:pt x="71" y="159"/>
                  </a:moveTo>
                  <a:cubicBezTo>
                    <a:pt x="62" y="169"/>
                    <a:pt x="47" y="171"/>
                    <a:pt x="37" y="16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2" y="132"/>
                    <a:pt x="0" y="117"/>
                    <a:pt x="9" y="107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8" y="1"/>
                    <a:pt x="114" y="0"/>
                    <a:pt x="124" y="9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59" y="39"/>
                    <a:pt x="160" y="54"/>
                    <a:pt x="152" y="64"/>
                  </a:cubicBezTo>
                  <a:cubicBezTo>
                    <a:pt x="71" y="159"/>
                    <a:pt x="71" y="159"/>
                    <a:pt x="71" y="1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505"/>
            <p:cNvSpPr/>
            <p:nvPr/>
          </p:nvSpPr>
          <p:spPr bwMode="auto">
            <a:xfrm>
              <a:off x="10065809" y="3364442"/>
              <a:ext cx="141288" cy="80963"/>
            </a:xfrm>
            <a:custGeom>
              <a:avLst/>
              <a:gdLst>
                <a:gd name="T0" fmla="*/ 117 w 121"/>
                <a:gd name="T1" fmla="*/ 24 h 69"/>
                <a:gd name="T2" fmla="*/ 62 w 121"/>
                <a:gd name="T3" fmla="*/ 32 h 69"/>
                <a:gd name="T4" fmla="*/ 4 w 121"/>
                <a:gd name="T5" fmla="*/ 51 h 69"/>
                <a:gd name="T6" fmla="*/ 53 w 121"/>
                <a:gd name="T7" fmla="*/ 6 h 69"/>
                <a:gd name="T8" fmla="*/ 117 w 121"/>
                <a:gd name="T9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69">
                  <a:moveTo>
                    <a:pt x="117" y="24"/>
                  </a:moveTo>
                  <a:cubicBezTo>
                    <a:pt x="121" y="42"/>
                    <a:pt x="93" y="25"/>
                    <a:pt x="62" y="32"/>
                  </a:cubicBezTo>
                  <a:cubicBezTo>
                    <a:pt x="30" y="40"/>
                    <a:pt x="9" y="69"/>
                    <a:pt x="4" y="51"/>
                  </a:cubicBezTo>
                  <a:cubicBezTo>
                    <a:pt x="0" y="33"/>
                    <a:pt x="34" y="11"/>
                    <a:pt x="53" y="6"/>
                  </a:cubicBezTo>
                  <a:cubicBezTo>
                    <a:pt x="74" y="0"/>
                    <a:pt x="113" y="7"/>
                    <a:pt x="117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506"/>
            <p:cNvSpPr/>
            <p:nvPr/>
          </p:nvSpPr>
          <p:spPr bwMode="auto">
            <a:xfrm>
              <a:off x="10210272" y="3385080"/>
              <a:ext cx="36513" cy="33338"/>
            </a:xfrm>
            <a:custGeom>
              <a:avLst/>
              <a:gdLst>
                <a:gd name="T0" fmla="*/ 30 w 32"/>
                <a:gd name="T1" fmla="*/ 20 h 28"/>
                <a:gd name="T2" fmla="*/ 11 w 32"/>
                <a:gd name="T3" fmla="*/ 23 h 28"/>
                <a:gd name="T4" fmla="*/ 2 w 32"/>
                <a:gd name="T5" fmla="*/ 11 h 28"/>
                <a:gd name="T6" fmla="*/ 14 w 32"/>
                <a:gd name="T7" fmla="*/ 2 h 28"/>
                <a:gd name="T8" fmla="*/ 30 w 32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8">
                  <a:moveTo>
                    <a:pt x="30" y="20"/>
                  </a:moveTo>
                  <a:cubicBezTo>
                    <a:pt x="27" y="28"/>
                    <a:pt x="18" y="25"/>
                    <a:pt x="11" y="23"/>
                  </a:cubicBezTo>
                  <a:cubicBezTo>
                    <a:pt x="3" y="20"/>
                    <a:pt x="0" y="19"/>
                    <a:pt x="2" y="11"/>
                  </a:cubicBezTo>
                  <a:cubicBezTo>
                    <a:pt x="5" y="3"/>
                    <a:pt x="6" y="0"/>
                    <a:pt x="14" y="2"/>
                  </a:cubicBezTo>
                  <a:cubicBezTo>
                    <a:pt x="22" y="5"/>
                    <a:pt x="32" y="13"/>
                    <a:pt x="3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507"/>
            <p:cNvSpPr/>
            <p:nvPr/>
          </p:nvSpPr>
          <p:spPr bwMode="auto">
            <a:xfrm>
              <a:off x="9397472" y="2064280"/>
              <a:ext cx="184150" cy="227013"/>
            </a:xfrm>
            <a:custGeom>
              <a:avLst/>
              <a:gdLst>
                <a:gd name="T0" fmla="*/ 72 w 116"/>
                <a:gd name="T1" fmla="*/ 0 h 143"/>
                <a:gd name="T2" fmla="*/ 116 w 116"/>
                <a:gd name="T3" fmla="*/ 28 h 143"/>
                <a:gd name="T4" fmla="*/ 108 w 116"/>
                <a:gd name="T5" fmla="*/ 104 h 143"/>
                <a:gd name="T6" fmla="*/ 43 w 116"/>
                <a:gd name="T7" fmla="*/ 143 h 143"/>
                <a:gd name="T8" fmla="*/ 0 w 116"/>
                <a:gd name="T9" fmla="*/ 116 h 143"/>
                <a:gd name="T10" fmla="*/ 65 w 116"/>
                <a:gd name="T11" fmla="*/ 77 h 143"/>
                <a:gd name="T12" fmla="*/ 72 w 116"/>
                <a:gd name="T13" fmla="*/ 0 h 143"/>
                <a:gd name="T14" fmla="*/ 72 w 116"/>
                <a:gd name="T1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43">
                  <a:moveTo>
                    <a:pt x="72" y="0"/>
                  </a:moveTo>
                  <a:lnTo>
                    <a:pt x="116" y="28"/>
                  </a:lnTo>
                  <a:lnTo>
                    <a:pt x="108" y="104"/>
                  </a:lnTo>
                  <a:lnTo>
                    <a:pt x="43" y="143"/>
                  </a:lnTo>
                  <a:lnTo>
                    <a:pt x="0" y="116"/>
                  </a:lnTo>
                  <a:lnTo>
                    <a:pt x="65" y="77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508"/>
            <p:cNvSpPr/>
            <p:nvPr/>
          </p:nvSpPr>
          <p:spPr bwMode="auto">
            <a:xfrm>
              <a:off x="9108547" y="4872567"/>
              <a:ext cx="166688" cy="231775"/>
            </a:xfrm>
            <a:custGeom>
              <a:avLst/>
              <a:gdLst>
                <a:gd name="T0" fmla="*/ 105 w 105"/>
                <a:gd name="T1" fmla="*/ 127 h 146"/>
                <a:gd name="T2" fmla="*/ 57 w 105"/>
                <a:gd name="T3" fmla="*/ 146 h 146"/>
                <a:gd name="T4" fmla="*/ 0 w 105"/>
                <a:gd name="T5" fmla="*/ 96 h 146"/>
                <a:gd name="T6" fmla="*/ 7 w 105"/>
                <a:gd name="T7" fmla="*/ 19 h 146"/>
                <a:gd name="T8" fmla="*/ 54 w 105"/>
                <a:gd name="T9" fmla="*/ 0 h 146"/>
                <a:gd name="T10" fmla="*/ 47 w 105"/>
                <a:gd name="T11" fmla="*/ 76 h 146"/>
                <a:gd name="T12" fmla="*/ 105 w 105"/>
                <a:gd name="T13" fmla="*/ 127 h 146"/>
                <a:gd name="T14" fmla="*/ 105 w 105"/>
                <a:gd name="T15" fmla="*/ 12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46">
                  <a:moveTo>
                    <a:pt x="105" y="127"/>
                  </a:moveTo>
                  <a:lnTo>
                    <a:pt x="57" y="146"/>
                  </a:lnTo>
                  <a:lnTo>
                    <a:pt x="0" y="96"/>
                  </a:lnTo>
                  <a:lnTo>
                    <a:pt x="7" y="19"/>
                  </a:lnTo>
                  <a:lnTo>
                    <a:pt x="54" y="0"/>
                  </a:lnTo>
                  <a:lnTo>
                    <a:pt x="47" y="76"/>
                  </a:lnTo>
                  <a:lnTo>
                    <a:pt x="105" y="127"/>
                  </a:lnTo>
                  <a:lnTo>
                    <a:pt x="105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509"/>
            <p:cNvSpPr/>
            <p:nvPr/>
          </p:nvSpPr>
          <p:spPr bwMode="auto">
            <a:xfrm>
              <a:off x="6792384" y="3304117"/>
              <a:ext cx="222250" cy="144463"/>
            </a:xfrm>
            <a:custGeom>
              <a:avLst/>
              <a:gdLst>
                <a:gd name="T0" fmla="*/ 0 w 140"/>
                <a:gd name="T1" fmla="*/ 79 h 91"/>
                <a:gd name="T2" fmla="*/ 5 w 140"/>
                <a:gd name="T3" fmla="*/ 28 h 91"/>
                <a:gd name="T4" fmla="*/ 76 w 140"/>
                <a:gd name="T5" fmla="*/ 0 h 91"/>
                <a:gd name="T6" fmla="*/ 140 w 140"/>
                <a:gd name="T7" fmla="*/ 40 h 91"/>
                <a:gd name="T8" fmla="*/ 136 w 140"/>
                <a:gd name="T9" fmla="*/ 91 h 91"/>
                <a:gd name="T10" fmla="*/ 71 w 140"/>
                <a:gd name="T11" fmla="*/ 51 h 91"/>
                <a:gd name="T12" fmla="*/ 0 w 140"/>
                <a:gd name="T13" fmla="*/ 79 h 91"/>
                <a:gd name="T14" fmla="*/ 0 w 140"/>
                <a:gd name="T15" fmla="*/ 7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91">
                  <a:moveTo>
                    <a:pt x="0" y="79"/>
                  </a:moveTo>
                  <a:lnTo>
                    <a:pt x="5" y="28"/>
                  </a:lnTo>
                  <a:lnTo>
                    <a:pt x="76" y="0"/>
                  </a:lnTo>
                  <a:lnTo>
                    <a:pt x="140" y="40"/>
                  </a:lnTo>
                  <a:lnTo>
                    <a:pt x="136" y="91"/>
                  </a:lnTo>
                  <a:lnTo>
                    <a:pt x="71" y="5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0" name="îşľíde"/>
          <p:cNvSpPr txBox="1"/>
          <p:nvPr/>
        </p:nvSpPr>
        <p:spPr>
          <a:xfrm>
            <a:off x="4538530" y="2669438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1" name="iṡ1îḍe"/>
          <p:cNvSpPr/>
          <p:nvPr/>
        </p:nvSpPr>
        <p:spPr>
          <a:xfrm>
            <a:off x="4640731" y="2361281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2" name="îşľíde"/>
          <p:cNvSpPr txBox="1"/>
          <p:nvPr/>
        </p:nvSpPr>
        <p:spPr>
          <a:xfrm>
            <a:off x="4538530" y="3833423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iṡ1îḍe"/>
          <p:cNvSpPr/>
          <p:nvPr/>
        </p:nvSpPr>
        <p:spPr>
          <a:xfrm>
            <a:off x="4640731" y="3525266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4" name="îşľíde"/>
          <p:cNvSpPr txBox="1"/>
          <p:nvPr/>
        </p:nvSpPr>
        <p:spPr>
          <a:xfrm>
            <a:off x="4538530" y="4997408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5" name="iṡ1îḍe"/>
          <p:cNvSpPr/>
          <p:nvPr/>
        </p:nvSpPr>
        <p:spPr>
          <a:xfrm>
            <a:off x="4640731" y="4689251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797357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研究思路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8510440" y="10757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研究方法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10133755" y="10757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可行性说明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130" name="直接连接符 129"/>
          <p:cNvCxnSpPr/>
          <p:nvPr/>
        </p:nvCxnSpPr>
        <p:spPr>
          <a:xfrm>
            <a:off x="8072990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>
            <a:off x="9782521" y="138633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" name="图片 13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33" name="文本框 132"/>
          <p:cNvSpPr txBox="1"/>
          <p:nvPr/>
        </p:nvSpPr>
        <p:spPr>
          <a:xfrm>
            <a:off x="1206792" y="96215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1D50A2"/>
                </a:solidFill>
                <a:cs typeface="+mn-ea"/>
                <a:sym typeface="+mn-lt"/>
              </a:rPr>
              <a:t>研究方法与思路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34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8041639" y="2113297"/>
            <a:ext cx="3501682" cy="3735855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7" name="Shape 306"/>
          <p:cNvSpPr txBox="1"/>
          <p:nvPr/>
        </p:nvSpPr>
        <p:spPr>
          <a:xfrm>
            <a:off x="8301648" y="2392311"/>
            <a:ext cx="3101948" cy="52179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Theme color makes 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more convenient 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to </a:t>
            </a:r>
            <a:r>
              <a:rPr lang="en-US" dirty="0" err="1" smtClean="0">
                <a:solidFill>
                  <a:schemeClr val="bg1"/>
                </a:solidFill>
                <a:cs typeface="+mn-ea"/>
                <a:sym typeface="+mn-lt"/>
              </a:rPr>
              <a:t>change.Adjust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the 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spacing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8" name="list-symbol_1068"/>
          <p:cNvSpPr>
            <a:spLocks noChangeAspect="1"/>
          </p:cNvSpPr>
          <p:nvPr/>
        </p:nvSpPr>
        <p:spPr bwMode="auto">
          <a:xfrm>
            <a:off x="8377367" y="3672971"/>
            <a:ext cx="245338" cy="2067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9" name="íśliḓé"/>
          <p:cNvSpPr txBox="1"/>
          <p:nvPr/>
        </p:nvSpPr>
        <p:spPr>
          <a:xfrm>
            <a:off x="8724051" y="3812510"/>
            <a:ext cx="2525336" cy="608036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0" name="isľïďe"/>
          <p:cNvSpPr/>
          <p:nvPr/>
        </p:nvSpPr>
        <p:spPr>
          <a:xfrm>
            <a:off x="8695178" y="3571083"/>
            <a:ext cx="2202530" cy="340228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1" name="list-symbol_1068"/>
          <p:cNvSpPr>
            <a:spLocks noChangeAspect="1"/>
          </p:cNvSpPr>
          <p:nvPr/>
        </p:nvSpPr>
        <p:spPr bwMode="auto">
          <a:xfrm>
            <a:off x="8369809" y="4653312"/>
            <a:ext cx="245338" cy="2067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íśliḓé"/>
          <p:cNvSpPr txBox="1"/>
          <p:nvPr/>
        </p:nvSpPr>
        <p:spPr>
          <a:xfrm>
            <a:off x="8724234" y="4807790"/>
            <a:ext cx="2525336" cy="608036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3" name="isľïďe"/>
          <p:cNvSpPr/>
          <p:nvPr/>
        </p:nvSpPr>
        <p:spPr>
          <a:xfrm>
            <a:off x="8687620" y="4551424"/>
            <a:ext cx="2202530" cy="340228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98376" y="2746991"/>
            <a:ext cx="1650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98376" y="3144199"/>
            <a:ext cx="5289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lang="zh-CN" altLang="en-US" sz="4400" b="1" dirty="0">
                <a:solidFill>
                  <a:srgbClr val="1C50A2"/>
                </a:solidFill>
                <a:cs typeface="+mn-ea"/>
                <a:sym typeface="+mn-lt"/>
              </a:rPr>
              <a:t>关键技术与实践难点</a:t>
            </a:r>
            <a:endParaRPr lang="zh-CN" altLang="en-US" sz="44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4" name="stats-on-laptop-screen_51875"/>
          <p:cNvSpPr>
            <a:spLocks noChangeAspect="1"/>
          </p:cNvSpPr>
          <p:nvPr/>
        </p:nvSpPr>
        <p:spPr bwMode="auto">
          <a:xfrm>
            <a:off x="3745125" y="2820403"/>
            <a:ext cx="1310368" cy="1064921"/>
          </a:xfrm>
          <a:custGeom>
            <a:avLst/>
            <a:gdLst>
              <a:gd name="connsiteX0" fmla="*/ 0 w 601409"/>
              <a:gd name="connsiteY0" fmla="*/ 418641 h 488759"/>
              <a:gd name="connsiteX1" fmla="*/ 229655 w 601409"/>
              <a:gd name="connsiteY1" fmla="*/ 418641 h 488759"/>
              <a:gd name="connsiteX2" fmla="*/ 229655 w 601409"/>
              <a:gd name="connsiteY2" fmla="*/ 454415 h 488759"/>
              <a:gd name="connsiteX3" fmla="*/ 371754 w 601409"/>
              <a:gd name="connsiteY3" fmla="*/ 454415 h 488759"/>
              <a:gd name="connsiteX4" fmla="*/ 371754 w 601409"/>
              <a:gd name="connsiteY4" fmla="*/ 418641 h 488759"/>
              <a:gd name="connsiteX5" fmla="*/ 601409 w 601409"/>
              <a:gd name="connsiteY5" fmla="*/ 418641 h 488759"/>
              <a:gd name="connsiteX6" fmla="*/ 601409 w 601409"/>
              <a:gd name="connsiteY6" fmla="*/ 488759 h 488759"/>
              <a:gd name="connsiteX7" fmla="*/ 0 w 601409"/>
              <a:gd name="connsiteY7" fmla="*/ 488759 h 488759"/>
              <a:gd name="connsiteX8" fmla="*/ 439198 w 601409"/>
              <a:gd name="connsiteY8" fmla="*/ 97476 h 488759"/>
              <a:gd name="connsiteX9" fmla="*/ 472207 w 601409"/>
              <a:gd name="connsiteY9" fmla="*/ 130443 h 488759"/>
              <a:gd name="connsiteX10" fmla="*/ 439198 w 601409"/>
              <a:gd name="connsiteY10" fmla="*/ 163411 h 488759"/>
              <a:gd name="connsiteX11" fmla="*/ 436328 w 601409"/>
              <a:gd name="connsiteY11" fmla="*/ 163411 h 488759"/>
              <a:gd name="connsiteX12" fmla="*/ 366005 w 601409"/>
              <a:gd name="connsiteY12" fmla="*/ 246546 h 488759"/>
              <a:gd name="connsiteX13" fmla="*/ 366005 w 601409"/>
              <a:gd name="connsiteY13" fmla="*/ 253713 h 488759"/>
              <a:gd name="connsiteX14" fmla="*/ 332996 w 601409"/>
              <a:gd name="connsiteY14" fmla="*/ 286680 h 488759"/>
              <a:gd name="connsiteX15" fmla="*/ 299987 w 601409"/>
              <a:gd name="connsiteY15" fmla="*/ 253713 h 488759"/>
              <a:gd name="connsiteX16" fmla="*/ 299987 w 601409"/>
              <a:gd name="connsiteY16" fmla="*/ 250846 h 488759"/>
              <a:gd name="connsiteX17" fmla="*/ 248321 w 601409"/>
              <a:gd name="connsiteY17" fmla="*/ 210712 h 488759"/>
              <a:gd name="connsiteX18" fmla="*/ 235404 w 601409"/>
              <a:gd name="connsiteY18" fmla="*/ 213578 h 488759"/>
              <a:gd name="connsiteX19" fmla="*/ 226793 w 601409"/>
              <a:gd name="connsiteY19" fmla="*/ 212145 h 488759"/>
              <a:gd name="connsiteX20" fmla="*/ 195220 w 601409"/>
              <a:gd name="connsiteY20" fmla="*/ 240812 h 488759"/>
              <a:gd name="connsiteX21" fmla="*/ 195220 w 601409"/>
              <a:gd name="connsiteY21" fmla="*/ 246546 h 488759"/>
              <a:gd name="connsiteX22" fmla="*/ 162211 w 601409"/>
              <a:gd name="connsiteY22" fmla="*/ 279513 h 488759"/>
              <a:gd name="connsiteX23" fmla="*/ 129202 w 601409"/>
              <a:gd name="connsiteY23" fmla="*/ 246546 h 488759"/>
              <a:gd name="connsiteX24" fmla="*/ 162211 w 601409"/>
              <a:gd name="connsiteY24" fmla="*/ 213578 h 488759"/>
              <a:gd name="connsiteX25" fmla="*/ 167952 w 601409"/>
              <a:gd name="connsiteY25" fmla="*/ 213578 h 488759"/>
              <a:gd name="connsiteX26" fmla="*/ 202396 w 601409"/>
              <a:gd name="connsiteY26" fmla="*/ 180611 h 488759"/>
              <a:gd name="connsiteX27" fmla="*/ 202396 w 601409"/>
              <a:gd name="connsiteY27" fmla="*/ 179178 h 488759"/>
              <a:gd name="connsiteX28" fmla="*/ 235404 w 601409"/>
              <a:gd name="connsiteY28" fmla="*/ 146210 h 488759"/>
              <a:gd name="connsiteX29" fmla="*/ 268413 w 601409"/>
              <a:gd name="connsiteY29" fmla="*/ 176311 h 488759"/>
              <a:gd name="connsiteX30" fmla="*/ 324385 w 601409"/>
              <a:gd name="connsiteY30" fmla="*/ 222179 h 488759"/>
              <a:gd name="connsiteX31" fmla="*/ 332996 w 601409"/>
              <a:gd name="connsiteY31" fmla="*/ 220745 h 488759"/>
              <a:gd name="connsiteX32" fmla="*/ 335866 w 601409"/>
              <a:gd name="connsiteY32" fmla="*/ 220745 h 488759"/>
              <a:gd name="connsiteX33" fmla="*/ 407624 w 601409"/>
              <a:gd name="connsiteY33" fmla="*/ 137610 h 488759"/>
              <a:gd name="connsiteX34" fmla="*/ 406189 w 601409"/>
              <a:gd name="connsiteY34" fmla="*/ 130443 h 488759"/>
              <a:gd name="connsiteX35" fmla="*/ 439198 w 601409"/>
              <a:gd name="connsiteY35" fmla="*/ 97476 h 488759"/>
              <a:gd name="connsiteX36" fmla="*/ 100420 w 601409"/>
              <a:gd name="connsiteY36" fmla="*/ 57337 h 488759"/>
              <a:gd name="connsiteX37" fmla="*/ 100420 w 601409"/>
              <a:gd name="connsiteY37" fmla="*/ 326819 h 488759"/>
              <a:gd name="connsiteX38" fmla="*/ 500990 w 601409"/>
              <a:gd name="connsiteY38" fmla="*/ 326819 h 488759"/>
              <a:gd name="connsiteX39" fmla="*/ 500990 w 601409"/>
              <a:gd name="connsiteY39" fmla="*/ 57337 h 488759"/>
              <a:gd name="connsiteX40" fmla="*/ 42991 w 601409"/>
              <a:gd name="connsiteY40" fmla="*/ 0 h 488759"/>
              <a:gd name="connsiteX41" fmla="*/ 558419 w 601409"/>
              <a:gd name="connsiteY41" fmla="*/ 0 h 488759"/>
              <a:gd name="connsiteX42" fmla="*/ 558419 w 601409"/>
              <a:gd name="connsiteY42" fmla="*/ 384156 h 488759"/>
              <a:gd name="connsiteX43" fmla="*/ 42991 w 601409"/>
              <a:gd name="connsiteY43" fmla="*/ 384156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1409" h="488759">
                <a:moveTo>
                  <a:pt x="0" y="418641"/>
                </a:moveTo>
                <a:lnTo>
                  <a:pt x="229655" y="418641"/>
                </a:lnTo>
                <a:lnTo>
                  <a:pt x="229655" y="454415"/>
                </a:lnTo>
                <a:lnTo>
                  <a:pt x="371754" y="454415"/>
                </a:lnTo>
                <a:lnTo>
                  <a:pt x="371754" y="418641"/>
                </a:lnTo>
                <a:lnTo>
                  <a:pt x="601409" y="418641"/>
                </a:lnTo>
                <a:lnTo>
                  <a:pt x="601409" y="488759"/>
                </a:lnTo>
                <a:lnTo>
                  <a:pt x="0" y="488759"/>
                </a:lnTo>
                <a:close/>
                <a:moveTo>
                  <a:pt x="439198" y="97476"/>
                </a:moveTo>
                <a:cubicBezTo>
                  <a:pt x="457855" y="97476"/>
                  <a:pt x="472207" y="111810"/>
                  <a:pt x="472207" y="130443"/>
                </a:cubicBezTo>
                <a:cubicBezTo>
                  <a:pt x="472207" y="149077"/>
                  <a:pt x="457855" y="163411"/>
                  <a:pt x="439198" y="163411"/>
                </a:cubicBezTo>
                <a:cubicBezTo>
                  <a:pt x="437763" y="163411"/>
                  <a:pt x="436328" y="163411"/>
                  <a:pt x="436328" y="163411"/>
                </a:cubicBezTo>
                <a:lnTo>
                  <a:pt x="366005" y="246546"/>
                </a:lnTo>
                <a:cubicBezTo>
                  <a:pt x="366005" y="249413"/>
                  <a:pt x="366005" y="250846"/>
                  <a:pt x="366005" y="253713"/>
                </a:cubicBezTo>
                <a:cubicBezTo>
                  <a:pt x="366005" y="272346"/>
                  <a:pt x="351653" y="286680"/>
                  <a:pt x="332996" y="286680"/>
                </a:cubicBezTo>
                <a:cubicBezTo>
                  <a:pt x="314339" y="286680"/>
                  <a:pt x="299987" y="272346"/>
                  <a:pt x="299987" y="253713"/>
                </a:cubicBezTo>
                <a:cubicBezTo>
                  <a:pt x="299987" y="253713"/>
                  <a:pt x="299987" y="252279"/>
                  <a:pt x="299987" y="250846"/>
                </a:cubicBezTo>
                <a:lnTo>
                  <a:pt x="248321" y="210712"/>
                </a:lnTo>
                <a:cubicBezTo>
                  <a:pt x="244015" y="212145"/>
                  <a:pt x="239710" y="213578"/>
                  <a:pt x="235404" y="213578"/>
                </a:cubicBezTo>
                <a:cubicBezTo>
                  <a:pt x="232534" y="213578"/>
                  <a:pt x="229664" y="212145"/>
                  <a:pt x="226793" y="212145"/>
                </a:cubicBezTo>
                <a:lnTo>
                  <a:pt x="195220" y="240812"/>
                </a:lnTo>
                <a:cubicBezTo>
                  <a:pt x="195220" y="243679"/>
                  <a:pt x="195220" y="245112"/>
                  <a:pt x="195220" y="246546"/>
                </a:cubicBezTo>
                <a:cubicBezTo>
                  <a:pt x="195220" y="265180"/>
                  <a:pt x="180868" y="279513"/>
                  <a:pt x="162211" y="279513"/>
                </a:cubicBezTo>
                <a:cubicBezTo>
                  <a:pt x="143554" y="279513"/>
                  <a:pt x="129202" y="265180"/>
                  <a:pt x="129202" y="246546"/>
                </a:cubicBezTo>
                <a:cubicBezTo>
                  <a:pt x="129202" y="227912"/>
                  <a:pt x="143554" y="213578"/>
                  <a:pt x="162211" y="213578"/>
                </a:cubicBezTo>
                <a:cubicBezTo>
                  <a:pt x="163646" y="213578"/>
                  <a:pt x="166516" y="213578"/>
                  <a:pt x="167952" y="213578"/>
                </a:cubicBezTo>
                <a:lnTo>
                  <a:pt x="202396" y="180611"/>
                </a:lnTo>
                <a:cubicBezTo>
                  <a:pt x="202396" y="180611"/>
                  <a:pt x="202396" y="180611"/>
                  <a:pt x="202396" y="179178"/>
                </a:cubicBezTo>
                <a:cubicBezTo>
                  <a:pt x="202396" y="161977"/>
                  <a:pt x="216747" y="146210"/>
                  <a:pt x="235404" y="146210"/>
                </a:cubicBezTo>
                <a:cubicBezTo>
                  <a:pt x="252626" y="146210"/>
                  <a:pt x="266978" y="159111"/>
                  <a:pt x="268413" y="176311"/>
                </a:cubicBezTo>
                <a:lnTo>
                  <a:pt x="324385" y="222179"/>
                </a:lnTo>
                <a:cubicBezTo>
                  <a:pt x="327255" y="220745"/>
                  <a:pt x="330125" y="220745"/>
                  <a:pt x="332996" y="220745"/>
                </a:cubicBezTo>
                <a:cubicBezTo>
                  <a:pt x="334431" y="220745"/>
                  <a:pt x="335866" y="220745"/>
                  <a:pt x="335866" y="220745"/>
                </a:cubicBezTo>
                <a:lnTo>
                  <a:pt x="407624" y="137610"/>
                </a:lnTo>
                <a:cubicBezTo>
                  <a:pt x="406189" y="134743"/>
                  <a:pt x="406189" y="131877"/>
                  <a:pt x="406189" y="130443"/>
                </a:cubicBezTo>
                <a:cubicBezTo>
                  <a:pt x="406189" y="111810"/>
                  <a:pt x="421976" y="97476"/>
                  <a:pt x="439198" y="97476"/>
                </a:cubicBezTo>
                <a:close/>
                <a:moveTo>
                  <a:pt x="100420" y="57337"/>
                </a:moveTo>
                <a:lnTo>
                  <a:pt x="100420" y="326819"/>
                </a:lnTo>
                <a:lnTo>
                  <a:pt x="500990" y="326819"/>
                </a:lnTo>
                <a:lnTo>
                  <a:pt x="500990" y="57337"/>
                </a:lnTo>
                <a:close/>
                <a:moveTo>
                  <a:pt x="42991" y="0"/>
                </a:moveTo>
                <a:lnTo>
                  <a:pt x="558419" y="0"/>
                </a:lnTo>
                <a:lnTo>
                  <a:pt x="558419" y="384156"/>
                </a:lnTo>
                <a:lnTo>
                  <a:pt x="42991" y="384156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359400" y="2718675"/>
            <a:ext cx="0" cy="1166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7141634" y="266452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关键技术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472537" y="273050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实践难点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727240" y="273050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市场调研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981943" y="273050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案例分析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关键技术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实践难点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市场调研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关键技术与实践难点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1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868301" y="1852166"/>
            <a:ext cx="6900517" cy="2742608"/>
            <a:chOff x="4455556" y="1928062"/>
            <a:chExt cx="7607350" cy="3023539"/>
          </a:xfrm>
        </p:grpSpPr>
        <p:sp>
          <p:nvSpPr>
            <p:cNvPr id="14" name="Freeform 28"/>
            <p:cNvSpPr/>
            <p:nvPr/>
          </p:nvSpPr>
          <p:spPr bwMode="auto">
            <a:xfrm>
              <a:off x="4455556" y="2299685"/>
              <a:ext cx="1543877" cy="2651916"/>
            </a:xfrm>
            <a:custGeom>
              <a:avLst/>
              <a:gdLst>
                <a:gd name="T0" fmla="*/ 448 w 1530"/>
                <a:gd name="T1" fmla="*/ 1871 h 2627"/>
                <a:gd name="T2" fmla="*/ 448 w 1530"/>
                <a:gd name="T3" fmla="*/ 2033 h 2627"/>
                <a:gd name="T4" fmla="*/ 722 w 1530"/>
                <a:gd name="T5" fmla="*/ 2306 h 2627"/>
                <a:gd name="T6" fmla="*/ 995 w 1530"/>
                <a:gd name="T7" fmla="*/ 2033 h 2627"/>
                <a:gd name="T8" fmla="*/ 995 w 1530"/>
                <a:gd name="T9" fmla="*/ 358 h 2627"/>
                <a:gd name="T10" fmla="*/ 766 w 1530"/>
                <a:gd name="T11" fmla="*/ 478 h 2627"/>
                <a:gd name="T12" fmla="*/ 766 w 1530"/>
                <a:gd name="T13" fmla="*/ 191 h 2627"/>
                <a:gd name="T14" fmla="*/ 1148 w 1530"/>
                <a:gd name="T15" fmla="*/ 0 h 2627"/>
                <a:gd name="T16" fmla="*/ 1530 w 1530"/>
                <a:gd name="T17" fmla="*/ 191 h 2627"/>
                <a:gd name="T18" fmla="*/ 1529 w 1530"/>
                <a:gd name="T19" fmla="*/ 478 h 2627"/>
                <a:gd name="T20" fmla="*/ 1303 w 1530"/>
                <a:gd name="T21" fmla="*/ 355 h 2627"/>
                <a:gd name="T22" fmla="*/ 1303 w 1530"/>
                <a:gd name="T23" fmla="*/ 2045 h 2627"/>
                <a:gd name="T24" fmla="*/ 722 w 1530"/>
                <a:gd name="T25" fmla="*/ 2627 h 2627"/>
                <a:gd name="T26" fmla="*/ 140 w 1530"/>
                <a:gd name="T27" fmla="*/ 2045 h 2627"/>
                <a:gd name="T28" fmla="*/ 140 w 1530"/>
                <a:gd name="T29" fmla="*/ 1871 h 2627"/>
                <a:gd name="T30" fmla="*/ 0 w 1530"/>
                <a:gd name="T31" fmla="*/ 1871 h 2627"/>
                <a:gd name="T32" fmla="*/ 0 w 1530"/>
                <a:gd name="T33" fmla="*/ 1825 h 2627"/>
                <a:gd name="T34" fmla="*/ 588 w 1530"/>
                <a:gd name="T35" fmla="*/ 1825 h 2627"/>
                <a:gd name="T36" fmla="*/ 588 w 1530"/>
                <a:gd name="T37" fmla="*/ 1871 h 2627"/>
                <a:gd name="T38" fmla="*/ 448 w 1530"/>
                <a:gd name="T39" fmla="*/ 1871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0" h="2627">
                  <a:moveTo>
                    <a:pt x="448" y="1871"/>
                  </a:moveTo>
                  <a:cubicBezTo>
                    <a:pt x="448" y="2033"/>
                    <a:pt x="448" y="2033"/>
                    <a:pt x="448" y="2033"/>
                  </a:cubicBezTo>
                  <a:cubicBezTo>
                    <a:pt x="448" y="2184"/>
                    <a:pt x="571" y="2306"/>
                    <a:pt x="722" y="2306"/>
                  </a:cubicBezTo>
                  <a:cubicBezTo>
                    <a:pt x="872" y="2306"/>
                    <a:pt x="995" y="2184"/>
                    <a:pt x="995" y="2033"/>
                  </a:cubicBezTo>
                  <a:cubicBezTo>
                    <a:pt x="995" y="358"/>
                    <a:pt x="995" y="358"/>
                    <a:pt x="995" y="358"/>
                  </a:cubicBezTo>
                  <a:cubicBezTo>
                    <a:pt x="766" y="478"/>
                    <a:pt x="766" y="478"/>
                    <a:pt x="766" y="478"/>
                  </a:cubicBezTo>
                  <a:cubicBezTo>
                    <a:pt x="766" y="191"/>
                    <a:pt x="766" y="191"/>
                    <a:pt x="766" y="191"/>
                  </a:cubicBezTo>
                  <a:cubicBezTo>
                    <a:pt x="1148" y="0"/>
                    <a:pt x="1148" y="0"/>
                    <a:pt x="1148" y="0"/>
                  </a:cubicBezTo>
                  <a:cubicBezTo>
                    <a:pt x="1530" y="191"/>
                    <a:pt x="1530" y="191"/>
                    <a:pt x="1530" y="191"/>
                  </a:cubicBezTo>
                  <a:cubicBezTo>
                    <a:pt x="1529" y="478"/>
                    <a:pt x="1529" y="478"/>
                    <a:pt x="1529" y="478"/>
                  </a:cubicBezTo>
                  <a:cubicBezTo>
                    <a:pt x="1445" y="436"/>
                    <a:pt x="1375" y="397"/>
                    <a:pt x="1303" y="355"/>
                  </a:cubicBezTo>
                  <a:cubicBezTo>
                    <a:pt x="1303" y="2045"/>
                    <a:pt x="1303" y="2045"/>
                    <a:pt x="1303" y="2045"/>
                  </a:cubicBezTo>
                  <a:cubicBezTo>
                    <a:pt x="1303" y="2365"/>
                    <a:pt x="1041" y="2627"/>
                    <a:pt x="722" y="2627"/>
                  </a:cubicBezTo>
                  <a:cubicBezTo>
                    <a:pt x="402" y="2627"/>
                    <a:pt x="140" y="2365"/>
                    <a:pt x="140" y="2045"/>
                  </a:cubicBezTo>
                  <a:cubicBezTo>
                    <a:pt x="140" y="1871"/>
                    <a:pt x="140" y="1871"/>
                    <a:pt x="140" y="1871"/>
                  </a:cubicBezTo>
                  <a:cubicBezTo>
                    <a:pt x="0" y="1871"/>
                    <a:pt x="0" y="1871"/>
                    <a:pt x="0" y="1871"/>
                  </a:cubicBezTo>
                  <a:cubicBezTo>
                    <a:pt x="0" y="1825"/>
                    <a:pt x="0" y="1825"/>
                    <a:pt x="0" y="1825"/>
                  </a:cubicBezTo>
                  <a:cubicBezTo>
                    <a:pt x="588" y="1825"/>
                    <a:pt x="588" y="1825"/>
                    <a:pt x="588" y="1825"/>
                  </a:cubicBezTo>
                  <a:cubicBezTo>
                    <a:pt x="588" y="1871"/>
                    <a:pt x="588" y="1871"/>
                    <a:pt x="588" y="1871"/>
                  </a:cubicBezTo>
                  <a:cubicBezTo>
                    <a:pt x="448" y="1871"/>
                    <a:pt x="448" y="1871"/>
                    <a:pt x="448" y="1871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9"/>
            <p:cNvSpPr/>
            <p:nvPr/>
          </p:nvSpPr>
          <p:spPr bwMode="auto">
            <a:xfrm>
              <a:off x="5972107" y="1928062"/>
              <a:ext cx="1543877" cy="3023539"/>
            </a:xfrm>
            <a:custGeom>
              <a:avLst/>
              <a:gdLst>
                <a:gd name="T0" fmla="*/ 448 w 1529"/>
                <a:gd name="T1" fmla="*/ 2239 h 2995"/>
                <a:gd name="T2" fmla="*/ 448 w 1529"/>
                <a:gd name="T3" fmla="*/ 2401 h 2995"/>
                <a:gd name="T4" fmla="*/ 721 w 1529"/>
                <a:gd name="T5" fmla="*/ 2674 h 2995"/>
                <a:gd name="T6" fmla="*/ 994 w 1529"/>
                <a:gd name="T7" fmla="*/ 2401 h 2995"/>
                <a:gd name="T8" fmla="*/ 994 w 1529"/>
                <a:gd name="T9" fmla="*/ 358 h 2995"/>
                <a:gd name="T10" fmla="*/ 765 w 1529"/>
                <a:gd name="T11" fmla="*/ 478 h 2995"/>
                <a:gd name="T12" fmla="*/ 765 w 1529"/>
                <a:gd name="T13" fmla="*/ 191 h 2995"/>
                <a:gd name="T14" fmla="*/ 1147 w 1529"/>
                <a:gd name="T15" fmla="*/ 0 h 2995"/>
                <a:gd name="T16" fmla="*/ 1529 w 1529"/>
                <a:gd name="T17" fmla="*/ 191 h 2995"/>
                <a:gd name="T18" fmla="*/ 1529 w 1529"/>
                <a:gd name="T19" fmla="*/ 478 h 2995"/>
                <a:gd name="T20" fmla="*/ 1303 w 1529"/>
                <a:gd name="T21" fmla="*/ 356 h 2995"/>
                <a:gd name="T22" fmla="*/ 1303 w 1529"/>
                <a:gd name="T23" fmla="*/ 2413 h 2995"/>
                <a:gd name="T24" fmla="*/ 721 w 1529"/>
                <a:gd name="T25" fmla="*/ 2995 h 2995"/>
                <a:gd name="T26" fmla="*/ 140 w 1529"/>
                <a:gd name="T27" fmla="*/ 2413 h 2995"/>
                <a:gd name="T28" fmla="*/ 140 w 1529"/>
                <a:gd name="T29" fmla="*/ 2239 h 2995"/>
                <a:gd name="T30" fmla="*/ 0 w 1529"/>
                <a:gd name="T31" fmla="*/ 2239 h 2995"/>
                <a:gd name="T32" fmla="*/ 0 w 1529"/>
                <a:gd name="T33" fmla="*/ 2193 h 2995"/>
                <a:gd name="T34" fmla="*/ 587 w 1529"/>
                <a:gd name="T35" fmla="*/ 2193 h 2995"/>
                <a:gd name="T36" fmla="*/ 587 w 1529"/>
                <a:gd name="T37" fmla="*/ 2239 h 2995"/>
                <a:gd name="T38" fmla="*/ 448 w 1529"/>
                <a:gd name="T39" fmla="*/ 2239 h 2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9" h="2995">
                  <a:moveTo>
                    <a:pt x="448" y="2239"/>
                  </a:moveTo>
                  <a:cubicBezTo>
                    <a:pt x="448" y="2401"/>
                    <a:pt x="448" y="2401"/>
                    <a:pt x="448" y="2401"/>
                  </a:cubicBezTo>
                  <a:cubicBezTo>
                    <a:pt x="448" y="2552"/>
                    <a:pt x="571" y="2674"/>
                    <a:pt x="721" y="2674"/>
                  </a:cubicBezTo>
                  <a:cubicBezTo>
                    <a:pt x="872" y="2674"/>
                    <a:pt x="994" y="2552"/>
                    <a:pt x="994" y="2401"/>
                  </a:cubicBezTo>
                  <a:cubicBezTo>
                    <a:pt x="994" y="358"/>
                    <a:pt x="994" y="358"/>
                    <a:pt x="994" y="358"/>
                  </a:cubicBezTo>
                  <a:cubicBezTo>
                    <a:pt x="765" y="478"/>
                    <a:pt x="765" y="478"/>
                    <a:pt x="765" y="478"/>
                  </a:cubicBezTo>
                  <a:cubicBezTo>
                    <a:pt x="765" y="191"/>
                    <a:pt x="765" y="191"/>
                    <a:pt x="765" y="191"/>
                  </a:cubicBezTo>
                  <a:cubicBezTo>
                    <a:pt x="1147" y="0"/>
                    <a:pt x="1147" y="0"/>
                    <a:pt x="1147" y="0"/>
                  </a:cubicBezTo>
                  <a:cubicBezTo>
                    <a:pt x="1529" y="191"/>
                    <a:pt x="1529" y="191"/>
                    <a:pt x="1529" y="191"/>
                  </a:cubicBezTo>
                  <a:cubicBezTo>
                    <a:pt x="1529" y="478"/>
                    <a:pt x="1529" y="478"/>
                    <a:pt x="1529" y="478"/>
                  </a:cubicBezTo>
                  <a:cubicBezTo>
                    <a:pt x="1445" y="436"/>
                    <a:pt x="1375" y="397"/>
                    <a:pt x="1303" y="356"/>
                  </a:cubicBezTo>
                  <a:cubicBezTo>
                    <a:pt x="1303" y="2413"/>
                    <a:pt x="1303" y="2413"/>
                    <a:pt x="1303" y="2413"/>
                  </a:cubicBezTo>
                  <a:cubicBezTo>
                    <a:pt x="1303" y="2733"/>
                    <a:pt x="1041" y="2995"/>
                    <a:pt x="721" y="2995"/>
                  </a:cubicBezTo>
                  <a:cubicBezTo>
                    <a:pt x="402" y="2995"/>
                    <a:pt x="140" y="2733"/>
                    <a:pt x="140" y="2413"/>
                  </a:cubicBezTo>
                  <a:cubicBezTo>
                    <a:pt x="140" y="2239"/>
                    <a:pt x="140" y="2239"/>
                    <a:pt x="140" y="2239"/>
                  </a:cubicBezTo>
                  <a:cubicBezTo>
                    <a:pt x="0" y="2239"/>
                    <a:pt x="0" y="2239"/>
                    <a:pt x="0" y="2239"/>
                  </a:cubicBezTo>
                  <a:cubicBezTo>
                    <a:pt x="0" y="2193"/>
                    <a:pt x="0" y="2193"/>
                    <a:pt x="0" y="2193"/>
                  </a:cubicBezTo>
                  <a:cubicBezTo>
                    <a:pt x="587" y="2193"/>
                    <a:pt x="587" y="2193"/>
                    <a:pt x="587" y="2193"/>
                  </a:cubicBezTo>
                  <a:cubicBezTo>
                    <a:pt x="587" y="2239"/>
                    <a:pt x="587" y="2239"/>
                    <a:pt x="587" y="2239"/>
                  </a:cubicBezTo>
                  <a:cubicBezTo>
                    <a:pt x="448" y="2239"/>
                    <a:pt x="448" y="2239"/>
                    <a:pt x="448" y="2239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30"/>
            <p:cNvSpPr/>
            <p:nvPr/>
          </p:nvSpPr>
          <p:spPr bwMode="auto">
            <a:xfrm>
              <a:off x="7477728" y="2247767"/>
              <a:ext cx="1542511" cy="2703834"/>
            </a:xfrm>
            <a:custGeom>
              <a:avLst/>
              <a:gdLst>
                <a:gd name="T0" fmla="*/ 448 w 1529"/>
                <a:gd name="T1" fmla="*/ 1923 h 2679"/>
                <a:gd name="T2" fmla="*/ 448 w 1529"/>
                <a:gd name="T3" fmla="*/ 2085 h 2679"/>
                <a:gd name="T4" fmla="*/ 721 w 1529"/>
                <a:gd name="T5" fmla="*/ 2358 h 2679"/>
                <a:gd name="T6" fmla="*/ 994 w 1529"/>
                <a:gd name="T7" fmla="*/ 2085 h 2679"/>
                <a:gd name="T8" fmla="*/ 994 w 1529"/>
                <a:gd name="T9" fmla="*/ 358 h 2679"/>
                <a:gd name="T10" fmla="*/ 765 w 1529"/>
                <a:gd name="T11" fmla="*/ 478 h 2679"/>
                <a:gd name="T12" fmla="*/ 765 w 1529"/>
                <a:gd name="T13" fmla="*/ 191 h 2679"/>
                <a:gd name="T14" fmla="*/ 1147 w 1529"/>
                <a:gd name="T15" fmla="*/ 0 h 2679"/>
                <a:gd name="T16" fmla="*/ 1529 w 1529"/>
                <a:gd name="T17" fmla="*/ 191 h 2679"/>
                <a:gd name="T18" fmla="*/ 1529 w 1529"/>
                <a:gd name="T19" fmla="*/ 478 h 2679"/>
                <a:gd name="T20" fmla="*/ 1303 w 1529"/>
                <a:gd name="T21" fmla="*/ 356 h 2679"/>
                <a:gd name="T22" fmla="*/ 1303 w 1529"/>
                <a:gd name="T23" fmla="*/ 2097 h 2679"/>
                <a:gd name="T24" fmla="*/ 721 w 1529"/>
                <a:gd name="T25" fmla="*/ 2679 h 2679"/>
                <a:gd name="T26" fmla="*/ 140 w 1529"/>
                <a:gd name="T27" fmla="*/ 2097 h 2679"/>
                <a:gd name="T28" fmla="*/ 140 w 1529"/>
                <a:gd name="T29" fmla="*/ 1923 h 2679"/>
                <a:gd name="T30" fmla="*/ 0 w 1529"/>
                <a:gd name="T31" fmla="*/ 1923 h 2679"/>
                <a:gd name="T32" fmla="*/ 0 w 1529"/>
                <a:gd name="T33" fmla="*/ 1877 h 2679"/>
                <a:gd name="T34" fmla="*/ 587 w 1529"/>
                <a:gd name="T35" fmla="*/ 1877 h 2679"/>
                <a:gd name="T36" fmla="*/ 587 w 1529"/>
                <a:gd name="T37" fmla="*/ 1923 h 2679"/>
                <a:gd name="T38" fmla="*/ 448 w 1529"/>
                <a:gd name="T39" fmla="*/ 1923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9" h="2679">
                  <a:moveTo>
                    <a:pt x="448" y="1923"/>
                  </a:moveTo>
                  <a:cubicBezTo>
                    <a:pt x="448" y="2085"/>
                    <a:pt x="448" y="2085"/>
                    <a:pt x="448" y="2085"/>
                  </a:cubicBezTo>
                  <a:cubicBezTo>
                    <a:pt x="448" y="2236"/>
                    <a:pt x="571" y="2358"/>
                    <a:pt x="721" y="2358"/>
                  </a:cubicBezTo>
                  <a:cubicBezTo>
                    <a:pt x="871" y="2358"/>
                    <a:pt x="994" y="2236"/>
                    <a:pt x="994" y="2085"/>
                  </a:cubicBezTo>
                  <a:cubicBezTo>
                    <a:pt x="994" y="358"/>
                    <a:pt x="994" y="358"/>
                    <a:pt x="994" y="358"/>
                  </a:cubicBezTo>
                  <a:cubicBezTo>
                    <a:pt x="765" y="478"/>
                    <a:pt x="765" y="478"/>
                    <a:pt x="765" y="478"/>
                  </a:cubicBezTo>
                  <a:cubicBezTo>
                    <a:pt x="765" y="191"/>
                    <a:pt x="765" y="191"/>
                    <a:pt x="765" y="191"/>
                  </a:cubicBezTo>
                  <a:cubicBezTo>
                    <a:pt x="1147" y="0"/>
                    <a:pt x="1147" y="0"/>
                    <a:pt x="1147" y="0"/>
                  </a:cubicBezTo>
                  <a:cubicBezTo>
                    <a:pt x="1529" y="191"/>
                    <a:pt x="1529" y="191"/>
                    <a:pt x="1529" y="191"/>
                  </a:cubicBezTo>
                  <a:cubicBezTo>
                    <a:pt x="1529" y="478"/>
                    <a:pt x="1529" y="478"/>
                    <a:pt x="1529" y="478"/>
                  </a:cubicBezTo>
                  <a:cubicBezTo>
                    <a:pt x="1444" y="436"/>
                    <a:pt x="1375" y="398"/>
                    <a:pt x="1303" y="356"/>
                  </a:cubicBezTo>
                  <a:cubicBezTo>
                    <a:pt x="1303" y="2097"/>
                    <a:pt x="1303" y="2097"/>
                    <a:pt x="1303" y="2097"/>
                  </a:cubicBezTo>
                  <a:cubicBezTo>
                    <a:pt x="1303" y="2417"/>
                    <a:pt x="1041" y="2679"/>
                    <a:pt x="721" y="2679"/>
                  </a:cubicBezTo>
                  <a:cubicBezTo>
                    <a:pt x="401" y="2679"/>
                    <a:pt x="140" y="2417"/>
                    <a:pt x="140" y="2097"/>
                  </a:cubicBezTo>
                  <a:cubicBezTo>
                    <a:pt x="140" y="1923"/>
                    <a:pt x="140" y="1923"/>
                    <a:pt x="140" y="1923"/>
                  </a:cubicBezTo>
                  <a:cubicBezTo>
                    <a:pt x="0" y="1923"/>
                    <a:pt x="0" y="1923"/>
                    <a:pt x="0" y="1923"/>
                  </a:cubicBezTo>
                  <a:cubicBezTo>
                    <a:pt x="0" y="1877"/>
                    <a:pt x="0" y="1877"/>
                    <a:pt x="0" y="1877"/>
                  </a:cubicBezTo>
                  <a:cubicBezTo>
                    <a:pt x="587" y="1877"/>
                    <a:pt x="587" y="1877"/>
                    <a:pt x="587" y="1877"/>
                  </a:cubicBezTo>
                  <a:cubicBezTo>
                    <a:pt x="587" y="1923"/>
                    <a:pt x="587" y="1923"/>
                    <a:pt x="587" y="1923"/>
                  </a:cubicBezTo>
                  <a:cubicBezTo>
                    <a:pt x="448" y="1923"/>
                    <a:pt x="448" y="1923"/>
                    <a:pt x="448" y="1923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31"/>
            <p:cNvSpPr/>
            <p:nvPr/>
          </p:nvSpPr>
          <p:spPr bwMode="auto">
            <a:xfrm>
              <a:off x="8995646" y="2553810"/>
              <a:ext cx="1542511" cy="2397791"/>
            </a:xfrm>
            <a:custGeom>
              <a:avLst/>
              <a:gdLst>
                <a:gd name="T0" fmla="*/ 448 w 1529"/>
                <a:gd name="T1" fmla="*/ 1620 h 2376"/>
                <a:gd name="T2" fmla="*/ 448 w 1529"/>
                <a:gd name="T3" fmla="*/ 1782 h 2376"/>
                <a:gd name="T4" fmla="*/ 721 w 1529"/>
                <a:gd name="T5" fmla="*/ 2055 h 2376"/>
                <a:gd name="T6" fmla="*/ 994 w 1529"/>
                <a:gd name="T7" fmla="*/ 1782 h 2376"/>
                <a:gd name="T8" fmla="*/ 994 w 1529"/>
                <a:gd name="T9" fmla="*/ 359 h 2376"/>
                <a:gd name="T10" fmla="*/ 765 w 1529"/>
                <a:gd name="T11" fmla="*/ 479 h 2376"/>
                <a:gd name="T12" fmla="*/ 765 w 1529"/>
                <a:gd name="T13" fmla="*/ 191 h 2376"/>
                <a:gd name="T14" fmla="*/ 1147 w 1529"/>
                <a:gd name="T15" fmla="*/ 0 h 2376"/>
                <a:gd name="T16" fmla="*/ 1529 w 1529"/>
                <a:gd name="T17" fmla="*/ 191 h 2376"/>
                <a:gd name="T18" fmla="*/ 1528 w 1529"/>
                <a:gd name="T19" fmla="*/ 479 h 2376"/>
                <a:gd name="T20" fmla="*/ 1302 w 1529"/>
                <a:gd name="T21" fmla="*/ 356 h 2376"/>
                <a:gd name="T22" fmla="*/ 1302 w 1529"/>
                <a:gd name="T23" fmla="*/ 1794 h 2376"/>
                <a:gd name="T24" fmla="*/ 721 w 1529"/>
                <a:gd name="T25" fmla="*/ 2376 h 2376"/>
                <a:gd name="T26" fmla="*/ 139 w 1529"/>
                <a:gd name="T27" fmla="*/ 1794 h 2376"/>
                <a:gd name="T28" fmla="*/ 139 w 1529"/>
                <a:gd name="T29" fmla="*/ 1620 h 2376"/>
                <a:gd name="T30" fmla="*/ 0 w 1529"/>
                <a:gd name="T31" fmla="*/ 1620 h 2376"/>
                <a:gd name="T32" fmla="*/ 0 w 1529"/>
                <a:gd name="T33" fmla="*/ 1574 h 2376"/>
                <a:gd name="T34" fmla="*/ 587 w 1529"/>
                <a:gd name="T35" fmla="*/ 1574 h 2376"/>
                <a:gd name="T36" fmla="*/ 587 w 1529"/>
                <a:gd name="T37" fmla="*/ 1620 h 2376"/>
                <a:gd name="T38" fmla="*/ 448 w 1529"/>
                <a:gd name="T39" fmla="*/ 1620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9" h="2376">
                  <a:moveTo>
                    <a:pt x="448" y="1620"/>
                  </a:moveTo>
                  <a:cubicBezTo>
                    <a:pt x="448" y="1782"/>
                    <a:pt x="448" y="1782"/>
                    <a:pt x="448" y="1782"/>
                  </a:cubicBezTo>
                  <a:cubicBezTo>
                    <a:pt x="448" y="1933"/>
                    <a:pt x="571" y="2055"/>
                    <a:pt x="721" y="2055"/>
                  </a:cubicBezTo>
                  <a:cubicBezTo>
                    <a:pt x="871" y="2055"/>
                    <a:pt x="994" y="1933"/>
                    <a:pt x="994" y="1782"/>
                  </a:cubicBezTo>
                  <a:cubicBezTo>
                    <a:pt x="994" y="359"/>
                    <a:pt x="994" y="359"/>
                    <a:pt x="994" y="359"/>
                  </a:cubicBezTo>
                  <a:cubicBezTo>
                    <a:pt x="765" y="479"/>
                    <a:pt x="765" y="479"/>
                    <a:pt x="765" y="479"/>
                  </a:cubicBezTo>
                  <a:cubicBezTo>
                    <a:pt x="765" y="191"/>
                    <a:pt x="765" y="191"/>
                    <a:pt x="765" y="191"/>
                  </a:cubicBezTo>
                  <a:cubicBezTo>
                    <a:pt x="1147" y="0"/>
                    <a:pt x="1147" y="0"/>
                    <a:pt x="1147" y="0"/>
                  </a:cubicBezTo>
                  <a:cubicBezTo>
                    <a:pt x="1529" y="191"/>
                    <a:pt x="1529" y="191"/>
                    <a:pt x="1529" y="191"/>
                  </a:cubicBezTo>
                  <a:cubicBezTo>
                    <a:pt x="1528" y="479"/>
                    <a:pt x="1528" y="479"/>
                    <a:pt x="1528" y="479"/>
                  </a:cubicBezTo>
                  <a:cubicBezTo>
                    <a:pt x="1444" y="436"/>
                    <a:pt x="1374" y="398"/>
                    <a:pt x="1302" y="356"/>
                  </a:cubicBezTo>
                  <a:cubicBezTo>
                    <a:pt x="1302" y="1794"/>
                    <a:pt x="1302" y="1794"/>
                    <a:pt x="1302" y="1794"/>
                  </a:cubicBezTo>
                  <a:cubicBezTo>
                    <a:pt x="1302" y="2114"/>
                    <a:pt x="1041" y="2376"/>
                    <a:pt x="721" y="2376"/>
                  </a:cubicBezTo>
                  <a:cubicBezTo>
                    <a:pt x="401" y="2376"/>
                    <a:pt x="139" y="2114"/>
                    <a:pt x="139" y="1794"/>
                  </a:cubicBezTo>
                  <a:cubicBezTo>
                    <a:pt x="139" y="1620"/>
                    <a:pt x="139" y="1620"/>
                    <a:pt x="139" y="1620"/>
                  </a:cubicBezTo>
                  <a:cubicBezTo>
                    <a:pt x="0" y="1620"/>
                    <a:pt x="0" y="1620"/>
                    <a:pt x="0" y="1620"/>
                  </a:cubicBezTo>
                  <a:cubicBezTo>
                    <a:pt x="0" y="1574"/>
                    <a:pt x="0" y="1574"/>
                    <a:pt x="0" y="1574"/>
                  </a:cubicBezTo>
                  <a:cubicBezTo>
                    <a:pt x="587" y="1574"/>
                    <a:pt x="587" y="1574"/>
                    <a:pt x="587" y="1574"/>
                  </a:cubicBezTo>
                  <a:cubicBezTo>
                    <a:pt x="587" y="1620"/>
                    <a:pt x="587" y="1620"/>
                    <a:pt x="587" y="1620"/>
                  </a:cubicBezTo>
                  <a:cubicBezTo>
                    <a:pt x="448" y="1620"/>
                    <a:pt x="448" y="1620"/>
                    <a:pt x="448" y="162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2"/>
            <p:cNvSpPr/>
            <p:nvPr/>
          </p:nvSpPr>
          <p:spPr bwMode="auto">
            <a:xfrm>
              <a:off x="10520395" y="2944561"/>
              <a:ext cx="1542511" cy="2007040"/>
            </a:xfrm>
            <a:custGeom>
              <a:avLst/>
              <a:gdLst>
                <a:gd name="T0" fmla="*/ 448 w 1529"/>
                <a:gd name="T1" fmla="*/ 1232 h 1988"/>
                <a:gd name="T2" fmla="*/ 448 w 1529"/>
                <a:gd name="T3" fmla="*/ 1394 h 1988"/>
                <a:gd name="T4" fmla="*/ 721 w 1529"/>
                <a:gd name="T5" fmla="*/ 1667 h 1988"/>
                <a:gd name="T6" fmla="*/ 994 w 1529"/>
                <a:gd name="T7" fmla="*/ 1394 h 1988"/>
                <a:gd name="T8" fmla="*/ 994 w 1529"/>
                <a:gd name="T9" fmla="*/ 358 h 1988"/>
                <a:gd name="T10" fmla="*/ 765 w 1529"/>
                <a:gd name="T11" fmla="*/ 478 h 1988"/>
                <a:gd name="T12" fmla="*/ 765 w 1529"/>
                <a:gd name="T13" fmla="*/ 191 h 1988"/>
                <a:gd name="T14" fmla="*/ 1147 w 1529"/>
                <a:gd name="T15" fmla="*/ 0 h 1988"/>
                <a:gd name="T16" fmla="*/ 1529 w 1529"/>
                <a:gd name="T17" fmla="*/ 191 h 1988"/>
                <a:gd name="T18" fmla="*/ 1529 w 1529"/>
                <a:gd name="T19" fmla="*/ 478 h 1988"/>
                <a:gd name="T20" fmla="*/ 1302 w 1529"/>
                <a:gd name="T21" fmla="*/ 355 h 1988"/>
                <a:gd name="T22" fmla="*/ 1302 w 1529"/>
                <a:gd name="T23" fmla="*/ 1406 h 1988"/>
                <a:gd name="T24" fmla="*/ 721 w 1529"/>
                <a:gd name="T25" fmla="*/ 1988 h 1988"/>
                <a:gd name="T26" fmla="*/ 140 w 1529"/>
                <a:gd name="T27" fmla="*/ 1406 h 1988"/>
                <a:gd name="T28" fmla="*/ 140 w 1529"/>
                <a:gd name="T29" fmla="*/ 1232 h 1988"/>
                <a:gd name="T30" fmla="*/ 0 w 1529"/>
                <a:gd name="T31" fmla="*/ 1232 h 1988"/>
                <a:gd name="T32" fmla="*/ 0 w 1529"/>
                <a:gd name="T33" fmla="*/ 1186 h 1988"/>
                <a:gd name="T34" fmla="*/ 587 w 1529"/>
                <a:gd name="T35" fmla="*/ 1186 h 1988"/>
                <a:gd name="T36" fmla="*/ 587 w 1529"/>
                <a:gd name="T37" fmla="*/ 1232 h 1988"/>
                <a:gd name="T38" fmla="*/ 448 w 1529"/>
                <a:gd name="T39" fmla="*/ 1232 h 1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9" h="1988">
                  <a:moveTo>
                    <a:pt x="448" y="1232"/>
                  </a:moveTo>
                  <a:cubicBezTo>
                    <a:pt x="448" y="1394"/>
                    <a:pt x="448" y="1394"/>
                    <a:pt x="448" y="1394"/>
                  </a:cubicBezTo>
                  <a:cubicBezTo>
                    <a:pt x="448" y="1545"/>
                    <a:pt x="571" y="1667"/>
                    <a:pt x="721" y="1667"/>
                  </a:cubicBezTo>
                  <a:cubicBezTo>
                    <a:pt x="871" y="1667"/>
                    <a:pt x="994" y="1545"/>
                    <a:pt x="994" y="1394"/>
                  </a:cubicBezTo>
                  <a:cubicBezTo>
                    <a:pt x="994" y="358"/>
                    <a:pt x="994" y="358"/>
                    <a:pt x="994" y="358"/>
                  </a:cubicBezTo>
                  <a:cubicBezTo>
                    <a:pt x="765" y="478"/>
                    <a:pt x="765" y="478"/>
                    <a:pt x="765" y="478"/>
                  </a:cubicBezTo>
                  <a:cubicBezTo>
                    <a:pt x="765" y="191"/>
                    <a:pt x="765" y="191"/>
                    <a:pt x="765" y="191"/>
                  </a:cubicBezTo>
                  <a:cubicBezTo>
                    <a:pt x="1147" y="0"/>
                    <a:pt x="1147" y="0"/>
                    <a:pt x="1147" y="0"/>
                  </a:cubicBezTo>
                  <a:cubicBezTo>
                    <a:pt x="1529" y="191"/>
                    <a:pt x="1529" y="191"/>
                    <a:pt x="1529" y="191"/>
                  </a:cubicBezTo>
                  <a:cubicBezTo>
                    <a:pt x="1529" y="478"/>
                    <a:pt x="1529" y="478"/>
                    <a:pt x="1529" y="478"/>
                  </a:cubicBezTo>
                  <a:cubicBezTo>
                    <a:pt x="1444" y="436"/>
                    <a:pt x="1375" y="397"/>
                    <a:pt x="1302" y="355"/>
                  </a:cubicBezTo>
                  <a:cubicBezTo>
                    <a:pt x="1302" y="1406"/>
                    <a:pt x="1302" y="1406"/>
                    <a:pt x="1302" y="1406"/>
                  </a:cubicBezTo>
                  <a:cubicBezTo>
                    <a:pt x="1302" y="1726"/>
                    <a:pt x="1041" y="1988"/>
                    <a:pt x="721" y="1988"/>
                  </a:cubicBezTo>
                  <a:cubicBezTo>
                    <a:pt x="401" y="1988"/>
                    <a:pt x="140" y="1726"/>
                    <a:pt x="140" y="1406"/>
                  </a:cubicBezTo>
                  <a:cubicBezTo>
                    <a:pt x="140" y="1232"/>
                    <a:pt x="140" y="1232"/>
                    <a:pt x="140" y="1232"/>
                  </a:cubicBezTo>
                  <a:cubicBezTo>
                    <a:pt x="0" y="1232"/>
                    <a:pt x="0" y="1232"/>
                    <a:pt x="0" y="1232"/>
                  </a:cubicBezTo>
                  <a:cubicBezTo>
                    <a:pt x="0" y="1186"/>
                    <a:pt x="0" y="1186"/>
                    <a:pt x="0" y="1186"/>
                  </a:cubicBezTo>
                  <a:cubicBezTo>
                    <a:pt x="587" y="1186"/>
                    <a:pt x="587" y="1186"/>
                    <a:pt x="587" y="1186"/>
                  </a:cubicBezTo>
                  <a:cubicBezTo>
                    <a:pt x="587" y="1232"/>
                    <a:pt x="587" y="1232"/>
                    <a:pt x="587" y="1232"/>
                  </a:cubicBezTo>
                  <a:cubicBezTo>
                    <a:pt x="448" y="1232"/>
                    <a:pt x="448" y="1232"/>
                    <a:pt x="448" y="123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3"/>
            <p:cNvSpPr/>
            <p:nvPr/>
          </p:nvSpPr>
          <p:spPr bwMode="auto">
            <a:xfrm>
              <a:off x="4728808" y="3910509"/>
              <a:ext cx="16395" cy="27325"/>
            </a:xfrm>
            <a:custGeom>
              <a:avLst/>
              <a:gdLst>
                <a:gd name="T0" fmla="*/ 0 w 17"/>
                <a:gd name="T1" fmla="*/ 14 h 28"/>
                <a:gd name="T2" fmla="*/ 17 w 17"/>
                <a:gd name="T3" fmla="*/ 28 h 28"/>
                <a:gd name="T4" fmla="*/ 17 w 17"/>
                <a:gd name="T5" fmla="*/ 0 h 28"/>
                <a:gd name="T6" fmla="*/ 5 w 17"/>
                <a:gd name="T7" fmla="*/ 4 h 28"/>
                <a:gd name="T8" fmla="*/ 0 w 17"/>
                <a:gd name="T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8">
                  <a:moveTo>
                    <a:pt x="0" y="14"/>
                  </a:moveTo>
                  <a:cubicBezTo>
                    <a:pt x="0" y="22"/>
                    <a:pt x="6" y="27"/>
                    <a:pt x="17" y="2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4"/>
                  </a:cubicBezTo>
                  <a:cubicBezTo>
                    <a:pt x="2" y="6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4"/>
            <p:cNvSpPr/>
            <p:nvPr/>
          </p:nvSpPr>
          <p:spPr bwMode="auto">
            <a:xfrm>
              <a:off x="4757500" y="3961061"/>
              <a:ext cx="17762" cy="30058"/>
            </a:xfrm>
            <a:custGeom>
              <a:avLst/>
              <a:gdLst>
                <a:gd name="T0" fmla="*/ 0 w 18"/>
                <a:gd name="T1" fmla="*/ 0 h 31"/>
                <a:gd name="T2" fmla="*/ 0 w 18"/>
                <a:gd name="T3" fmla="*/ 31 h 31"/>
                <a:gd name="T4" fmla="*/ 13 w 18"/>
                <a:gd name="T5" fmla="*/ 27 h 31"/>
                <a:gd name="T6" fmla="*/ 18 w 18"/>
                <a:gd name="T7" fmla="*/ 15 h 31"/>
                <a:gd name="T8" fmla="*/ 0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" y="31"/>
                    <a:pt x="9" y="30"/>
                    <a:pt x="13" y="27"/>
                  </a:cubicBezTo>
                  <a:cubicBezTo>
                    <a:pt x="16" y="24"/>
                    <a:pt x="18" y="20"/>
                    <a:pt x="18" y="15"/>
                  </a:cubicBezTo>
                  <a:cubicBezTo>
                    <a:pt x="18" y="7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5"/>
            <p:cNvSpPr/>
            <p:nvPr/>
          </p:nvSpPr>
          <p:spPr bwMode="auto">
            <a:xfrm>
              <a:off x="4679623" y="3727430"/>
              <a:ext cx="148923" cy="66947"/>
            </a:xfrm>
            <a:custGeom>
              <a:avLst/>
              <a:gdLst>
                <a:gd name="T0" fmla="*/ 106 w 147"/>
                <a:gd name="T1" fmla="*/ 65 h 66"/>
                <a:gd name="T2" fmla="*/ 107 w 147"/>
                <a:gd name="T3" fmla="*/ 65 h 66"/>
                <a:gd name="T4" fmla="*/ 130 w 147"/>
                <a:gd name="T5" fmla="*/ 30 h 66"/>
                <a:gd name="T6" fmla="*/ 72 w 147"/>
                <a:gd name="T7" fmla="*/ 0 h 66"/>
                <a:gd name="T8" fmla="*/ 15 w 147"/>
                <a:gd name="T9" fmla="*/ 30 h 66"/>
                <a:gd name="T10" fmla="*/ 37 w 147"/>
                <a:gd name="T11" fmla="*/ 66 h 66"/>
                <a:gd name="T12" fmla="*/ 40 w 147"/>
                <a:gd name="T13" fmla="*/ 65 h 66"/>
                <a:gd name="T14" fmla="*/ 106 w 147"/>
                <a:gd name="T15" fmla="*/ 6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66">
                  <a:moveTo>
                    <a:pt x="106" y="65"/>
                  </a:moveTo>
                  <a:cubicBezTo>
                    <a:pt x="106" y="65"/>
                    <a:pt x="107" y="65"/>
                    <a:pt x="107" y="65"/>
                  </a:cubicBezTo>
                  <a:cubicBezTo>
                    <a:pt x="114" y="56"/>
                    <a:pt x="121" y="45"/>
                    <a:pt x="130" y="30"/>
                  </a:cubicBezTo>
                  <a:cubicBezTo>
                    <a:pt x="147" y="0"/>
                    <a:pt x="104" y="0"/>
                    <a:pt x="72" y="0"/>
                  </a:cubicBezTo>
                  <a:cubicBezTo>
                    <a:pt x="41" y="0"/>
                    <a:pt x="0" y="0"/>
                    <a:pt x="15" y="30"/>
                  </a:cubicBezTo>
                  <a:cubicBezTo>
                    <a:pt x="22" y="44"/>
                    <a:pt x="30" y="56"/>
                    <a:pt x="37" y="66"/>
                  </a:cubicBezTo>
                  <a:cubicBezTo>
                    <a:pt x="38" y="65"/>
                    <a:pt x="39" y="65"/>
                    <a:pt x="40" y="65"/>
                  </a:cubicBezTo>
                  <a:cubicBezTo>
                    <a:pt x="106" y="65"/>
                    <a:pt x="106" y="65"/>
                    <a:pt x="106" y="65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36"/>
            <p:cNvSpPr>
              <a:spLocks noEditPoints="1"/>
            </p:cNvSpPr>
            <p:nvPr/>
          </p:nvSpPr>
          <p:spPr bwMode="auto">
            <a:xfrm>
              <a:off x="4620874" y="3810772"/>
              <a:ext cx="263689" cy="266422"/>
            </a:xfrm>
            <a:custGeom>
              <a:avLst/>
              <a:gdLst>
                <a:gd name="T0" fmla="*/ 162 w 261"/>
                <a:gd name="T1" fmla="*/ 184 h 263"/>
                <a:gd name="T2" fmla="*/ 135 w 261"/>
                <a:gd name="T3" fmla="*/ 194 h 263"/>
                <a:gd name="T4" fmla="*/ 135 w 261"/>
                <a:gd name="T5" fmla="*/ 210 h 263"/>
                <a:gd name="T6" fmla="*/ 123 w 261"/>
                <a:gd name="T7" fmla="*/ 210 h 263"/>
                <a:gd name="T8" fmla="*/ 123 w 261"/>
                <a:gd name="T9" fmla="*/ 194 h 263"/>
                <a:gd name="T10" fmla="*/ 84 w 261"/>
                <a:gd name="T11" fmla="*/ 165 h 263"/>
                <a:gd name="T12" fmla="*/ 102 w 261"/>
                <a:gd name="T13" fmla="*/ 160 h 263"/>
                <a:gd name="T14" fmla="*/ 123 w 261"/>
                <a:gd name="T15" fmla="*/ 179 h 263"/>
                <a:gd name="T16" fmla="*/ 123 w 261"/>
                <a:gd name="T17" fmla="*/ 147 h 263"/>
                <a:gd name="T18" fmla="*/ 95 w 261"/>
                <a:gd name="T19" fmla="*/ 134 h 263"/>
                <a:gd name="T20" fmla="*/ 88 w 261"/>
                <a:gd name="T21" fmla="*/ 115 h 263"/>
                <a:gd name="T22" fmla="*/ 123 w 261"/>
                <a:gd name="T23" fmla="*/ 83 h 263"/>
                <a:gd name="T24" fmla="*/ 123 w 261"/>
                <a:gd name="T25" fmla="*/ 71 h 263"/>
                <a:gd name="T26" fmla="*/ 135 w 261"/>
                <a:gd name="T27" fmla="*/ 71 h 263"/>
                <a:gd name="T28" fmla="*/ 135 w 261"/>
                <a:gd name="T29" fmla="*/ 83 h 263"/>
                <a:gd name="T30" fmla="*/ 167 w 261"/>
                <a:gd name="T31" fmla="*/ 108 h 263"/>
                <a:gd name="T32" fmla="*/ 150 w 261"/>
                <a:gd name="T33" fmla="*/ 112 h 263"/>
                <a:gd name="T34" fmla="*/ 135 w 261"/>
                <a:gd name="T35" fmla="*/ 98 h 263"/>
                <a:gd name="T36" fmla="*/ 135 w 261"/>
                <a:gd name="T37" fmla="*/ 127 h 263"/>
                <a:gd name="T38" fmla="*/ 156 w 261"/>
                <a:gd name="T39" fmla="*/ 134 h 263"/>
                <a:gd name="T40" fmla="*/ 167 w 261"/>
                <a:gd name="T41" fmla="*/ 144 h 263"/>
                <a:gd name="T42" fmla="*/ 171 w 261"/>
                <a:gd name="T43" fmla="*/ 161 h 263"/>
                <a:gd name="T44" fmla="*/ 162 w 261"/>
                <a:gd name="T45" fmla="*/ 184 h 263"/>
                <a:gd name="T46" fmla="*/ 172 w 261"/>
                <a:gd name="T47" fmla="*/ 2 h 263"/>
                <a:gd name="T48" fmla="*/ 164 w 261"/>
                <a:gd name="T49" fmla="*/ 11 h 263"/>
                <a:gd name="T50" fmla="*/ 98 w 261"/>
                <a:gd name="T51" fmla="*/ 11 h 263"/>
                <a:gd name="T52" fmla="*/ 89 w 261"/>
                <a:gd name="T53" fmla="*/ 0 h 263"/>
                <a:gd name="T54" fmla="*/ 0 w 261"/>
                <a:gd name="T55" fmla="*/ 166 h 263"/>
                <a:gd name="T56" fmla="*/ 130 w 261"/>
                <a:gd name="T57" fmla="*/ 263 h 263"/>
                <a:gd name="T58" fmla="*/ 261 w 261"/>
                <a:gd name="T59" fmla="*/ 166 h 263"/>
                <a:gd name="T60" fmla="*/ 172 w 261"/>
                <a:gd name="T61" fmla="*/ 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1" h="263">
                  <a:moveTo>
                    <a:pt x="162" y="184"/>
                  </a:moveTo>
                  <a:cubicBezTo>
                    <a:pt x="155" y="190"/>
                    <a:pt x="146" y="193"/>
                    <a:pt x="135" y="194"/>
                  </a:cubicBezTo>
                  <a:cubicBezTo>
                    <a:pt x="135" y="210"/>
                    <a:pt x="135" y="210"/>
                    <a:pt x="135" y="210"/>
                  </a:cubicBezTo>
                  <a:cubicBezTo>
                    <a:pt x="123" y="210"/>
                    <a:pt x="123" y="210"/>
                    <a:pt x="123" y="210"/>
                  </a:cubicBezTo>
                  <a:cubicBezTo>
                    <a:pt x="123" y="194"/>
                    <a:pt x="123" y="194"/>
                    <a:pt x="123" y="194"/>
                  </a:cubicBezTo>
                  <a:cubicBezTo>
                    <a:pt x="103" y="193"/>
                    <a:pt x="90" y="183"/>
                    <a:pt x="84" y="165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5" y="172"/>
                    <a:pt x="112" y="178"/>
                    <a:pt x="123" y="17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09" y="143"/>
                    <a:pt x="99" y="139"/>
                    <a:pt x="95" y="134"/>
                  </a:cubicBezTo>
                  <a:cubicBezTo>
                    <a:pt x="90" y="129"/>
                    <a:pt x="88" y="122"/>
                    <a:pt x="88" y="115"/>
                  </a:cubicBezTo>
                  <a:cubicBezTo>
                    <a:pt x="88" y="97"/>
                    <a:pt x="100" y="86"/>
                    <a:pt x="123" y="83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35" y="71"/>
                    <a:pt x="135" y="71"/>
                    <a:pt x="135" y="71"/>
                  </a:cubicBezTo>
                  <a:cubicBezTo>
                    <a:pt x="135" y="83"/>
                    <a:pt x="135" y="83"/>
                    <a:pt x="135" y="83"/>
                  </a:cubicBezTo>
                  <a:cubicBezTo>
                    <a:pt x="152" y="85"/>
                    <a:pt x="163" y="94"/>
                    <a:pt x="167" y="108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47" y="104"/>
                    <a:pt x="142" y="99"/>
                    <a:pt x="135" y="98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45" y="130"/>
                    <a:pt x="153" y="133"/>
                    <a:pt x="156" y="134"/>
                  </a:cubicBezTo>
                  <a:cubicBezTo>
                    <a:pt x="160" y="136"/>
                    <a:pt x="164" y="139"/>
                    <a:pt x="167" y="144"/>
                  </a:cubicBezTo>
                  <a:cubicBezTo>
                    <a:pt x="170" y="149"/>
                    <a:pt x="171" y="154"/>
                    <a:pt x="171" y="161"/>
                  </a:cubicBezTo>
                  <a:cubicBezTo>
                    <a:pt x="171" y="170"/>
                    <a:pt x="168" y="178"/>
                    <a:pt x="162" y="184"/>
                  </a:cubicBezTo>
                  <a:close/>
                  <a:moveTo>
                    <a:pt x="172" y="2"/>
                  </a:moveTo>
                  <a:cubicBezTo>
                    <a:pt x="171" y="8"/>
                    <a:pt x="168" y="11"/>
                    <a:pt x="164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3" y="11"/>
                    <a:pt x="90" y="6"/>
                    <a:pt x="89" y="0"/>
                  </a:cubicBezTo>
                  <a:cubicBezTo>
                    <a:pt x="40" y="29"/>
                    <a:pt x="0" y="105"/>
                    <a:pt x="0" y="166"/>
                  </a:cubicBezTo>
                  <a:cubicBezTo>
                    <a:pt x="0" y="242"/>
                    <a:pt x="58" y="263"/>
                    <a:pt x="130" y="263"/>
                  </a:cubicBezTo>
                  <a:cubicBezTo>
                    <a:pt x="202" y="263"/>
                    <a:pt x="261" y="242"/>
                    <a:pt x="261" y="166"/>
                  </a:cubicBezTo>
                  <a:cubicBezTo>
                    <a:pt x="261" y="107"/>
                    <a:pt x="218" y="33"/>
                    <a:pt x="172" y="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7"/>
            <p:cNvSpPr/>
            <p:nvPr/>
          </p:nvSpPr>
          <p:spPr bwMode="auto">
            <a:xfrm>
              <a:off x="6257657" y="3667315"/>
              <a:ext cx="12297" cy="45087"/>
            </a:xfrm>
            <a:custGeom>
              <a:avLst/>
              <a:gdLst>
                <a:gd name="T0" fmla="*/ 12 w 12"/>
                <a:gd name="T1" fmla="*/ 39 h 44"/>
                <a:gd name="T2" fmla="*/ 6 w 12"/>
                <a:gd name="T3" fmla="*/ 44 h 44"/>
                <a:gd name="T4" fmla="*/ 6 w 12"/>
                <a:gd name="T5" fmla="*/ 44 h 44"/>
                <a:gd name="T6" fmla="*/ 0 w 12"/>
                <a:gd name="T7" fmla="*/ 39 h 44"/>
                <a:gd name="T8" fmla="*/ 0 w 12"/>
                <a:gd name="T9" fmla="*/ 5 h 44"/>
                <a:gd name="T10" fmla="*/ 6 w 12"/>
                <a:gd name="T11" fmla="*/ 0 h 44"/>
                <a:gd name="T12" fmla="*/ 6 w 12"/>
                <a:gd name="T13" fmla="*/ 0 h 44"/>
                <a:gd name="T14" fmla="*/ 12 w 12"/>
                <a:gd name="T15" fmla="*/ 5 h 44"/>
                <a:gd name="T16" fmla="*/ 12 w 12"/>
                <a:gd name="T1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4">
                  <a:moveTo>
                    <a:pt x="12" y="39"/>
                  </a:moveTo>
                  <a:cubicBezTo>
                    <a:pt x="12" y="42"/>
                    <a:pt x="9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5"/>
                  </a:cubicBezTo>
                  <a:cubicBezTo>
                    <a:pt x="12" y="39"/>
                    <a:pt x="12" y="39"/>
                    <a:pt x="12" y="39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8"/>
            <p:cNvSpPr/>
            <p:nvPr/>
          </p:nvSpPr>
          <p:spPr bwMode="auto">
            <a:xfrm>
              <a:off x="6112833" y="3735628"/>
              <a:ext cx="36890" cy="35523"/>
            </a:xfrm>
            <a:custGeom>
              <a:avLst/>
              <a:gdLst>
                <a:gd name="T0" fmla="*/ 35 w 37"/>
                <a:gd name="T1" fmla="*/ 25 h 35"/>
                <a:gd name="T2" fmla="*/ 34 w 37"/>
                <a:gd name="T3" fmla="*/ 32 h 35"/>
                <a:gd name="T4" fmla="*/ 34 w 37"/>
                <a:gd name="T5" fmla="*/ 32 h 35"/>
                <a:gd name="T6" fmla="*/ 27 w 37"/>
                <a:gd name="T7" fmla="*/ 33 h 35"/>
                <a:gd name="T8" fmla="*/ 2 w 37"/>
                <a:gd name="T9" fmla="*/ 10 h 35"/>
                <a:gd name="T10" fmla="*/ 2 w 37"/>
                <a:gd name="T11" fmla="*/ 3 h 35"/>
                <a:gd name="T12" fmla="*/ 2 w 37"/>
                <a:gd name="T13" fmla="*/ 3 h 35"/>
                <a:gd name="T14" fmla="*/ 9 w 37"/>
                <a:gd name="T15" fmla="*/ 2 h 35"/>
                <a:gd name="T16" fmla="*/ 35 w 37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5">
                  <a:moveTo>
                    <a:pt x="35" y="25"/>
                  </a:moveTo>
                  <a:cubicBezTo>
                    <a:pt x="37" y="26"/>
                    <a:pt x="37" y="30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2" y="34"/>
                    <a:pt x="29" y="35"/>
                    <a:pt x="27" y="3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35" y="25"/>
                    <a:pt x="35" y="25"/>
                    <a:pt x="35" y="25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9"/>
            <p:cNvSpPr/>
            <p:nvPr/>
          </p:nvSpPr>
          <p:spPr bwMode="auto">
            <a:xfrm>
              <a:off x="6067746" y="3885917"/>
              <a:ext cx="45087" cy="15029"/>
            </a:xfrm>
            <a:custGeom>
              <a:avLst/>
              <a:gdLst>
                <a:gd name="T0" fmla="*/ 39 w 45"/>
                <a:gd name="T1" fmla="*/ 0 h 15"/>
                <a:gd name="T2" fmla="*/ 44 w 45"/>
                <a:gd name="T3" fmla="*/ 5 h 15"/>
                <a:gd name="T4" fmla="*/ 44 w 45"/>
                <a:gd name="T5" fmla="*/ 5 h 15"/>
                <a:gd name="T6" fmla="*/ 40 w 45"/>
                <a:gd name="T7" fmla="*/ 11 h 15"/>
                <a:gd name="T8" fmla="*/ 6 w 45"/>
                <a:gd name="T9" fmla="*/ 15 h 15"/>
                <a:gd name="T10" fmla="*/ 1 w 45"/>
                <a:gd name="T11" fmla="*/ 10 h 15"/>
                <a:gd name="T12" fmla="*/ 1 w 45"/>
                <a:gd name="T13" fmla="*/ 10 h 15"/>
                <a:gd name="T14" fmla="*/ 5 w 45"/>
                <a:gd name="T15" fmla="*/ 4 h 15"/>
                <a:gd name="T16" fmla="*/ 39 w 45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5">
                  <a:moveTo>
                    <a:pt x="39" y="0"/>
                  </a:moveTo>
                  <a:cubicBezTo>
                    <a:pt x="41" y="0"/>
                    <a:pt x="44" y="2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8"/>
                    <a:pt x="43" y="11"/>
                    <a:pt x="40" y="1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3" y="15"/>
                    <a:pt x="1" y="13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2" y="4"/>
                    <a:pt x="5" y="4"/>
                  </a:cubicBezTo>
                  <a:cubicBezTo>
                    <a:pt x="39" y="0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40"/>
            <p:cNvSpPr/>
            <p:nvPr/>
          </p:nvSpPr>
          <p:spPr bwMode="auto">
            <a:xfrm>
              <a:off x="6424341" y="3874987"/>
              <a:ext cx="46453" cy="16395"/>
            </a:xfrm>
            <a:custGeom>
              <a:avLst/>
              <a:gdLst>
                <a:gd name="T0" fmla="*/ 5 w 45"/>
                <a:gd name="T1" fmla="*/ 12 h 16"/>
                <a:gd name="T2" fmla="*/ 1 w 45"/>
                <a:gd name="T3" fmla="*/ 6 h 16"/>
                <a:gd name="T4" fmla="*/ 1 w 45"/>
                <a:gd name="T5" fmla="*/ 6 h 16"/>
                <a:gd name="T6" fmla="*/ 6 w 45"/>
                <a:gd name="T7" fmla="*/ 1 h 16"/>
                <a:gd name="T8" fmla="*/ 40 w 45"/>
                <a:gd name="T9" fmla="*/ 4 h 16"/>
                <a:gd name="T10" fmla="*/ 44 w 45"/>
                <a:gd name="T11" fmla="*/ 11 h 16"/>
                <a:gd name="T12" fmla="*/ 44 w 45"/>
                <a:gd name="T13" fmla="*/ 11 h 16"/>
                <a:gd name="T14" fmla="*/ 39 w 45"/>
                <a:gd name="T15" fmla="*/ 16 h 16"/>
                <a:gd name="T16" fmla="*/ 5 w 45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6">
                  <a:moveTo>
                    <a:pt x="5" y="12"/>
                  </a:moveTo>
                  <a:cubicBezTo>
                    <a:pt x="2" y="12"/>
                    <a:pt x="0" y="9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1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3" y="5"/>
                    <a:pt x="45" y="7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4"/>
                    <a:pt x="42" y="16"/>
                    <a:pt x="39" y="16"/>
                  </a:cubicBezTo>
                  <a:cubicBezTo>
                    <a:pt x="5" y="12"/>
                    <a:pt x="5" y="12"/>
                    <a:pt x="5" y="1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41"/>
            <p:cNvSpPr/>
            <p:nvPr/>
          </p:nvSpPr>
          <p:spPr bwMode="auto">
            <a:xfrm>
              <a:off x="6379253" y="3727430"/>
              <a:ext cx="36890" cy="35523"/>
            </a:xfrm>
            <a:custGeom>
              <a:avLst/>
              <a:gdLst>
                <a:gd name="T0" fmla="*/ 10 w 37"/>
                <a:gd name="T1" fmla="*/ 34 h 35"/>
                <a:gd name="T2" fmla="*/ 2 w 37"/>
                <a:gd name="T3" fmla="*/ 33 h 35"/>
                <a:gd name="T4" fmla="*/ 2 w 37"/>
                <a:gd name="T5" fmla="*/ 33 h 35"/>
                <a:gd name="T6" fmla="*/ 2 w 37"/>
                <a:gd name="T7" fmla="*/ 25 h 35"/>
                <a:gd name="T8" fmla="*/ 28 w 37"/>
                <a:gd name="T9" fmla="*/ 2 h 35"/>
                <a:gd name="T10" fmla="*/ 35 w 37"/>
                <a:gd name="T11" fmla="*/ 3 h 35"/>
                <a:gd name="T12" fmla="*/ 35 w 37"/>
                <a:gd name="T13" fmla="*/ 3 h 35"/>
                <a:gd name="T14" fmla="*/ 35 w 37"/>
                <a:gd name="T15" fmla="*/ 11 h 35"/>
                <a:gd name="T16" fmla="*/ 10 w 37"/>
                <a:gd name="T17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5">
                  <a:moveTo>
                    <a:pt x="10" y="34"/>
                  </a:moveTo>
                  <a:cubicBezTo>
                    <a:pt x="8" y="35"/>
                    <a:pt x="5" y="35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30"/>
                    <a:pt x="0" y="27"/>
                    <a:pt x="2" y="2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3" y="1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6"/>
                    <a:pt x="37" y="9"/>
                    <a:pt x="35" y="11"/>
                  </a:cubicBezTo>
                  <a:cubicBezTo>
                    <a:pt x="10" y="34"/>
                    <a:pt x="10" y="34"/>
                    <a:pt x="10" y="3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6138791" y="3730163"/>
              <a:ext cx="247294" cy="344298"/>
            </a:xfrm>
            <a:custGeom>
              <a:avLst/>
              <a:gdLst>
                <a:gd name="T0" fmla="*/ 161 w 244"/>
                <a:gd name="T1" fmla="*/ 292 h 341"/>
                <a:gd name="T2" fmla="*/ 157 w 244"/>
                <a:gd name="T3" fmla="*/ 301 h 341"/>
                <a:gd name="T4" fmla="*/ 152 w 244"/>
                <a:gd name="T5" fmla="*/ 302 h 341"/>
                <a:gd name="T6" fmla="*/ 93 w 244"/>
                <a:gd name="T7" fmla="*/ 302 h 341"/>
                <a:gd name="T8" fmla="*/ 88 w 244"/>
                <a:gd name="T9" fmla="*/ 301 h 341"/>
                <a:gd name="T10" fmla="*/ 83 w 244"/>
                <a:gd name="T11" fmla="*/ 292 h 341"/>
                <a:gd name="T12" fmla="*/ 83 w 244"/>
                <a:gd name="T13" fmla="*/ 259 h 341"/>
                <a:gd name="T14" fmla="*/ 161 w 244"/>
                <a:gd name="T15" fmla="*/ 259 h 341"/>
                <a:gd name="T16" fmla="*/ 161 w 244"/>
                <a:gd name="T17" fmla="*/ 292 h 341"/>
                <a:gd name="T18" fmla="*/ 77 w 244"/>
                <a:gd name="T19" fmla="*/ 61 h 341"/>
                <a:gd name="T20" fmla="*/ 46 w 244"/>
                <a:gd name="T21" fmla="*/ 122 h 341"/>
                <a:gd name="T22" fmla="*/ 73 w 244"/>
                <a:gd name="T23" fmla="*/ 180 h 341"/>
                <a:gd name="T24" fmla="*/ 74 w 244"/>
                <a:gd name="T25" fmla="*/ 188 h 341"/>
                <a:gd name="T26" fmla="*/ 74 w 244"/>
                <a:gd name="T27" fmla="*/ 188 h 341"/>
                <a:gd name="T28" fmla="*/ 66 w 244"/>
                <a:gd name="T29" fmla="*/ 189 h 341"/>
                <a:gd name="T30" fmla="*/ 35 w 244"/>
                <a:gd name="T31" fmla="*/ 122 h 341"/>
                <a:gd name="T32" fmla="*/ 70 w 244"/>
                <a:gd name="T33" fmla="*/ 52 h 341"/>
                <a:gd name="T34" fmla="*/ 78 w 244"/>
                <a:gd name="T35" fmla="*/ 53 h 341"/>
                <a:gd name="T36" fmla="*/ 78 w 244"/>
                <a:gd name="T37" fmla="*/ 53 h 341"/>
                <a:gd name="T38" fmla="*/ 77 w 244"/>
                <a:gd name="T39" fmla="*/ 61 h 341"/>
                <a:gd name="T40" fmla="*/ 244 w 244"/>
                <a:gd name="T41" fmla="*/ 122 h 341"/>
                <a:gd name="T42" fmla="*/ 122 w 244"/>
                <a:gd name="T43" fmla="*/ 0 h 341"/>
                <a:gd name="T44" fmla="*/ 0 w 244"/>
                <a:gd name="T45" fmla="*/ 122 h 341"/>
                <a:gd name="T46" fmla="*/ 72 w 244"/>
                <a:gd name="T47" fmla="*/ 233 h 341"/>
                <a:gd name="T48" fmla="*/ 72 w 244"/>
                <a:gd name="T49" fmla="*/ 259 h 341"/>
                <a:gd name="T50" fmla="*/ 72 w 244"/>
                <a:gd name="T51" fmla="*/ 292 h 341"/>
                <a:gd name="T52" fmla="*/ 89 w 244"/>
                <a:gd name="T53" fmla="*/ 314 h 341"/>
                <a:gd name="T54" fmla="*/ 92 w 244"/>
                <a:gd name="T55" fmla="*/ 322 h 341"/>
                <a:gd name="T56" fmla="*/ 114 w 244"/>
                <a:gd name="T57" fmla="*/ 341 h 341"/>
                <a:gd name="T58" fmla="*/ 131 w 244"/>
                <a:gd name="T59" fmla="*/ 341 h 341"/>
                <a:gd name="T60" fmla="*/ 152 w 244"/>
                <a:gd name="T61" fmla="*/ 322 h 341"/>
                <a:gd name="T62" fmla="*/ 155 w 244"/>
                <a:gd name="T63" fmla="*/ 314 h 341"/>
                <a:gd name="T64" fmla="*/ 173 w 244"/>
                <a:gd name="T65" fmla="*/ 292 h 341"/>
                <a:gd name="T66" fmla="*/ 173 w 244"/>
                <a:gd name="T67" fmla="*/ 247 h 341"/>
                <a:gd name="T68" fmla="*/ 173 w 244"/>
                <a:gd name="T69" fmla="*/ 233 h 341"/>
                <a:gd name="T70" fmla="*/ 244 w 244"/>
                <a:gd name="T71" fmla="*/ 122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4" h="341">
                  <a:moveTo>
                    <a:pt x="161" y="292"/>
                  </a:moveTo>
                  <a:cubicBezTo>
                    <a:pt x="161" y="295"/>
                    <a:pt x="159" y="299"/>
                    <a:pt x="157" y="301"/>
                  </a:cubicBezTo>
                  <a:cubicBezTo>
                    <a:pt x="155" y="302"/>
                    <a:pt x="154" y="302"/>
                    <a:pt x="152" y="302"/>
                  </a:cubicBezTo>
                  <a:cubicBezTo>
                    <a:pt x="93" y="302"/>
                    <a:pt x="93" y="302"/>
                    <a:pt x="93" y="302"/>
                  </a:cubicBezTo>
                  <a:cubicBezTo>
                    <a:pt x="91" y="302"/>
                    <a:pt x="89" y="302"/>
                    <a:pt x="88" y="301"/>
                  </a:cubicBezTo>
                  <a:cubicBezTo>
                    <a:pt x="85" y="299"/>
                    <a:pt x="83" y="295"/>
                    <a:pt x="83" y="292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161" y="259"/>
                    <a:pt x="161" y="259"/>
                    <a:pt x="161" y="259"/>
                  </a:cubicBezTo>
                  <a:cubicBezTo>
                    <a:pt x="161" y="292"/>
                    <a:pt x="161" y="292"/>
                    <a:pt x="161" y="292"/>
                  </a:cubicBezTo>
                  <a:close/>
                  <a:moveTo>
                    <a:pt x="77" y="61"/>
                  </a:moveTo>
                  <a:cubicBezTo>
                    <a:pt x="58" y="75"/>
                    <a:pt x="46" y="97"/>
                    <a:pt x="46" y="122"/>
                  </a:cubicBezTo>
                  <a:cubicBezTo>
                    <a:pt x="46" y="145"/>
                    <a:pt x="57" y="166"/>
                    <a:pt x="73" y="180"/>
                  </a:cubicBezTo>
                  <a:cubicBezTo>
                    <a:pt x="75" y="182"/>
                    <a:pt x="76" y="186"/>
                    <a:pt x="74" y="188"/>
                  </a:cubicBezTo>
                  <a:cubicBezTo>
                    <a:pt x="74" y="188"/>
                    <a:pt x="74" y="188"/>
                    <a:pt x="74" y="188"/>
                  </a:cubicBezTo>
                  <a:cubicBezTo>
                    <a:pt x="72" y="191"/>
                    <a:pt x="68" y="191"/>
                    <a:pt x="66" y="189"/>
                  </a:cubicBezTo>
                  <a:cubicBezTo>
                    <a:pt x="47" y="173"/>
                    <a:pt x="35" y="149"/>
                    <a:pt x="35" y="122"/>
                  </a:cubicBezTo>
                  <a:cubicBezTo>
                    <a:pt x="35" y="93"/>
                    <a:pt x="48" y="68"/>
                    <a:pt x="70" y="52"/>
                  </a:cubicBezTo>
                  <a:cubicBezTo>
                    <a:pt x="72" y="50"/>
                    <a:pt x="76" y="50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80" y="56"/>
                    <a:pt x="79" y="59"/>
                    <a:pt x="77" y="61"/>
                  </a:cubicBezTo>
                  <a:close/>
                  <a:moveTo>
                    <a:pt x="244" y="122"/>
                  </a:moveTo>
                  <a:cubicBezTo>
                    <a:pt x="244" y="55"/>
                    <a:pt x="190" y="0"/>
                    <a:pt x="122" y="0"/>
                  </a:cubicBezTo>
                  <a:cubicBezTo>
                    <a:pt x="55" y="0"/>
                    <a:pt x="0" y="55"/>
                    <a:pt x="0" y="122"/>
                  </a:cubicBezTo>
                  <a:cubicBezTo>
                    <a:pt x="0" y="172"/>
                    <a:pt x="30" y="214"/>
                    <a:pt x="72" y="233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92"/>
                    <a:pt x="72" y="292"/>
                    <a:pt x="72" y="292"/>
                  </a:cubicBezTo>
                  <a:cubicBezTo>
                    <a:pt x="72" y="303"/>
                    <a:pt x="79" y="312"/>
                    <a:pt x="89" y="314"/>
                  </a:cubicBezTo>
                  <a:cubicBezTo>
                    <a:pt x="90" y="317"/>
                    <a:pt x="91" y="320"/>
                    <a:pt x="92" y="322"/>
                  </a:cubicBezTo>
                  <a:cubicBezTo>
                    <a:pt x="98" y="334"/>
                    <a:pt x="107" y="341"/>
                    <a:pt x="114" y="341"/>
                  </a:cubicBezTo>
                  <a:cubicBezTo>
                    <a:pt x="131" y="341"/>
                    <a:pt x="131" y="341"/>
                    <a:pt x="131" y="341"/>
                  </a:cubicBezTo>
                  <a:cubicBezTo>
                    <a:pt x="138" y="341"/>
                    <a:pt x="147" y="334"/>
                    <a:pt x="152" y="322"/>
                  </a:cubicBezTo>
                  <a:cubicBezTo>
                    <a:pt x="153" y="320"/>
                    <a:pt x="154" y="317"/>
                    <a:pt x="155" y="314"/>
                  </a:cubicBezTo>
                  <a:cubicBezTo>
                    <a:pt x="165" y="312"/>
                    <a:pt x="173" y="303"/>
                    <a:pt x="173" y="292"/>
                  </a:cubicBezTo>
                  <a:cubicBezTo>
                    <a:pt x="173" y="247"/>
                    <a:pt x="173" y="247"/>
                    <a:pt x="173" y="247"/>
                  </a:cubicBezTo>
                  <a:cubicBezTo>
                    <a:pt x="173" y="233"/>
                    <a:pt x="173" y="233"/>
                    <a:pt x="173" y="233"/>
                  </a:cubicBezTo>
                  <a:cubicBezTo>
                    <a:pt x="215" y="214"/>
                    <a:pt x="244" y="172"/>
                    <a:pt x="244" y="12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3"/>
            <p:cNvSpPr>
              <a:spLocks noEditPoints="1"/>
            </p:cNvSpPr>
            <p:nvPr/>
          </p:nvSpPr>
          <p:spPr bwMode="auto">
            <a:xfrm>
              <a:off x="7593861" y="3734261"/>
              <a:ext cx="336101" cy="336101"/>
            </a:xfrm>
            <a:custGeom>
              <a:avLst/>
              <a:gdLst>
                <a:gd name="T0" fmla="*/ 167 w 333"/>
                <a:gd name="T1" fmla="*/ 308 h 333"/>
                <a:gd name="T2" fmla="*/ 25 w 333"/>
                <a:gd name="T3" fmla="*/ 166 h 333"/>
                <a:gd name="T4" fmla="*/ 167 w 333"/>
                <a:gd name="T5" fmla="*/ 24 h 333"/>
                <a:gd name="T6" fmla="*/ 308 w 333"/>
                <a:gd name="T7" fmla="*/ 166 h 333"/>
                <a:gd name="T8" fmla="*/ 167 w 333"/>
                <a:gd name="T9" fmla="*/ 308 h 333"/>
                <a:gd name="T10" fmla="*/ 167 w 333"/>
                <a:gd name="T11" fmla="*/ 0 h 333"/>
                <a:gd name="T12" fmla="*/ 0 w 333"/>
                <a:gd name="T13" fmla="*/ 166 h 333"/>
                <a:gd name="T14" fmla="*/ 167 w 333"/>
                <a:gd name="T15" fmla="*/ 333 h 333"/>
                <a:gd name="T16" fmla="*/ 333 w 333"/>
                <a:gd name="T17" fmla="*/ 166 h 333"/>
                <a:gd name="T18" fmla="*/ 167 w 333"/>
                <a:gd name="T1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3" h="333">
                  <a:moveTo>
                    <a:pt x="167" y="308"/>
                  </a:moveTo>
                  <a:cubicBezTo>
                    <a:pt x="88" y="308"/>
                    <a:pt x="25" y="244"/>
                    <a:pt x="25" y="166"/>
                  </a:cubicBezTo>
                  <a:cubicBezTo>
                    <a:pt x="25" y="88"/>
                    <a:pt x="88" y="24"/>
                    <a:pt x="167" y="24"/>
                  </a:cubicBezTo>
                  <a:cubicBezTo>
                    <a:pt x="245" y="24"/>
                    <a:pt x="308" y="88"/>
                    <a:pt x="308" y="166"/>
                  </a:cubicBezTo>
                  <a:cubicBezTo>
                    <a:pt x="308" y="244"/>
                    <a:pt x="245" y="308"/>
                    <a:pt x="167" y="308"/>
                  </a:cubicBezTo>
                  <a:close/>
                  <a:moveTo>
                    <a:pt x="167" y="0"/>
                  </a:moveTo>
                  <a:cubicBezTo>
                    <a:pt x="75" y="0"/>
                    <a:pt x="0" y="74"/>
                    <a:pt x="0" y="166"/>
                  </a:cubicBezTo>
                  <a:cubicBezTo>
                    <a:pt x="0" y="258"/>
                    <a:pt x="75" y="333"/>
                    <a:pt x="167" y="333"/>
                  </a:cubicBezTo>
                  <a:cubicBezTo>
                    <a:pt x="258" y="333"/>
                    <a:pt x="333" y="258"/>
                    <a:pt x="333" y="166"/>
                  </a:cubicBezTo>
                  <a:cubicBezTo>
                    <a:pt x="333" y="74"/>
                    <a:pt x="258" y="0"/>
                    <a:pt x="167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44"/>
            <p:cNvSpPr/>
            <p:nvPr/>
          </p:nvSpPr>
          <p:spPr bwMode="auto">
            <a:xfrm>
              <a:off x="7752348" y="3767051"/>
              <a:ext cx="17762" cy="32790"/>
            </a:xfrm>
            <a:custGeom>
              <a:avLst/>
              <a:gdLst>
                <a:gd name="T0" fmla="*/ 9 w 17"/>
                <a:gd name="T1" fmla="*/ 33 h 33"/>
                <a:gd name="T2" fmla="*/ 17 w 17"/>
                <a:gd name="T3" fmla="*/ 25 h 33"/>
                <a:gd name="T4" fmla="*/ 17 w 17"/>
                <a:gd name="T5" fmla="*/ 9 h 33"/>
                <a:gd name="T6" fmla="*/ 9 w 17"/>
                <a:gd name="T7" fmla="*/ 0 h 33"/>
                <a:gd name="T8" fmla="*/ 0 w 17"/>
                <a:gd name="T9" fmla="*/ 9 h 33"/>
                <a:gd name="T10" fmla="*/ 0 w 17"/>
                <a:gd name="T11" fmla="*/ 25 h 33"/>
                <a:gd name="T12" fmla="*/ 9 w 17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3">
                  <a:moveTo>
                    <a:pt x="9" y="33"/>
                  </a:moveTo>
                  <a:cubicBezTo>
                    <a:pt x="13" y="33"/>
                    <a:pt x="17" y="29"/>
                    <a:pt x="17" y="2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3"/>
                    <a:pt x="9" y="33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45"/>
            <p:cNvSpPr/>
            <p:nvPr/>
          </p:nvSpPr>
          <p:spPr bwMode="auto">
            <a:xfrm>
              <a:off x="7752348" y="4002049"/>
              <a:ext cx="17762" cy="32790"/>
            </a:xfrm>
            <a:custGeom>
              <a:avLst/>
              <a:gdLst>
                <a:gd name="T0" fmla="*/ 9 w 17"/>
                <a:gd name="T1" fmla="*/ 0 h 33"/>
                <a:gd name="T2" fmla="*/ 0 w 17"/>
                <a:gd name="T3" fmla="*/ 8 h 33"/>
                <a:gd name="T4" fmla="*/ 0 w 17"/>
                <a:gd name="T5" fmla="*/ 25 h 33"/>
                <a:gd name="T6" fmla="*/ 9 w 17"/>
                <a:gd name="T7" fmla="*/ 33 h 33"/>
                <a:gd name="T8" fmla="*/ 17 w 17"/>
                <a:gd name="T9" fmla="*/ 25 h 33"/>
                <a:gd name="T10" fmla="*/ 17 w 17"/>
                <a:gd name="T11" fmla="*/ 8 h 33"/>
                <a:gd name="T12" fmla="*/ 9 w 1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3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3"/>
                    <a:pt x="9" y="33"/>
                  </a:cubicBezTo>
                  <a:cubicBezTo>
                    <a:pt x="13" y="33"/>
                    <a:pt x="17" y="29"/>
                    <a:pt x="17" y="2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46"/>
            <p:cNvSpPr/>
            <p:nvPr/>
          </p:nvSpPr>
          <p:spPr bwMode="auto">
            <a:xfrm>
              <a:off x="7628017" y="3892748"/>
              <a:ext cx="32790" cy="16395"/>
            </a:xfrm>
            <a:custGeom>
              <a:avLst/>
              <a:gdLst>
                <a:gd name="T0" fmla="*/ 24 w 32"/>
                <a:gd name="T1" fmla="*/ 0 h 16"/>
                <a:gd name="T2" fmla="*/ 8 w 32"/>
                <a:gd name="T3" fmla="*/ 0 h 16"/>
                <a:gd name="T4" fmla="*/ 0 w 32"/>
                <a:gd name="T5" fmla="*/ 8 h 16"/>
                <a:gd name="T6" fmla="*/ 8 w 32"/>
                <a:gd name="T7" fmla="*/ 16 h 16"/>
                <a:gd name="T8" fmla="*/ 24 w 32"/>
                <a:gd name="T9" fmla="*/ 16 h 16"/>
                <a:gd name="T10" fmla="*/ 32 w 32"/>
                <a:gd name="T11" fmla="*/ 8 h 16"/>
                <a:gd name="T12" fmla="*/ 24 w 3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16"/>
                    <a:pt x="32" y="13"/>
                    <a:pt x="32" y="8"/>
                  </a:cubicBezTo>
                  <a:cubicBezTo>
                    <a:pt x="32" y="4"/>
                    <a:pt x="29" y="0"/>
                    <a:pt x="24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47"/>
            <p:cNvSpPr/>
            <p:nvPr/>
          </p:nvSpPr>
          <p:spPr bwMode="auto">
            <a:xfrm>
              <a:off x="7863014" y="3892748"/>
              <a:ext cx="32790" cy="16395"/>
            </a:xfrm>
            <a:custGeom>
              <a:avLst/>
              <a:gdLst>
                <a:gd name="T0" fmla="*/ 24 w 32"/>
                <a:gd name="T1" fmla="*/ 0 h 16"/>
                <a:gd name="T2" fmla="*/ 8 w 32"/>
                <a:gd name="T3" fmla="*/ 0 h 16"/>
                <a:gd name="T4" fmla="*/ 0 w 32"/>
                <a:gd name="T5" fmla="*/ 8 h 16"/>
                <a:gd name="T6" fmla="*/ 8 w 32"/>
                <a:gd name="T7" fmla="*/ 16 h 16"/>
                <a:gd name="T8" fmla="*/ 24 w 32"/>
                <a:gd name="T9" fmla="*/ 16 h 16"/>
                <a:gd name="T10" fmla="*/ 32 w 32"/>
                <a:gd name="T11" fmla="*/ 8 h 16"/>
                <a:gd name="T12" fmla="*/ 24 w 3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16"/>
                    <a:pt x="32" y="13"/>
                    <a:pt x="32" y="8"/>
                  </a:cubicBezTo>
                  <a:cubicBezTo>
                    <a:pt x="32" y="4"/>
                    <a:pt x="29" y="0"/>
                    <a:pt x="24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48"/>
            <p:cNvSpPr/>
            <p:nvPr/>
          </p:nvSpPr>
          <p:spPr bwMode="auto">
            <a:xfrm>
              <a:off x="7670372" y="3823069"/>
              <a:ext cx="120231" cy="155754"/>
            </a:xfrm>
            <a:custGeom>
              <a:avLst/>
              <a:gdLst>
                <a:gd name="T0" fmla="*/ 99 w 119"/>
                <a:gd name="T1" fmla="*/ 60 h 154"/>
                <a:gd name="T2" fmla="*/ 99 w 119"/>
                <a:gd name="T3" fmla="*/ 8 h 154"/>
                <a:gd name="T4" fmla="*/ 91 w 119"/>
                <a:gd name="T5" fmla="*/ 0 h 154"/>
                <a:gd name="T6" fmla="*/ 82 w 119"/>
                <a:gd name="T7" fmla="*/ 8 h 154"/>
                <a:gd name="T8" fmla="*/ 82 w 119"/>
                <a:gd name="T9" fmla="*/ 60 h 154"/>
                <a:gd name="T10" fmla="*/ 74 w 119"/>
                <a:gd name="T11" fmla="*/ 84 h 154"/>
                <a:gd name="T12" fmla="*/ 5 w 119"/>
                <a:gd name="T13" fmla="*/ 138 h 154"/>
                <a:gd name="T14" fmla="*/ 3 w 119"/>
                <a:gd name="T15" fmla="*/ 150 h 154"/>
                <a:gd name="T16" fmla="*/ 15 w 119"/>
                <a:gd name="T17" fmla="*/ 151 h 154"/>
                <a:gd name="T18" fmla="*/ 87 w 119"/>
                <a:gd name="T19" fmla="*/ 95 h 154"/>
                <a:gd name="T20" fmla="*/ 99 w 119"/>
                <a:gd name="T21" fmla="*/ 6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154">
                  <a:moveTo>
                    <a:pt x="99" y="60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3"/>
                    <a:pt x="95" y="0"/>
                    <a:pt x="91" y="0"/>
                  </a:cubicBezTo>
                  <a:cubicBezTo>
                    <a:pt x="86" y="0"/>
                    <a:pt x="82" y="3"/>
                    <a:pt x="82" y="8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73" y="65"/>
                    <a:pt x="69" y="75"/>
                    <a:pt x="74" y="84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1" y="141"/>
                    <a:pt x="0" y="146"/>
                    <a:pt x="3" y="150"/>
                  </a:cubicBezTo>
                  <a:cubicBezTo>
                    <a:pt x="6" y="153"/>
                    <a:pt x="11" y="154"/>
                    <a:pt x="15" y="151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108" y="100"/>
                    <a:pt x="119" y="70"/>
                    <a:pt x="99" y="6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49"/>
            <p:cNvSpPr>
              <a:spLocks noEditPoints="1"/>
            </p:cNvSpPr>
            <p:nvPr/>
          </p:nvSpPr>
          <p:spPr bwMode="auto">
            <a:xfrm>
              <a:off x="9225179" y="3726063"/>
              <a:ext cx="86075" cy="86075"/>
            </a:xfrm>
            <a:custGeom>
              <a:avLst/>
              <a:gdLst>
                <a:gd name="T0" fmla="*/ 43 w 85"/>
                <a:gd name="T1" fmla="*/ 64 h 85"/>
                <a:gd name="T2" fmla="*/ 21 w 85"/>
                <a:gd name="T3" fmla="*/ 42 h 85"/>
                <a:gd name="T4" fmla="*/ 43 w 85"/>
                <a:gd name="T5" fmla="*/ 21 h 85"/>
                <a:gd name="T6" fmla="*/ 64 w 85"/>
                <a:gd name="T7" fmla="*/ 42 h 85"/>
                <a:gd name="T8" fmla="*/ 43 w 85"/>
                <a:gd name="T9" fmla="*/ 64 h 85"/>
                <a:gd name="T10" fmla="*/ 85 w 85"/>
                <a:gd name="T11" fmla="*/ 42 h 85"/>
                <a:gd name="T12" fmla="*/ 43 w 85"/>
                <a:gd name="T13" fmla="*/ 0 h 85"/>
                <a:gd name="T14" fmla="*/ 0 w 85"/>
                <a:gd name="T15" fmla="*/ 42 h 85"/>
                <a:gd name="T16" fmla="*/ 29 w 85"/>
                <a:gd name="T17" fmla="*/ 82 h 85"/>
                <a:gd name="T18" fmla="*/ 43 w 85"/>
                <a:gd name="T19" fmla="*/ 85 h 85"/>
                <a:gd name="T20" fmla="*/ 57 w 85"/>
                <a:gd name="T21" fmla="*/ 82 h 85"/>
                <a:gd name="T22" fmla="*/ 85 w 85"/>
                <a:gd name="T23" fmla="*/ 4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5">
                  <a:moveTo>
                    <a:pt x="43" y="64"/>
                  </a:moveTo>
                  <a:cubicBezTo>
                    <a:pt x="31" y="64"/>
                    <a:pt x="21" y="54"/>
                    <a:pt x="21" y="42"/>
                  </a:cubicBezTo>
                  <a:cubicBezTo>
                    <a:pt x="21" y="30"/>
                    <a:pt x="31" y="21"/>
                    <a:pt x="43" y="21"/>
                  </a:cubicBezTo>
                  <a:cubicBezTo>
                    <a:pt x="55" y="21"/>
                    <a:pt x="64" y="30"/>
                    <a:pt x="64" y="42"/>
                  </a:cubicBezTo>
                  <a:cubicBezTo>
                    <a:pt x="64" y="54"/>
                    <a:pt x="55" y="64"/>
                    <a:pt x="43" y="64"/>
                  </a:cubicBezTo>
                  <a:close/>
                  <a:moveTo>
                    <a:pt x="85" y="42"/>
                  </a:moveTo>
                  <a:cubicBezTo>
                    <a:pt x="85" y="19"/>
                    <a:pt x="66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1"/>
                    <a:pt x="12" y="77"/>
                    <a:pt x="29" y="82"/>
                  </a:cubicBezTo>
                  <a:cubicBezTo>
                    <a:pt x="33" y="84"/>
                    <a:pt x="38" y="85"/>
                    <a:pt x="43" y="85"/>
                  </a:cubicBezTo>
                  <a:cubicBezTo>
                    <a:pt x="48" y="85"/>
                    <a:pt x="52" y="84"/>
                    <a:pt x="57" y="82"/>
                  </a:cubicBezTo>
                  <a:cubicBezTo>
                    <a:pt x="74" y="77"/>
                    <a:pt x="85" y="61"/>
                    <a:pt x="85" y="4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9113145" y="3914608"/>
              <a:ext cx="57383" cy="53285"/>
            </a:xfrm>
            <a:custGeom>
              <a:avLst/>
              <a:gdLst>
                <a:gd name="T0" fmla="*/ 26 w 42"/>
                <a:gd name="T1" fmla="*/ 0 h 39"/>
                <a:gd name="T2" fmla="*/ 13 w 42"/>
                <a:gd name="T3" fmla="*/ 17 h 39"/>
                <a:gd name="T4" fmla="*/ 0 w 42"/>
                <a:gd name="T5" fmla="*/ 32 h 39"/>
                <a:gd name="T6" fmla="*/ 21 w 42"/>
                <a:gd name="T7" fmla="*/ 36 h 39"/>
                <a:gd name="T8" fmla="*/ 42 w 42"/>
                <a:gd name="T9" fmla="*/ 39 h 39"/>
                <a:gd name="T10" fmla="*/ 34 w 42"/>
                <a:gd name="T11" fmla="*/ 20 h 39"/>
                <a:gd name="T12" fmla="*/ 26 w 42"/>
                <a:gd name="T13" fmla="*/ 0 h 39"/>
                <a:gd name="T14" fmla="*/ 26 w 4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9">
                  <a:moveTo>
                    <a:pt x="26" y="0"/>
                  </a:moveTo>
                  <a:lnTo>
                    <a:pt x="13" y="17"/>
                  </a:lnTo>
                  <a:lnTo>
                    <a:pt x="0" y="32"/>
                  </a:lnTo>
                  <a:lnTo>
                    <a:pt x="21" y="36"/>
                  </a:lnTo>
                  <a:lnTo>
                    <a:pt x="42" y="39"/>
                  </a:lnTo>
                  <a:lnTo>
                    <a:pt x="34" y="2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9367270" y="3914608"/>
              <a:ext cx="56017" cy="53285"/>
            </a:xfrm>
            <a:custGeom>
              <a:avLst/>
              <a:gdLst>
                <a:gd name="T0" fmla="*/ 41 w 41"/>
                <a:gd name="T1" fmla="*/ 32 h 39"/>
                <a:gd name="T2" fmla="*/ 28 w 41"/>
                <a:gd name="T3" fmla="*/ 17 h 39"/>
                <a:gd name="T4" fmla="*/ 15 w 41"/>
                <a:gd name="T5" fmla="*/ 0 h 39"/>
                <a:gd name="T6" fmla="*/ 8 w 41"/>
                <a:gd name="T7" fmla="*/ 20 h 39"/>
                <a:gd name="T8" fmla="*/ 0 w 41"/>
                <a:gd name="T9" fmla="*/ 39 h 39"/>
                <a:gd name="T10" fmla="*/ 20 w 41"/>
                <a:gd name="T11" fmla="*/ 36 h 39"/>
                <a:gd name="T12" fmla="*/ 41 w 41"/>
                <a:gd name="T13" fmla="*/ 32 h 39"/>
                <a:gd name="T14" fmla="*/ 41 w 41"/>
                <a:gd name="T15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9">
                  <a:moveTo>
                    <a:pt x="41" y="32"/>
                  </a:moveTo>
                  <a:lnTo>
                    <a:pt x="28" y="17"/>
                  </a:lnTo>
                  <a:lnTo>
                    <a:pt x="15" y="0"/>
                  </a:lnTo>
                  <a:lnTo>
                    <a:pt x="8" y="20"/>
                  </a:lnTo>
                  <a:lnTo>
                    <a:pt x="0" y="39"/>
                  </a:lnTo>
                  <a:lnTo>
                    <a:pt x="20" y="36"/>
                  </a:lnTo>
                  <a:lnTo>
                    <a:pt x="41" y="32"/>
                  </a:lnTo>
                  <a:lnTo>
                    <a:pt x="41" y="32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52"/>
            <p:cNvSpPr/>
            <p:nvPr/>
          </p:nvSpPr>
          <p:spPr bwMode="auto">
            <a:xfrm>
              <a:off x="9122708" y="3817603"/>
              <a:ext cx="291014" cy="262322"/>
            </a:xfrm>
            <a:custGeom>
              <a:avLst/>
              <a:gdLst>
                <a:gd name="T0" fmla="*/ 287 w 289"/>
                <a:gd name="T1" fmla="*/ 165 h 259"/>
                <a:gd name="T2" fmla="*/ 283 w 289"/>
                <a:gd name="T3" fmla="*/ 150 h 259"/>
                <a:gd name="T4" fmla="*/ 271 w 289"/>
                <a:gd name="T5" fmla="*/ 152 h 259"/>
                <a:gd name="T6" fmla="*/ 259 w 289"/>
                <a:gd name="T7" fmla="*/ 154 h 259"/>
                <a:gd name="T8" fmla="*/ 245 w 289"/>
                <a:gd name="T9" fmla="*/ 172 h 259"/>
                <a:gd name="T10" fmla="*/ 169 w 289"/>
                <a:gd name="T11" fmla="*/ 171 h 259"/>
                <a:gd name="T12" fmla="*/ 161 w 289"/>
                <a:gd name="T13" fmla="*/ 38 h 259"/>
                <a:gd name="T14" fmla="*/ 195 w 289"/>
                <a:gd name="T15" fmla="*/ 38 h 259"/>
                <a:gd name="T16" fmla="*/ 205 w 289"/>
                <a:gd name="T17" fmla="*/ 27 h 259"/>
                <a:gd name="T18" fmla="*/ 205 w 289"/>
                <a:gd name="T19" fmla="*/ 27 h 259"/>
                <a:gd name="T20" fmla="*/ 195 w 289"/>
                <a:gd name="T21" fmla="*/ 17 h 259"/>
                <a:gd name="T22" fmla="*/ 160 w 289"/>
                <a:gd name="T23" fmla="*/ 17 h 259"/>
                <a:gd name="T24" fmla="*/ 159 w 289"/>
                <a:gd name="T25" fmla="*/ 0 h 259"/>
                <a:gd name="T26" fmla="*/ 145 w 289"/>
                <a:gd name="T27" fmla="*/ 2 h 259"/>
                <a:gd name="T28" fmla="*/ 130 w 289"/>
                <a:gd name="T29" fmla="*/ 0 h 259"/>
                <a:gd name="T30" fmla="*/ 130 w 289"/>
                <a:gd name="T31" fmla="*/ 17 h 259"/>
                <a:gd name="T32" fmla="*/ 95 w 289"/>
                <a:gd name="T33" fmla="*/ 17 h 259"/>
                <a:gd name="T34" fmla="*/ 85 w 289"/>
                <a:gd name="T35" fmla="*/ 27 h 259"/>
                <a:gd name="T36" fmla="*/ 85 w 289"/>
                <a:gd name="T37" fmla="*/ 27 h 259"/>
                <a:gd name="T38" fmla="*/ 95 w 289"/>
                <a:gd name="T39" fmla="*/ 38 h 259"/>
                <a:gd name="T40" fmla="*/ 129 w 289"/>
                <a:gd name="T41" fmla="*/ 38 h 259"/>
                <a:gd name="T42" fmla="*/ 121 w 289"/>
                <a:gd name="T43" fmla="*/ 171 h 259"/>
                <a:gd name="T44" fmla="*/ 45 w 289"/>
                <a:gd name="T45" fmla="*/ 172 h 259"/>
                <a:gd name="T46" fmla="*/ 30 w 289"/>
                <a:gd name="T47" fmla="*/ 154 h 259"/>
                <a:gd name="T48" fmla="*/ 18 w 289"/>
                <a:gd name="T49" fmla="*/ 152 h 259"/>
                <a:gd name="T50" fmla="*/ 6 w 289"/>
                <a:gd name="T51" fmla="*/ 150 h 259"/>
                <a:gd name="T52" fmla="*/ 3 w 289"/>
                <a:gd name="T53" fmla="*/ 165 h 259"/>
                <a:gd name="T54" fmla="*/ 44 w 289"/>
                <a:gd name="T55" fmla="*/ 214 h 259"/>
                <a:gd name="T56" fmla="*/ 63 w 289"/>
                <a:gd name="T57" fmla="*/ 220 h 259"/>
                <a:gd name="T58" fmla="*/ 137 w 289"/>
                <a:gd name="T59" fmla="*/ 254 h 259"/>
                <a:gd name="T60" fmla="*/ 152 w 289"/>
                <a:gd name="T61" fmla="*/ 254 h 259"/>
                <a:gd name="T62" fmla="*/ 226 w 289"/>
                <a:gd name="T63" fmla="*/ 220 h 259"/>
                <a:gd name="T64" fmla="*/ 245 w 289"/>
                <a:gd name="T65" fmla="*/ 214 h 259"/>
                <a:gd name="T66" fmla="*/ 287 w 289"/>
                <a:gd name="T67" fmla="*/ 16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9" h="259">
                  <a:moveTo>
                    <a:pt x="287" y="165"/>
                  </a:moveTo>
                  <a:cubicBezTo>
                    <a:pt x="286" y="160"/>
                    <a:pt x="285" y="155"/>
                    <a:pt x="283" y="150"/>
                  </a:cubicBezTo>
                  <a:cubicBezTo>
                    <a:pt x="271" y="152"/>
                    <a:pt x="271" y="152"/>
                    <a:pt x="271" y="152"/>
                  </a:cubicBezTo>
                  <a:cubicBezTo>
                    <a:pt x="259" y="154"/>
                    <a:pt x="259" y="154"/>
                    <a:pt x="259" y="154"/>
                  </a:cubicBezTo>
                  <a:cubicBezTo>
                    <a:pt x="257" y="161"/>
                    <a:pt x="252" y="167"/>
                    <a:pt x="245" y="172"/>
                  </a:cubicBezTo>
                  <a:cubicBezTo>
                    <a:pt x="229" y="182"/>
                    <a:pt x="175" y="191"/>
                    <a:pt x="169" y="171"/>
                  </a:cubicBezTo>
                  <a:cubicBezTo>
                    <a:pt x="165" y="159"/>
                    <a:pt x="163" y="92"/>
                    <a:pt x="161" y="38"/>
                  </a:cubicBezTo>
                  <a:cubicBezTo>
                    <a:pt x="195" y="38"/>
                    <a:pt x="195" y="38"/>
                    <a:pt x="195" y="38"/>
                  </a:cubicBezTo>
                  <a:cubicBezTo>
                    <a:pt x="200" y="38"/>
                    <a:pt x="205" y="33"/>
                    <a:pt x="205" y="27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1"/>
                    <a:pt x="200" y="17"/>
                    <a:pt x="195" y="17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60" y="11"/>
                    <a:pt x="160" y="5"/>
                    <a:pt x="159" y="0"/>
                  </a:cubicBezTo>
                  <a:cubicBezTo>
                    <a:pt x="155" y="2"/>
                    <a:pt x="150" y="2"/>
                    <a:pt x="145" y="2"/>
                  </a:cubicBezTo>
                  <a:cubicBezTo>
                    <a:pt x="140" y="2"/>
                    <a:pt x="135" y="2"/>
                    <a:pt x="130" y="0"/>
                  </a:cubicBezTo>
                  <a:cubicBezTo>
                    <a:pt x="130" y="5"/>
                    <a:pt x="130" y="11"/>
                    <a:pt x="130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89" y="17"/>
                    <a:pt x="85" y="21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5" y="33"/>
                    <a:pt x="89" y="38"/>
                    <a:pt x="95" y="38"/>
                  </a:cubicBezTo>
                  <a:cubicBezTo>
                    <a:pt x="129" y="38"/>
                    <a:pt x="129" y="38"/>
                    <a:pt x="129" y="38"/>
                  </a:cubicBezTo>
                  <a:cubicBezTo>
                    <a:pt x="127" y="92"/>
                    <a:pt x="124" y="159"/>
                    <a:pt x="121" y="171"/>
                  </a:cubicBezTo>
                  <a:cubicBezTo>
                    <a:pt x="114" y="191"/>
                    <a:pt x="60" y="182"/>
                    <a:pt x="45" y="172"/>
                  </a:cubicBezTo>
                  <a:cubicBezTo>
                    <a:pt x="37" y="167"/>
                    <a:pt x="32" y="161"/>
                    <a:pt x="30" y="154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4" y="155"/>
                    <a:pt x="3" y="160"/>
                    <a:pt x="3" y="165"/>
                  </a:cubicBezTo>
                  <a:cubicBezTo>
                    <a:pt x="0" y="191"/>
                    <a:pt x="23" y="205"/>
                    <a:pt x="44" y="214"/>
                  </a:cubicBezTo>
                  <a:cubicBezTo>
                    <a:pt x="50" y="216"/>
                    <a:pt x="57" y="218"/>
                    <a:pt x="63" y="220"/>
                  </a:cubicBezTo>
                  <a:cubicBezTo>
                    <a:pt x="94" y="228"/>
                    <a:pt x="119" y="233"/>
                    <a:pt x="137" y="254"/>
                  </a:cubicBezTo>
                  <a:cubicBezTo>
                    <a:pt x="141" y="259"/>
                    <a:pt x="148" y="259"/>
                    <a:pt x="152" y="254"/>
                  </a:cubicBezTo>
                  <a:cubicBezTo>
                    <a:pt x="170" y="233"/>
                    <a:pt x="196" y="228"/>
                    <a:pt x="226" y="220"/>
                  </a:cubicBezTo>
                  <a:cubicBezTo>
                    <a:pt x="233" y="218"/>
                    <a:pt x="239" y="216"/>
                    <a:pt x="245" y="214"/>
                  </a:cubicBezTo>
                  <a:cubicBezTo>
                    <a:pt x="267" y="205"/>
                    <a:pt x="289" y="191"/>
                    <a:pt x="287" y="165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53"/>
            <p:cNvSpPr>
              <a:spLocks noEditPoints="1"/>
            </p:cNvSpPr>
            <p:nvPr/>
          </p:nvSpPr>
          <p:spPr bwMode="auto">
            <a:xfrm>
              <a:off x="10662487" y="3788912"/>
              <a:ext cx="282817" cy="275985"/>
            </a:xfrm>
            <a:custGeom>
              <a:avLst/>
              <a:gdLst>
                <a:gd name="T0" fmla="*/ 140 w 280"/>
                <a:gd name="T1" fmla="*/ 114 h 273"/>
                <a:gd name="T2" fmla="*/ 14 w 280"/>
                <a:gd name="T3" fmla="*/ 71 h 273"/>
                <a:gd name="T4" fmla="*/ 265 w 280"/>
                <a:gd name="T5" fmla="*/ 71 h 273"/>
                <a:gd name="T6" fmla="*/ 274 w 280"/>
                <a:gd name="T7" fmla="*/ 128 h 273"/>
                <a:gd name="T8" fmla="*/ 5 w 280"/>
                <a:gd name="T9" fmla="*/ 128 h 273"/>
                <a:gd name="T10" fmla="*/ 140 w 280"/>
                <a:gd name="T11" fmla="*/ 137 h 273"/>
                <a:gd name="T12" fmla="*/ 274 w 280"/>
                <a:gd name="T13" fmla="*/ 128 h 273"/>
                <a:gd name="T14" fmla="*/ 140 w 280"/>
                <a:gd name="T15" fmla="*/ 205 h 273"/>
                <a:gd name="T16" fmla="*/ 14 w 280"/>
                <a:gd name="T17" fmla="*/ 163 h 273"/>
                <a:gd name="T18" fmla="*/ 265 w 280"/>
                <a:gd name="T19" fmla="*/ 163 h 273"/>
                <a:gd name="T20" fmla="*/ 274 w 280"/>
                <a:gd name="T21" fmla="*/ 219 h 273"/>
                <a:gd name="T22" fmla="*/ 5 w 280"/>
                <a:gd name="T23" fmla="*/ 219 h 273"/>
                <a:gd name="T24" fmla="*/ 140 w 280"/>
                <a:gd name="T25" fmla="*/ 228 h 273"/>
                <a:gd name="T26" fmla="*/ 274 w 280"/>
                <a:gd name="T27" fmla="*/ 219 h 273"/>
                <a:gd name="T28" fmla="*/ 274 w 280"/>
                <a:gd name="T29" fmla="*/ 37 h 273"/>
                <a:gd name="T30" fmla="*/ 5 w 280"/>
                <a:gd name="T31" fmla="*/ 37 h 273"/>
                <a:gd name="T32" fmla="*/ 280 w 280"/>
                <a:gd name="T33" fmla="*/ 54 h 273"/>
                <a:gd name="T34" fmla="*/ 140 w 280"/>
                <a:gd name="T35" fmla="*/ 0 h 273"/>
                <a:gd name="T36" fmla="*/ 0 w 280"/>
                <a:gd name="T37" fmla="*/ 54 h 273"/>
                <a:gd name="T38" fmla="*/ 0 w 280"/>
                <a:gd name="T39" fmla="*/ 82 h 273"/>
                <a:gd name="T40" fmla="*/ 9 w 280"/>
                <a:gd name="T41" fmla="*/ 114 h 273"/>
                <a:gd name="T42" fmla="*/ 0 w 280"/>
                <a:gd name="T43" fmla="*/ 146 h 273"/>
                <a:gd name="T44" fmla="*/ 0 w 280"/>
                <a:gd name="T45" fmla="*/ 173 h 273"/>
                <a:gd name="T46" fmla="*/ 9 w 280"/>
                <a:gd name="T47" fmla="*/ 205 h 273"/>
                <a:gd name="T48" fmla="*/ 0 w 280"/>
                <a:gd name="T49" fmla="*/ 237 h 273"/>
                <a:gd name="T50" fmla="*/ 280 w 280"/>
                <a:gd name="T51" fmla="*/ 237 h 273"/>
                <a:gd name="T52" fmla="*/ 270 w 280"/>
                <a:gd name="T53" fmla="*/ 205 h 273"/>
                <a:gd name="T54" fmla="*/ 280 w 280"/>
                <a:gd name="T55" fmla="*/ 173 h 273"/>
                <a:gd name="T56" fmla="*/ 280 w 280"/>
                <a:gd name="T57" fmla="*/ 146 h 273"/>
                <a:gd name="T58" fmla="*/ 270 w 280"/>
                <a:gd name="T59" fmla="*/ 114 h 273"/>
                <a:gd name="T60" fmla="*/ 280 w 280"/>
                <a:gd name="T61" fmla="*/ 82 h 273"/>
                <a:gd name="T62" fmla="*/ 280 w 280"/>
                <a:gd name="T63" fmla="*/ 5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0" h="273">
                  <a:moveTo>
                    <a:pt x="274" y="82"/>
                  </a:moveTo>
                  <a:cubicBezTo>
                    <a:pt x="274" y="97"/>
                    <a:pt x="219" y="114"/>
                    <a:pt x="140" y="114"/>
                  </a:cubicBezTo>
                  <a:cubicBezTo>
                    <a:pt x="60" y="114"/>
                    <a:pt x="5" y="97"/>
                    <a:pt x="5" y="82"/>
                  </a:cubicBezTo>
                  <a:cubicBezTo>
                    <a:pt x="5" y="79"/>
                    <a:pt x="8" y="75"/>
                    <a:pt x="14" y="71"/>
                  </a:cubicBezTo>
                  <a:cubicBezTo>
                    <a:pt x="39" y="84"/>
                    <a:pt x="90" y="91"/>
                    <a:pt x="140" y="91"/>
                  </a:cubicBezTo>
                  <a:cubicBezTo>
                    <a:pt x="189" y="91"/>
                    <a:pt x="240" y="84"/>
                    <a:pt x="265" y="71"/>
                  </a:cubicBezTo>
                  <a:cubicBezTo>
                    <a:pt x="271" y="75"/>
                    <a:pt x="274" y="79"/>
                    <a:pt x="274" y="82"/>
                  </a:cubicBezTo>
                  <a:close/>
                  <a:moveTo>
                    <a:pt x="274" y="128"/>
                  </a:moveTo>
                  <a:cubicBezTo>
                    <a:pt x="274" y="143"/>
                    <a:pt x="219" y="159"/>
                    <a:pt x="140" y="159"/>
                  </a:cubicBezTo>
                  <a:cubicBezTo>
                    <a:pt x="60" y="159"/>
                    <a:pt x="5" y="143"/>
                    <a:pt x="5" y="128"/>
                  </a:cubicBezTo>
                  <a:cubicBezTo>
                    <a:pt x="5" y="124"/>
                    <a:pt x="8" y="121"/>
                    <a:pt x="14" y="117"/>
                  </a:cubicBezTo>
                  <a:cubicBezTo>
                    <a:pt x="39" y="130"/>
                    <a:pt x="90" y="137"/>
                    <a:pt x="140" y="137"/>
                  </a:cubicBezTo>
                  <a:cubicBezTo>
                    <a:pt x="189" y="137"/>
                    <a:pt x="240" y="130"/>
                    <a:pt x="265" y="117"/>
                  </a:cubicBezTo>
                  <a:cubicBezTo>
                    <a:pt x="271" y="121"/>
                    <a:pt x="274" y="124"/>
                    <a:pt x="274" y="128"/>
                  </a:cubicBezTo>
                  <a:close/>
                  <a:moveTo>
                    <a:pt x="274" y="173"/>
                  </a:moveTo>
                  <a:cubicBezTo>
                    <a:pt x="274" y="188"/>
                    <a:pt x="219" y="205"/>
                    <a:pt x="140" y="205"/>
                  </a:cubicBezTo>
                  <a:cubicBezTo>
                    <a:pt x="60" y="205"/>
                    <a:pt x="5" y="188"/>
                    <a:pt x="5" y="173"/>
                  </a:cubicBezTo>
                  <a:cubicBezTo>
                    <a:pt x="5" y="170"/>
                    <a:pt x="8" y="166"/>
                    <a:pt x="14" y="163"/>
                  </a:cubicBezTo>
                  <a:cubicBezTo>
                    <a:pt x="39" y="175"/>
                    <a:pt x="90" y="182"/>
                    <a:pt x="140" y="182"/>
                  </a:cubicBezTo>
                  <a:cubicBezTo>
                    <a:pt x="189" y="182"/>
                    <a:pt x="240" y="175"/>
                    <a:pt x="265" y="163"/>
                  </a:cubicBezTo>
                  <a:cubicBezTo>
                    <a:pt x="271" y="166"/>
                    <a:pt x="274" y="170"/>
                    <a:pt x="274" y="173"/>
                  </a:cubicBezTo>
                  <a:close/>
                  <a:moveTo>
                    <a:pt x="274" y="219"/>
                  </a:moveTo>
                  <a:cubicBezTo>
                    <a:pt x="274" y="234"/>
                    <a:pt x="219" y="250"/>
                    <a:pt x="140" y="250"/>
                  </a:cubicBezTo>
                  <a:cubicBezTo>
                    <a:pt x="60" y="250"/>
                    <a:pt x="5" y="234"/>
                    <a:pt x="5" y="219"/>
                  </a:cubicBezTo>
                  <a:cubicBezTo>
                    <a:pt x="5" y="215"/>
                    <a:pt x="8" y="212"/>
                    <a:pt x="14" y="208"/>
                  </a:cubicBezTo>
                  <a:cubicBezTo>
                    <a:pt x="39" y="221"/>
                    <a:pt x="90" y="228"/>
                    <a:pt x="140" y="228"/>
                  </a:cubicBezTo>
                  <a:cubicBezTo>
                    <a:pt x="189" y="228"/>
                    <a:pt x="240" y="221"/>
                    <a:pt x="265" y="208"/>
                  </a:cubicBezTo>
                  <a:cubicBezTo>
                    <a:pt x="271" y="212"/>
                    <a:pt x="274" y="215"/>
                    <a:pt x="274" y="219"/>
                  </a:cubicBezTo>
                  <a:close/>
                  <a:moveTo>
                    <a:pt x="140" y="5"/>
                  </a:moveTo>
                  <a:cubicBezTo>
                    <a:pt x="219" y="5"/>
                    <a:pt x="274" y="22"/>
                    <a:pt x="274" y="37"/>
                  </a:cubicBezTo>
                  <a:cubicBezTo>
                    <a:pt x="274" y="51"/>
                    <a:pt x="219" y="68"/>
                    <a:pt x="140" y="68"/>
                  </a:cubicBezTo>
                  <a:cubicBezTo>
                    <a:pt x="60" y="68"/>
                    <a:pt x="5" y="51"/>
                    <a:pt x="5" y="37"/>
                  </a:cubicBezTo>
                  <a:cubicBezTo>
                    <a:pt x="5" y="22"/>
                    <a:pt x="60" y="5"/>
                    <a:pt x="140" y="5"/>
                  </a:cubicBezTo>
                  <a:close/>
                  <a:moveTo>
                    <a:pt x="280" y="54"/>
                  </a:moveTo>
                  <a:cubicBezTo>
                    <a:pt x="280" y="37"/>
                    <a:pt x="280" y="37"/>
                    <a:pt x="280" y="37"/>
                  </a:cubicBezTo>
                  <a:cubicBezTo>
                    <a:pt x="280" y="13"/>
                    <a:pt x="207" y="0"/>
                    <a:pt x="140" y="0"/>
                  </a:cubicBezTo>
                  <a:cubicBezTo>
                    <a:pt x="72" y="0"/>
                    <a:pt x="0" y="13"/>
                    <a:pt x="0" y="3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3" y="64"/>
                    <a:pt x="9" y="68"/>
                  </a:cubicBezTo>
                  <a:cubicBezTo>
                    <a:pt x="3" y="72"/>
                    <a:pt x="0" y="77"/>
                    <a:pt x="0" y="8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5"/>
                    <a:pt x="3" y="110"/>
                    <a:pt x="9" y="114"/>
                  </a:cubicBezTo>
                  <a:cubicBezTo>
                    <a:pt x="3" y="118"/>
                    <a:pt x="0" y="123"/>
                    <a:pt x="0" y="1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1"/>
                    <a:pt x="3" y="155"/>
                    <a:pt x="9" y="159"/>
                  </a:cubicBezTo>
                  <a:cubicBezTo>
                    <a:pt x="3" y="164"/>
                    <a:pt x="0" y="168"/>
                    <a:pt x="0" y="173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3" y="201"/>
                    <a:pt x="9" y="205"/>
                  </a:cubicBezTo>
                  <a:cubicBezTo>
                    <a:pt x="3" y="209"/>
                    <a:pt x="0" y="214"/>
                    <a:pt x="0" y="21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60"/>
                    <a:pt x="72" y="273"/>
                    <a:pt x="140" y="273"/>
                  </a:cubicBezTo>
                  <a:cubicBezTo>
                    <a:pt x="207" y="273"/>
                    <a:pt x="280" y="260"/>
                    <a:pt x="280" y="237"/>
                  </a:cubicBezTo>
                  <a:cubicBezTo>
                    <a:pt x="280" y="219"/>
                    <a:pt x="280" y="219"/>
                    <a:pt x="280" y="219"/>
                  </a:cubicBezTo>
                  <a:cubicBezTo>
                    <a:pt x="280" y="214"/>
                    <a:pt x="276" y="209"/>
                    <a:pt x="270" y="205"/>
                  </a:cubicBezTo>
                  <a:cubicBezTo>
                    <a:pt x="276" y="201"/>
                    <a:pt x="280" y="196"/>
                    <a:pt x="280" y="191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0" y="168"/>
                    <a:pt x="276" y="164"/>
                    <a:pt x="270" y="159"/>
                  </a:cubicBezTo>
                  <a:cubicBezTo>
                    <a:pt x="276" y="155"/>
                    <a:pt x="280" y="151"/>
                    <a:pt x="280" y="146"/>
                  </a:cubicBezTo>
                  <a:cubicBezTo>
                    <a:pt x="280" y="128"/>
                    <a:pt x="280" y="128"/>
                    <a:pt x="280" y="128"/>
                  </a:cubicBezTo>
                  <a:cubicBezTo>
                    <a:pt x="280" y="123"/>
                    <a:pt x="276" y="118"/>
                    <a:pt x="270" y="114"/>
                  </a:cubicBezTo>
                  <a:cubicBezTo>
                    <a:pt x="276" y="110"/>
                    <a:pt x="280" y="105"/>
                    <a:pt x="280" y="100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0" y="77"/>
                    <a:pt x="276" y="72"/>
                    <a:pt x="270" y="68"/>
                  </a:cubicBezTo>
                  <a:cubicBezTo>
                    <a:pt x="276" y="64"/>
                    <a:pt x="280" y="60"/>
                    <a:pt x="280" y="5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íśliḓé"/>
          <p:cNvSpPr txBox="1"/>
          <p:nvPr/>
        </p:nvSpPr>
        <p:spPr>
          <a:xfrm>
            <a:off x="4868301" y="5316338"/>
            <a:ext cx="1374944" cy="596198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isľïďe"/>
          <p:cNvSpPr/>
          <p:nvPr/>
        </p:nvSpPr>
        <p:spPr>
          <a:xfrm>
            <a:off x="4868301" y="5100188"/>
            <a:ext cx="1037778" cy="333604"/>
          </a:xfrm>
          <a:prstGeom prst="rect">
            <a:avLst/>
          </a:prstGeom>
        </p:spPr>
        <p:txBody>
          <a:bodyPr wrap="non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93751" y="2102576"/>
            <a:ext cx="3501682" cy="3735855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Shape 306"/>
          <p:cNvSpPr txBox="1"/>
          <p:nvPr/>
        </p:nvSpPr>
        <p:spPr>
          <a:xfrm>
            <a:off x="1053760" y="2381590"/>
            <a:ext cx="3101948" cy="52179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Theme color makes 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more convenient 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to </a:t>
            </a:r>
            <a:r>
              <a:rPr lang="en-US" dirty="0" err="1" smtClean="0">
                <a:solidFill>
                  <a:schemeClr val="bg1"/>
                </a:solidFill>
                <a:cs typeface="+mn-ea"/>
                <a:sym typeface="+mn-lt"/>
              </a:rPr>
              <a:t>change.Adjust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the 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spacing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list-symbol_1068"/>
          <p:cNvSpPr>
            <a:spLocks noChangeAspect="1"/>
          </p:cNvSpPr>
          <p:nvPr/>
        </p:nvSpPr>
        <p:spPr bwMode="auto">
          <a:xfrm>
            <a:off x="1129479" y="3662250"/>
            <a:ext cx="245338" cy="2067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íśliḓé"/>
          <p:cNvSpPr txBox="1"/>
          <p:nvPr/>
        </p:nvSpPr>
        <p:spPr>
          <a:xfrm>
            <a:off x="1476163" y="3801789"/>
            <a:ext cx="2525336" cy="608036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isľïďe"/>
          <p:cNvSpPr/>
          <p:nvPr/>
        </p:nvSpPr>
        <p:spPr>
          <a:xfrm>
            <a:off x="1447290" y="3560362"/>
            <a:ext cx="2202530" cy="340228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list-symbol_1068"/>
          <p:cNvSpPr>
            <a:spLocks noChangeAspect="1"/>
          </p:cNvSpPr>
          <p:nvPr/>
        </p:nvSpPr>
        <p:spPr bwMode="auto">
          <a:xfrm>
            <a:off x="1121921" y="4642591"/>
            <a:ext cx="245338" cy="2067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íśliḓé"/>
          <p:cNvSpPr txBox="1"/>
          <p:nvPr/>
        </p:nvSpPr>
        <p:spPr>
          <a:xfrm>
            <a:off x="1476346" y="4797069"/>
            <a:ext cx="2525336" cy="608036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isľïďe"/>
          <p:cNvSpPr/>
          <p:nvPr/>
        </p:nvSpPr>
        <p:spPr>
          <a:xfrm>
            <a:off x="1439732" y="4540703"/>
            <a:ext cx="2202530" cy="340228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íśliḓé"/>
          <p:cNvSpPr txBox="1"/>
          <p:nvPr/>
        </p:nvSpPr>
        <p:spPr>
          <a:xfrm>
            <a:off x="6243245" y="5316338"/>
            <a:ext cx="1374944" cy="596198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isľïďe"/>
          <p:cNvSpPr/>
          <p:nvPr/>
        </p:nvSpPr>
        <p:spPr>
          <a:xfrm>
            <a:off x="6243245" y="5100188"/>
            <a:ext cx="1037778" cy="333604"/>
          </a:xfrm>
          <a:prstGeom prst="rect">
            <a:avLst/>
          </a:prstGeom>
        </p:spPr>
        <p:txBody>
          <a:bodyPr wrap="non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íśliḓé"/>
          <p:cNvSpPr txBox="1"/>
          <p:nvPr/>
        </p:nvSpPr>
        <p:spPr>
          <a:xfrm>
            <a:off x="7618189" y="5316338"/>
            <a:ext cx="1374944" cy="596198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isľïďe"/>
          <p:cNvSpPr/>
          <p:nvPr/>
        </p:nvSpPr>
        <p:spPr>
          <a:xfrm>
            <a:off x="7618189" y="5100188"/>
            <a:ext cx="1037778" cy="333604"/>
          </a:xfrm>
          <a:prstGeom prst="rect">
            <a:avLst/>
          </a:prstGeom>
        </p:spPr>
        <p:txBody>
          <a:bodyPr wrap="non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íśliḓé"/>
          <p:cNvSpPr txBox="1"/>
          <p:nvPr/>
        </p:nvSpPr>
        <p:spPr>
          <a:xfrm>
            <a:off x="8993133" y="5316338"/>
            <a:ext cx="1374944" cy="596198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isľïďe"/>
          <p:cNvSpPr/>
          <p:nvPr/>
        </p:nvSpPr>
        <p:spPr>
          <a:xfrm>
            <a:off x="8993133" y="5100188"/>
            <a:ext cx="1037778" cy="333604"/>
          </a:xfrm>
          <a:prstGeom prst="rect">
            <a:avLst/>
          </a:prstGeom>
        </p:spPr>
        <p:txBody>
          <a:bodyPr wrap="non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íśliḓé"/>
          <p:cNvSpPr txBox="1"/>
          <p:nvPr/>
        </p:nvSpPr>
        <p:spPr>
          <a:xfrm>
            <a:off x="10368077" y="5316338"/>
            <a:ext cx="1374944" cy="596198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isľïďe"/>
          <p:cNvSpPr/>
          <p:nvPr/>
        </p:nvSpPr>
        <p:spPr>
          <a:xfrm>
            <a:off x="10368077" y="5100188"/>
            <a:ext cx="1037778" cy="333604"/>
          </a:xfrm>
          <a:prstGeom prst="rect">
            <a:avLst/>
          </a:prstGeom>
        </p:spPr>
        <p:txBody>
          <a:bodyPr wrap="none" lIns="90000" tIns="46800" rIns="90000" bIns="4680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83220" y="1953240"/>
            <a:ext cx="6792237" cy="3000691"/>
            <a:chOff x="4132279" y="1517438"/>
            <a:chExt cx="7729876" cy="3414923"/>
          </a:xfrm>
        </p:grpSpPr>
        <p:sp>
          <p:nvSpPr>
            <p:cNvPr id="2" name="Freeform 28"/>
            <p:cNvSpPr>
              <a:spLocks noEditPoints="1"/>
            </p:cNvSpPr>
            <p:nvPr/>
          </p:nvSpPr>
          <p:spPr bwMode="auto">
            <a:xfrm>
              <a:off x="4132279" y="1517438"/>
              <a:ext cx="3414923" cy="3414923"/>
            </a:xfrm>
            <a:custGeom>
              <a:avLst/>
              <a:gdLst>
                <a:gd name="T0" fmla="*/ 1729 w 3458"/>
                <a:gd name="T1" fmla="*/ 0 h 3457"/>
                <a:gd name="T2" fmla="*/ 0 w 3458"/>
                <a:gd name="T3" fmla="*/ 1728 h 3457"/>
                <a:gd name="T4" fmla="*/ 1729 w 3458"/>
                <a:gd name="T5" fmla="*/ 3457 h 3457"/>
                <a:gd name="T6" fmla="*/ 3458 w 3458"/>
                <a:gd name="T7" fmla="*/ 1728 h 3457"/>
                <a:gd name="T8" fmla="*/ 1729 w 3458"/>
                <a:gd name="T9" fmla="*/ 0 h 3457"/>
                <a:gd name="T10" fmla="*/ 1729 w 3458"/>
                <a:gd name="T11" fmla="*/ 942 h 3457"/>
                <a:gd name="T12" fmla="*/ 2515 w 3458"/>
                <a:gd name="T13" fmla="*/ 1728 h 3457"/>
                <a:gd name="T14" fmla="*/ 1729 w 3458"/>
                <a:gd name="T15" fmla="*/ 2515 h 3457"/>
                <a:gd name="T16" fmla="*/ 942 w 3458"/>
                <a:gd name="T17" fmla="*/ 1728 h 3457"/>
                <a:gd name="T18" fmla="*/ 1729 w 3458"/>
                <a:gd name="T19" fmla="*/ 942 h 3457"/>
                <a:gd name="T20" fmla="*/ 1729 w 3458"/>
                <a:gd name="T21" fmla="*/ 1086 h 3457"/>
                <a:gd name="T22" fmla="*/ 1087 w 3458"/>
                <a:gd name="T23" fmla="*/ 1728 h 3457"/>
                <a:gd name="T24" fmla="*/ 1729 w 3458"/>
                <a:gd name="T25" fmla="*/ 2370 h 3457"/>
                <a:gd name="T26" fmla="*/ 2371 w 3458"/>
                <a:gd name="T27" fmla="*/ 1728 h 3457"/>
                <a:gd name="T28" fmla="*/ 1729 w 3458"/>
                <a:gd name="T29" fmla="*/ 1086 h 3457"/>
                <a:gd name="T30" fmla="*/ 1729 w 3458"/>
                <a:gd name="T31" fmla="*/ 424 h 3457"/>
                <a:gd name="T32" fmla="*/ 3034 w 3458"/>
                <a:gd name="T33" fmla="*/ 1728 h 3457"/>
                <a:gd name="T34" fmla="*/ 1729 w 3458"/>
                <a:gd name="T35" fmla="*/ 3033 h 3457"/>
                <a:gd name="T36" fmla="*/ 424 w 3458"/>
                <a:gd name="T37" fmla="*/ 1728 h 3457"/>
                <a:gd name="T38" fmla="*/ 1729 w 3458"/>
                <a:gd name="T39" fmla="*/ 424 h 3457"/>
                <a:gd name="T40" fmla="*/ 1729 w 3458"/>
                <a:gd name="T41" fmla="*/ 568 h 3457"/>
                <a:gd name="T42" fmla="*/ 569 w 3458"/>
                <a:gd name="T43" fmla="*/ 1728 h 3457"/>
                <a:gd name="T44" fmla="*/ 1729 w 3458"/>
                <a:gd name="T45" fmla="*/ 2888 h 3457"/>
                <a:gd name="T46" fmla="*/ 2889 w 3458"/>
                <a:gd name="T47" fmla="*/ 1728 h 3457"/>
                <a:gd name="T48" fmla="*/ 1729 w 3458"/>
                <a:gd name="T49" fmla="*/ 568 h 3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58" h="3457">
                  <a:moveTo>
                    <a:pt x="1729" y="0"/>
                  </a:moveTo>
                  <a:cubicBezTo>
                    <a:pt x="774" y="0"/>
                    <a:pt x="0" y="773"/>
                    <a:pt x="0" y="1728"/>
                  </a:cubicBezTo>
                  <a:cubicBezTo>
                    <a:pt x="0" y="2683"/>
                    <a:pt x="774" y="3457"/>
                    <a:pt x="1729" y="3457"/>
                  </a:cubicBezTo>
                  <a:cubicBezTo>
                    <a:pt x="2684" y="3457"/>
                    <a:pt x="3458" y="2683"/>
                    <a:pt x="3458" y="1728"/>
                  </a:cubicBezTo>
                  <a:cubicBezTo>
                    <a:pt x="3458" y="773"/>
                    <a:pt x="2684" y="0"/>
                    <a:pt x="1729" y="0"/>
                  </a:cubicBezTo>
                  <a:close/>
                  <a:moveTo>
                    <a:pt x="1729" y="942"/>
                  </a:moveTo>
                  <a:cubicBezTo>
                    <a:pt x="2163" y="942"/>
                    <a:pt x="2515" y="1294"/>
                    <a:pt x="2515" y="1728"/>
                  </a:cubicBezTo>
                  <a:cubicBezTo>
                    <a:pt x="2515" y="2163"/>
                    <a:pt x="2163" y="2515"/>
                    <a:pt x="1729" y="2515"/>
                  </a:cubicBezTo>
                  <a:cubicBezTo>
                    <a:pt x="1294" y="2515"/>
                    <a:pt x="942" y="2163"/>
                    <a:pt x="942" y="1728"/>
                  </a:cubicBezTo>
                  <a:cubicBezTo>
                    <a:pt x="942" y="1294"/>
                    <a:pt x="1294" y="942"/>
                    <a:pt x="1729" y="942"/>
                  </a:cubicBezTo>
                  <a:close/>
                  <a:moveTo>
                    <a:pt x="1729" y="1086"/>
                  </a:moveTo>
                  <a:cubicBezTo>
                    <a:pt x="1374" y="1086"/>
                    <a:pt x="1087" y="1374"/>
                    <a:pt x="1087" y="1728"/>
                  </a:cubicBezTo>
                  <a:cubicBezTo>
                    <a:pt x="1087" y="2083"/>
                    <a:pt x="1374" y="2370"/>
                    <a:pt x="1729" y="2370"/>
                  </a:cubicBezTo>
                  <a:cubicBezTo>
                    <a:pt x="2083" y="2370"/>
                    <a:pt x="2371" y="2083"/>
                    <a:pt x="2371" y="1728"/>
                  </a:cubicBezTo>
                  <a:cubicBezTo>
                    <a:pt x="2371" y="1374"/>
                    <a:pt x="2083" y="1086"/>
                    <a:pt x="1729" y="1086"/>
                  </a:cubicBezTo>
                  <a:close/>
                  <a:moveTo>
                    <a:pt x="1729" y="424"/>
                  </a:moveTo>
                  <a:cubicBezTo>
                    <a:pt x="2449" y="424"/>
                    <a:pt x="3034" y="1008"/>
                    <a:pt x="3034" y="1728"/>
                  </a:cubicBezTo>
                  <a:cubicBezTo>
                    <a:pt x="3034" y="2449"/>
                    <a:pt x="2449" y="3033"/>
                    <a:pt x="1729" y="3033"/>
                  </a:cubicBezTo>
                  <a:cubicBezTo>
                    <a:pt x="1008" y="3033"/>
                    <a:pt x="424" y="2449"/>
                    <a:pt x="424" y="1728"/>
                  </a:cubicBezTo>
                  <a:cubicBezTo>
                    <a:pt x="424" y="1008"/>
                    <a:pt x="1008" y="424"/>
                    <a:pt x="1729" y="424"/>
                  </a:cubicBezTo>
                  <a:close/>
                  <a:moveTo>
                    <a:pt x="1729" y="568"/>
                  </a:moveTo>
                  <a:cubicBezTo>
                    <a:pt x="1088" y="568"/>
                    <a:pt x="569" y="1088"/>
                    <a:pt x="569" y="1728"/>
                  </a:cubicBezTo>
                  <a:cubicBezTo>
                    <a:pt x="569" y="2369"/>
                    <a:pt x="1088" y="2888"/>
                    <a:pt x="1729" y="2888"/>
                  </a:cubicBezTo>
                  <a:cubicBezTo>
                    <a:pt x="2370" y="2888"/>
                    <a:pt x="2889" y="2369"/>
                    <a:pt x="2889" y="1728"/>
                  </a:cubicBezTo>
                  <a:cubicBezTo>
                    <a:pt x="2889" y="1088"/>
                    <a:pt x="2370" y="568"/>
                    <a:pt x="1729" y="56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29"/>
            <p:cNvSpPr/>
            <p:nvPr/>
          </p:nvSpPr>
          <p:spPr bwMode="auto">
            <a:xfrm>
              <a:off x="4347414" y="3248047"/>
              <a:ext cx="12255" cy="17701"/>
            </a:xfrm>
            <a:custGeom>
              <a:avLst/>
              <a:gdLst>
                <a:gd name="T0" fmla="*/ 0 w 12"/>
                <a:gd name="T1" fmla="*/ 9 h 19"/>
                <a:gd name="T2" fmla="*/ 12 w 12"/>
                <a:gd name="T3" fmla="*/ 19 h 19"/>
                <a:gd name="T4" fmla="*/ 12 w 12"/>
                <a:gd name="T5" fmla="*/ 0 h 19"/>
                <a:gd name="T6" fmla="*/ 4 w 12"/>
                <a:gd name="T7" fmla="*/ 2 h 19"/>
                <a:gd name="T8" fmla="*/ 0 w 12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9">
                  <a:moveTo>
                    <a:pt x="0" y="9"/>
                  </a:moveTo>
                  <a:cubicBezTo>
                    <a:pt x="0" y="15"/>
                    <a:pt x="4" y="18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6" y="1"/>
                    <a:pt x="4" y="2"/>
                  </a:cubicBezTo>
                  <a:cubicBezTo>
                    <a:pt x="1" y="4"/>
                    <a:pt x="0" y="6"/>
                    <a:pt x="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30"/>
            <p:cNvSpPr/>
            <p:nvPr/>
          </p:nvSpPr>
          <p:spPr bwMode="auto">
            <a:xfrm>
              <a:off x="4366477" y="3279364"/>
              <a:ext cx="12255" cy="21786"/>
            </a:xfrm>
            <a:custGeom>
              <a:avLst/>
              <a:gdLst>
                <a:gd name="T0" fmla="*/ 0 w 13"/>
                <a:gd name="T1" fmla="*/ 0 h 22"/>
                <a:gd name="T2" fmla="*/ 0 w 13"/>
                <a:gd name="T3" fmla="*/ 22 h 22"/>
                <a:gd name="T4" fmla="*/ 9 w 13"/>
                <a:gd name="T5" fmla="*/ 19 h 22"/>
                <a:gd name="T6" fmla="*/ 13 w 13"/>
                <a:gd name="T7" fmla="*/ 11 h 22"/>
                <a:gd name="T8" fmla="*/ 0 w 1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4" y="22"/>
                    <a:pt x="7" y="21"/>
                    <a:pt x="9" y="19"/>
                  </a:cubicBezTo>
                  <a:cubicBezTo>
                    <a:pt x="12" y="17"/>
                    <a:pt x="13" y="14"/>
                    <a:pt x="13" y="11"/>
                  </a:cubicBezTo>
                  <a:cubicBezTo>
                    <a:pt x="13" y="5"/>
                    <a:pt x="9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31"/>
            <p:cNvSpPr/>
            <p:nvPr/>
          </p:nvSpPr>
          <p:spPr bwMode="auto">
            <a:xfrm>
              <a:off x="4314735" y="3124140"/>
              <a:ext cx="99398" cy="44934"/>
            </a:xfrm>
            <a:custGeom>
              <a:avLst/>
              <a:gdLst>
                <a:gd name="T0" fmla="*/ 72 w 100"/>
                <a:gd name="T1" fmla="*/ 45 h 46"/>
                <a:gd name="T2" fmla="*/ 73 w 100"/>
                <a:gd name="T3" fmla="*/ 45 h 46"/>
                <a:gd name="T4" fmla="*/ 89 w 100"/>
                <a:gd name="T5" fmla="*/ 21 h 46"/>
                <a:gd name="T6" fmla="*/ 50 w 100"/>
                <a:gd name="T7" fmla="*/ 1 h 46"/>
                <a:gd name="T8" fmla="*/ 10 w 100"/>
                <a:gd name="T9" fmla="*/ 21 h 46"/>
                <a:gd name="T10" fmla="*/ 25 w 100"/>
                <a:gd name="T11" fmla="*/ 46 h 46"/>
                <a:gd name="T12" fmla="*/ 27 w 100"/>
                <a:gd name="T13" fmla="*/ 45 h 46"/>
                <a:gd name="T14" fmla="*/ 72 w 100"/>
                <a:gd name="T1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46">
                  <a:moveTo>
                    <a:pt x="72" y="45"/>
                  </a:moveTo>
                  <a:cubicBezTo>
                    <a:pt x="73" y="45"/>
                    <a:pt x="73" y="45"/>
                    <a:pt x="73" y="45"/>
                  </a:cubicBezTo>
                  <a:cubicBezTo>
                    <a:pt x="78" y="39"/>
                    <a:pt x="83" y="31"/>
                    <a:pt x="89" y="21"/>
                  </a:cubicBezTo>
                  <a:cubicBezTo>
                    <a:pt x="100" y="1"/>
                    <a:pt x="71" y="1"/>
                    <a:pt x="50" y="1"/>
                  </a:cubicBezTo>
                  <a:cubicBezTo>
                    <a:pt x="28" y="1"/>
                    <a:pt x="0" y="0"/>
                    <a:pt x="10" y="21"/>
                  </a:cubicBezTo>
                  <a:cubicBezTo>
                    <a:pt x="15" y="31"/>
                    <a:pt x="20" y="39"/>
                    <a:pt x="25" y="46"/>
                  </a:cubicBezTo>
                  <a:cubicBezTo>
                    <a:pt x="26" y="45"/>
                    <a:pt x="27" y="45"/>
                    <a:pt x="27" y="45"/>
                  </a:cubicBezTo>
                  <a:cubicBezTo>
                    <a:pt x="72" y="45"/>
                    <a:pt x="72" y="45"/>
                    <a:pt x="72" y="45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32"/>
            <p:cNvSpPr>
              <a:spLocks noEditPoints="1"/>
            </p:cNvSpPr>
            <p:nvPr/>
          </p:nvSpPr>
          <p:spPr bwMode="auto">
            <a:xfrm>
              <a:off x="4275248" y="3179967"/>
              <a:ext cx="177010" cy="178372"/>
            </a:xfrm>
            <a:custGeom>
              <a:avLst/>
              <a:gdLst>
                <a:gd name="T0" fmla="*/ 111 w 179"/>
                <a:gd name="T1" fmla="*/ 126 h 180"/>
                <a:gd name="T2" fmla="*/ 92 w 179"/>
                <a:gd name="T3" fmla="*/ 133 h 180"/>
                <a:gd name="T4" fmla="*/ 92 w 179"/>
                <a:gd name="T5" fmla="*/ 144 h 180"/>
                <a:gd name="T6" fmla="*/ 85 w 179"/>
                <a:gd name="T7" fmla="*/ 144 h 180"/>
                <a:gd name="T8" fmla="*/ 85 w 179"/>
                <a:gd name="T9" fmla="*/ 133 h 180"/>
                <a:gd name="T10" fmla="*/ 58 w 179"/>
                <a:gd name="T11" fmla="*/ 113 h 180"/>
                <a:gd name="T12" fmla="*/ 70 w 179"/>
                <a:gd name="T13" fmla="*/ 110 h 180"/>
                <a:gd name="T14" fmla="*/ 85 w 179"/>
                <a:gd name="T15" fmla="*/ 123 h 180"/>
                <a:gd name="T16" fmla="*/ 85 w 179"/>
                <a:gd name="T17" fmla="*/ 101 h 180"/>
                <a:gd name="T18" fmla="*/ 65 w 179"/>
                <a:gd name="T19" fmla="*/ 92 h 180"/>
                <a:gd name="T20" fmla="*/ 61 w 179"/>
                <a:gd name="T21" fmla="*/ 79 h 180"/>
                <a:gd name="T22" fmla="*/ 85 w 179"/>
                <a:gd name="T23" fmla="*/ 57 h 180"/>
                <a:gd name="T24" fmla="*/ 85 w 179"/>
                <a:gd name="T25" fmla="*/ 49 h 180"/>
                <a:gd name="T26" fmla="*/ 92 w 179"/>
                <a:gd name="T27" fmla="*/ 49 h 180"/>
                <a:gd name="T28" fmla="*/ 92 w 179"/>
                <a:gd name="T29" fmla="*/ 57 h 180"/>
                <a:gd name="T30" fmla="*/ 115 w 179"/>
                <a:gd name="T31" fmla="*/ 75 h 180"/>
                <a:gd name="T32" fmla="*/ 103 w 179"/>
                <a:gd name="T33" fmla="*/ 77 h 180"/>
                <a:gd name="T34" fmla="*/ 92 w 179"/>
                <a:gd name="T35" fmla="*/ 68 h 180"/>
                <a:gd name="T36" fmla="*/ 92 w 179"/>
                <a:gd name="T37" fmla="*/ 87 h 180"/>
                <a:gd name="T38" fmla="*/ 107 w 179"/>
                <a:gd name="T39" fmla="*/ 92 h 180"/>
                <a:gd name="T40" fmla="*/ 114 w 179"/>
                <a:gd name="T41" fmla="*/ 99 h 180"/>
                <a:gd name="T42" fmla="*/ 117 w 179"/>
                <a:gd name="T43" fmla="*/ 110 h 180"/>
                <a:gd name="T44" fmla="*/ 111 w 179"/>
                <a:gd name="T45" fmla="*/ 126 h 180"/>
                <a:gd name="T46" fmla="*/ 118 w 179"/>
                <a:gd name="T47" fmla="*/ 2 h 180"/>
                <a:gd name="T48" fmla="*/ 112 w 179"/>
                <a:gd name="T49" fmla="*/ 8 h 180"/>
                <a:gd name="T50" fmla="*/ 67 w 179"/>
                <a:gd name="T51" fmla="*/ 8 h 180"/>
                <a:gd name="T52" fmla="*/ 61 w 179"/>
                <a:gd name="T53" fmla="*/ 0 h 180"/>
                <a:gd name="T54" fmla="*/ 0 w 179"/>
                <a:gd name="T55" fmla="*/ 114 h 180"/>
                <a:gd name="T56" fmla="*/ 90 w 179"/>
                <a:gd name="T57" fmla="*/ 180 h 180"/>
                <a:gd name="T58" fmla="*/ 179 w 179"/>
                <a:gd name="T59" fmla="*/ 114 h 180"/>
                <a:gd name="T60" fmla="*/ 118 w 179"/>
                <a:gd name="T61" fmla="*/ 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9" h="180">
                  <a:moveTo>
                    <a:pt x="111" y="126"/>
                  </a:moveTo>
                  <a:cubicBezTo>
                    <a:pt x="107" y="130"/>
                    <a:pt x="100" y="133"/>
                    <a:pt x="92" y="133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85" y="144"/>
                    <a:pt x="85" y="144"/>
                    <a:pt x="85" y="144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71" y="132"/>
                    <a:pt x="62" y="125"/>
                    <a:pt x="58" y="113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2" y="118"/>
                    <a:pt x="77" y="122"/>
                    <a:pt x="85" y="12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5" y="98"/>
                    <a:pt x="68" y="95"/>
                    <a:pt x="65" y="92"/>
                  </a:cubicBezTo>
                  <a:cubicBezTo>
                    <a:pt x="62" y="88"/>
                    <a:pt x="61" y="84"/>
                    <a:pt x="61" y="79"/>
                  </a:cubicBezTo>
                  <a:cubicBezTo>
                    <a:pt x="61" y="67"/>
                    <a:pt x="69" y="59"/>
                    <a:pt x="85" y="57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104" y="59"/>
                    <a:pt x="112" y="65"/>
                    <a:pt x="115" y="75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1" y="71"/>
                    <a:pt x="98" y="68"/>
                    <a:pt x="92" y="68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100" y="90"/>
                    <a:pt x="105" y="91"/>
                    <a:pt x="107" y="92"/>
                  </a:cubicBezTo>
                  <a:cubicBezTo>
                    <a:pt x="110" y="93"/>
                    <a:pt x="112" y="96"/>
                    <a:pt x="114" y="99"/>
                  </a:cubicBezTo>
                  <a:cubicBezTo>
                    <a:pt x="116" y="102"/>
                    <a:pt x="117" y="106"/>
                    <a:pt x="117" y="110"/>
                  </a:cubicBezTo>
                  <a:cubicBezTo>
                    <a:pt x="117" y="117"/>
                    <a:pt x="115" y="122"/>
                    <a:pt x="111" y="126"/>
                  </a:cubicBezTo>
                  <a:close/>
                  <a:moveTo>
                    <a:pt x="118" y="2"/>
                  </a:moveTo>
                  <a:cubicBezTo>
                    <a:pt x="117" y="6"/>
                    <a:pt x="115" y="8"/>
                    <a:pt x="112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4" y="8"/>
                    <a:pt x="62" y="5"/>
                    <a:pt x="61" y="0"/>
                  </a:cubicBezTo>
                  <a:cubicBezTo>
                    <a:pt x="28" y="21"/>
                    <a:pt x="0" y="73"/>
                    <a:pt x="0" y="114"/>
                  </a:cubicBezTo>
                  <a:cubicBezTo>
                    <a:pt x="0" y="166"/>
                    <a:pt x="40" y="180"/>
                    <a:pt x="90" y="180"/>
                  </a:cubicBezTo>
                  <a:cubicBezTo>
                    <a:pt x="139" y="180"/>
                    <a:pt x="179" y="166"/>
                    <a:pt x="179" y="114"/>
                  </a:cubicBezTo>
                  <a:cubicBezTo>
                    <a:pt x="179" y="74"/>
                    <a:pt x="149" y="23"/>
                    <a:pt x="118" y="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33"/>
            <p:cNvSpPr>
              <a:spLocks noEditPoints="1"/>
            </p:cNvSpPr>
            <p:nvPr/>
          </p:nvSpPr>
          <p:spPr bwMode="auto">
            <a:xfrm>
              <a:off x="4787214" y="3124140"/>
              <a:ext cx="183818" cy="213774"/>
            </a:xfrm>
            <a:custGeom>
              <a:avLst/>
              <a:gdLst>
                <a:gd name="T0" fmla="*/ 66 w 186"/>
                <a:gd name="T1" fmla="*/ 9 h 217"/>
                <a:gd name="T2" fmla="*/ 62 w 186"/>
                <a:gd name="T3" fmla="*/ 13 h 217"/>
                <a:gd name="T4" fmla="*/ 65 w 186"/>
                <a:gd name="T5" fmla="*/ 18 h 217"/>
                <a:gd name="T6" fmla="*/ 68 w 186"/>
                <a:gd name="T7" fmla="*/ 18 h 217"/>
                <a:gd name="T8" fmla="*/ 68 w 186"/>
                <a:gd name="T9" fmla="*/ 66 h 217"/>
                <a:gd name="T10" fmla="*/ 56 w 186"/>
                <a:gd name="T11" fmla="*/ 115 h 217"/>
                <a:gd name="T12" fmla="*/ 12 w 186"/>
                <a:gd name="T13" fmla="*/ 194 h 217"/>
                <a:gd name="T14" fmla="*/ 12 w 186"/>
                <a:gd name="T15" fmla="*/ 203 h 217"/>
                <a:gd name="T16" fmla="*/ 20 w 186"/>
                <a:gd name="T17" fmla="*/ 207 h 217"/>
                <a:gd name="T18" fmla="*/ 167 w 186"/>
                <a:gd name="T19" fmla="*/ 207 h 217"/>
                <a:gd name="T20" fmla="*/ 175 w 186"/>
                <a:gd name="T21" fmla="*/ 203 h 217"/>
                <a:gd name="T22" fmla="*/ 175 w 186"/>
                <a:gd name="T23" fmla="*/ 194 h 217"/>
                <a:gd name="T24" fmla="*/ 131 w 186"/>
                <a:gd name="T25" fmla="*/ 116 h 217"/>
                <a:gd name="T26" fmla="*/ 119 w 186"/>
                <a:gd name="T27" fmla="*/ 67 h 217"/>
                <a:gd name="T28" fmla="*/ 119 w 186"/>
                <a:gd name="T29" fmla="*/ 18 h 217"/>
                <a:gd name="T30" fmla="*/ 123 w 186"/>
                <a:gd name="T31" fmla="*/ 18 h 217"/>
                <a:gd name="T32" fmla="*/ 126 w 186"/>
                <a:gd name="T33" fmla="*/ 13 h 217"/>
                <a:gd name="T34" fmla="*/ 122 w 186"/>
                <a:gd name="T35" fmla="*/ 9 h 217"/>
                <a:gd name="T36" fmla="*/ 66 w 186"/>
                <a:gd name="T37" fmla="*/ 9 h 217"/>
                <a:gd name="T38" fmla="*/ 167 w 186"/>
                <a:gd name="T39" fmla="*/ 217 h 217"/>
                <a:gd name="T40" fmla="*/ 20 w 186"/>
                <a:gd name="T41" fmla="*/ 217 h 217"/>
                <a:gd name="T42" fmla="*/ 4 w 186"/>
                <a:gd name="T43" fmla="*/ 208 h 217"/>
                <a:gd name="T44" fmla="*/ 4 w 186"/>
                <a:gd name="T45" fmla="*/ 189 h 217"/>
                <a:gd name="T46" fmla="*/ 47 w 186"/>
                <a:gd name="T47" fmla="*/ 110 h 217"/>
                <a:gd name="T48" fmla="*/ 59 w 186"/>
                <a:gd name="T49" fmla="*/ 66 h 217"/>
                <a:gd name="T50" fmla="*/ 59 w 186"/>
                <a:gd name="T51" fmla="*/ 26 h 217"/>
                <a:gd name="T52" fmla="*/ 52 w 186"/>
                <a:gd name="T53" fmla="*/ 12 h 217"/>
                <a:gd name="T54" fmla="*/ 66 w 186"/>
                <a:gd name="T55" fmla="*/ 0 h 217"/>
                <a:gd name="T56" fmla="*/ 122 w 186"/>
                <a:gd name="T57" fmla="*/ 0 h 217"/>
                <a:gd name="T58" fmla="*/ 135 w 186"/>
                <a:gd name="T59" fmla="*/ 12 h 217"/>
                <a:gd name="T60" fmla="*/ 128 w 186"/>
                <a:gd name="T61" fmla="*/ 26 h 217"/>
                <a:gd name="T62" fmla="*/ 128 w 186"/>
                <a:gd name="T63" fmla="*/ 67 h 217"/>
                <a:gd name="T64" fmla="*/ 140 w 186"/>
                <a:gd name="T65" fmla="*/ 111 h 217"/>
                <a:gd name="T66" fmla="*/ 183 w 186"/>
                <a:gd name="T67" fmla="*/ 189 h 217"/>
                <a:gd name="T68" fmla="*/ 183 w 186"/>
                <a:gd name="T69" fmla="*/ 207 h 217"/>
                <a:gd name="T70" fmla="*/ 167 w 186"/>
                <a:gd name="T7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6" h="217">
                  <a:moveTo>
                    <a:pt x="66" y="9"/>
                  </a:moveTo>
                  <a:cubicBezTo>
                    <a:pt x="63" y="9"/>
                    <a:pt x="62" y="12"/>
                    <a:pt x="62" y="13"/>
                  </a:cubicBezTo>
                  <a:cubicBezTo>
                    <a:pt x="62" y="14"/>
                    <a:pt x="62" y="17"/>
                    <a:pt x="65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8" y="83"/>
                    <a:pt x="64" y="100"/>
                    <a:pt x="56" y="115"/>
                  </a:cubicBezTo>
                  <a:cubicBezTo>
                    <a:pt x="12" y="194"/>
                    <a:pt x="12" y="194"/>
                    <a:pt x="12" y="194"/>
                  </a:cubicBezTo>
                  <a:cubicBezTo>
                    <a:pt x="11" y="196"/>
                    <a:pt x="11" y="200"/>
                    <a:pt x="12" y="203"/>
                  </a:cubicBezTo>
                  <a:cubicBezTo>
                    <a:pt x="14" y="205"/>
                    <a:pt x="17" y="207"/>
                    <a:pt x="20" y="207"/>
                  </a:cubicBezTo>
                  <a:cubicBezTo>
                    <a:pt x="167" y="207"/>
                    <a:pt x="167" y="207"/>
                    <a:pt x="167" y="207"/>
                  </a:cubicBezTo>
                  <a:cubicBezTo>
                    <a:pt x="170" y="207"/>
                    <a:pt x="173" y="205"/>
                    <a:pt x="175" y="203"/>
                  </a:cubicBezTo>
                  <a:cubicBezTo>
                    <a:pt x="176" y="200"/>
                    <a:pt x="176" y="196"/>
                    <a:pt x="175" y="194"/>
                  </a:cubicBezTo>
                  <a:cubicBezTo>
                    <a:pt x="131" y="116"/>
                    <a:pt x="131" y="116"/>
                    <a:pt x="131" y="116"/>
                  </a:cubicBezTo>
                  <a:cubicBezTo>
                    <a:pt x="123" y="101"/>
                    <a:pt x="119" y="84"/>
                    <a:pt x="119" y="6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6" y="17"/>
                    <a:pt x="126" y="13"/>
                    <a:pt x="126" y="13"/>
                  </a:cubicBezTo>
                  <a:cubicBezTo>
                    <a:pt x="126" y="12"/>
                    <a:pt x="125" y="9"/>
                    <a:pt x="122" y="9"/>
                  </a:cubicBezTo>
                  <a:cubicBezTo>
                    <a:pt x="66" y="9"/>
                    <a:pt x="66" y="9"/>
                    <a:pt x="66" y="9"/>
                  </a:cubicBezTo>
                  <a:close/>
                  <a:moveTo>
                    <a:pt x="167" y="217"/>
                  </a:moveTo>
                  <a:cubicBezTo>
                    <a:pt x="20" y="217"/>
                    <a:pt x="20" y="217"/>
                    <a:pt x="20" y="217"/>
                  </a:cubicBezTo>
                  <a:cubicBezTo>
                    <a:pt x="13" y="217"/>
                    <a:pt x="7" y="213"/>
                    <a:pt x="4" y="208"/>
                  </a:cubicBezTo>
                  <a:cubicBezTo>
                    <a:pt x="0" y="202"/>
                    <a:pt x="0" y="195"/>
                    <a:pt x="4" y="189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5" y="97"/>
                    <a:pt x="59" y="82"/>
                    <a:pt x="59" y="6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4" y="23"/>
                    <a:pt x="52" y="18"/>
                    <a:pt x="52" y="12"/>
                  </a:cubicBezTo>
                  <a:cubicBezTo>
                    <a:pt x="53" y="5"/>
                    <a:pt x="59" y="0"/>
                    <a:pt x="66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5" y="5"/>
                    <a:pt x="135" y="12"/>
                  </a:cubicBezTo>
                  <a:cubicBezTo>
                    <a:pt x="136" y="17"/>
                    <a:pt x="134" y="23"/>
                    <a:pt x="128" y="2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8" y="83"/>
                    <a:pt x="132" y="98"/>
                    <a:pt x="140" y="111"/>
                  </a:cubicBezTo>
                  <a:cubicBezTo>
                    <a:pt x="183" y="189"/>
                    <a:pt x="183" y="189"/>
                    <a:pt x="183" y="189"/>
                  </a:cubicBezTo>
                  <a:cubicBezTo>
                    <a:pt x="186" y="195"/>
                    <a:pt x="186" y="202"/>
                    <a:pt x="183" y="207"/>
                  </a:cubicBezTo>
                  <a:cubicBezTo>
                    <a:pt x="180" y="213"/>
                    <a:pt x="174" y="217"/>
                    <a:pt x="167" y="2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34"/>
            <p:cNvSpPr>
              <a:spLocks noEditPoints="1"/>
            </p:cNvSpPr>
            <p:nvPr/>
          </p:nvSpPr>
          <p:spPr bwMode="auto">
            <a:xfrm>
              <a:off x="4809000" y="3245324"/>
              <a:ext cx="138884" cy="72166"/>
            </a:xfrm>
            <a:custGeom>
              <a:avLst/>
              <a:gdLst>
                <a:gd name="T0" fmla="*/ 89 w 140"/>
                <a:gd name="T1" fmla="*/ 64 h 73"/>
                <a:gd name="T2" fmla="*/ 84 w 140"/>
                <a:gd name="T3" fmla="*/ 58 h 73"/>
                <a:gd name="T4" fmla="*/ 89 w 140"/>
                <a:gd name="T5" fmla="*/ 53 h 73"/>
                <a:gd name="T6" fmla="*/ 94 w 140"/>
                <a:gd name="T7" fmla="*/ 58 h 73"/>
                <a:gd name="T8" fmla="*/ 89 w 140"/>
                <a:gd name="T9" fmla="*/ 64 h 73"/>
                <a:gd name="T10" fmla="*/ 78 w 140"/>
                <a:gd name="T11" fmla="*/ 18 h 73"/>
                <a:gd name="T12" fmla="*/ 83 w 140"/>
                <a:gd name="T13" fmla="*/ 13 h 73"/>
                <a:gd name="T14" fmla="*/ 88 w 140"/>
                <a:gd name="T15" fmla="*/ 18 h 73"/>
                <a:gd name="T16" fmla="*/ 83 w 140"/>
                <a:gd name="T17" fmla="*/ 23 h 73"/>
                <a:gd name="T18" fmla="*/ 78 w 140"/>
                <a:gd name="T19" fmla="*/ 18 h 73"/>
                <a:gd name="T20" fmla="*/ 45 w 140"/>
                <a:gd name="T21" fmla="*/ 45 h 73"/>
                <a:gd name="T22" fmla="*/ 40 w 140"/>
                <a:gd name="T23" fmla="*/ 40 h 73"/>
                <a:gd name="T24" fmla="*/ 45 w 140"/>
                <a:gd name="T25" fmla="*/ 35 h 73"/>
                <a:gd name="T26" fmla="*/ 50 w 140"/>
                <a:gd name="T27" fmla="*/ 40 h 73"/>
                <a:gd name="T28" fmla="*/ 45 w 140"/>
                <a:gd name="T29" fmla="*/ 45 h 73"/>
                <a:gd name="T30" fmla="*/ 135 w 140"/>
                <a:gd name="T31" fmla="*/ 58 h 73"/>
                <a:gd name="T32" fmla="*/ 103 w 140"/>
                <a:gd name="T33" fmla="*/ 0 h 73"/>
                <a:gd name="T34" fmla="*/ 37 w 140"/>
                <a:gd name="T35" fmla="*/ 0 h 73"/>
                <a:gd name="T36" fmla="*/ 6 w 140"/>
                <a:gd name="T37" fmla="*/ 58 h 73"/>
                <a:gd name="T38" fmla="*/ 9 w 140"/>
                <a:gd name="T39" fmla="*/ 73 h 73"/>
                <a:gd name="T40" fmla="*/ 132 w 140"/>
                <a:gd name="T41" fmla="*/ 73 h 73"/>
                <a:gd name="T42" fmla="*/ 135 w 140"/>
                <a:gd name="T43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0" h="73">
                  <a:moveTo>
                    <a:pt x="89" y="64"/>
                  </a:moveTo>
                  <a:cubicBezTo>
                    <a:pt x="87" y="64"/>
                    <a:pt x="84" y="61"/>
                    <a:pt x="84" y="58"/>
                  </a:cubicBezTo>
                  <a:cubicBezTo>
                    <a:pt x="84" y="56"/>
                    <a:pt x="87" y="53"/>
                    <a:pt x="89" y="53"/>
                  </a:cubicBezTo>
                  <a:cubicBezTo>
                    <a:pt x="92" y="53"/>
                    <a:pt x="94" y="56"/>
                    <a:pt x="94" y="58"/>
                  </a:cubicBezTo>
                  <a:cubicBezTo>
                    <a:pt x="94" y="61"/>
                    <a:pt x="92" y="64"/>
                    <a:pt x="89" y="64"/>
                  </a:cubicBezTo>
                  <a:close/>
                  <a:moveTo>
                    <a:pt x="78" y="18"/>
                  </a:moveTo>
                  <a:cubicBezTo>
                    <a:pt x="78" y="15"/>
                    <a:pt x="80" y="13"/>
                    <a:pt x="83" y="13"/>
                  </a:cubicBezTo>
                  <a:cubicBezTo>
                    <a:pt x="86" y="13"/>
                    <a:pt x="88" y="15"/>
                    <a:pt x="88" y="18"/>
                  </a:cubicBezTo>
                  <a:cubicBezTo>
                    <a:pt x="88" y="21"/>
                    <a:pt x="86" y="23"/>
                    <a:pt x="83" y="23"/>
                  </a:cubicBezTo>
                  <a:cubicBezTo>
                    <a:pt x="80" y="23"/>
                    <a:pt x="78" y="21"/>
                    <a:pt x="78" y="18"/>
                  </a:cubicBezTo>
                  <a:close/>
                  <a:moveTo>
                    <a:pt x="45" y="45"/>
                  </a:moveTo>
                  <a:cubicBezTo>
                    <a:pt x="42" y="45"/>
                    <a:pt x="40" y="43"/>
                    <a:pt x="40" y="40"/>
                  </a:cubicBezTo>
                  <a:cubicBezTo>
                    <a:pt x="40" y="37"/>
                    <a:pt x="42" y="35"/>
                    <a:pt x="45" y="35"/>
                  </a:cubicBezTo>
                  <a:cubicBezTo>
                    <a:pt x="48" y="35"/>
                    <a:pt x="50" y="37"/>
                    <a:pt x="50" y="40"/>
                  </a:cubicBezTo>
                  <a:cubicBezTo>
                    <a:pt x="50" y="43"/>
                    <a:pt x="48" y="45"/>
                    <a:pt x="45" y="45"/>
                  </a:cubicBezTo>
                  <a:close/>
                  <a:moveTo>
                    <a:pt x="135" y="58"/>
                  </a:moveTo>
                  <a:cubicBezTo>
                    <a:pt x="135" y="58"/>
                    <a:pt x="104" y="1"/>
                    <a:pt x="10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6" y="58"/>
                    <a:pt x="6" y="58"/>
                  </a:cubicBezTo>
                  <a:cubicBezTo>
                    <a:pt x="2" y="65"/>
                    <a:pt x="0" y="73"/>
                    <a:pt x="9" y="73"/>
                  </a:cubicBezTo>
                  <a:cubicBezTo>
                    <a:pt x="132" y="73"/>
                    <a:pt x="132" y="73"/>
                    <a:pt x="132" y="73"/>
                  </a:cubicBezTo>
                  <a:cubicBezTo>
                    <a:pt x="140" y="73"/>
                    <a:pt x="139" y="65"/>
                    <a:pt x="135" y="58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35"/>
            <p:cNvSpPr/>
            <p:nvPr/>
          </p:nvSpPr>
          <p:spPr bwMode="auto">
            <a:xfrm>
              <a:off x="5395855" y="3107801"/>
              <a:ext cx="5446" cy="24509"/>
            </a:xfrm>
            <a:custGeom>
              <a:avLst/>
              <a:gdLst>
                <a:gd name="T0" fmla="*/ 6 w 6"/>
                <a:gd name="T1" fmla="*/ 23 h 26"/>
                <a:gd name="T2" fmla="*/ 3 w 6"/>
                <a:gd name="T3" fmla="*/ 26 h 26"/>
                <a:gd name="T4" fmla="*/ 3 w 6"/>
                <a:gd name="T5" fmla="*/ 26 h 26"/>
                <a:gd name="T6" fmla="*/ 0 w 6"/>
                <a:gd name="T7" fmla="*/ 23 h 26"/>
                <a:gd name="T8" fmla="*/ 0 w 6"/>
                <a:gd name="T9" fmla="*/ 3 h 26"/>
                <a:gd name="T10" fmla="*/ 3 w 6"/>
                <a:gd name="T11" fmla="*/ 0 h 26"/>
                <a:gd name="T12" fmla="*/ 3 w 6"/>
                <a:gd name="T13" fmla="*/ 0 h 26"/>
                <a:gd name="T14" fmla="*/ 6 w 6"/>
                <a:gd name="T15" fmla="*/ 3 h 26"/>
                <a:gd name="T16" fmla="*/ 6 w 6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6">
                  <a:moveTo>
                    <a:pt x="6" y="23"/>
                  </a:moveTo>
                  <a:cubicBezTo>
                    <a:pt x="6" y="25"/>
                    <a:pt x="5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5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36"/>
            <p:cNvSpPr/>
            <p:nvPr/>
          </p:nvSpPr>
          <p:spPr bwMode="auto">
            <a:xfrm>
              <a:off x="5311435" y="3147288"/>
              <a:ext cx="21786" cy="20425"/>
            </a:xfrm>
            <a:custGeom>
              <a:avLst/>
              <a:gdLst>
                <a:gd name="T0" fmla="*/ 21 w 22"/>
                <a:gd name="T1" fmla="*/ 15 h 21"/>
                <a:gd name="T2" fmla="*/ 21 w 22"/>
                <a:gd name="T3" fmla="*/ 19 h 21"/>
                <a:gd name="T4" fmla="*/ 21 w 22"/>
                <a:gd name="T5" fmla="*/ 19 h 21"/>
                <a:gd name="T6" fmla="*/ 16 w 22"/>
                <a:gd name="T7" fmla="*/ 20 h 21"/>
                <a:gd name="T8" fmla="*/ 1 w 22"/>
                <a:gd name="T9" fmla="*/ 6 h 21"/>
                <a:gd name="T10" fmla="*/ 1 w 22"/>
                <a:gd name="T11" fmla="*/ 2 h 21"/>
                <a:gd name="T12" fmla="*/ 1 w 22"/>
                <a:gd name="T13" fmla="*/ 2 h 21"/>
                <a:gd name="T14" fmla="*/ 6 w 22"/>
                <a:gd name="T15" fmla="*/ 1 h 21"/>
                <a:gd name="T16" fmla="*/ 21 w 22"/>
                <a:gd name="T1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1">
                  <a:moveTo>
                    <a:pt x="21" y="15"/>
                  </a:moveTo>
                  <a:cubicBezTo>
                    <a:pt x="22" y="16"/>
                    <a:pt x="22" y="18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9" y="20"/>
                    <a:pt x="17" y="21"/>
                    <a:pt x="16" y="2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37"/>
            <p:cNvSpPr/>
            <p:nvPr/>
          </p:nvSpPr>
          <p:spPr bwMode="auto">
            <a:xfrm>
              <a:off x="5285564" y="3233069"/>
              <a:ext cx="25871" cy="9532"/>
            </a:xfrm>
            <a:custGeom>
              <a:avLst/>
              <a:gdLst>
                <a:gd name="T0" fmla="*/ 23 w 26"/>
                <a:gd name="T1" fmla="*/ 0 h 9"/>
                <a:gd name="T2" fmla="*/ 26 w 26"/>
                <a:gd name="T3" fmla="*/ 3 h 9"/>
                <a:gd name="T4" fmla="*/ 26 w 26"/>
                <a:gd name="T5" fmla="*/ 3 h 9"/>
                <a:gd name="T6" fmla="*/ 23 w 26"/>
                <a:gd name="T7" fmla="*/ 7 h 9"/>
                <a:gd name="T8" fmla="*/ 3 w 26"/>
                <a:gd name="T9" fmla="*/ 9 h 9"/>
                <a:gd name="T10" fmla="*/ 0 w 26"/>
                <a:gd name="T11" fmla="*/ 6 h 9"/>
                <a:gd name="T12" fmla="*/ 0 w 26"/>
                <a:gd name="T13" fmla="*/ 6 h 9"/>
                <a:gd name="T14" fmla="*/ 3 w 26"/>
                <a:gd name="T15" fmla="*/ 2 h 9"/>
                <a:gd name="T16" fmla="*/ 23 w 26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">
                  <a:moveTo>
                    <a:pt x="23" y="0"/>
                  </a:moveTo>
                  <a:cubicBezTo>
                    <a:pt x="24" y="0"/>
                    <a:pt x="26" y="1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5" y="6"/>
                    <a:pt x="23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38"/>
            <p:cNvSpPr/>
            <p:nvPr/>
          </p:nvSpPr>
          <p:spPr bwMode="auto">
            <a:xfrm>
              <a:off x="5492529" y="3227623"/>
              <a:ext cx="24509" cy="9532"/>
            </a:xfrm>
            <a:custGeom>
              <a:avLst/>
              <a:gdLst>
                <a:gd name="T0" fmla="*/ 2 w 26"/>
                <a:gd name="T1" fmla="*/ 7 h 9"/>
                <a:gd name="T2" fmla="*/ 0 w 26"/>
                <a:gd name="T3" fmla="*/ 3 h 9"/>
                <a:gd name="T4" fmla="*/ 0 w 26"/>
                <a:gd name="T5" fmla="*/ 3 h 9"/>
                <a:gd name="T6" fmla="*/ 3 w 26"/>
                <a:gd name="T7" fmla="*/ 0 h 9"/>
                <a:gd name="T8" fmla="*/ 23 w 26"/>
                <a:gd name="T9" fmla="*/ 2 h 9"/>
                <a:gd name="T10" fmla="*/ 25 w 26"/>
                <a:gd name="T11" fmla="*/ 6 h 9"/>
                <a:gd name="T12" fmla="*/ 25 w 26"/>
                <a:gd name="T13" fmla="*/ 6 h 9"/>
                <a:gd name="T14" fmla="*/ 22 w 26"/>
                <a:gd name="T15" fmla="*/ 9 h 9"/>
                <a:gd name="T16" fmla="*/ 2 w 26"/>
                <a:gd name="T1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">
                  <a:moveTo>
                    <a:pt x="2" y="7"/>
                  </a:move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5" y="2"/>
                    <a:pt x="26" y="4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4" y="9"/>
                    <a:pt x="22" y="9"/>
                  </a:cubicBezTo>
                  <a:cubicBezTo>
                    <a:pt x="2" y="7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39"/>
            <p:cNvSpPr/>
            <p:nvPr/>
          </p:nvSpPr>
          <p:spPr bwMode="auto">
            <a:xfrm>
              <a:off x="5465297" y="3143203"/>
              <a:ext cx="21786" cy="19063"/>
            </a:xfrm>
            <a:custGeom>
              <a:avLst/>
              <a:gdLst>
                <a:gd name="T0" fmla="*/ 6 w 22"/>
                <a:gd name="T1" fmla="*/ 19 h 20"/>
                <a:gd name="T2" fmla="*/ 1 w 22"/>
                <a:gd name="T3" fmla="*/ 18 h 20"/>
                <a:gd name="T4" fmla="*/ 1 w 22"/>
                <a:gd name="T5" fmla="*/ 18 h 20"/>
                <a:gd name="T6" fmla="*/ 1 w 22"/>
                <a:gd name="T7" fmla="*/ 14 h 20"/>
                <a:gd name="T8" fmla="*/ 16 w 22"/>
                <a:gd name="T9" fmla="*/ 1 h 20"/>
                <a:gd name="T10" fmla="*/ 21 w 22"/>
                <a:gd name="T11" fmla="*/ 1 h 20"/>
                <a:gd name="T12" fmla="*/ 21 w 22"/>
                <a:gd name="T13" fmla="*/ 1 h 20"/>
                <a:gd name="T14" fmla="*/ 21 w 22"/>
                <a:gd name="T15" fmla="*/ 6 h 20"/>
                <a:gd name="T16" fmla="*/ 6 w 22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0">
                  <a:moveTo>
                    <a:pt x="6" y="19"/>
                  </a:moveTo>
                  <a:cubicBezTo>
                    <a:pt x="5" y="20"/>
                    <a:pt x="3" y="20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5"/>
                    <a:pt x="1" y="1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9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3"/>
                    <a:pt x="22" y="5"/>
                    <a:pt x="21" y="6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40"/>
            <p:cNvSpPr>
              <a:spLocks noEditPoints="1"/>
            </p:cNvSpPr>
            <p:nvPr/>
          </p:nvSpPr>
          <p:spPr bwMode="auto">
            <a:xfrm>
              <a:off x="5326413" y="3143203"/>
              <a:ext cx="142970" cy="198795"/>
            </a:xfrm>
            <a:custGeom>
              <a:avLst/>
              <a:gdLst>
                <a:gd name="T0" fmla="*/ 95 w 144"/>
                <a:gd name="T1" fmla="*/ 172 h 201"/>
                <a:gd name="T2" fmla="*/ 92 w 144"/>
                <a:gd name="T3" fmla="*/ 177 h 201"/>
                <a:gd name="T4" fmla="*/ 89 w 144"/>
                <a:gd name="T5" fmla="*/ 178 h 201"/>
                <a:gd name="T6" fmla="*/ 54 w 144"/>
                <a:gd name="T7" fmla="*/ 178 h 201"/>
                <a:gd name="T8" fmla="*/ 51 w 144"/>
                <a:gd name="T9" fmla="*/ 177 h 201"/>
                <a:gd name="T10" fmla="*/ 49 w 144"/>
                <a:gd name="T11" fmla="*/ 172 h 201"/>
                <a:gd name="T12" fmla="*/ 49 w 144"/>
                <a:gd name="T13" fmla="*/ 152 h 201"/>
                <a:gd name="T14" fmla="*/ 95 w 144"/>
                <a:gd name="T15" fmla="*/ 152 h 201"/>
                <a:gd name="T16" fmla="*/ 95 w 144"/>
                <a:gd name="T17" fmla="*/ 172 h 201"/>
                <a:gd name="T18" fmla="*/ 45 w 144"/>
                <a:gd name="T19" fmla="*/ 36 h 201"/>
                <a:gd name="T20" fmla="*/ 27 w 144"/>
                <a:gd name="T21" fmla="*/ 72 h 201"/>
                <a:gd name="T22" fmla="*/ 43 w 144"/>
                <a:gd name="T23" fmla="*/ 106 h 201"/>
                <a:gd name="T24" fmla="*/ 43 w 144"/>
                <a:gd name="T25" fmla="*/ 111 h 201"/>
                <a:gd name="T26" fmla="*/ 43 w 144"/>
                <a:gd name="T27" fmla="*/ 111 h 201"/>
                <a:gd name="T28" fmla="*/ 38 w 144"/>
                <a:gd name="T29" fmla="*/ 111 h 201"/>
                <a:gd name="T30" fmla="*/ 20 w 144"/>
                <a:gd name="T31" fmla="*/ 72 h 201"/>
                <a:gd name="T32" fmla="*/ 41 w 144"/>
                <a:gd name="T33" fmla="*/ 31 h 201"/>
                <a:gd name="T34" fmla="*/ 46 w 144"/>
                <a:gd name="T35" fmla="*/ 31 h 201"/>
                <a:gd name="T36" fmla="*/ 46 w 144"/>
                <a:gd name="T37" fmla="*/ 31 h 201"/>
                <a:gd name="T38" fmla="*/ 45 w 144"/>
                <a:gd name="T39" fmla="*/ 36 h 201"/>
                <a:gd name="T40" fmla="*/ 144 w 144"/>
                <a:gd name="T41" fmla="*/ 72 h 201"/>
                <a:gd name="T42" fmla="*/ 72 w 144"/>
                <a:gd name="T43" fmla="*/ 0 h 201"/>
                <a:gd name="T44" fmla="*/ 0 w 144"/>
                <a:gd name="T45" fmla="*/ 72 h 201"/>
                <a:gd name="T46" fmla="*/ 42 w 144"/>
                <a:gd name="T47" fmla="*/ 138 h 201"/>
                <a:gd name="T48" fmla="*/ 42 w 144"/>
                <a:gd name="T49" fmla="*/ 152 h 201"/>
                <a:gd name="T50" fmla="*/ 42 w 144"/>
                <a:gd name="T51" fmla="*/ 172 h 201"/>
                <a:gd name="T52" fmla="*/ 52 w 144"/>
                <a:gd name="T53" fmla="*/ 185 h 201"/>
                <a:gd name="T54" fmla="*/ 54 w 144"/>
                <a:gd name="T55" fmla="*/ 190 h 201"/>
                <a:gd name="T56" fmla="*/ 67 w 144"/>
                <a:gd name="T57" fmla="*/ 201 h 201"/>
                <a:gd name="T58" fmla="*/ 77 w 144"/>
                <a:gd name="T59" fmla="*/ 201 h 201"/>
                <a:gd name="T60" fmla="*/ 89 w 144"/>
                <a:gd name="T61" fmla="*/ 190 h 201"/>
                <a:gd name="T62" fmla="*/ 91 w 144"/>
                <a:gd name="T63" fmla="*/ 185 h 201"/>
                <a:gd name="T64" fmla="*/ 101 w 144"/>
                <a:gd name="T65" fmla="*/ 172 h 201"/>
                <a:gd name="T66" fmla="*/ 101 w 144"/>
                <a:gd name="T67" fmla="*/ 146 h 201"/>
                <a:gd name="T68" fmla="*/ 101 w 144"/>
                <a:gd name="T69" fmla="*/ 138 h 201"/>
                <a:gd name="T70" fmla="*/ 144 w 144"/>
                <a:gd name="T71" fmla="*/ 7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201">
                  <a:moveTo>
                    <a:pt x="95" y="172"/>
                  </a:moveTo>
                  <a:cubicBezTo>
                    <a:pt x="95" y="174"/>
                    <a:pt x="94" y="176"/>
                    <a:pt x="92" y="177"/>
                  </a:cubicBezTo>
                  <a:cubicBezTo>
                    <a:pt x="91" y="178"/>
                    <a:pt x="90" y="178"/>
                    <a:pt x="89" y="178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53" y="178"/>
                    <a:pt x="52" y="178"/>
                    <a:pt x="51" y="177"/>
                  </a:cubicBezTo>
                  <a:cubicBezTo>
                    <a:pt x="50" y="176"/>
                    <a:pt x="49" y="174"/>
                    <a:pt x="49" y="17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5" y="172"/>
                    <a:pt x="95" y="172"/>
                    <a:pt x="95" y="172"/>
                  </a:cubicBezTo>
                  <a:close/>
                  <a:moveTo>
                    <a:pt x="45" y="36"/>
                  </a:moveTo>
                  <a:cubicBezTo>
                    <a:pt x="34" y="44"/>
                    <a:pt x="27" y="57"/>
                    <a:pt x="27" y="72"/>
                  </a:cubicBezTo>
                  <a:cubicBezTo>
                    <a:pt x="27" y="86"/>
                    <a:pt x="33" y="98"/>
                    <a:pt x="43" y="106"/>
                  </a:cubicBezTo>
                  <a:cubicBezTo>
                    <a:pt x="44" y="107"/>
                    <a:pt x="44" y="109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2" y="112"/>
                    <a:pt x="40" y="113"/>
                    <a:pt x="38" y="111"/>
                  </a:cubicBezTo>
                  <a:cubicBezTo>
                    <a:pt x="27" y="102"/>
                    <a:pt x="20" y="88"/>
                    <a:pt x="20" y="72"/>
                  </a:cubicBezTo>
                  <a:cubicBezTo>
                    <a:pt x="20" y="55"/>
                    <a:pt x="28" y="40"/>
                    <a:pt x="41" y="31"/>
                  </a:cubicBezTo>
                  <a:cubicBezTo>
                    <a:pt x="42" y="29"/>
                    <a:pt x="44" y="30"/>
                    <a:pt x="46" y="31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7" y="33"/>
                    <a:pt x="46" y="35"/>
                    <a:pt x="45" y="36"/>
                  </a:cubicBezTo>
                  <a:close/>
                  <a:moveTo>
                    <a:pt x="144" y="72"/>
                  </a:moveTo>
                  <a:cubicBezTo>
                    <a:pt x="144" y="32"/>
                    <a:pt x="111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101"/>
                    <a:pt x="17" y="126"/>
                    <a:pt x="42" y="13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42" y="172"/>
                    <a:pt x="42" y="172"/>
                    <a:pt x="42" y="172"/>
                  </a:cubicBezTo>
                  <a:cubicBezTo>
                    <a:pt x="42" y="178"/>
                    <a:pt x="46" y="184"/>
                    <a:pt x="52" y="185"/>
                  </a:cubicBezTo>
                  <a:cubicBezTo>
                    <a:pt x="53" y="187"/>
                    <a:pt x="53" y="188"/>
                    <a:pt x="54" y="190"/>
                  </a:cubicBezTo>
                  <a:cubicBezTo>
                    <a:pt x="57" y="197"/>
                    <a:pt x="63" y="201"/>
                    <a:pt x="67" y="201"/>
                  </a:cubicBezTo>
                  <a:cubicBezTo>
                    <a:pt x="77" y="201"/>
                    <a:pt x="77" y="201"/>
                    <a:pt x="77" y="201"/>
                  </a:cubicBezTo>
                  <a:cubicBezTo>
                    <a:pt x="81" y="201"/>
                    <a:pt x="86" y="197"/>
                    <a:pt x="89" y="190"/>
                  </a:cubicBezTo>
                  <a:cubicBezTo>
                    <a:pt x="90" y="188"/>
                    <a:pt x="91" y="187"/>
                    <a:pt x="91" y="185"/>
                  </a:cubicBezTo>
                  <a:cubicBezTo>
                    <a:pt x="97" y="184"/>
                    <a:pt x="101" y="178"/>
                    <a:pt x="101" y="172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1" y="138"/>
                    <a:pt x="101" y="138"/>
                    <a:pt x="101" y="138"/>
                  </a:cubicBezTo>
                  <a:cubicBezTo>
                    <a:pt x="126" y="126"/>
                    <a:pt x="144" y="101"/>
                    <a:pt x="144" y="7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Oval 41"/>
            <p:cNvSpPr>
              <a:spLocks noChangeArrowheads="1"/>
            </p:cNvSpPr>
            <p:nvPr/>
          </p:nvSpPr>
          <p:spPr bwMode="auto">
            <a:xfrm>
              <a:off x="5587842" y="2973002"/>
              <a:ext cx="503797" cy="503796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42"/>
            <p:cNvSpPr/>
            <p:nvPr/>
          </p:nvSpPr>
          <p:spPr bwMode="auto">
            <a:xfrm>
              <a:off x="5831571" y="1709426"/>
              <a:ext cx="6030584" cy="3030948"/>
            </a:xfrm>
            <a:custGeom>
              <a:avLst/>
              <a:gdLst>
                <a:gd name="T0" fmla="*/ 1384 w 5566"/>
                <a:gd name="T1" fmla="*/ 3069 h 3069"/>
                <a:gd name="T2" fmla="*/ 0 w 5566"/>
                <a:gd name="T3" fmla="*/ 1535 h 3069"/>
                <a:gd name="T4" fmla="*/ 1385 w 5566"/>
                <a:gd name="T5" fmla="*/ 0 h 3069"/>
                <a:gd name="T6" fmla="*/ 2052 w 5566"/>
                <a:gd name="T7" fmla="*/ 666 h 3069"/>
                <a:gd name="T8" fmla="*/ 1823 w 5566"/>
                <a:gd name="T9" fmla="*/ 883 h 3069"/>
                <a:gd name="T10" fmla="*/ 5566 w 5566"/>
                <a:gd name="T11" fmla="*/ 883 h 3069"/>
                <a:gd name="T12" fmla="*/ 5566 w 5566"/>
                <a:gd name="T13" fmla="*/ 2187 h 3069"/>
                <a:gd name="T14" fmla="*/ 1842 w 5566"/>
                <a:gd name="T15" fmla="*/ 2187 h 3069"/>
                <a:gd name="T16" fmla="*/ 2067 w 5566"/>
                <a:gd name="T17" fmla="*/ 2390 h 3069"/>
                <a:gd name="T18" fmla="*/ 1384 w 5566"/>
                <a:gd name="T19" fmla="*/ 3069 h 3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66" h="3069">
                  <a:moveTo>
                    <a:pt x="1384" y="3069"/>
                  </a:moveTo>
                  <a:cubicBezTo>
                    <a:pt x="0" y="1535"/>
                    <a:pt x="0" y="1535"/>
                    <a:pt x="0" y="1535"/>
                  </a:cubicBezTo>
                  <a:cubicBezTo>
                    <a:pt x="1385" y="0"/>
                    <a:pt x="1385" y="0"/>
                    <a:pt x="1385" y="0"/>
                  </a:cubicBezTo>
                  <a:cubicBezTo>
                    <a:pt x="2052" y="666"/>
                    <a:pt x="2052" y="666"/>
                    <a:pt x="2052" y="666"/>
                  </a:cubicBezTo>
                  <a:cubicBezTo>
                    <a:pt x="1823" y="883"/>
                    <a:pt x="1823" y="883"/>
                    <a:pt x="1823" y="883"/>
                  </a:cubicBezTo>
                  <a:cubicBezTo>
                    <a:pt x="5566" y="883"/>
                    <a:pt x="5566" y="883"/>
                    <a:pt x="5566" y="883"/>
                  </a:cubicBezTo>
                  <a:cubicBezTo>
                    <a:pt x="5566" y="1221"/>
                    <a:pt x="5566" y="1848"/>
                    <a:pt x="5566" y="2187"/>
                  </a:cubicBezTo>
                  <a:cubicBezTo>
                    <a:pt x="1842" y="2187"/>
                    <a:pt x="1842" y="2187"/>
                    <a:pt x="1842" y="2187"/>
                  </a:cubicBezTo>
                  <a:cubicBezTo>
                    <a:pt x="2067" y="2390"/>
                    <a:pt x="2067" y="2390"/>
                    <a:pt x="2067" y="2390"/>
                  </a:cubicBezTo>
                  <a:cubicBezTo>
                    <a:pt x="1384" y="3069"/>
                    <a:pt x="1384" y="3069"/>
                    <a:pt x="1384" y="3069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43"/>
            <p:cNvSpPr>
              <a:spLocks noEditPoints="1"/>
            </p:cNvSpPr>
            <p:nvPr/>
          </p:nvSpPr>
          <p:spPr bwMode="auto">
            <a:xfrm>
              <a:off x="5062260" y="2448781"/>
              <a:ext cx="1553600" cy="1553600"/>
            </a:xfrm>
            <a:custGeom>
              <a:avLst/>
              <a:gdLst>
                <a:gd name="T0" fmla="*/ 787 w 1573"/>
                <a:gd name="T1" fmla="*/ 0 h 1573"/>
                <a:gd name="T2" fmla="*/ 1573 w 1573"/>
                <a:gd name="T3" fmla="*/ 786 h 1573"/>
                <a:gd name="T4" fmla="*/ 787 w 1573"/>
                <a:gd name="T5" fmla="*/ 1573 h 1573"/>
                <a:gd name="T6" fmla="*/ 0 w 1573"/>
                <a:gd name="T7" fmla="*/ 786 h 1573"/>
                <a:gd name="T8" fmla="*/ 787 w 1573"/>
                <a:gd name="T9" fmla="*/ 0 h 1573"/>
                <a:gd name="T10" fmla="*/ 787 w 1573"/>
                <a:gd name="T11" fmla="*/ 144 h 1573"/>
                <a:gd name="T12" fmla="*/ 145 w 1573"/>
                <a:gd name="T13" fmla="*/ 786 h 1573"/>
                <a:gd name="T14" fmla="*/ 787 w 1573"/>
                <a:gd name="T15" fmla="*/ 1428 h 1573"/>
                <a:gd name="T16" fmla="*/ 1429 w 1573"/>
                <a:gd name="T17" fmla="*/ 786 h 1573"/>
                <a:gd name="T18" fmla="*/ 787 w 1573"/>
                <a:gd name="T19" fmla="*/ 144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3" h="1573">
                  <a:moveTo>
                    <a:pt x="787" y="0"/>
                  </a:moveTo>
                  <a:cubicBezTo>
                    <a:pt x="1221" y="0"/>
                    <a:pt x="1573" y="352"/>
                    <a:pt x="1573" y="786"/>
                  </a:cubicBezTo>
                  <a:cubicBezTo>
                    <a:pt x="1573" y="1221"/>
                    <a:pt x="1221" y="1573"/>
                    <a:pt x="787" y="1573"/>
                  </a:cubicBezTo>
                  <a:cubicBezTo>
                    <a:pt x="352" y="1573"/>
                    <a:pt x="0" y="1221"/>
                    <a:pt x="0" y="786"/>
                  </a:cubicBezTo>
                  <a:cubicBezTo>
                    <a:pt x="0" y="352"/>
                    <a:pt x="352" y="0"/>
                    <a:pt x="787" y="0"/>
                  </a:cubicBezTo>
                  <a:close/>
                  <a:moveTo>
                    <a:pt x="787" y="144"/>
                  </a:moveTo>
                  <a:cubicBezTo>
                    <a:pt x="432" y="144"/>
                    <a:pt x="145" y="432"/>
                    <a:pt x="145" y="786"/>
                  </a:cubicBezTo>
                  <a:cubicBezTo>
                    <a:pt x="145" y="1141"/>
                    <a:pt x="432" y="1428"/>
                    <a:pt x="787" y="1428"/>
                  </a:cubicBezTo>
                  <a:cubicBezTo>
                    <a:pt x="1141" y="1428"/>
                    <a:pt x="1429" y="1141"/>
                    <a:pt x="1429" y="786"/>
                  </a:cubicBezTo>
                  <a:cubicBezTo>
                    <a:pt x="1429" y="432"/>
                    <a:pt x="1141" y="144"/>
                    <a:pt x="787" y="14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4"/>
            <p:cNvSpPr>
              <a:spLocks noEditPoints="1"/>
            </p:cNvSpPr>
            <p:nvPr/>
          </p:nvSpPr>
          <p:spPr bwMode="auto">
            <a:xfrm>
              <a:off x="4550294" y="1936815"/>
              <a:ext cx="2577532" cy="2577532"/>
            </a:xfrm>
            <a:custGeom>
              <a:avLst/>
              <a:gdLst>
                <a:gd name="T0" fmla="*/ 1305 w 2610"/>
                <a:gd name="T1" fmla="*/ 0 h 2609"/>
                <a:gd name="T2" fmla="*/ 2610 w 2610"/>
                <a:gd name="T3" fmla="*/ 1304 h 2609"/>
                <a:gd name="T4" fmla="*/ 1305 w 2610"/>
                <a:gd name="T5" fmla="*/ 2609 h 2609"/>
                <a:gd name="T6" fmla="*/ 0 w 2610"/>
                <a:gd name="T7" fmla="*/ 1304 h 2609"/>
                <a:gd name="T8" fmla="*/ 1305 w 2610"/>
                <a:gd name="T9" fmla="*/ 0 h 2609"/>
                <a:gd name="T10" fmla="*/ 1305 w 2610"/>
                <a:gd name="T11" fmla="*/ 144 h 2609"/>
                <a:gd name="T12" fmla="*/ 145 w 2610"/>
                <a:gd name="T13" fmla="*/ 1304 h 2609"/>
                <a:gd name="T14" fmla="*/ 1305 w 2610"/>
                <a:gd name="T15" fmla="*/ 2464 h 2609"/>
                <a:gd name="T16" fmla="*/ 2465 w 2610"/>
                <a:gd name="T17" fmla="*/ 1304 h 2609"/>
                <a:gd name="T18" fmla="*/ 1305 w 2610"/>
                <a:gd name="T19" fmla="*/ 144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0" h="2609">
                  <a:moveTo>
                    <a:pt x="1305" y="0"/>
                  </a:moveTo>
                  <a:cubicBezTo>
                    <a:pt x="2025" y="0"/>
                    <a:pt x="2610" y="584"/>
                    <a:pt x="2610" y="1304"/>
                  </a:cubicBezTo>
                  <a:cubicBezTo>
                    <a:pt x="2610" y="2025"/>
                    <a:pt x="2025" y="2609"/>
                    <a:pt x="1305" y="2609"/>
                  </a:cubicBezTo>
                  <a:cubicBezTo>
                    <a:pt x="584" y="2609"/>
                    <a:pt x="0" y="2025"/>
                    <a:pt x="0" y="1304"/>
                  </a:cubicBezTo>
                  <a:cubicBezTo>
                    <a:pt x="0" y="584"/>
                    <a:pt x="584" y="0"/>
                    <a:pt x="1305" y="0"/>
                  </a:cubicBezTo>
                  <a:close/>
                  <a:moveTo>
                    <a:pt x="1305" y="144"/>
                  </a:moveTo>
                  <a:cubicBezTo>
                    <a:pt x="664" y="144"/>
                    <a:pt x="145" y="664"/>
                    <a:pt x="145" y="1304"/>
                  </a:cubicBezTo>
                  <a:cubicBezTo>
                    <a:pt x="145" y="1945"/>
                    <a:pt x="664" y="2464"/>
                    <a:pt x="1305" y="2464"/>
                  </a:cubicBezTo>
                  <a:cubicBezTo>
                    <a:pt x="1946" y="2464"/>
                    <a:pt x="2465" y="1945"/>
                    <a:pt x="2465" y="1304"/>
                  </a:cubicBezTo>
                  <a:cubicBezTo>
                    <a:pt x="2465" y="664"/>
                    <a:pt x="1946" y="144"/>
                    <a:pt x="1305" y="14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57"/>
            <p:cNvSpPr/>
            <p:nvPr/>
          </p:nvSpPr>
          <p:spPr bwMode="auto">
            <a:xfrm>
              <a:off x="7849480" y="2790546"/>
              <a:ext cx="175648" cy="191988"/>
            </a:xfrm>
            <a:custGeom>
              <a:avLst/>
              <a:gdLst>
                <a:gd name="T0" fmla="*/ 30 w 129"/>
                <a:gd name="T1" fmla="*/ 0 h 141"/>
                <a:gd name="T2" fmla="*/ 65 w 129"/>
                <a:gd name="T3" fmla="*/ 68 h 141"/>
                <a:gd name="T4" fmla="*/ 100 w 129"/>
                <a:gd name="T5" fmla="*/ 0 h 141"/>
                <a:gd name="T6" fmla="*/ 129 w 129"/>
                <a:gd name="T7" fmla="*/ 0 h 141"/>
                <a:gd name="T8" fmla="*/ 79 w 129"/>
                <a:gd name="T9" fmla="*/ 92 h 141"/>
                <a:gd name="T10" fmla="*/ 79 w 129"/>
                <a:gd name="T11" fmla="*/ 141 h 141"/>
                <a:gd name="T12" fmla="*/ 51 w 129"/>
                <a:gd name="T13" fmla="*/ 141 h 141"/>
                <a:gd name="T14" fmla="*/ 51 w 129"/>
                <a:gd name="T15" fmla="*/ 91 h 141"/>
                <a:gd name="T16" fmla="*/ 0 w 129"/>
                <a:gd name="T17" fmla="*/ 0 h 141"/>
                <a:gd name="T18" fmla="*/ 30 w 129"/>
                <a:gd name="T19" fmla="*/ 0 h 141"/>
                <a:gd name="T20" fmla="*/ 30 w 129"/>
                <a:gd name="T2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41">
                  <a:moveTo>
                    <a:pt x="30" y="0"/>
                  </a:moveTo>
                  <a:lnTo>
                    <a:pt x="65" y="68"/>
                  </a:lnTo>
                  <a:lnTo>
                    <a:pt x="100" y="0"/>
                  </a:lnTo>
                  <a:lnTo>
                    <a:pt x="129" y="0"/>
                  </a:lnTo>
                  <a:lnTo>
                    <a:pt x="79" y="92"/>
                  </a:lnTo>
                  <a:lnTo>
                    <a:pt x="79" y="141"/>
                  </a:lnTo>
                  <a:lnTo>
                    <a:pt x="51" y="141"/>
                  </a:lnTo>
                  <a:lnTo>
                    <a:pt x="51" y="91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58"/>
            <p:cNvSpPr>
              <a:spLocks noEditPoints="1"/>
            </p:cNvSpPr>
            <p:nvPr/>
          </p:nvSpPr>
          <p:spPr bwMode="auto">
            <a:xfrm>
              <a:off x="8010151" y="2838202"/>
              <a:ext cx="148416" cy="147054"/>
            </a:xfrm>
            <a:custGeom>
              <a:avLst/>
              <a:gdLst>
                <a:gd name="T0" fmla="*/ 75 w 150"/>
                <a:gd name="T1" fmla="*/ 149 h 149"/>
                <a:gd name="T2" fmla="*/ 44 w 150"/>
                <a:gd name="T3" fmla="*/ 143 h 149"/>
                <a:gd name="T4" fmla="*/ 20 w 150"/>
                <a:gd name="T5" fmla="*/ 126 h 149"/>
                <a:gd name="T6" fmla="*/ 5 w 150"/>
                <a:gd name="T7" fmla="*/ 103 h 149"/>
                <a:gd name="T8" fmla="*/ 0 w 150"/>
                <a:gd name="T9" fmla="*/ 74 h 149"/>
                <a:gd name="T10" fmla="*/ 5 w 150"/>
                <a:gd name="T11" fmla="*/ 46 h 149"/>
                <a:gd name="T12" fmla="*/ 20 w 150"/>
                <a:gd name="T13" fmla="*/ 22 h 149"/>
                <a:gd name="T14" fmla="*/ 44 w 150"/>
                <a:gd name="T15" fmla="*/ 6 h 149"/>
                <a:gd name="T16" fmla="*/ 75 w 150"/>
                <a:gd name="T17" fmla="*/ 0 h 149"/>
                <a:gd name="T18" fmla="*/ 106 w 150"/>
                <a:gd name="T19" fmla="*/ 6 h 149"/>
                <a:gd name="T20" fmla="*/ 130 w 150"/>
                <a:gd name="T21" fmla="*/ 22 h 149"/>
                <a:gd name="T22" fmla="*/ 145 w 150"/>
                <a:gd name="T23" fmla="*/ 46 h 149"/>
                <a:gd name="T24" fmla="*/ 150 w 150"/>
                <a:gd name="T25" fmla="*/ 74 h 149"/>
                <a:gd name="T26" fmla="*/ 145 w 150"/>
                <a:gd name="T27" fmla="*/ 103 h 149"/>
                <a:gd name="T28" fmla="*/ 130 w 150"/>
                <a:gd name="T29" fmla="*/ 126 h 149"/>
                <a:gd name="T30" fmla="*/ 107 w 150"/>
                <a:gd name="T31" fmla="*/ 143 h 149"/>
                <a:gd name="T32" fmla="*/ 75 w 150"/>
                <a:gd name="T33" fmla="*/ 149 h 149"/>
                <a:gd name="T34" fmla="*/ 38 w 150"/>
                <a:gd name="T35" fmla="*/ 74 h 149"/>
                <a:gd name="T36" fmla="*/ 40 w 150"/>
                <a:gd name="T37" fmla="*/ 92 h 149"/>
                <a:gd name="T38" fmla="*/ 48 w 150"/>
                <a:gd name="T39" fmla="*/ 105 h 149"/>
                <a:gd name="T40" fmla="*/ 60 w 150"/>
                <a:gd name="T41" fmla="*/ 114 h 149"/>
                <a:gd name="T42" fmla="*/ 75 w 150"/>
                <a:gd name="T43" fmla="*/ 117 h 149"/>
                <a:gd name="T44" fmla="*/ 90 w 150"/>
                <a:gd name="T45" fmla="*/ 114 h 149"/>
                <a:gd name="T46" fmla="*/ 102 w 150"/>
                <a:gd name="T47" fmla="*/ 105 h 149"/>
                <a:gd name="T48" fmla="*/ 110 w 150"/>
                <a:gd name="T49" fmla="*/ 92 h 149"/>
                <a:gd name="T50" fmla="*/ 113 w 150"/>
                <a:gd name="T51" fmla="*/ 74 h 149"/>
                <a:gd name="T52" fmla="*/ 110 w 150"/>
                <a:gd name="T53" fmla="*/ 57 h 149"/>
                <a:gd name="T54" fmla="*/ 102 w 150"/>
                <a:gd name="T55" fmla="*/ 43 h 149"/>
                <a:gd name="T56" fmla="*/ 90 w 150"/>
                <a:gd name="T57" fmla="*/ 34 h 149"/>
                <a:gd name="T58" fmla="*/ 75 w 150"/>
                <a:gd name="T59" fmla="*/ 31 h 149"/>
                <a:gd name="T60" fmla="*/ 60 w 150"/>
                <a:gd name="T61" fmla="*/ 34 h 149"/>
                <a:gd name="T62" fmla="*/ 48 w 150"/>
                <a:gd name="T63" fmla="*/ 43 h 149"/>
                <a:gd name="T64" fmla="*/ 40 w 150"/>
                <a:gd name="T65" fmla="*/ 57 h 149"/>
                <a:gd name="T66" fmla="*/ 38 w 150"/>
                <a:gd name="T67" fmla="*/ 7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" h="149">
                  <a:moveTo>
                    <a:pt x="75" y="149"/>
                  </a:moveTo>
                  <a:cubicBezTo>
                    <a:pt x="63" y="149"/>
                    <a:pt x="53" y="147"/>
                    <a:pt x="44" y="143"/>
                  </a:cubicBezTo>
                  <a:cubicBezTo>
                    <a:pt x="34" y="139"/>
                    <a:pt x="26" y="133"/>
                    <a:pt x="20" y="126"/>
                  </a:cubicBezTo>
                  <a:cubicBezTo>
                    <a:pt x="13" y="119"/>
                    <a:pt x="8" y="111"/>
                    <a:pt x="5" y="103"/>
                  </a:cubicBezTo>
                  <a:cubicBezTo>
                    <a:pt x="1" y="94"/>
                    <a:pt x="0" y="84"/>
                    <a:pt x="0" y="74"/>
                  </a:cubicBezTo>
                  <a:cubicBezTo>
                    <a:pt x="0" y="64"/>
                    <a:pt x="1" y="55"/>
                    <a:pt x="5" y="46"/>
                  </a:cubicBezTo>
                  <a:cubicBezTo>
                    <a:pt x="8" y="37"/>
                    <a:pt x="13" y="29"/>
                    <a:pt x="20" y="22"/>
                  </a:cubicBezTo>
                  <a:cubicBezTo>
                    <a:pt x="26" y="15"/>
                    <a:pt x="34" y="10"/>
                    <a:pt x="44" y="6"/>
                  </a:cubicBezTo>
                  <a:cubicBezTo>
                    <a:pt x="53" y="2"/>
                    <a:pt x="63" y="0"/>
                    <a:pt x="75" y="0"/>
                  </a:cubicBezTo>
                  <a:cubicBezTo>
                    <a:pt x="87" y="0"/>
                    <a:pt x="97" y="2"/>
                    <a:pt x="106" y="6"/>
                  </a:cubicBezTo>
                  <a:cubicBezTo>
                    <a:pt x="116" y="10"/>
                    <a:pt x="124" y="15"/>
                    <a:pt x="130" y="22"/>
                  </a:cubicBezTo>
                  <a:cubicBezTo>
                    <a:pt x="137" y="29"/>
                    <a:pt x="142" y="37"/>
                    <a:pt x="145" y="46"/>
                  </a:cubicBezTo>
                  <a:cubicBezTo>
                    <a:pt x="148" y="55"/>
                    <a:pt x="150" y="64"/>
                    <a:pt x="150" y="74"/>
                  </a:cubicBezTo>
                  <a:cubicBezTo>
                    <a:pt x="150" y="84"/>
                    <a:pt x="148" y="94"/>
                    <a:pt x="145" y="103"/>
                  </a:cubicBezTo>
                  <a:cubicBezTo>
                    <a:pt x="142" y="111"/>
                    <a:pt x="137" y="119"/>
                    <a:pt x="130" y="126"/>
                  </a:cubicBezTo>
                  <a:cubicBezTo>
                    <a:pt x="124" y="133"/>
                    <a:pt x="116" y="139"/>
                    <a:pt x="107" y="143"/>
                  </a:cubicBezTo>
                  <a:cubicBezTo>
                    <a:pt x="97" y="147"/>
                    <a:pt x="87" y="149"/>
                    <a:pt x="75" y="149"/>
                  </a:cubicBezTo>
                  <a:close/>
                  <a:moveTo>
                    <a:pt x="38" y="74"/>
                  </a:moveTo>
                  <a:cubicBezTo>
                    <a:pt x="38" y="81"/>
                    <a:pt x="38" y="86"/>
                    <a:pt x="40" y="92"/>
                  </a:cubicBezTo>
                  <a:cubicBezTo>
                    <a:pt x="42" y="97"/>
                    <a:pt x="45" y="101"/>
                    <a:pt x="48" y="105"/>
                  </a:cubicBezTo>
                  <a:cubicBezTo>
                    <a:pt x="52" y="109"/>
                    <a:pt x="56" y="112"/>
                    <a:pt x="60" y="114"/>
                  </a:cubicBezTo>
                  <a:cubicBezTo>
                    <a:pt x="65" y="116"/>
                    <a:pt x="70" y="117"/>
                    <a:pt x="75" y="117"/>
                  </a:cubicBezTo>
                  <a:cubicBezTo>
                    <a:pt x="80" y="117"/>
                    <a:pt x="85" y="116"/>
                    <a:pt x="90" y="114"/>
                  </a:cubicBezTo>
                  <a:cubicBezTo>
                    <a:pt x="94" y="112"/>
                    <a:pt x="98" y="109"/>
                    <a:pt x="102" y="105"/>
                  </a:cubicBezTo>
                  <a:cubicBezTo>
                    <a:pt x="105" y="101"/>
                    <a:pt x="108" y="97"/>
                    <a:pt x="110" y="92"/>
                  </a:cubicBezTo>
                  <a:cubicBezTo>
                    <a:pt x="112" y="86"/>
                    <a:pt x="113" y="80"/>
                    <a:pt x="113" y="74"/>
                  </a:cubicBezTo>
                  <a:cubicBezTo>
                    <a:pt x="113" y="68"/>
                    <a:pt x="112" y="62"/>
                    <a:pt x="110" y="57"/>
                  </a:cubicBezTo>
                  <a:cubicBezTo>
                    <a:pt x="108" y="51"/>
                    <a:pt x="105" y="47"/>
                    <a:pt x="102" y="43"/>
                  </a:cubicBezTo>
                  <a:cubicBezTo>
                    <a:pt x="98" y="39"/>
                    <a:pt x="94" y="36"/>
                    <a:pt x="90" y="34"/>
                  </a:cubicBezTo>
                  <a:cubicBezTo>
                    <a:pt x="85" y="32"/>
                    <a:pt x="80" y="31"/>
                    <a:pt x="75" y="31"/>
                  </a:cubicBezTo>
                  <a:cubicBezTo>
                    <a:pt x="70" y="31"/>
                    <a:pt x="65" y="32"/>
                    <a:pt x="60" y="34"/>
                  </a:cubicBezTo>
                  <a:cubicBezTo>
                    <a:pt x="56" y="36"/>
                    <a:pt x="52" y="39"/>
                    <a:pt x="48" y="43"/>
                  </a:cubicBezTo>
                  <a:cubicBezTo>
                    <a:pt x="45" y="47"/>
                    <a:pt x="42" y="52"/>
                    <a:pt x="40" y="57"/>
                  </a:cubicBezTo>
                  <a:cubicBezTo>
                    <a:pt x="38" y="62"/>
                    <a:pt x="38" y="68"/>
                    <a:pt x="38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59"/>
            <p:cNvSpPr/>
            <p:nvPr/>
          </p:nvSpPr>
          <p:spPr bwMode="auto">
            <a:xfrm>
              <a:off x="8181714" y="2840925"/>
              <a:ext cx="141608" cy="144331"/>
            </a:xfrm>
            <a:custGeom>
              <a:avLst/>
              <a:gdLst>
                <a:gd name="T0" fmla="*/ 45 w 143"/>
                <a:gd name="T1" fmla="*/ 147 h 147"/>
                <a:gd name="T2" fmla="*/ 11 w 143"/>
                <a:gd name="T3" fmla="*/ 132 h 147"/>
                <a:gd name="T4" fmla="*/ 0 w 143"/>
                <a:gd name="T5" fmla="*/ 90 h 147"/>
                <a:gd name="T6" fmla="*/ 0 w 143"/>
                <a:gd name="T7" fmla="*/ 0 h 147"/>
                <a:gd name="T8" fmla="*/ 36 w 143"/>
                <a:gd name="T9" fmla="*/ 0 h 147"/>
                <a:gd name="T10" fmla="*/ 36 w 143"/>
                <a:gd name="T11" fmla="*/ 82 h 147"/>
                <a:gd name="T12" fmla="*/ 60 w 143"/>
                <a:gd name="T13" fmla="*/ 115 h 147"/>
                <a:gd name="T14" fmla="*/ 81 w 143"/>
                <a:gd name="T15" fmla="*/ 109 h 147"/>
                <a:gd name="T16" fmla="*/ 97 w 143"/>
                <a:gd name="T17" fmla="*/ 89 h 147"/>
                <a:gd name="T18" fmla="*/ 97 w 143"/>
                <a:gd name="T19" fmla="*/ 0 h 147"/>
                <a:gd name="T20" fmla="*/ 134 w 143"/>
                <a:gd name="T21" fmla="*/ 0 h 147"/>
                <a:gd name="T22" fmla="*/ 134 w 143"/>
                <a:gd name="T23" fmla="*/ 102 h 147"/>
                <a:gd name="T24" fmla="*/ 136 w 143"/>
                <a:gd name="T25" fmla="*/ 110 h 147"/>
                <a:gd name="T26" fmla="*/ 143 w 143"/>
                <a:gd name="T27" fmla="*/ 113 h 147"/>
                <a:gd name="T28" fmla="*/ 143 w 143"/>
                <a:gd name="T29" fmla="*/ 144 h 147"/>
                <a:gd name="T30" fmla="*/ 133 w 143"/>
                <a:gd name="T31" fmla="*/ 145 h 147"/>
                <a:gd name="T32" fmla="*/ 127 w 143"/>
                <a:gd name="T33" fmla="*/ 145 h 147"/>
                <a:gd name="T34" fmla="*/ 111 w 143"/>
                <a:gd name="T35" fmla="*/ 141 h 147"/>
                <a:gd name="T36" fmla="*/ 103 w 143"/>
                <a:gd name="T37" fmla="*/ 128 h 147"/>
                <a:gd name="T38" fmla="*/ 103 w 143"/>
                <a:gd name="T39" fmla="*/ 117 h 147"/>
                <a:gd name="T40" fmla="*/ 78 w 143"/>
                <a:gd name="T41" fmla="*/ 139 h 147"/>
                <a:gd name="T42" fmla="*/ 45 w 14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3" h="147">
                  <a:moveTo>
                    <a:pt x="45" y="147"/>
                  </a:moveTo>
                  <a:cubicBezTo>
                    <a:pt x="30" y="147"/>
                    <a:pt x="19" y="142"/>
                    <a:pt x="11" y="132"/>
                  </a:cubicBezTo>
                  <a:cubicBezTo>
                    <a:pt x="3" y="123"/>
                    <a:pt x="0" y="109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104"/>
                    <a:pt x="44" y="115"/>
                    <a:pt x="60" y="115"/>
                  </a:cubicBezTo>
                  <a:cubicBezTo>
                    <a:pt x="67" y="115"/>
                    <a:pt x="74" y="113"/>
                    <a:pt x="81" y="109"/>
                  </a:cubicBezTo>
                  <a:cubicBezTo>
                    <a:pt x="88" y="105"/>
                    <a:pt x="93" y="98"/>
                    <a:pt x="97" y="8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102"/>
                    <a:pt x="134" y="102"/>
                    <a:pt x="134" y="102"/>
                  </a:cubicBezTo>
                  <a:cubicBezTo>
                    <a:pt x="134" y="105"/>
                    <a:pt x="135" y="108"/>
                    <a:pt x="136" y="110"/>
                  </a:cubicBezTo>
                  <a:cubicBezTo>
                    <a:pt x="137" y="111"/>
                    <a:pt x="140" y="112"/>
                    <a:pt x="143" y="113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39" y="145"/>
                    <a:pt x="136" y="145"/>
                    <a:pt x="133" y="145"/>
                  </a:cubicBezTo>
                  <a:cubicBezTo>
                    <a:pt x="131" y="145"/>
                    <a:pt x="129" y="145"/>
                    <a:pt x="127" y="145"/>
                  </a:cubicBezTo>
                  <a:cubicBezTo>
                    <a:pt x="120" y="145"/>
                    <a:pt x="115" y="144"/>
                    <a:pt x="111" y="141"/>
                  </a:cubicBezTo>
                  <a:cubicBezTo>
                    <a:pt x="107" y="138"/>
                    <a:pt x="104" y="134"/>
                    <a:pt x="103" y="128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6" y="127"/>
                    <a:pt x="88" y="134"/>
                    <a:pt x="78" y="139"/>
                  </a:cubicBezTo>
                  <a:cubicBezTo>
                    <a:pt x="68" y="144"/>
                    <a:pt x="57" y="147"/>
                    <a:pt x="45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60"/>
            <p:cNvSpPr/>
            <p:nvPr/>
          </p:nvSpPr>
          <p:spPr bwMode="auto">
            <a:xfrm>
              <a:off x="8349192" y="2838202"/>
              <a:ext cx="85782" cy="144331"/>
            </a:xfrm>
            <a:custGeom>
              <a:avLst/>
              <a:gdLst>
                <a:gd name="T0" fmla="*/ 86 w 86"/>
                <a:gd name="T1" fmla="*/ 34 h 146"/>
                <a:gd name="T2" fmla="*/ 56 w 86"/>
                <a:gd name="T3" fmla="*/ 40 h 146"/>
                <a:gd name="T4" fmla="*/ 37 w 86"/>
                <a:gd name="T5" fmla="*/ 59 h 146"/>
                <a:gd name="T6" fmla="*/ 37 w 86"/>
                <a:gd name="T7" fmla="*/ 146 h 146"/>
                <a:gd name="T8" fmla="*/ 0 w 86"/>
                <a:gd name="T9" fmla="*/ 146 h 146"/>
                <a:gd name="T10" fmla="*/ 0 w 86"/>
                <a:gd name="T11" fmla="*/ 2 h 146"/>
                <a:gd name="T12" fmla="*/ 34 w 86"/>
                <a:gd name="T13" fmla="*/ 2 h 146"/>
                <a:gd name="T14" fmla="*/ 34 w 86"/>
                <a:gd name="T15" fmla="*/ 33 h 146"/>
                <a:gd name="T16" fmla="*/ 43 w 86"/>
                <a:gd name="T17" fmla="*/ 20 h 146"/>
                <a:gd name="T18" fmla="*/ 54 w 86"/>
                <a:gd name="T19" fmla="*/ 9 h 146"/>
                <a:gd name="T20" fmla="*/ 67 w 86"/>
                <a:gd name="T21" fmla="*/ 3 h 146"/>
                <a:gd name="T22" fmla="*/ 79 w 86"/>
                <a:gd name="T23" fmla="*/ 0 h 146"/>
                <a:gd name="T24" fmla="*/ 83 w 86"/>
                <a:gd name="T25" fmla="*/ 0 h 146"/>
                <a:gd name="T26" fmla="*/ 86 w 86"/>
                <a:gd name="T27" fmla="*/ 0 h 146"/>
                <a:gd name="T28" fmla="*/ 86 w 86"/>
                <a:gd name="T29" fmla="*/ 3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146">
                  <a:moveTo>
                    <a:pt x="86" y="34"/>
                  </a:moveTo>
                  <a:cubicBezTo>
                    <a:pt x="75" y="34"/>
                    <a:pt x="65" y="36"/>
                    <a:pt x="56" y="40"/>
                  </a:cubicBezTo>
                  <a:cubicBezTo>
                    <a:pt x="47" y="45"/>
                    <a:pt x="41" y="51"/>
                    <a:pt x="37" y="59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28"/>
                    <a:pt x="40" y="23"/>
                    <a:pt x="43" y="20"/>
                  </a:cubicBezTo>
                  <a:cubicBezTo>
                    <a:pt x="47" y="16"/>
                    <a:pt x="50" y="12"/>
                    <a:pt x="54" y="9"/>
                  </a:cubicBezTo>
                  <a:cubicBezTo>
                    <a:pt x="58" y="6"/>
                    <a:pt x="62" y="4"/>
                    <a:pt x="67" y="3"/>
                  </a:cubicBezTo>
                  <a:cubicBezTo>
                    <a:pt x="71" y="1"/>
                    <a:pt x="75" y="0"/>
                    <a:pt x="79" y="0"/>
                  </a:cubicBezTo>
                  <a:cubicBezTo>
                    <a:pt x="81" y="0"/>
                    <a:pt x="82" y="0"/>
                    <a:pt x="83" y="0"/>
                  </a:cubicBezTo>
                  <a:cubicBezTo>
                    <a:pt x="84" y="0"/>
                    <a:pt x="85" y="0"/>
                    <a:pt x="86" y="0"/>
                  </a:cubicBezTo>
                  <a:cubicBezTo>
                    <a:pt x="86" y="34"/>
                    <a:pt x="86" y="34"/>
                    <a:pt x="86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61"/>
            <p:cNvSpPr/>
            <p:nvPr/>
          </p:nvSpPr>
          <p:spPr bwMode="auto">
            <a:xfrm>
              <a:off x="8493523" y="2790546"/>
              <a:ext cx="159309" cy="191988"/>
            </a:xfrm>
            <a:custGeom>
              <a:avLst/>
              <a:gdLst>
                <a:gd name="T0" fmla="*/ 117 w 117"/>
                <a:gd name="T1" fmla="*/ 24 h 141"/>
                <a:gd name="T2" fmla="*/ 72 w 117"/>
                <a:gd name="T3" fmla="*/ 24 h 141"/>
                <a:gd name="T4" fmla="*/ 72 w 117"/>
                <a:gd name="T5" fmla="*/ 141 h 141"/>
                <a:gd name="T6" fmla="*/ 44 w 117"/>
                <a:gd name="T7" fmla="*/ 141 h 141"/>
                <a:gd name="T8" fmla="*/ 44 w 117"/>
                <a:gd name="T9" fmla="*/ 24 h 141"/>
                <a:gd name="T10" fmla="*/ 0 w 117"/>
                <a:gd name="T11" fmla="*/ 24 h 141"/>
                <a:gd name="T12" fmla="*/ 0 w 117"/>
                <a:gd name="T13" fmla="*/ 0 h 141"/>
                <a:gd name="T14" fmla="*/ 117 w 117"/>
                <a:gd name="T15" fmla="*/ 0 h 141"/>
                <a:gd name="T16" fmla="*/ 117 w 117"/>
                <a:gd name="T17" fmla="*/ 24 h 141"/>
                <a:gd name="T18" fmla="*/ 117 w 117"/>
                <a:gd name="T19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41">
                  <a:moveTo>
                    <a:pt x="117" y="24"/>
                  </a:moveTo>
                  <a:lnTo>
                    <a:pt x="72" y="24"/>
                  </a:lnTo>
                  <a:lnTo>
                    <a:pt x="72" y="141"/>
                  </a:lnTo>
                  <a:lnTo>
                    <a:pt x="44" y="141"/>
                  </a:lnTo>
                  <a:lnTo>
                    <a:pt x="44" y="2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17" y="0"/>
                  </a:lnTo>
                  <a:lnTo>
                    <a:pt x="117" y="24"/>
                  </a:lnTo>
                  <a:lnTo>
                    <a:pt x="117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62"/>
            <p:cNvSpPr>
              <a:spLocks noEditPoints="1"/>
            </p:cNvSpPr>
            <p:nvPr/>
          </p:nvSpPr>
          <p:spPr bwMode="auto">
            <a:xfrm>
              <a:off x="8673255" y="2785099"/>
              <a:ext cx="36764" cy="197434"/>
            </a:xfrm>
            <a:custGeom>
              <a:avLst/>
              <a:gdLst>
                <a:gd name="T0" fmla="*/ 0 w 27"/>
                <a:gd name="T1" fmla="*/ 145 h 145"/>
                <a:gd name="T2" fmla="*/ 0 w 27"/>
                <a:gd name="T3" fmla="*/ 41 h 145"/>
                <a:gd name="T4" fmla="*/ 27 w 27"/>
                <a:gd name="T5" fmla="*/ 41 h 145"/>
                <a:gd name="T6" fmla="*/ 27 w 27"/>
                <a:gd name="T7" fmla="*/ 145 h 145"/>
                <a:gd name="T8" fmla="*/ 0 w 27"/>
                <a:gd name="T9" fmla="*/ 145 h 145"/>
                <a:gd name="T10" fmla="*/ 0 w 27"/>
                <a:gd name="T11" fmla="*/ 145 h 145"/>
                <a:gd name="T12" fmla="*/ 0 w 27"/>
                <a:gd name="T13" fmla="*/ 26 h 145"/>
                <a:gd name="T14" fmla="*/ 0 w 27"/>
                <a:gd name="T15" fmla="*/ 0 h 145"/>
                <a:gd name="T16" fmla="*/ 27 w 27"/>
                <a:gd name="T17" fmla="*/ 0 h 145"/>
                <a:gd name="T18" fmla="*/ 27 w 27"/>
                <a:gd name="T19" fmla="*/ 26 h 145"/>
                <a:gd name="T20" fmla="*/ 0 w 27"/>
                <a:gd name="T21" fmla="*/ 26 h 145"/>
                <a:gd name="T22" fmla="*/ 0 w 27"/>
                <a:gd name="T23" fmla="*/ 2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45">
                  <a:moveTo>
                    <a:pt x="0" y="145"/>
                  </a:moveTo>
                  <a:lnTo>
                    <a:pt x="0" y="41"/>
                  </a:lnTo>
                  <a:lnTo>
                    <a:pt x="27" y="41"/>
                  </a:lnTo>
                  <a:lnTo>
                    <a:pt x="27" y="145"/>
                  </a:lnTo>
                  <a:lnTo>
                    <a:pt x="0" y="145"/>
                  </a:lnTo>
                  <a:lnTo>
                    <a:pt x="0" y="145"/>
                  </a:lnTo>
                  <a:close/>
                  <a:moveTo>
                    <a:pt x="0" y="26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63"/>
            <p:cNvSpPr/>
            <p:nvPr/>
          </p:nvSpPr>
          <p:spPr bwMode="auto">
            <a:xfrm>
              <a:off x="8731805" y="2794630"/>
              <a:ext cx="95313" cy="190626"/>
            </a:xfrm>
            <a:custGeom>
              <a:avLst/>
              <a:gdLst>
                <a:gd name="T0" fmla="*/ 97 w 97"/>
                <a:gd name="T1" fmla="*/ 182 h 192"/>
                <a:gd name="T2" fmla="*/ 79 w 97"/>
                <a:gd name="T3" fmla="*/ 189 h 192"/>
                <a:gd name="T4" fmla="*/ 56 w 97"/>
                <a:gd name="T5" fmla="*/ 192 h 192"/>
                <a:gd name="T6" fmla="*/ 42 w 97"/>
                <a:gd name="T7" fmla="*/ 190 h 192"/>
                <a:gd name="T8" fmla="*/ 30 w 97"/>
                <a:gd name="T9" fmla="*/ 184 h 192"/>
                <a:gd name="T10" fmla="*/ 22 w 97"/>
                <a:gd name="T11" fmla="*/ 173 h 192"/>
                <a:gd name="T12" fmla="*/ 19 w 97"/>
                <a:gd name="T13" fmla="*/ 157 h 192"/>
                <a:gd name="T14" fmla="*/ 19 w 97"/>
                <a:gd name="T15" fmla="*/ 74 h 192"/>
                <a:gd name="T16" fmla="*/ 0 w 97"/>
                <a:gd name="T17" fmla="*/ 74 h 192"/>
                <a:gd name="T18" fmla="*/ 0 w 97"/>
                <a:gd name="T19" fmla="*/ 46 h 192"/>
                <a:gd name="T20" fmla="*/ 19 w 97"/>
                <a:gd name="T21" fmla="*/ 46 h 192"/>
                <a:gd name="T22" fmla="*/ 19 w 97"/>
                <a:gd name="T23" fmla="*/ 0 h 192"/>
                <a:gd name="T24" fmla="*/ 56 w 97"/>
                <a:gd name="T25" fmla="*/ 0 h 192"/>
                <a:gd name="T26" fmla="*/ 56 w 97"/>
                <a:gd name="T27" fmla="*/ 46 h 192"/>
                <a:gd name="T28" fmla="*/ 86 w 97"/>
                <a:gd name="T29" fmla="*/ 46 h 192"/>
                <a:gd name="T30" fmla="*/ 86 w 97"/>
                <a:gd name="T31" fmla="*/ 74 h 192"/>
                <a:gd name="T32" fmla="*/ 56 w 97"/>
                <a:gd name="T33" fmla="*/ 74 h 192"/>
                <a:gd name="T34" fmla="*/ 56 w 97"/>
                <a:gd name="T35" fmla="*/ 145 h 192"/>
                <a:gd name="T36" fmla="*/ 60 w 97"/>
                <a:gd name="T37" fmla="*/ 155 h 192"/>
                <a:gd name="T38" fmla="*/ 69 w 97"/>
                <a:gd name="T39" fmla="*/ 159 h 192"/>
                <a:gd name="T40" fmla="*/ 81 w 97"/>
                <a:gd name="T41" fmla="*/ 157 h 192"/>
                <a:gd name="T42" fmla="*/ 89 w 97"/>
                <a:gd name="T43" fmla="*/ 153 h 192"/>
                <a:gd name="T44" fmla="*/ 97 w 97"/>
                <a:gd name="T45" fmla="*/ 18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" h="192">
                  <a:moveTo>
                    <a:pt x="97" y="182"/>
                  </a:moveTo>
                  <a:cubicBezTo>
                    <a:pt x="92" y="185"/>
                    <a:pt x="86" y="187"/>
                    <a:pt x="79" y="189"/>
                  </a:cubicBezTo>
                  <a:cubicBezTo>
                    <a:pt x="72" y="191"/>
                    <a:pt x="64" y="192"/>
                    <a:pt x="56" y="192"/>
                  </a:cubicBezTo>
                  <a:cubicBezTo>
                    <a:pt x="51" y="192"/>
                    <a:pt x="46" y="192"/>
                    <a:pt x="42" y="190"/>
                  </a:cubicBezTo>
                  <a:cubicBezTo>
                    <a:pt x="37" y="189"/>
                    <a:pt x="33" y="187"/>
                    <a:pt x="30" y="184"/>
                  </a:cubicBezTo>
                  <a:cubicBezTo>
                    <a:pt x="27" y="181"/>
                    <a:pt x="24" y="178"/>
                    <a:pt x="22" y="173"/>
                  </a:cubicBezTo>
                  <a:cubicBezTo>
                    <a:pt x="20" y="169"/>
                    <a:pt x="19" y="163"/>
                    <a:pt x="19" y="157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50"/>
                    <a:pt x="57" y="153"/>
                    <a:pt x="60" y="155"/>
                  </a:cubicBezTo>
                  <a:cubicBezTo>
                    <a:pt x="62" y="158"/>
                    <a:pt x="66" y="159"/>
                    <a:pt x="69" y="159"/>
                  </a:cubicBezTo>
                  <a:cubicBezTo>
                    <a:pt x="73" y="159"/>
                    <a:pt x="77" y="158"/>
                    <a:pt x="81" y="157"/>
                  </a:cubicBezTo>
                  <a:cubicBezTo>
                    <a:pt x="84" y="155"/>
                    <a:pt x="87" y="154"/>
                    <a:pt x="89" y="153"/>
                  </a:cubicBezTo>
                  <a:cubicBezTo>
                    <a:pt x="97" y="182"/>
                    <a:pt x="97" y="182"/>
                    <a:pt x="97" y="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64"/>
            <p:cNvSpPr/>
            <p:nvPr/>
          </p:nvSpPr>
          <p:spPr bwMode="auto">
            <a:xfrm>
              <a:off x="8846181" y="2785099"/>
              <a:ext cx="70804" cy="200157"/>
            </a:xfrm>
            <a:custGeom>
              <a:avLst/>
              <a:gdLst>
                <a:gd name="T0" fmla="*/ 0 w 71"/>
                <a:gd name="T1" fmla="*/ 0 h 202"/>
                <a:gd name="T2" fmla="*/ 36 w 71"/>
                <a:gd name="T3" fmla="*/ 0 h 202"/>
                <a:gd name="T4" fmla="*/ 36 w 71"/>
                <a:gd name="T5" fmla="*/ 154 h 202"/>
                <a:gd name="T6" fmla="*/ 40 w 71"/>
                <a:gd name="T7" fmla="*/ 166 h 202"/>
                <a:gd name="T8" fmla="*/ 51 w 71"/>
                <a:gd name="T9" fmla="*/ 170 h 202"/>
                <a:gd name="T10" fmla="*/ 59 w 71"/>
                <a:gd name="T11" fmla="*/ 169 h 202"/>
                <a:gd name="T12" fmla="*/ 66 w 71"/>
                <a:gd name="T13" fmla="*/ 167 h 202"/>
                <a:gd name="T14" fmla="*/ 71 w 71"/>
                <a:gd name="T15" fmla="*/ 195 h 202"/>
                <a:gd name="T16" fmla="*/ 54 w 71"/>
                <a:gd name="T17" fmla="*/ 200 h 202"/>
                <a:gd name="T18" fmla="*/ 36 w 71"/>
                <a:gd name="T19" fmla="*/ 202 h 202"/>
                <a:gd name="T20" fmla="*/ 9 w 71"/>
                <a:gd name="T21" fmla="*/ 193 h 202"/>
                <a:gd name="T22" fmla="*/ 0 w 71"/>
                <a:gd name="T23" fmla="*/ 167 h 202"/>
                <a:gd name="T24" fmla="*/ 0 w 71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202">
                  <a:moveTo>
                    <a:pt x="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159"/>
                    <a:pt x="38" y="163"/>
                    <a:pt x="40" y="166"/>
                  </a:cubicBezTo>
                  <a:cubicBezTo>
                    <a:pt x="43" y="169"/>
                    <a:pt x="47" y="170"/>
                    <a:pt x="51" y="170"/>
                  </a:cubicBezTo>
                  <a:cubicBezTo>
                    <a:pt x="53" y="170"/>
                    <a:pt x="56" y="170"/>
                    <a:pt x="59" y="169"/>
                  </a:cubicBezTo>
                  <a:cubicBezTo>
                    <a:pt x="61" y="169"/>
                    <a:pt x="64" y="168"/>
                    <a:pt x="66" y="167"/>
                  </a:cubicBezTo>
                  <a:cubicBezTo>
                    <a:pt x="71" y="195"/>
                    <a:pt x="71" y="195"/>
                    <a:pt x="71" y="195"/>
                  </a:cubicBezTo>
                  <a:cubicBezTo>
                    <a:pt x="66" y="197"/>
                    <a:pt x="60" y="199"/>
                    <a:pt x="54" y="200"/>
                  </a:cubicBezTo>
                  <a:cubicBezTo>
                    <a:pt x="47" y="201"/>
                    <a:pt x="41" y="202"/>
                    <a:pt x="36" y="202"/>
                  </a:cubicBezTo>
                  <a:cubicBezTo>
                    <a:pt x="24" y="202"/>
                    <a:pt x="16" y="199"/>
                    <a:pt x="9" y="193"/>
                  </a:cubicBezTo>
                  <a:cubicBezTo>
                    <a:pt x="3" y="187"/>
                    <a:pt x="0" y="178"/>
                    <a:pt x="0" y="16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65"/>
            <p:cNvSpPr>
              <a:spLocks noEditPoints="1"/>
            </p:cNvSpPr>
            <p:nvPr/>
          </p:nvSpPr>
          <p:spPr bwMode="auto">
            <a:xfrm>
              <a:off x="8923792" y="2838202"/>
              <a:ext cx="148416" cy="147054"/>
            </a:xfrm>
            <a:custGeom>
              <a:avLst/>
              <a:gdLst>
                <a:gd name="T0" fmla="*/ 76 w 151"/>
                <a:gd name="T1" fmla="*/ 149 h 149"/>
                <a:gd name="T2" fmla="*/ 44 w 151"/>
                <a:gd name="T3" fmla="*/ 143 h 149"/>
                <a:gd name="T4" fmla="*/ 20 w 151"/>
                <a:gd name="T5" fmla="*/ 127 h 149"/>
                <a:gd name="T6" fmla="*/ 5 w 151"/>
                <a:gd name="T7" fmla="*/ 103 h 149"/>
                <a:gd name="T8" fmla="*/ 0 w 151"/>
                <a:gd name="T9" fmla="*/ 75 h 149"/>
                <a:gd name="T10" fmla="*/ 5 w 151"/>
                <a:gd name="T11" fmla="*/ 46 h 149"/>
                <a:gd name="T12" fmla="*/ 20 w 151"/>
                <a:gd name="T13" fmla="*/ 22 h 149"/>
                <a:gd name="T14" fmla="*/ 44 w 151"/>
                <a:gd name="T15" fmla="*/ 6 h 149"/>
                <a:gd name="T16" fmla="*/ 76 w 151"/>
                <a:gd name="T17" fmla="*/ 0 h 149"/>
                <a:gd name="T18" fmla="*/ 107 w 151"/>
                <a:gd name="T19" fmla="*/ 6 h 149"/>
                <a:gd name="T20" fmla="*/ 131 w 151"/>
                <a:gd name="T21" fmla="*/ 22 h 149"/>
                <a:gd name="T22" fmla="*/ 146 w 151"/>
                <a:gd name="T23" fmla="*/ 45 h 149"/>
                <a:gd name="T24" fmla="*/ 151 w 151"/>
                <a:gd name="T25" fmla="*/ 73 h 149"/>
                <a:gd name="T26" fmla="*/ 151 w 151"/>
                <a:gd name="T27" fmla="*/ 80 h 149"/>
                <a:gd name="T28" fmla="*/ 150 w 151"/>
                <a:gd name="T29" fmla="*/ 86 h 149"/>
                <a:gd name="T30" fmla="*/ 39 w 151"/>
                <a:gd name="T31" fmla="*/ 86 h 149"/>
                <a:gd name="T32" fmla="*/ 43 w 151"/>
                <a:gd name="T33" fmla="*/ 101 h 149"/>
                <a:gd name="T34" fmla="*/ 51 w 151"/>
                <a:gd name="T35" fmla="*/ 112 h 149"/>
                <a:gd name="T36" fmla="*/ 63 w 151"/>
                <a:gd name="T37" fmla="*/ 119 h 149"/>
                <a:gd name="T38" fmla="*/ 77 w 151"/>
                <a:gd name="T39" fmla="*/ 122 h 149"/>
                <a:gd name="T40" fmla="*/ 98 w 151"/>
                <a:gd name="T41" fmla="*/ 116 h 149"/>
                <a:gd name="T42" fmla="*/ 111 w 151"/>
                <a:gd name="T43" fmla="*/ 102 h 149"/>
                <a:gd name="T44" fmla="*/ 142 w 151"/>
                <a:gd name="T45" fmla="*/ 111 h 149"/>
                <a:gd name="T46" fmla="*/ 117 w 151"/>
                <a:gd name="T47" fmla="*/ 138 h 149"/>
                <a:gd name="T48" fmla="*/ 76 w 151"/>
                <a:gd name="T49" fmla="*/ 149 h 149"/>
                <a:gd name="T50" fmla="*/ 113 w 151"/>
                <a:gd name="T51" fmla="*/ 62 h 149"/>
                <a:gd name="T52" fmla="*/ 101 w 151"/>
                <a:gd name="T53" fmla="*/ 36 h 149"/>
                <a:gd name="T54" fmla="*/ 75 w 151"/>
                <a:gd name="T55" fmla="*/ 26 h 149"/>
                <a:gd name="T56" fmla="*/ 61 w 151"/>
                <a:gd name="T57" fmla="*/ 29 h 149"/>
                <a:gd name="T58" fmla="*/ 50 w 151"/>
                <a:gd name="T59" fmla="*/ 36 h 149"/>
                <a:gd name="T60" fmla="*/ 42 w 151"/>
                <a:gd name="T61" fmla="*/ 47 h 149"/>
                <a:gd name="T62" fmla="*/ 38 w 151"/>
                <a:gd name="T63" fmla="*/ 62 h 149"/>
                <a:gd name="T64" fmla="*/ 113 w 151"/>
                <a:gd name="T65" fmla="*/ 6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149">
                  <a:moveTo>
                    <a:pt x="76" y="149"/>
                  </a:moveTo>
                  <a:cubicBezTo>
                    <a:pt x="64" y="149"/>
                    <a:pt x="54" y="147"/>
                    <a:pt x="44" y="143"/>
                  </a:cubicBezTo>
                  <a:cubicBezTo>
                    <a:pt x="35" y="139"/>
                    <a:pt x="27" y="133"/>
                    <a:pt x="20" y="127"/>
                  </a:cubicBezTo>
                  <a:cubicBezTo>
                    <a:pt x="14" y="120"/>
                    <a:pt x="9" y="112"/>
                    <a:pt x="5" y="103"/>
                  </a:cubicBezTo>
                  <a:cubicBezTo>
                    <a:pt x="2" y="94"/>
                    <a:pt x="0" y="85"/>
                    <a:pt x="0" y="75"/>
                  </a:cubicBezTo>
                  <a:cubicBezTo>
                    <a:pt x="0" y="65"/>
                    <a:pt x="2" y="55"/>
                    <a:pt x="5" y="46"/>
                  </a:cubicBezTo>
                  <a:cubicBezTo>
                    <a:pt x="9" y="37"/>
                    <a:pt x="14" y="29"/>
                    <a:pt x="20" y="22"/>
                  </a:cubicBezTo>
                  <a:cubicBezTo>
                    <a:pt x="27" y="15"/>
                    <a:pt x="35" y="10"/>
                    <a:pt x="44" y="6"/>
                  </a:cubicBezTo>
                  <a:cubicBezTo>
                    <a:pt x="54" y="2"/>
                    <a:pt x="64" y="0"/>
                    <a:pt x="76" y="0"/>
                  </a:cubicBezTo>
                  <a:cubicBezTo>
                    <a:pt x="88" y="0"/>
                    <a:pt x="98" y="2"/>
                    <a:pt x="107" y="6"/>
                  </a:cubicBezTo>
                  <a:cubicBezTo>
                    <a:pt x="116" y="10"/>
                    <a:pt x="124" y="15"/>
                    <a:pt x="131" y="22"/>
                  </a:cubicBezTo>
                  <a:cubicBezTo>
                    <a:pt x="137" y="29"/>
                    <a:pt x="142" y="37"/>
                    <a:pt x="146" y="45"/>
                  </a:cubicBezTo>
                  <a:cubicBezTo>
                    <a:pt x="149" y="54"/>
                    <a:pt x="151" y="64"/>
                    <a:pt x="151" y="73"/>
                  </a:cubicBezTo>
                  <a:cubicBezTo>
                    <a:pt x="151" y="76"/>
                    <a:pt x="151" y="78"/>
                    <a:pt x="151" y="80"/>
                  </a:cubicBezTo>
                  <a:cubicBezTo>
                    <a:pt x="150" y="82"/>
                    <a:pt x="150" y="84"/>
                    <a:pt x="150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91"/>
                    <a:pt x="41" y="96"/>
                    <a:pt x="43" y="101"/>
                  </a:cubicBezTo>
                  <a:cubicBezTo>
                    <a:pt x="45" y="105"/>
                    <a:pt x="48" y="109"/>
                    <a:pt x="51" y="112"/>
                  </a:cubicBezTo>
                  <a:cubicBezTo>
                    <a:pt x="55" y="115"/>
                    <a:pt x="59" y="118"/>
                    <a:pt x="63" y="119"/>
                  </a:cubicBezTo>
                  <a:cubicBezTo>
                    <a:pt x="68" y="121"/>
                    <a:pt x="72" y="122"/>
                    <a:pt x="77" y="122"/>
                  </a:cubicBezTo>
                  <a:cubicBezTo>
                    <a:pt x="84" y="122"/>
                    <a:pt x="91" y="120"/>
                    <a:pt x="98" y="116"/>
                  </a:cubicBezTo>
                  <a:cubicBezTo>
                    <a:pt x="104" y="113"/>
                    <a:pt x="109" y="108"/>
                    <a:pt x="111" y="102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37" y="122"/>
                    <a:pt x="129" y="131"/>
                    <a:pt x="117" y="138"/>
                  </a:cubicBezTo>
                  <a:cubicBezTo>
                    <a:pt x="106" y="145"/>
                    <a:pt x="92" y="149"/>
                    <a:pt x="76" y="149"/>
                  </a:cubicBezTo>
                  <a:close/>
                  <a:moveTo>
                    <a:pt x="113" y="62"/>
                  </a:moveTo>
                  <a:cubicBezTo>
                    <a:pt x="112" y="51"/>
                    <a:pt x="108" y="42"/>
                    <a:pt x="101" y="36"/>
                  </a:cubicBezTo>
                  <a:cubicBezTo>
                    <a:pt x="94" y="30"/>
                    <a:pt x="85" y="26"/>
                    <a:pt x="75" y="26"/>
                  </a:cubicBezTo>
                  <a:cubicBezTo>
                    <a:pt x="70" y="26"/>
                    <a:pt x="66" y="27"/>
                    <a:pt x="61" y="29"/>
                  </a:cubicBezTo>
                  <a:cubicBezTo>
                    <a:pt x="57" y="31"/>
                    <a:pt x="53" y="33"/>
                    <a:pt x="50" y="36"/>
                  </a:cubicBezTo>
                  <a:cubicBezTo>
                    <a:pt x="47" y="39"/>
                    <a:pt x="44" y="43"/>
                    <a:pt x="42" y="47"/>
                  </a:cubicBezTo>
                  <a:cubicBezTo>
                    <a:pt x="40" y="52"/>
                    <a:pt x="39" y="57"/>
                    <a:pt x="38" y="62"/>
                  </a:cubicBezTo>
                  <a:cubicBezTo>
                    <a:pt x="113" y="62"/>
                    <a:pt x="113" y="62"/>
                    <a:pt x="11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Shape 306"/>
            <p:cNvSpPr txBox="1"/>
            <p:nvPr/>
          </p:nvSpPr>
          <p:spPr>
            <a:xfrm>
              <a:off x="7849480" y="3076575"/>
              <a:ext cx="4012675" cy="59448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0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PPT more convenient to change.</a:t>
              </a:r>
              <a:endParaRPr lang="en-US" sz="1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0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28828" y="1995800"/>
            <a:ext cx="3042682" cy="3982090"/>
            <a:chOff x="613875" y="2156647"/>
            <a:chExt cx="3042682" cy="3735855"/>
          </a:xfrm>
        </p:grpSpPr>
        <p:sp>
          <p:nvSpPr>
            <p:cNvPr id="33" name="矩形 32"/>
            <p:cNvSpPr/>
            <p:nvPr/>
          </p:nvSpPr>
          <p:spPr>
            <a:xfrm>
              <a:off x="613875" y="2156647"/>
              <a:ext cx="3042682" cy="373585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Shape 306"/>
            <p:cNvSpPr txBox="1"/>
            <p:nvPr/>
          </p:nvSpPr>
          <p:spPr>
            <a:xfrm>
              <a:off x="872144" y="2527570"/>
              <a:ext cx="2588502" cy="52179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sz="1400" b="1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list-symbol_1068"/>
            <p:cNvSpPr>
              <a:spLocks noChangeAspect="1"/>
            </p:cNvSpPr>
            <p:nvPr/>
          </p:nvSpPr>
          <p:spPr bwMode="auto">
            <a:xfrm>
              <a:off x="949603" y="3716321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íśliḓé"/>
            <p:cNvSpPr txBox="1"/>
            <p:nvPr/>
          </p:nvSpPr>
          <p:spPr>
            <a:xfrm>
              <a:off x="1296287" y="3855860"/>
              <a:ext cx="2166099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isľïďe"/>
            <p:cNvSpPr/>
            <p:nvPr/>
          </p:nvSpPr>
          <p:spPr>
            <a:xfrm>
              <a:off x="1267414" y="3614433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list-symbol_1068"/>
            <p:cNvSpPr>
              <a:spLocks noChangeAspect="1"/>
            </p:cNvSpPr>
            <p:nvPr/>
          </p:nvSpPr>
          <p:spPr bwMode="auto">
            <a:xfrm>
              <a:off x="942045" y="4696662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íśliḓé"/>
            <p:cNvSpPr txBox="1"/>
            <p:nvPr/>
          </p:nvSpPr>
          <p:spPr>
            <a:xfrm>
              <a:off x="1296470" y="4851140"/>
              <a:ext cx="2165916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isľïďe"/>
            <p:cNvSpPr/>
            <p:nvPr/>
          </p:nvSpPr>
          <p:spPr>
            <a:xfrm>
              <a:off x="1259856" y="4594774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关键技术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实践难点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市场调研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4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关键技术与实践难点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51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îşľíde"/>
          <p:cNvSpPr txBox="1"/>
          <p:nvPr/>
        </p:nvSpPr>
        <p:spPr>
          <a:xfrm>
            <a:off x="4762185" y="5573953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iṡ1îḍe"/>
          <p:cNvSpPr/>
          <p:nvPr/>
        </p:nvSpPr>
        <p:spPr>
          <a:xfrm>
            <a:off x="4864386" y="5265796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îşľíde"/>
          <p:cNvSpPr txBox="1"/>
          <p:nvPr/>
        </p:nvSpPr>
        <p:spPr>
          <a:xfrm>
            <a:off x="8262559" y="5573953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iṡ1îḍe"/>
          <p:cNvSpPr/>
          <p:nvPr/>
        </p:nvSpPr>
        <p:spPr>
          <a:xfrm>
            <a:off x="8364760" y="5265796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" t="18600" r="-90" b="52053"/>
          <a:stretch>
            <a:fillRect/>
          </a:stretch>
        </p:blipFill>
        <p:spPr>
          <a:xfrm>
            <a:off x="-14374" y="2066673"/>
            <a:ext cx="12199663" cy="245452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-14374" y="2063863"/>
            <a:ext cx="12198711" cy="2457337"/>
          </a:xfrm>
          <a:prstGeom prst="rect">
            <a:avLst/>
          </a:prstGeom>
          <a:solidFill>
            <a:srgbClr val="1D50A2">
              <a:alpha val="69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08" name="组合 507"/>
          <p:cNvGrpSpPr/>
          <p:nvPr/>
        </p:nvGrpSpPr>
        <p:grpSpPr>
          <a:xfrm>
            <a:off x="987052" y="380068"/>
            <a:ext cx="3727806" cy="1015664"/>
            <a:chOff x="4993566" y="1314680"/>
            <a:chExt cx="3727804" cy="1015663"/>
          </a:xfrm>
        </p:grpSpPr>
        <p:sp>
          <p:nvSpPr>
            <p:cNvPr id="17" name="文本框 16"/>
            <p:cNvSpPr txBox="1"/>
            <p:nvPr/>
          </p:nvSpPr>
          <p:spPr>
            <a:xfrm>
              <a:off x="4993566" y="1314680"/>
              <a:ext cx="2211578" cy="1015663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zh-CN" altLang="en-US" sz="6000" b="1" dirty="0" smtClean="0">
                  <a:solidFill>
                    <a:srgbClr val="1D50A2"/>
                  </a:solidFill>
                  <a:cs typeface="+mn-ea"/>
                  <a:sym typeface="+mn-lt"/>
                </a:rPr>
                <a:t>目录</a:t>
              </a:r>
              <a:endParaRPr lang="zh-CN" altLang="en-US" sz="6000" b="1" dirty="0">
                <a:solidFill>
                  <a:srgbClr val="1D50A2"/>
                </a:solidFill>
                <a:cs typeface="+mn-ea"/>
                <a:sym typeface="+mn-lt"/>
              </a:endParaRPr>
            </a:p>
          </p:txBody>
        </p:sp>
        <p:sp>
          <p:nvSpPr>
            <p:cNvPr id="507" name="文本框 506"/>
            <p:cNvSpPr txBox="1"/>
            <p:nvPr/>
          </p:nvSpPr>
          <p:spPr>
            <a:xfrm>
              <a:off x="6568111" y="1914282"/>
              <a:ext cx="2153259" cy="33855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zh-CN" sz="1600" b="1" dirty="0">
                  <a:solidFill>
                    <a:srgbClr val="1D50A2"/>
                  </a:solidFill>
                  <a:cs typeface="+mn-ea"/>
                  <a:sym typeface="+mn-lt"/>
                </a:rPr>
                <a:t>CONTENTS</a:t>
              </a:r>
              <a:endParaRPr lang="zh-CN" altLang="en-US" sz="1600" b="1" dirty="0">
                <a:solidFill>
                  <a:srgbClr val="1D50A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6664" y="2601295"/>
            <a:ext cx="663415" cy="584775"/>
            <a:chOff x="1184113" y="4050357"/>
            <a:chExt cx="663415" cy="584775"/>
          </a:xfrm>
        </p:grpSpPr>
        <p:sp>
          <p:nvSpPr>
            <p:cNvPr id="528" name="文本框 527"/>
            <p:cNvSpPr txBox="1"/>
            <p:nvPr/>
          </p:nvSpPr>
          <p:spPr>
            <a:xfrm>
              <a:off x="1184113" y="4050357"/>
              <a:ext cx="66341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9" name="直接连接符"/>
            <p:cNvCxnSpPr/>
            <p:nvPr/>
          </p:nvCxnSpPr>
          <p:spPr bwMode="auto">
            <a:xfrm flipH="1">
              <a:off x="1515820" y="4333461"/>
              <a:ext cx="240312" cy="231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1840303" y="2656133"/>
            <a:ext cx="264325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绪论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339160" y="2573084"/>
            <a:ext cx="663415" cy="584775"/>
            <a:chOff x="1184113" y="4050357"/>
            <a:chExt cx="663415" cy="584775"/>
          </a:xfrm>
        </p:grpSpPr>
        <p:sp>
          <p:nvSpPr>
            <p:cNvPr id="32" name="文本框 31"/>
            <p:cNvSpPr txBox="1"/>
            <p:nvPr/>
          </p:nvSpPr>
          <p:spPr>
            <a:xfrm>
              <a:off x="1184113" y="4050357"/>
              <a:ext cx="66341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3" name="直接连接符"/>
            <p:cNvCxnSpPr/>
            <p:nvPr/>
          </p:nvCxnSpPr>
          <p:spPr bwMode="auto">
            <a:xfrm flipH="1">
              <a:off x="1515820" y="4333461"/>
              <a:ext cx="240312" cy="231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5122799" y="2627922"/>
            <a:ext cx="264325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研究思路与方法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886280" y="2573084"/>
            <a:ext cx="663415" cy="584775"/>
            <a:chOff x="1184113" y="4050357"/>
            <a:chExt cx="663415" cy="584775"/>
          </a:xfrm>
        </p:grpSpPr>
        <p:sp>
          <p:nvSpPr>
            <p:cNvPr id="37" name="文本框 36"/>
            <p:cNvSpPr txBox="1"/>
            <p:nvPr/>
          </p:nvSpPr>
          <p:spPr>
            <a:xfrm>
              <a:off x="1184113" y="4050357"/>
              <a:ext cx="66341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8" name="直接连接符"/>
            <p:cNvCxnSpPr/>
            <p:nvPr/>
          </p:nvCxnSpPr>
          <p:spPr bwMode="auto">
            <a:xfrm flipH="1">
              <a:off x="1515820" y="4333461"/>
              <a:ext cx="240312" cy="231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8549695" y="2651936"/>
            <a:ext cx="2976831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关键技术与实践难点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56664" y="3522667"/>
            <a:ext cx="721467" cy="584775"/>
            <a:chOff x="1184114" y="4012862"/>
            <a:chExt cx="663415" cy="584775"/>
          </a:xfrm>
        </p:grpSpPr>
        <p:sp>
          <p:nvSpPr>
            <p:cNvPr id="57" name="文本框 56"/>
            <p:cNvSpPr txBox="1"/>
            <p:nvPr/>
          </p:nvSpPr>
          <p:spPr>
            <a:xfrm>
              <a:off x="1184114" y="4012862"/>
              <a:ext cx="66341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58" name="直接连接符"/>
            <p:cNvCxnSpPr/>
            <p:nvPr/>
          </p:nvCxnSpPr>
          <p:spPr bwMode="auto">
            <a:xfrm flipH="1">
              <a:off x="1515820" y="4333461"/>
              <a:ext cx="240312" cy="231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1840303" y="3603050"/>
            <a:ext cx="2874555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研究成果与应用前景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339160" y="3531951"/>
            <a:ext cx="663415" cy="584775"/>
            <a:chOff x="1184113" y="4050357"/>
            <a:chExt cx="663415" cy="584775"/>
          </a:xfrm>
        </p:grpSpPr>
        <p:sp>
          <p:nvSpPr>
            <p:cNvPr id="62" name="文本框 61"/>
            <p:cNvSpPr txBox="1"/>
            <p:nvPr/>
          </p:nvSpPr>
          <p:spPr>
            <a:xfrm>
              <a:off x="1184113" y="4050357"/>
              <a:ext cx="663415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l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63" name="直接连接符"/>
            <p:cNvCxnSpPr/>
            <p:nvPr/>
          </p:nvCxnSpPr>
          <p:spPr bwMode="auto">
            <a:xfrm flipH="1">
              <a:off x="1515820" y="4333461"/>
              <a:ext cx="240312" cy="231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文本框 60"/>
          <p:cNvSpPr txBox="1"/>
          <p:nvPr/>
        </p:nvSpPr>
        <p:spPr>
          <a:xfrm>
            <a:off x="5122799" y="3617784"/>
            <a:ext cx="33074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相关建议与论文总结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íṧlidé"/>
          <p:cNvSpPr txBox="1"/>
          <p:nvPr/>
        </p:nvSpPr>
        <p:spPr>
          <a:xfrm>
            <a:off x="2636838" y="7205398"/>
            <a:ext cx="4659689" cy="430545"/>
          </a:xfrm>
          <a:prstGeom prst="rect">
            <a:avLst/>
          </a:prstGeom>
          <a:noFill/>
        </p:spPr>
        <p:txBody>
          <a:bodyPr wrap="square" lIns="91440" tIns="45720" rIns="91440" bIns="45720" anchor="b" anchorCtr="0">
            <a:normAutofit/>
          </a:bodyPr>
          <a:lstStyle/>
          <a:p>
            <a:endParaRPr lang="zh-CN" altLang="en-US" sz="20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/>
          <p:cNvSpPr/>
          <p:nvPr/>
        </p:nvSpPr>
        <p:spPr bwMode="auto">
          <a:xfrm>
            <a:off x="4783351" y="3068212"/>
            <a:ext cx="3189707" cy="2350984"/>
          </a:xfrm>
          <a:custGeom>
            <a:avLst/>
            <a:gdLst>
              <a:gd name="T0" fmla="*/ 5250 w 5250"/>
              <a:gd name="T1" fmla="*/ 1829 h 3869"/>
              <a:gd name="T2" fmla="*/ 2447 w 5250"/>
              <a:gd name="T3" fmla="*/ 3869 h 3869"/>
              <a:gd name="T4" fmla="*/ 0 w 5250"/>
              <a:gd name="T5" fmla="*/ 2562 h 3869"/>
              <a:gd name="T6" fmla="*/ 983 w 5250"/>
              <a:gd name="T7" fmla="*/ 2862 h 3869"/>
              <a:gd name="T8" fmla="*/ 2721 w 5250"/>
              <a:gd name="T9" fmla="*/ 1106 h 3869"/>
              <a:gd name="T10" fmla="*/ 3827 w 5250"/>
              <a:gd name="T11" fmla="*/ 0 h 3869"/>
              <a:gd name="T12" fmla="*/ 4933 w 5250"/>
              <a:gd name="T13" fmla="*/ 1111 h 3869"/>
              <a:gd name="T14" fmla="*/ 4532 w 5250"/>
              <a:gd name="T15" fmla="*/ 1111 h 3869"/>
              <a:gd name="T16" fmla="*/ 5250 w 5250"/>
              <a:gd name="T17" fmla="*/ 1829 h 3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50" h="3869">
                <a:moveTo>
                  <a:pt x="5250" y="1829"/>
                </a:moveTo>
                <a:cubicBezTo>
                  <a:pt x="4868" y="3013"/>
                  <a:pt x="3758" y="3869"/>
                  <a:pt x="2447" y="3869"/>
                </a:cubicBezTo>
                <a:cubicBezTo>
                  <a:pt x="1427" y="3869"/>
                  <a:pt x="528" y="3350"/>
                  <a:pt x="0" y="2562"/>
                </a:cubicBezTo>
                <a:cubicBezTo>
                  <a:pt x="278" y="2751"/>
                  <a:pt x="615" y="2862"/>
                  <a:pt x="983" y="2862"/>
                </a:cubicBezTo>
                <a:cubicBezTo>
                  <a:pt x="1970" y="2862"/>
                  <a:pt x="2721" y="2084"/>
                  <a:pt x="2721" y="1106"/>
                </a:cubicBezTo>
                <a:cubicBezTo>
                  <a:pt x="2721" y="496"/>
                  <a:pt x="3217" y="0"/>
                  <a:pt x="3827" y="0"/>
                </a:cubicBezTo>
                <a:cubicBezTo>
                  <a:pt x="4441" y="0"/>
                  <a:pt x="4936" y="499"/>
                  <a:pt x="4933" y="1111"/>
                </a:cubicBezTo>
                <a:cubicBezTo>
                  <a:pt x="4532" y="1111"/>
                  <a:pt x="4532" y="1111"/>
                  <a:pt x="4532" y="1111"/>
                </a:cubicBezTo>
                <a:cubicBezTo>
                  <a:pt x="5250" y="1829"/>
                  <a:pt x="5250" y="1829"/>
                  <a:pt x="5250" y="1829"/>
                </a:cubicBez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29"/>
          <p:cNvSpPr/>
          <p:nvPr/>
        </p:nvSpPr>
        <p:spPr bwMode="auto">
          <a:xfrm>
            <a:off x="4511886" y="1841500"/>
            <a:ext cx="3484220" cy="2571229"/>
          </a:xfrm>
          <a:custGeom>
            <a:avLst/>
            <a:gdLst>
              <a:gd name="T0" fmla="*/ 2893 w 5735"/>
              <a:gd name="T1" fmla="*/ 0 h 4232"/>
              <a:gd name="T2" fmla="*/ 5735 w 5735"/>
              <a:gd name="T3" fmla="*/ 2172 h 4232"/>
              <a:gd name="T4" fmla="*/ 4273 w 5735"/>
              <a:gd name="T5" fmla="*/ 1382 h 4232"/>
              <a:gd name="T6" fmla="*/ 2535 w 5735"/>
              <a:gd name="T7" fmla="*/ 3126 h 4232"/>
              <a:gd name="T8" fmla="*/ 1429 w 5735"/>
              <a:gd name="T9" fmla="*/ 4232 h 4232"/>
              <a:gd name="T10" fmla="*/ 323 w 5735"/>
              <a:gd name="T11" fmla="*/ 3117 h 4232"/>
              <a:gd name="T12" fmla="*/ 720 w 5735"/>
              <a:gd name="T13" fmla="*/ 3117 h 4232"/>
              <a:gd name="T14" fmla="*/ 0 w 5735"/>
              <a:gd name="T15" fmla="*/ 2398 h 4232"/>
              <a:gd name="T16" fmla="*/ 2893 w 5735"/>
              <a:gd name="T17" fmla="*/ 0 h 4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35" h="4232">
                <a:moveTo>
                  <a:pt x="2893" y="0"/>
                </a:moveTo>
                <a:cubicBezTo>
                  <a:pt x="4252" y="0"/>
                  <a:pt x="5396" y="920"/>
                  <a:pt x="5735" y="2172"/>
                </a:cubicBezTo>
                <a:cubicBezTo>
                  <a:pt x="5423" y="1696"/>
                  <a:pt x="4885" y="1382"/>
                  <a:pt x="4273" y="1382"/>
                </a:cubicBezTo>
                <a:cubicBezTo>
                  <a:pt x="3297" y="1382"/>
                  <a:pt x="2535" y="2155"/>
                  <a:pt x="2535" y="3126"/>
                </a:cubicBezTo>
                <a:cubicBezTo>
                  <a:pt x="2535" y="3737"/>
                  <a:pt x="2039" y="4232"/>
                  <a:pt x="1429" y="4232"/>
                </a:cubicBezTo>
                <a:cubicBezTo>
                  <a:pt x="809" y="4232"/>
                  <a:pt x="324" y="3734"/>
                  <a:pt x="323" y="3117"/>
                </a:cubicBezTo>
                <a:cubicBezTo>
                  <a:pt x="720" y="3117"/>
                  <a:pt x="720" y="3117"/>
                  <a:pt x="720" y="3117"/>
                </a:cubicBezTo>
                <a:cubicBezTo>
                  <a:pt x="0" y="2398"/>
                  <a:pt x="0" y="2398"/>
                  <a:pt x="0" y="2398"/>
                </a:cubicBezTo>
                <a:cubicBezTo>
                  <a:pt x="256" y="1033"/>
                  <a:pt x="1454" y="0"/>
                  <a:pt x="2893" y="0"/>
                </a:cubicBez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30"/>
          <p:cNvSpPr/>
          <p:nvPr/>
        </p:nvSpPr>
        <p:spPr bwMode="auto">
          <a:xfrm>
            <a:off x="5383902" y="3411384"/>
            <a:ext cx="17927" cy="70427"/>
          </a:xfrm>
          <a:custGeom>
            <a:avLst/>
            <a:gdLst>
              <a:gd name="T0" fmla="*/ 30 w 30"/>
              <a:gd name="T1" fmla="*/ 102 h 115"/>
              <a:gd name="T2" fmla="*/ 15 w 30"/>
              <a:gd name="T3" fmla="*/ 115 h 115"/>
              <a:gd name="T4" fmla="*/ 15 w 30"/>
              <a:gd name="T5" fmla="*/ 115 h 115"/>
              <a:gd name="T6" fmla="*/ 0 w 30"/>
              <a:gd name="T7" fmla="*/ 102 h 115"/>
              <a:gd name="T8" fmla="*/ 0 w 30"/>
              <a:gd name="T9" fmla="*/ 12 h 115"/>
              <a:gd name="T10" fmla="*/ 15 w 30"/>
              <a:gd name="T11" fmla="*/ 0 h 115"/>
              <a:gd name="T12" fmla="*/ 15 w 30"/>
              <a:gd name="T13" fmla="*/ 0 h 115"/>
              <a:gd name="T14" fmla="*/ 30 w 30"/>
              <a:gd name="T15" fmla="*/ 12 h 115"/>
              <a:gd name="T16" fmla="*/ 30 w 30"/>
              <a:gd name="T17" fmla="*/ 10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115">
                <a:moveTo>
                  <a:pt x="30" y="102"/>
                </a:moveTo>
                <a:cubicBezTo>
                  <a:pt x="30" y="109"/>
                  <a:pt x="23" y="115"/>
                  <a:pt x="15" y="115"/>
                </a:cubicBezTo>
                <a:cubicBezTo>
                  <a:pt x="15" y="115"/>
                  <a:pt x="15" y="115"/>
                  <a:pt x="15" y="115"/>
                </a:cubicBezTo>
                <a:cubicBezTo>
                  <a:pt x="6" y="115"/>
                  <a:pt x="0" y="109"/>
                  <a:pt x="0" y="10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3" y="0"/>
                  <a:pt x="30" y="5"/>
                  <a:pt x="30" y="12"/>
                </a:cubicBezTo>
                <a:cubicBezTo>
                  <a:pt x="30" y="102"/>
                  <a:pt x="30" y="102"/>
                  <a:pt x="30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31"/>
          <p:cNvSpPr/>
          <p:nvPr/>
        </p:nvSpPr>
        <p:spPr bwMode="auto">
          <a:xfrm>
            <a:off x="5154694" y="3518945"/>
            <a:ext cx="58903" cy="55062"/>
          </a:xfrm>
          <a:custGeom>
            <a:avLst/>
            <a:gdLst>
              <a:gd name="T0" fmla="*/ 93 w 98"/>
              <a:gd name="T1" fmla="*/ 65 h 92"/>
              <a:gd name="T2" fmla="*/ 92 w 98"/>
              <a:gd name="T3" fmla="*/ 85 h 92"/>
              <a:gd name="T4" fmla="*/ 92 w 98"/>
              <a:gd name="T5" fmla="*/ 85 h 92"/>
              <a:gd name="T6" fmla="*/ 73 w 98"/>
              <a:gd name="T7" fmla="*/ 88 h 92"/>
              <a:gd name="T8" fmla="*/ 6 w 98"/>
              <a:gd name="T9" fmla="*/ 27 h 92"/>
              <a:gd name="T10" fmla="*/ 6 w 98"/>
              <a:gd name="T11" fmla="*/ 8 h 92"/>
              <a:gd name="T12" fmla="*/ 6 w 98"/>
              <a:gd name="T13" fmla="*/ 8 h 92"/>
              <a:gd name="T14" fmla="*/ 26 w 98"/>
              <a:gd name="T15" fmla="*/ 5 h 92"/>
              <a:gd name="T16" fmla="*/ 93 w 98"/>
              <a:gd name="T17" fmla="*/ 6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8" h="92">
                <a:moveTo>
                  <a:pt x="93" y="65"/>
                </a:moveTo>
                <a:cubicBezTo>
                  <a:pt x="98" y="70"/>
                  <a:pt x="98" y="79"/>
                  <a:pt x="92" y="85"/>
                </a:cubicBezTo>
                <a:cubicBezTo>
                  <a:pt x="92" y="85"/>
                  <a:pt x="92" y="85"/>
                  <a:pt x="92" y="85"/>
                </a:cubicBezTo>
                <a:cubicBezTo>
                  <a:pt x="86" y="91"/>
                  <a:pt x="78" y="92"/>
                  <a:pt x="73" y="88"/>
                </a:cubicBezTo>
                <a:cubicBezTo>
                  <a:pt x="6" y="27"/>
                  <a:pt x="6" y="27"/>
                  <a:pt x="6" y="27"/>
                </a:cubicBezTo>
                <a:cubicBezTo>
                  <a:pt x="0" y="23"/>
                  <a:pt x="1" y="14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12" y="1"/>
                  <a:pt x="21" y="0"/>
                  <a:pt x="26" y="5"/>
                </a:cubicBezTo>
                <a:cubicBezTo>
                  <a:pt x="93" y="65"/>
                  <a:pt x="93" y="65"/>
                  <a:pt x="9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32"/>
          <p:cNvSpPr/>
          <p:nvPr/>
        </p:nvSpPr>
        <p:spPr bwMode="auto">
          <a:xfrm>
            <a:off x="5084267" y="3755836"/>
            <a:ext cx="70427" cy="25610"/>
          </a:xfrm>
          <a:custGeom>
            <a:avLst/>
            <a:gdLst>
              <a:gd name="T0" fmla="*/ 101 w 116"/>
              <a:gd name="T1" fmla="*/ 1 h 41"/>
              <a:gd name="T2" fmla="*/ 115 w 116"/>
              <a:gd name="T3" fmla="*/ 15 h 41"/>
              <a:gd name="T4" fmla="*/ 115 w 116"/>
              <a:gd name="T5" fmla="*/ 15 h 41"/>
              <a:gd name="T6" fmla="*/ 104 w 116"/>
              <a:gd name="T7" fmla="*/ 31 h 41"/>
              <a:gd name="T8" fmla="*/ 15 w 116"/>
              <a:gd name="T9" fmla="*/ 41 h 41"/>
              <a:gd name="T10" fmla="*/ 0 w 116"/>
              <a:gd name="T11" fmla="*/ 27 h 41"/>
              <a:gd name="T12" fmla="*/ 0 w 116"/>
              <a:gd name="T13" fmla="*/ 27 h 41"/>
              <a:gd name="T14" fmla="*/ 11 w 116"/>
              <a:gd name="T15" fmla="*/ 11 h 41"/>
              <a:gd name="T16" fmla="*/ 101 w 116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" h="41">
                <a:moveTo>
                  <a:pt x="101" y="1"/>
                </a:moveTo>
                <a:cubicBezTo>
                  <a:pt x="108" y="0"/>
                  <a:pt x="114" y="7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6" y="23"/>
                  <a:pt x="111" y="31"/>
                  <a:pt x="104" y="31"/>
                </a:cubicBezTo>
                <a:cubicBezTo>
                  <a:pt x="15" y="41"/>
                  <a:pt x="15" y="41"/>
                  <a:pt x="15" y="41"/>
                </a:cubicBezTo>
                <a:cubicBezTo>
                  <a:pt x="8" y="41"/>
                  <a:pt x="1" y="35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9"/>
                  <a:pt x="5" y="11"/>
                  <a:pt x="11" y="11"/>
                </a:cubicBezTo>
                <a:cubicBezTo>
                  <a:pt x="101" y="1"/>
                  <a:pt x="101" y="1"/>
                  <a:pt x="10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33"/>
          <p:cNvSpPr/>
          <p:nvPr/>
        </p:nvSpPr>
        <p:spPr bwMode="auto">
          <a:xfrm>
            <a:off x="5648964" y="3740470"/>
            <a:ext cx="71708" cy="24330"/>
          </a:xfrm>
          <a:custGeom>
            <a:avLst/>
            <a:gdLst>
              <a:gd name="T0" fmla="*/ 12 w 117"/>
              <a:gd name="T1" fmla="*/ 31 h 41"/>
              <a:gd name="T2" fmla="*/ 1 w 117"/>
              <a:gd name="T3" fmla="*/ 14 h 41"/>
              <a:gd name="T4" fmla="*/ 1 w 117"/>
              <a:gd name="T5" fmla="*/ 14 h 41"/>
              <a:gd name="T6" fmla="*/ 15 w 117"/>
              <a:gd name="T7" fmla="*/ 0 h 41"/>
              <a:gd name="T8" fmla="*/ 105 w 117"/>
              <a:gd name="T9" fmla="*/ 10 h 41"/>
              <a:gd name="T10" fmla="*/ 116 w 117"/>
              <a:gd name="T11" fmla="*/ 26 h 41"/>
              <a:gd name="T12" fmla="*/ 116 w 117"/>
              <a:gd name="T13" fmla="*/ 26 h 41"/>
              <a:gd name="T14" fmla="*/ 102 w 117"/>
              <a:gd name="T15" fmla="*/ 40 h 41"/>
              <a:gd name="T16" fmla="*/ 12 w 117"/>
              <a:gd name="T17" fmla="*/ 3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41">
                <a:moveTo>
                  <a:pt x="12" y="31"/>
                </a:moveTo>
                <a:cubicBezTo>
                  <a:pt x="5" y="30"/>
                  <a:pt x="0" y="22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6"/>
                  <a:pt x="8" y="0"/>
                  <a:pt x="15" y="0"/>
                </a:cubicBezTo>
                <a:cubicBezTo>
                  <a:pt x="105" y="10"/>
                  <a:pt x="105" y="10"/>
                  <a:pt x="105" y="10"/>
                </a:cubicBezTo>
                <a:cubicBezTo>
                  <a:pt x="112" y="11"/>
                  <a:pt x="117" y="18"/>
                  <a:pt x="116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09" y="41"/>
                  <a:pt x="102" y="40"/>
                </a:cubicBezTo>
                <a:cubicBezTo>
                  <a:pt x="12" y="31"/>
                  <a:pt x="12" y="31"/>
                  <a:pt x="12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34"/>
          <p:cNvSpPr/>
          <p:nvPr/>
        </p:nvSpPr>
        <p:spPr bwMode="auto">
          <a:xfrm>
            <a:off x="5577256" y="3506140"/>
            <a:ext cx="58903" cy="56342"/>
          </a:xfrm>
          <a:custGeom>
            <a:avLst/>
            <a:gdLst>
              <a:gd name="T0" fmla="*/ 26 w 98"/>
              <a:gd name="T1" fmla="*/ 88 h 92"/>
              <a:gd name="T2" fmla="*/ 6 w 98"/>
              <a:gd name="T3" fmla="*/ 85 h 92"/>
              <a:gd name="T4" fmla="*/ 6 w 98"/>
              <a:gd name="T5" fmla="*/ 85 h 92"/>
              <a:gd name="T6" fmla="*/ 6 w 98"/>
              <a:gd name="T7" fmla="*/ 65 h 92"/>
              <a:gd name="T8" fmla="*/ 73 w 98"/>
              <a:gd name="T9" fmla="*/ 5 h 92"/>
              <a:gd name="T10" fmla="*/ 92 w 98"/>
              <a:gd name="T11" fmla="*/ 8 h 92"/>
              <a:gd name="T12" fmla="*/ 92 w 98"/>
              <a:gd name="T13" fmla="*/ 8 h 92"/>
              <a:gd name="T14" fmla="*/ 93 w 98"/>
              <a:gd name="T15" fmla="*/ 27 h 92"/>
              <a:gd name="T16" fmla="*/ 26 w 98"/>
              <a:gd name="T17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8" h="92">
                <a:moveTo>
                  <a:pt x="26" y="88"/>
                </a:moveTo>
                <a:cubicBezTo>
                  <a:pt x="21" y="92"/>
                  <a:pt x="12" y="91"/>
                  <a:pt x="6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1" y="79"/>
                  <a:pt x="0" y="70"/>
                  <a:pt x="6" y="65"/>
                </a:cubicBezTo>
                <a:cubicBezTo>
                  <a:pt x="73" y="5"/>
                  <a:pt x="73" y="5"/>
                  <a:pt x="73" y="5"/>
                </a:cubicBezTo>
                <a:cubicBezTo>
                  <a:pt x="78" y="0"/>
                  <a:pt x="87" y="1"/>
                  <a:pt x="92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8" y="14"/>
                  <a:pt x="98" y="23"/>
                  <a:pt x="93" y="27"/>
                </a:cubicBezTo>
                <a:cubicBezTo>
                  <a:pt x="26" y="88"/>
                  <a:pt x="26" y="88"/>
                  <a:pt x="26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35"/>
          <p:cNvSpPr>
            <a:spLocks noEditPoints="1"/>
          </p:cNvSpPr>
          <p:nvPr/>
        </p:nvSpPr>
        <p:spPr bwMode="auto">
          <a:xfrm>
            <a:off x="5196950" y="3509981"/>
            <a:ext cx="390551" cy="545490"/>
          </a:xfrm>
          <a:custGeom>
            <a:avLst/>
            <a:gdLst>
              <a:gd name="T0" fmla="*/ 424 w 643"/>
              <a:gd name="T1" fmla="*/ 768 h 897"/>
              <a:gd name="T2" fmla="*/ 412 w 643"/>
              <a:gd name="T3" fmla="*/ 791 h 897"/>
              <a:gd name="T4" fmla="*/ 399 w 643"/>
              <a:gd name="T5" fmla="*/ 796 h 897"/>
              <a:gd name="T6" fmla="*/ 244 w 643"/>
              <a:gd name="T7" fmla="*/ 796 h 897"/>
              <a:gd name="T8" fmla="*/ 231 w 643"/>
              <a:gd name="T9" fmla="*/ 791 h 897"/>
              <a:gd name="T10" fmla="*/ 219 w 643"/>
              <a:gd name="T11" fmla="*/ 768 h 897"/>
              <a:gd name="T12" fmla="*/ 219 w 643"/>
              <a:gd name="T13" fmla="*/ 681 h 897"/>
              <a:gd name="T14" fmla="*/ 424 w 643"/>
              <a:gd name="T15" fmla="*/ 681 h 897"/>
              <a:gd name="T16" fmla="*/ 424 w 643"/>
              <a:gd name="T17" fmla="*/ 768 h 897"/>
              <a:gd name="T18" fmla="*/ 202 w 643"/>
              <a:gd name="T19" fmla="*/ 160 h 897"/>
              <a:gd name="T20" fmla="*/ 121 w 643"/>
              <a:gd name="T21" fmla="*/ 321 h 897"/>
              <a:gd name="T22" fmla="*/ 192 w 643"/>
              <a:gd name="T23" fmla="*/ 475 h 897"/>
              <a:gd name="T24" fmla="*/ 195 w 643"/>
              <a:gd name="T25" fmla="*/ 495 h 897"/>
              <a:gd name="T26" fmla="*/ 195 w 643"/>
              <a:gd name="T27" fmla="*/ 495 h 897"/>
              <a:gd name="T28" fmla="*/ 173 w 643"/>
              <a:gd name="T29" fmla="*/ 498 h 897"/>
              <a:gd name="T30" fmla="*/ 91 w 643"/>
              <a:gd name="T31" fmla="*/ 321 h 897"/>
              <a:gd name="T32" fmla="*/ 183 w 643"/>
              <a:gd name="T33" fmla="*/ 136 h 897"/>
              <a:gd name="T34" fmla="*/ 205 w 643"/>
              <a:gd name="T35" fmla="*/ 140 h 897"/>
              <a:gd name="T36" fmla="*/ 205 w 643"/>
              <a:gd name="T37" fmla="*/ 140 h 897"/>
              <a:gd name="T38" fmla="*/ 202 w 643"/>
              <a:gd name="T39" fmla="*/ 160 h 897"/>
              <a:gd name="T40" fmla="*/ 643 w 643"/>
              <a:gd name="T41" fmla="*/ 321 h 897"/>
              <a:gd name="T42" fmla="*/ 321 w 643"/>
              <a:gd name="T43" fmla="*/ 0 h 897"/>
              <a:gd name="T44" fmla="*/ 0 w 643"/>
              <a:gd name="T45" fmla="*/ 321 h 897"/>
              <a:gd name="T46" fmla="*/ 189 w 643"/>
              <a:gd name="T47" fmla="*/ 614 h 897"/>
              <a:gd name="T48" fmla="*/ 189 w 643"/>
              <a:gd name="T49" fmla="*/ 681 h 897"/>
              <a:gd name="T50" fmla="*/ 189 w 643"/>
              <a:gd name="T51" fmla="*/ 768 h 897"/>
              <a:gd name="T52" fmla="*/ 235 w 643"/>
              <a:gd name="T53" fmla="*/ 825 h 897"/>
              <a:gd name="T54" fmla="*/ 243 w 643"/>
              <a:gd name="T55" fmla="*/ 848 h 897"/>
              <a:gd name="T56" fmla="*/ 300 w 643"/>
              <a:gd name="T57" fmla="*/ 897 h 897"/>
              <a:gd name="T58" fmla="*/ 343 w 643"/>
              <a:gd name="T59" fmla="*/ 897 h 897"/>
              <a:gd name="T60" fmla="*/ 400 w 643"/>
              <a:gd name="T61" fmla="*/ 848 h 897"/>
              <a:gd name="T62" fmla="*/ 408 w 643"/>
              <a:gd name="T63" fmla="*/ 825 h 897"/>
              <a:gd name="T64" fmla="*/ 454 w 643"/>
              <a:gd name="T65" fmla="*/ 768 h 897"/>
              <a:gd name="T66" fmla="*/ 454 w 643"/>
              <a:gd name="T67" fmla="*/ 650 h 897"/>
              <a:gd name="T68" fmla="*/ 454 w 643"/>
              <a:gd name="T69" fmla="*/ 614 h 897"/>
              <a:gd name="T70" fmla="*/ 643 w 643"/>
              <a:gd name="T71" fmla="*/ 321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43" h="897">
                <a:moveTo>
                  <a:pt x="424" y="768"/>
                </a:moveTo>
                <a:cubicBezTo>
                  <a:pt x="424" y="778"/>
                  <a:pt x="419" y="786"/>
                  <a:pt x="412" y="791"/>
                </a:cubicBezTo>
                <a:cubicBezTo>
                  <a:pt x="408" y="794"/>
                  <a:pt x="404" y="796"/>
                  <a:pt x="399" y="796"/>
                </a:cubicBezTo>
                <a:cubicBezTo>
                  <a:pt x="244" y="796"/>
                  <a:pt x="244" y="796"/>
                  <a:pt x="244" y="796"/>
                </a:cubicBezTo>
                <a:cubicBezTo>
                  <a:pt x="239" y="796"/>
                  <a:pt x="235" y="794"/>
                  <a:pt x="231" y="791"/>
                </a:cubicBezTo>
                <a:cubicBezTo>
                  <a:pt x="224" y="786"/>
                  <a:pt x="219" y="778"/>
                  <a:pt x="219" y="768"/>
                </a:cubicBezTo>
                <a:cubicBezTo>
                  <a:pt x="219" y="681"/>
                  <a:pt x="219" y="681"/>
                  <a:pt x="219" y="681"/>
                </a:cubicBezTo>
                <a:cubicBezTo>
                  <a:pt x="424" y="681"/>
                  <a:pt x="424" y="681"/>
                  <a:pt x="424" y="681"/>
                </a:cubicBezTo>
                <a:cubicBezTo>
                  <a:pt x="424" y="768"/>
                  <a:pt x="424" y="768"/>
                  <a:pt x="424" y="768"/>
                </a:cubicBezTo>
                <a:close/>
                <a:moveTo>
                  <a:pt x="202" y="160"/>
                </a:moveTo>
                <a:cubicBezTo>
                  <a:pt x="153" y="197"/>
                  <a:pt x="121" y="255"/>
                  <a:pt x="121" y="321"/>
                </a:cubicBezTo>
                <a:cubicBezTo>
                  <a:pt x="121" y="383"/>
                  <a:pt x="149" y="438"/>
                  <a:pt x="192" y="475"/>
                </a:cubicBezTo>
                <a:cubicBezTo>
                  <a:pt x="198" y="480"/>
                  <a:pt x="199" y="488"/>
                  <a:pt x="195" y="495"/>
                </a:cubicBezTo>
                <a:cubicBezTo>
                  <a:pt x="195" y="495"/>
                  <a:pt x="195" y="495"/>
                  <a:pt x="195" y="495"/>
                </a:cubicBezTo>
                <a:cubicBezTo>
                  <a:pt x="190" y="502"/>
                  <a:pt x="180" y="503"/>
                  <a:pt x="173" y="498"/>
                </a:cubicBezTo>
                <a:cubicBezTo>
                  <a:pt x="122" y="455"/>
                  <a:pt x="91" y="392"/>
                  <a:pt x="91" y="321"/>
                </a:cubicBezTo>
                <a:cubicBezTo>
                  <a:pt x="91" y="246"/>
                  <a:pt x="127" y="179"/>
                  <a:pt x="183" y="136"/>
                </a:cubicBezTo>
                <a:cubicBezTo>
                  <a:pt x="190" y="131"/>
                  <a:pt x="200" y="133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9" y="147"/>
                  <a:pt x="208" y="156"/>
                  <a:pt x="202" y="160"/>
                </a:cubicBezTo>
                <a:close/>
                <a:moveTo>
                  <a:pt x="643" y="321"/>
                </a:moveTo>
                <a:cubicBezTo>
                  <a:pt x="643" y="144"/>
                  <a:pt x="499" y="0"/>
                  <a:pt x="321" y="0"/>
                </a:cubicBezTo>
                <a:cubicBezTo>
                  <a:pt x="144" y="0"/>
                  <a:pt x="0" y="144"/>
                  <a:pt x="0" y="321"/>
                </a:cubicBezTo>
                <a:cubicBezTo>
                  <a:pt x="0" y="452"/>
                  <a:pt x="77" y="564"/>
                  <a:pt x="189" y="614"/>
                </a:cubicBezTo>
                <a:cubicBezTo>
                  <a:pt x="189" y="681"/>
                  <a:pt x="189" y="681"/>
                  <a:pt x="189" y="681"/>
                </a:cubicBezTo>
                <a:cubicBezTo>
                  <a:pt x="189" y="768"/>
                  <a:pt x="189" y="768"/>
                  <a:pt x="189" y="768"/>
                </a:cubicBezTo>
                <a:cubicBezTo>
                  <a:pt x="189" y="797"/>
                  <a:pt x="209" y="821"/>
                  <a:pt x="235" y="825"/>
                </a:cubicBezTo>
                <a:cubicBezTo>
                  <a:pt x="237" y="833"/>
                  <a:pt x="240" y="841"/>
                  <a:pt x="243" y="848"/>
                </a:cubicBezTo>
                <a:cubicBezTo>
                  <a:pt x="257" y="879"/>
                  <a:pt x="281" y="897"/>
                  <a:pt x="300" y="897"/>
                </a:cubicBezTo>
                <a:cubicBezTo>
                  <a:pt x="343" y="897"/>
                  <a:pt x="343" y="897"/>
                  <a:pt x="343" y="897"/>
                </a:cubicBezTo>
                <a:cubicBezTo>
                  <a:pt x="362" y="897"/>
                  <a:pt x="386" y="879"/>
                  <a:pt x="400" y="848"/>
                </a:cubicBezTo>
                <a:cubicBezTo>
                  <a:pt x="403" y="841"/>
                  <a:pt x="406" y="833"/>
                  <a:pt x="408" y="825"/>
                </a:cubicBezTo>
                <a:cubicBezTo>
                  <a:pt x="434" y="821"/>
                  <a:pt x="454" y="797"/>
                  <a:pt x="454" y="768"/>
                </a:cubicBezTo>
                <a:cubicBezTo>
                  <a:pt x="454" y="650"/>
                  <a:pt x="454" y="650"/>
                  <a:pt x="454" y="650"/>
                </a:cubicBezTo>
                <a:cubicBezTo>
                  <a:pt x="454" y="614"/>
                  <a:pt x="454" y="614"/>
                  <a:pt x="454" y="614"/>
                </a:cubicBezTo>
                <a:cubicBezTo>
                  <a:pt x="565" y="564"/>
                  <a:pt x="643" y="452"/>
                  <a:pt x="643" y="3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6972993" y="3449799"/>
            <a:ext cx="139574" cy="138293"/>
          </a:xfrm>
          <a:custGeom>
            <a:avLst/>
            <a:gdLst>
              <a:gd name="T0" fmla="*/ 115 w 229"/>
              <a:gd name="T1" fmla="*/ 172 h 228"/>
              <a:gd name="T2" fmla="*/ 57 w 229"/>
              <a:gd name="T3" fmla="*/ 114 h 228"/>
              <a:gd name="T4" fmla="*/ 115 w 229"/>
              <a:gd name="T5" fmla="*/ 57 h 228"/>
              <a:gd name="T6" fmla="*/ 172 w 229"/>
              <a:gd name="T7" fmla="*/ 114 h 228"/>
              <a:gd name="T8" fmla="*/ 115 w 229"/>
              <a:gd name="T9" fmla="*/ 172 h 228"/>
              <a:gd name="T10" fmla="*/ 229 w 229"/>
              <a:gd name="T11" fmla="*/ 114 h 228"/>
              <a:gd name="T12" fmla="*/ 115 w 229"/>
              <a:gd name="T13" fmla="*/ 0 h 228"/>
              <a:gd name="T14" fmla="*/ 0 w 229"/>
              <a:gd name="T15" fmla="*/ 114 h 228"/>
              <a:gd name="T16" fmla="*/ 77 w 229"/>
              <a:gd name="T17" fmla="*/ 222 h 228"/>
              <a:gd name="T18" fmla="*/ 115 w 229"/>
              <a:gd name="T19" fmla="*/ 228 h 228"/>
              <a:gd name="T20" fmla="*/ 153 w 229"/>
              <a:gd name="T21" fmla="*/ 222 h 228"/>
              <a:gd name="T22" fmla="*/ 229 w 229"/>
              <a:gd name="T23" fmla="*/ 11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9" h="228">
                <a:moveTo>
                  <a:pt x="115" y="172"/>
                </a:moveTo>
                <a:cubicBezTo>
                  <a:pt x="83" y="172"/>
                  <a:pt x="57" y="146"/>
                  <a:pt x="57" y="114"/>
                </a:cubicBezTo>
                <a:cubicBezTo>
                  <a:pt x="57" y="83"/>
                  <a:pt x="83" y="57"/>
                  <a:pt x="115" y="57"/>
                </a:cubicBezTo>
                <a:cubicBezTo>
                  <a:pt x="146" y="57"/>
                  <a:pt x="172" y="83"/>
                  <a:pt x="172" y="114"/>
                </a:cubicBezTo>
                <a:cubicBezTo>
                  <a:pt x="172" y="146"/>
                  <a:pt x="146" y="172"/>
                  <a:pt x="115" y="172"/>
                </a:cubicBezTo>
                <a:close/>
                <a:moveTo>
                  <a:pt x="229" y="114"/>
                </a:moveTo>
                <a:cubicBezTo>
                  <a:pt x="229" y="51"/>
                  <a:pt x="178" y="0"/>
                  <a:pt x="115" y="0"/>
                </a:cubicBezTo>
                <a:cubicBezTo>
                  <a:pt x="52" y="0"/>
                  <a:pt x="0" y="51"/>
                  <a:pt x="0" y="114"/>
                </a:cubicBezTo>
                <a:cubicBezTo>
                  <a:pt x="0" y="164"/>
                  <a:pt x="32" y="206"/>
                  <a:pt x="77" y="222"/>
                </a:cubicBezTo>
                <a:cubicBezTo>
                  <a:pt x="89" y="226"/>
                  <a:pt x="101" y="228"/>
                  <a:pt x="115" y="228"/>
                </a:cubicBezTo>
                <a:cubicBezTo>
                  <a:pt x="128" y="228"/>
                  <a:pt x="141" y="226"/>
                  <a:pt x="153" y="222"/>
                </a:cubicBezTo>
                <a:cubicBezTo>
                  <a:pt x="197" y="206"/>
                  <a:pt x="229" y="164"/>
                  <a:pt x="229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37"/>
          <p:cNvSpPr/>
          <p:nvPr/>
        </p:nvSpPr>
        <p:spPr bwMode="auto">
          <a:xfrm>
            <a:off x="6793724" y="3754556"/>
            <a:ext cx="90915" cy="83232"/>
          </a:xfrm>
          <a:custGeom>
            <a:avLst/>
            <a:gdLst>
              <a:gd name="T0" fmla="*/ 44 w 71"/>
              <a:gd name="T1" fmla="*/ 0 h 65"/>
              <a:gd name="T2" fmla="*/ 22 w 71"/>
              <a:gd name="T3" fmla="*/ 28 h 65"/>
              <a:gd name="T4" fmla="*/ 0 w 71"/>
              <a:gd name="T5" fmla="*/ 55 h 65"/>
              <a:gd name="T6" fmla="*/ 35 w 71"/>
              <a:gd name="T7" fmla="*/ 60 h 65"/>
              <a:gd name="T8" fmla="*/ 71 w 71"/>
              <a:gd name="T9" fmla="*/ 65 h 65"/>
              <a:gd name="T10" fmla="*/ 58 w 71"/>
              <a:gd name="T11" fmla="*/ 33 h 65"/>
              <a:gd name="T12" fmla="*/ 44 w 71"/>
              <a:gd name="T13" fmla="*/ 0 h 65"/>
              <a:gd name="T14" fmla="*/ 44 w 71"/>
              <a:gd name="T1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65">
                <a:moveTo>
                  <a:pt x="44" y="0"/>
                </a:moveTo>
                <a:lnTo>
                  <a:pt x="22" y="28"/>
                </a:lnTo>
                <a:lnTo>
                  <a:pt x="0" y="55"/>
                </a:lnTo>
                <a:lnTo>
                  <a:pt x="35" y="60"/>
                </a:lnTo>
                <a:lnTo>
                  <a:pt x="71" y="65"/>
                </a:lnTo>
                <a:lnTo>
                  <a:pt x="58" y="33"/>
                </a:lnTo>
                <a:lnTo>
                  <a:pt x="44" y="0"/>
                </a:lnTo>
                <a:lnTo>
                  <a:pt x="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38"/>
          <p:cNvSpPr/>
          <p:nvPr/>
        </p:nvSpPr>
        <p:spPr bwMode="auto">
          <a:xfrm>
            <a:off x="7200920" y="3754556"/>
            <a:ext cx="90915" cy="83232"/>
          </a:xfrm>
          <a:custGeom>
            <a:avLst/>
            <a:gdLst>
              <a:gd name="T0" fmla="*/ 71 w 71"/>
              <a:gd name="T1" fmla="*/ 55 h 65"/>
              <a:gd name="T2" fmla="*/ 49 w 71"/>
              <a:gd name="T3" fmla="*/ 28 h 65"/>
              <a:gd name="T4" fmla="*/ 27 w 71"/>
              <a:gd name="T5" fmla="*/ 0 h 65"/>
              <a:gd name="T6" fmla="*/ 14 w 71"/>
              <a:gd name="T7" fmla="*/ 33 h 65"/>
              <a:gd name="T8" fmla="*/ 0 w 71"/>
              <a:gd name="T9" fmla="*/ 65 h 65"/>
              <a:gd name="T10" fmla="*/ 36 w 71"/>
              <a:gd name="T11" fmla="*/ 60 h 65"/>
              <a:gd name="T12" fmla="*/ 71 w 71"/>
              <a:gd name="T13" fmla="*/ 55 h 65"/>
              <a:gd name="T14" fmla="*/ 71 w 71"/>
              <a:gd name="T15" fmla="*/ 5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65">
                <a:moveTo>
                  <a:pt x="71" y="55"/>
                </a:moveTo>
                <a:lnTo>
                  <a:pt x="49" y="28"/>
                </a:lnTo>
                <a:lnTo>
                  <a:pt x="27" y="0"/>
                </a:lnTo>
                <a:lnTo>
                  <a:pt x="14" y="33"/>
                </a:lnTo>
                <a:lnTo>
                  <a:pt x="0" y="65"/>
                </a:lnTo>
                <a:lnTo>
                  <a:pt x="36" y="60"/>
                </a:lnTo>
                <a:lnTo>
                  <a:pt x="71" y="55"/>
                </a:lnTo>
                <a:lnTo>
                  <a:pt x="71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39"/>
          <p:cNvSpPr/>
          <p:nvPr/>
        </p:nvSpPr>
        <p:spPr bwMode="auto">
          <a:xfrm>
            <a:off x="6807810" y="3598336"/>
            <a:ext cx="469941" cy="421282"/>
          </a:xfrm>
          <a:custGeom>
            <a:avLst/>
            <a:gdLst>
              <a:gd name="T0" fmla="*/ 767 w 773"/>
              <a:gd name="T1" fmla="*/ 440 h 692"/>
              <a:gd name="T2" fmla="*/ 757 w 773"/>
              <a:gd name="T3" fmla="*/ 402 h 692"/>
              <a:gd name="T4" fmla="*/ 725 w 773"/>
              <a:gd name="T5" fmla="*/ 406 h 692"/>
              <a:gd name="T6" fmla="*/ 694 w 773"/>
              <a:gd name="T7" fmla="*/ 411 h 692"/>
              <a:gd name="T8" fmla="*/ 655 w 773"/>
              <a:gd name="T9" fmla="*/ 459 h 692"/>
              <a:gd name="T10" fmla="*/ 451 w 773"/>
              <a:gd name="T11" fmla="*/ 458 h 692"/>
              <a:gd name="T12" fmla="*/ 429 w 773"/>
              <a:gd name="T13" fmla="*/ 101 h 692"/>
              <a:gd name="T14" fmla="*/ 520 w 773"/>
              <a:gd name="T15" fmla="*/ 101 h 692"/>
              <a:gd name="T16" fmla="*/ 547 w 773"/>
              <a:gd name="T17" fmla="*/ 73 h 692"/>
              <a:gd name="T18" fmla="*/ 547 w 773"/>
              <a:gd name="T19" fmla="*/ 72 h 692"/>
              <a:gd name="T20" fmla="*/ 520 w 773"/>
              <a:gd name="T21" fmla="*/ 44 h 692"/>
              <a:gd name="T22" fmla="*/ 427 w 773"/>
              <a:gd name="T23" fmla="*/ 44 h 692"/>
              <a:gd name="T24" fmla="*/ 426 w 773"/>
              <a:gd name="T25" fmla="*/ 0 h 692"/>
              <a:gd name="T26" fmla="*/ 387 w 773"/>
              <a:gd name="T27" fmla="*/ 6 h 692"/>
              <a:gd name="T28" fmla="*/ 348 w 773"/>
              <a:gd name="T29" fmla="*/ 0 h 692"/>
              <a:gd name="T30" fmla="*/ 346 w 773"/>
              <a:gd name="T31" fmla="*/ 44 h 692"/>
              <a:gd name="T32" fmla="*/ 253 w 773"/>
              <a:gd name="T33" fmla="*/ 44 h 692"/>
              <a:gd name="T34" fmla="*/ 226 w 773"/>
              <a:gd name="T35" fmla="*/ 72 h 692"/>
              <a:gd name="T36" fmla="*/ 226 w 773"/>
              <a:gd name="T37" fmla="*/ 73 h 692"/>
              <a:gd name="T38" fmla="*/ 253 w 773"/>
              <a:gd name="T39" fmla="*/ 101 h 692"/>
              <a:gd name="T40" fmla="*/ 344 w 773"/>
              <a:gd name="T41" fmla="*/ 101 h 692"/>
              <a:gd name="T42" fmla="*/ 322 w 773"/>
              <a:gd name="T43" fmla="*/ 458 h 692"/>
              <a:gd name="T44" fmla="*/ 119 w 773"/>
              <a:gd name="T45" fmla="*/ 459 h 692"/>
              <a:gd name="T46" fmla="*/ 80 w 773"/>
              <a:gd name="T47" fmla="*/ 411 h 692"/>
              <a:gd name="T48" fmla="*/ 48 w 773"/>
              <a:gd name="T49" fmla="*/ 406 h 692"/>
              <a:gd name="T50" fmla="*/ 16 w 773"/>
              <a:gd name="T51" fmla="*/ 401 h 692"/>
              <a:gd name="T52" fmla="*/ 7 w 773"/>
              <a:gd name="T53" fmla="*/ 440 h 692"/>
              <a:gd name="T54" fmla="*/ 118 w 773"/>
              <a:gd name="T55" fmla="*/ 571 h 692"/>
              <a:gd name="T56" fmla="*/ 168 w 773"/>
              <a:gd name="T57" fmla="*/ 587 h 692"/>
              <a:gd name="T58" fmla="*/ 367 w 773"/>
              <a:gd name="T59" fmla="*/ 680 h 692"/>
              <a:gd name="T60" fmla="*/ 407 w 773"/>
              <a:gd name="T61" fmla="*/ 680 h 692"/>
              <a:gd name="T62" fmla="*/ 605 w 773"/>
              <a:gd name="T63" fmla="*/ 587 h 692"/>
              <a:gd name="T64" fmla="*/ 655 w 773"/>
              <a:gd name="T65" fmla="*/ 571 h 692"/>
              <a:gd name="T66" fmla="*/ 767 w 773"/>
              <a:gd name="T67" fmla="*/ 44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73" h="692">
                <a:moveTo>
                  <a:pt x="767" y="440"/>
                </a:moveTo>
                <a:cubicBezTo>
                  <a:pt x="766" y="427"/>
                  <a:pt x="762" y="414"/>
                  <a:pt x="757" y="402"/>
                </a:cubicBezTo>
                <a:cubicBezTo>
                  <a:pt x="725" y="406"/>
                  <a:pt x="725" y="406"/>
                  <a:pt x="725" y="406"/>
                </a:cubicBezTo>
                <a:cubicBezTo>
                  <a:pt x="694" y="411"/>
                  <a:pt x="694" y="411"/>
                  <a:pt x="694" y="411"/>
                </a:cubicBezTo>
                <a:cubicBezTo>
                  <a:pt x="687" y="430"/>
                  <a:pt x="675" y="446"/>
                  <a:pt x="655" y="459"/>
                </a:cubicBezTo>
                <a:cubicBezTo>
                  <a:pt x="613" y="485"/>
                  <a:pt x="468" y="511"/>
                  <a:pt x="451" y="458"/>
                </a:cubicBezTo>
                <a:cubicBezTo>
                  <a:pt x="441" y="425"/>
                  <a:pt x="435" y="247"/>
                  <a:pt x="429" y="101"/>
                </a:cubicBezTo>
                <a:cubicBezTo>
                  <a:pt x="520" y="101"/>
                  <a:pt x="520" y="101"/>
                  <a:pt x="520" y="101"/>
                </a:cubicBezTo>
                <a:cubicBezTo>
                  <a:pt x="535" y="101"/>
                  <a:pt x="547" y="88"/>
                  <a:pt x="547" y="73"/>
                </a:cubicBezTo>
                <a:cubicBezTo>
                  <a:pt x="547" y="72"/>
                  <a:pt x="547" y="72"/>
                  <a:pt x="547" y="72"/>
                </a:cubicBezTo>
                <a:cubicBezTo>
                  <a:pt x="547" y="56"/>
                  <a:pt x="535" y="44"/>
                  <a:pt x="520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27" y="29"/>
                  <a:pt x="426" y="14"/>
                  <a:pt x="426" y="0"/>
                </a:cubicBezTo>
                <a:cubicBezTo>
                  <a:pt x="413" y="4"/>
                  <a:pt x="400" y="6"/>
                  <a:pt x="387" y="6"/>
                </a:cubicBezTo>
                <a:cubicBezTo>
                  <a:pt x="374" y="6"/>
                  <a:pt x="360" y="4"/>
                  <a:pt x="348" y="0"/>
                </a:cubicBezTo>
                <a:cubicBezTo>
                  <a:pt x="347" y="14"/>
                  <a:pt x="347" y="29"/>
                  <a:pt x="346" y="44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38" y="44"/>
                  <a:pt x="226" y="56"/>
                  <a:pt x="226" y="72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226" y="88"/>
                  <a:pt x="238" y="101"/>
                  <a:pt x="253" y="101"/>
                </a:cubicBezTo>
                <a:cubicBezTo>
                  <a:pt x="344" y="101"/>
                  <a:pt x="344" y="101"/>
                  <a:pt x="344" y="101"/>
                </a:cubicBezTo>
                <a:cubicBezTo>
                  <a:pt x="339" y="247"/>
                  <a:pt x="332" y="425"/>
                  <a:pt x="322" y="458"/>
                </a:cubicBezTo>
                <a:cubicBezTo>
                  <a:pt x="305" y="511"/>
                  <a:pt x="161" y="485"/>
                  <a:pt x="119" y="459"/>
                </a:cubicBezTo>
                <a:cubicBezTo>
                  <a:pt x="99" y="446"/>
                  <a:pt x="86" y="430"/>
                  <a:pt x="80" y="411"/>
                </a:cubicBezTo>
                <a:cubicBezTo>
                  <a:pt x="48" y="406"/>
                  <a:pt x="48" y="406"/>
                  <a:pt x="48" y="406"/>
                </a:cubicBezTo>
                <a:cubicBezTo>
                  <a:pt x="16" y="401"/>
                  <a:pt x="16" y="401"/>
                  <a:pt x="16" y="401"/>
                </a:cubicBezTo>
                <a:cubicBezTo>
                  <a:pt x="11" y="414"/>
                  <a:pt x="8" y="427"/>
                  <a:pt x="7" y="440"/>
                </a:cubicBezTo>
                <a:cubicBezTo>
                  <a:pt x="0" y="512"/>
                  <a:pt x="61" y="548"/>
                  <a:pt x="118" y="571"/>
                </a:cubicBezTo>
                <a:cubicBezTo>
                  <a:pt x="134" y="578"/>
                  <a:pt x="151" y="583"/>
                  <a:pt x="168" y="587"/>
                </a:cubicBezTo>
                <a:cubicBezTo>
                  <a:pt x="250" y="610"/>
                  <a:pt x="319" y="624"/>
                  <a:pt x="367" y="680"/>
                </a:cubicBezTo>
                <a:cubicBezTo>
                  <a:pt x="377" y="692"/>
                  <a:pt x="396" y="692"/>
                  <a:pt x="407" y="680"/>
                </a:cubicBezTo>
                <a:cubicBezTo>
                  <a:pt x="454" y="624"/>
                  <a:pt x="523" y="610"/>
                  <a:pt x="605" y="587"/>
                </a:cubicBezTo>
                <a:cubicBezTo>
                  <a:pt x="622" y="583"/>
                  <a:pt x="639" y="578"/>
                  <a:pt x="655" y="571"/>
                </a:cubicBezTo>
                <a:cubicBezTo>
                  <a:pt x="713" y="548"/>
                  <a:pt x="773" y="512"/>
                  <a:pt x="767" y="4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408"/>
          <p:cNvSpPr>
            <a:spLocks noEditPoints="1"/>
          </p:cNvSpPr>
          <p:nvPr/>
        </p:nvSpPr>
        <p:spPr bwMode="auto">
          <a:xfrm>
            <a:off x="5652805" y="3018272"/>
            <a:ext cx="108842" cy="124208"/>
          </a:xfrm>
          <a:custGeom>
            <a:avLst/>
            <a:gdLst>
              <a:gd name="T0" fmla="*/ 179 w 179"/>
              <a:gd name="T1" fmla="*/ 103 h 205"/>
              <a:gd name="T2" fmla="*/ 172 w 179"/>
              <a:gd name="T3" fmla="*/ 144 h 205"/>
              <a:gd name="T4" fmla="*/ 154 w 179"/>
              <a:gd name="T5" fmla="*/ 176 h 205"/>
              <a:gd name="T6" fmla="*/ 125 w 179"/>
              <a:gd name="T7" fmla="*/ 197 h 205"/>
              <a:gd name="T8" fmla="*/ 90 w 179"/>
              <a:gd name="T9" fmla="*/ 205 h 205"/>
              <a:gd name="T10" fmla="*/ 54 w 179"/>
              <a:gd name="T11" fmla="*/ 197 h 205"/>
              <a:gd name="T12" fmla="*/ 26 w 179"/>
              <a:gd name="T13" fmla="*/ 176 h 205"/>
              <a:gd name="T14" fmla="*/ 7 w 179"/>
              <a:gd name="T15" fmla="*/ 144 h 205"/>
              <a:gd name="T16" fmla="*/ 0 w 179"/>
              <a:gd name="T17" fmla="*/ 103 h 205"/>
              <a:gd name="T18" fmla="*/ 7 w 179"/>
              <a:gd name="T19" fmla="*/ 62 h 205"/>
              <a:gd name="T20" fmla="*/ 26 w 179"/>
              <a:gd name="T21" fmla="*/ 29 h 205"/>
              <a:gd name="T22" fmla="*/ 54 w 179"/>
              <a:gd name="T23" fmla="*/ 8 h 205"/>
              <a:gd name="T24" fmla="*/ 90 w 179"/>
              <a:gd name="T25" fmla="*/ 0 h 205"/>
              <a:gd name="T26" fmla="*/ 125 w 179"/>
              <a:gd name="T27" fmla="*/ 8 h 205"/>
              <a:gd name="T28" fmla="*/ 154 w 179"/>
              <a:gd name="T29" fmla="*/ 29 h 205"/>
              <a:gd name="T30" fmla="*/ 172 w 179"/>
              <a:gd name="T31" fmla="*/ 62 h 205"/>
              <a:gd name="T32" fmla="*/ 179 w 179"/>
              <a:gd name="T33" fmla="*/ 103 h 205"/>
              <a:gd name="T34" fmla="*/ 114 w 179"/>
              <a:gd name="T35" fmla="*/ 103 h 205"/>
              <a:gd name="T36" fmla="*/ 108 w 179"/>
              <a:gd name="T37" fmla="*/ 71 h 205"/>
              <a:gd name="T38" fmla="*/ 90 w 179"/>
              <a:gd name="T39" fmla="*/ 59 h 205"/>
              <a:gd name="T40" fmla="*/ 71 w 179"/>
              <a:gd name="T41" fmla="*/ 71 h 205"/>
              <a:gd name="T42" fmla="*/ 64 w 179"/>
              <a:gd name="T43" fmla="*/ 103 h 205"/>
              <a:gd name="T44" fmla="*/ 71 w 179"/>
              <a:gd name="T45" fmla="*/ 134 h 205"/>
              <a:gd name="T46" fmla="*/ 90 w 179"/>
              <a:gd name="T47" fmla="*/ 146 h 205"/>
              <a:gd name="T48" fmla="*/ 108 w 179"/>
              <a:gd name="T49" fmla="*/ 134 h 205"/>
              <a:gd name="T50" fmla="*/ 114 w 179"/>
              <a:gd name="T51" fmla="*/ 10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9" h="205">
                <a:moveTo>
                  <a:pt x="179" y="103"/>
                </a:moveTo>
                <a:cubicBezTo>
                  <a:pt x="179" y="117"/>
                  <a:pt x="177" y="131"/>
                  <a:pt x="172" y="144"/>
                </a:cubicBezTo>
                <a:cubicBezTo>
                  <a:pt x="168" y="156"/>
                  <a:pt x="162" y="167"/>
                  <a:pt x="154" y="176"/>
                </a:cubicBezTo>
                <a:cubicBezTo>
                  <a:pt x="146" y="185"/>
                  <a:pt x="136" y="192"/>
                  <a:pt x="125" y="197"/>
                </a:cubicBezTo>
                <a:cubicBezTo>
                  <a:pt x="114" y="202"/>
                  <a:pt x="103" y="205"/>
                  <a:pt x="90" y="205"/>
                </a:cubicBezTo>
                <a:cubicBezTo>
                  <a:pt x="77" y="205"/>
                  <a:pt x="65" y="202"/>
                  <a:pt x="54" y="197"/>
                </a:cubicBezTo>
                <a:cubicBezTo>
                  <a:pt x="43" y="192"/>
                  <a:pt x="34" y="185"/>
                  <a:pt x="26" y="176"/>
                </a:cubicBezTo>
                <a:cubicBezTo>
                  <a:pt x="18" y="167"/>
                  <a:pt x="12" y="156"/>
                  <a:pt x="7" y="144"/>
                </a:cubicBezTo>
                <a:cubicBezTo>
                  <a:pt x="3" y="131"/>
                  <a:pt x="0" y="117"/>
                  <a:pt x="0" y="103"/>
                </a:cubicBezTo>
                <a:cubicBezTo>
                  <a:pt x="0" y="88"/>
                  <a:pt x="3" y="74"/>
                  <a:pt x="7" y="62"/>
                </a:cubicBezTo>
                <a:cubicBezTo>
                  <a:pt x="12" y="49"/>
                  <a:pt x="18" y="38"/>
                  <a:pt x="26" y="29"/>
                </a:cubicBezTo>
                <a:cubicBezTo>
                  <a:pt x="34" y="20"/>
                  <a:pt x="43" y="13"/>
                  <a:pt x="54" y="8"/>
                </a:cubicBezTo>
                <a:cubicBezTo>
                  <a:pt x="65" y="3"/>
                  <a:pt x="77" y="0"/>
                  <a:pt x="90" y="0"/>
                </a:cubicBezTo>
                <a:cubicBezTo>
                  <a:pt x="103" y="0"/>
                  <a:pt x="114" y="3"/>
                  <a:pt x="125" y="8"/>
                </a:cubicBezTo>
                <a:cubicBezTo>
                  <a:pt x="136" y="13"/>
                  <a:pt x="146" y="20"/>
                  <a:pt x="154" y="29"/>
                </a:cubicBezTo>
                <a:cubicBezTo>
                  <a:pt x="162" y="38"/>
                  <a:pt x="168" y="49"/>
                  <a:pt x="172" y="62"/>
                </a:cubicBezTo>
                <a:cubicBezTo>
                  <a:pt x="177" y="74"/>
                  <a:pt x="179" y="88"/>
                  <a:pt x="179" y="103"/>
                </a:cubicBezTo>
                <a:close/>
                <a:moveTo>
                  <a:pt x="114" y="103"/>
                </a:moveTo>
                <a:cubicBezTo>
                  <a:pt x="114" y="90"/>
                  <a:pt x="112" y="79"/>
                  <a:pt x="108" y="71"/>
                </a:cubicBezTo>
                <a:cubicBezTo>
                  <a:pt x="103" y="63"/>
                  <a:pt x="97" y="59"/>
                  <a:pt x="90" y="59"/>
                </a:cubicBezTo>
                <a:cubicBezTo>
                  <a:pt x="82" y="59"/>
                  <a:pt x="76" y="63"/>
                  <a:pt x="71" y="71"/>
                </a:cubicBezTo>
                <a:cubicBezTo>
                  <a:pt x="67" y="79"/>
                  <a:pt x="64" y="90"/>
                  <a:pt x="64" y="103"/>
                </a:cubicBezTo>
                <a:cubicBezTo>
                  <a:pt x="64" y="116"/>
                  <a:pt x="67" y="126"/>
                  <a:pt x="71" y="134"/>
                </a:cubicBezTo>
                <a:cubicBezTo>
                  <a:pt x="76" y="142"/>
                  <a:pt x="82" y="146"/>
                  <a:pt x="90" y="146"/>
                </a:cubicBezTo>
                <a:cubicBezTo>
                  <a:pt x="97" y="146"/>
                  <a:pt x="103" y="142"/>
                  <a:pt x="108" y="134"/>
                </a:cubicBezTo>
                <a:cubicBezTo>
                  <a:pt x="112" y="126"/>
                  <a:pt x="114" y="116"/>
                  <a:pt x="114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409"/>
          <p:cNvSpPr/>
          <p:nvPr/>
        </p:nvSpPr>
        <p:spPr bwMode="auto">
          <a:xfrm>
            <a:off x="5778294" y="3023394"/>
            <a:ext cx="99878" cy="116525"/>
          </a:xfrm>
          <a:custGeom>
            <a:avLst/>
            <a:gdLst>
              <a:gd name="T0" fmla="*/ 163 w 163"/>
              <a:gd name="T1" fmla="*/ 135 h 192"/>
              <a:gd name="T2" fmla="*/ 163 w 163"/>
              <a:gd name="T3" fmla="*/ 192 h 192"/>
              <a:gd name="T4" fmla="*/ 7 w 163"/>
              <a:gd name="T5" fmla="*/ 192 h 192"/>
              <a:gd name="T6" fmla="*/ 7 w 163"/>
              <a:gd name="T7" fmla="*/ 135 h 192"/>
              <a:gd name="T8" fmla="*/ 54 w 163"/>
              <a:gd name="T9" fmla="*/ 135 h 192"/>
              <a:gd name="T10" fmla="*/ 54 w 163"/>
              <a:gd name="T11" fmla="*/ 68 h 192"/>
              <a:gd name="T12" fmla="*/ 45 w 163"/>
              <a:gd name="T13" fmla="*/ 76 h 192"/>
              <a:gd name="T14" fmla="*/ 31 w 163"/>
              <a:gd name="T15" fmla="*/ 83 h 192"/>
              <a:gd name="T16" fmla="*/ 15 w 163"/>
              <a:gd name="T17" fmla="*/ 89 h 192"/>
              <a:gd name="T18" fmla="*/ 0 w 163"/>
              <a:gd name="T19" fmla="*/ 91 h 192"/>
              <a:gd name="T20" fmla="*/ 0 w 163"/>
              <a:gd name="T21" fmla="*/ 32 h 192"/>
              <a:gd name="T22" fmla="*/ 13 w 163"/>
              <a:gd name="T23" fmla="*/ 28 h 192"/>
              <a:gd name="T24" fmla="*/ 30 w 163"/>
              <a:gd name="T25" fmla="*/ 20 h 192"/>
              <a:gd name="T26" fmla="*/ 46 w 163"/>
              <a:gd name="T27" fmla="*/ 9 h 192"/>
              <a:gd name="T28" fmla="*/ 54 w 163"/>
              <a:gd name="T29" fmla="*/ 0 h 192"/>
              <a:gd name="T30" fmla="*/ 120 w 163"/>
              <a:gd name="T31" fmla="*/ 0 h 192"/>
              <a:gd name="T32" fmla="*/ 120 w 163"/>
              <a:gd name="T33" fmla="*/ 135 h 192"/>
              <a:gd name="T34" fmla="*/ 163 w 163"/>
              <a:gd name="T35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3" h="192">
                <a:moveTo>
                  <a:pt x="163" y="135"/>
                </a:moveTo>
                <a:cubicBezTo>
                  <a:pt x="163" y="192"/>
                  <a:pt x="163" y="192"/>
                  <a:pt x="163" y="192"/>
                </a:cubicBezTo>
                <a:cubicBezTo>
                  <a:pt x="7" y="192"/>
                  <a:pt x="7" y="192"/>
                  <a:pt x="7" y="192"/>
                </a:cubicBezTo>
                <a:cubicBezTo>
                  <a:pt x="7" y="135"/>
                  <a:pt x="7" y="135"/>
                  <a:pt x="7" y="135"/>
                </a:cubicBezTo>
                <a:cubicBezTo>
                  <a:pt x="54" y="135"/>
                  <a:pt x="54" y="135"/>
                  <a:pt x="54" y="135"/>
                </a:cubicBezTo>
                <a:cubicBezTo>
                  <a:pt x="54" y="68"/>
                  <a:pt x="54" y="68"/>
                  <a:pt x="54" y="68"/>
                </a:cubicBezTo>
                <a:cubicBezTo>
                  <a:pt x="52" y="71"/>
                  <a:pt x="49" y="73"/>
                  <a:pt x="45" y="76"/>
                </a:cubicBezTo>
                <a:cubicBezTo>
                  <a:pt x="41" y="78"/>
                  <a:pt x="36" y="81"/>
                  <a:pt x="31" y="83"/>
                </a:cubicBezTo>
                <a:cubicBezTo>
                  <a:pt x="25" y="85"/>
                  <a:pt x="20" y="87"/>
                  <a:pt x="15" y="89"/>
                </a:cubicBezTo>
                <a:cubicBezTo>
                  <a:pt x="9" y="90"/>
                  <a:pt x="4" y="91"/>
                  <a:pt x="0" y="91"/>
                </a:cubicBezTo>
                <a:cubicBezTo>
                  <a:pt x="0" y="32"/>
                  <a:pt x="0" y="32"/>
                  <a:pt x="0" y="32"/>
                </a:cubicBezTo>
                <a:cubicBezTo>
                  <a:pt x="3" y="32"/>
                  <a:pt x="8" y="31"/>
                  <a:pt x="13" y="28"/>
                </a:cubicBezTo>
                <a:cubicBezTo>
                  <a:pt x="19" y="26"/>
                  <a:pt x="25" y="23"/>
                  <a:pt x="30" y="20"/>
                </a:cubicBezTo>
                <a:cubicBezTo>
                  <a:pt x="36" y="17"/>
                  <a:pt x="41" y="13"/>
                  <a:pt x="46" y="9"/>
                </a:cubicBezTo>
                <a:cubicBezTo>
                  <a:pt x="50" y="6"/>
                  <a:pt x="53" y="3"/>
                  <a:pt x="5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135"/>
                  <a:pt x="120" y="135"/>
                  <a:pt x="120" y="135"/>
                </a:cubicBezTo>
                <a:cubicBezTo>
                  <a:pt x="163" y="135"/>
                  <a:pt x="163" y="135"/>
                  <a:pt x="163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410"/>
          <p:cNvSpPr>
            <a:spLocks noEditPoints="1"/>
          </p:cNvSpPr>
          <p:nvPr/>
        </p:nvSpPr>
        <p:spPr bwMode="auto">
          <a:xfrm>
            <a:off x="6563235" y="4315411"/>
            <a:ext cx="139574" cy="147257"/>
          </a:xfrm>
          <a:custGeom>
            <a:avLst/>
            <a:gdLst>
              <a:gd name="T0" fmla="*/ 115 w 230"/>
              <a:gd name="T1" fmla="*/ 243 h 243"/>
              <a:gd name="T2" fmla="*/ 68 w 230"/>
              <a:gd name="T3" fmla="*/ 233 h 243"/>
              <a:gd name="T4" fmla="*/ 32 w 230"/>
              <a:gd name="T5" fmla="*/ 205 h 243"/>
              <a:gd name="T6" fmla="*/ 9 w 230"/>
              <a:gd name="T7" fmla="*/ 166 h 243"/>
              <a:gd name="T8" fmla="*/ 0 w 230"/>
              <a:gd name="T9" fmla="*/ 121 h 243"/>
              <a:gd name="T10" fmla="*/ 9 w 230"/>
              <a:gd name="T11" fmla="*/ 76 h 243"/>
              <a:gd name="T12" fmla="*/ 33 w 230"/>
              <a:gd name="T13" fmla="*/ 37 h 243"/>
              <a:gd name="T14" fmla="*/ 70 w 230"/>
              <a:gd name="T15" fmla="*/ 10 h 243"/>
              <a:gd name="T16" fmla="*/ 116 w 230"/>
              <a:gd name="T17" fmla="*/ 0 h 243"/>
              <a:gd name="T18" fmla="*/ 163 w 230"/>
              <a:gd name="T19" fmla="*/ 11 h 243"/>
              <a:gd name="T20" fmla="*/ 199 w 230"/>
              <a:gd name="T21" fmla="*/ 39 h 243"/>
              <a:gd name="T22" fmla="*/ 222 w 230"/>
              <a:gd name="T23" fmla="*/ 78 h 243"/>
              <a:gd name="T24" fmla="*/ 230 w 230"/>
              <a:gd name="T25" fmla="*/ 123 h 243"/>
              <a:gd name="T26" fmla="*/ 222 w 230"/>
              <a:gd name="T27" fmla="*/ 168 h 243"/>
              <a:gd name="T28" fmla="*/ 198 w 230"/>
              <a:gd name="T29" fmla="*/ 206 h 243"/>
              <a:gd name="T30" fmla="*/ 161 w 230"/>
              <a:gd name="T31" fmla="*/ 233 h 243"/>
              <a:gd name="T32" fmla="*/ 115 w 230"/>
              <a:gd name="T33" fmla="*/ 243 h 243"/>
              <a:gd name="T34" fmla="*/ 67 w 230"/>
              <a:gd name="T35" fmla="*/ 122 h 243"/>
              <a:gd name="T36" fmla="*/ 70 w 230"/>
              <a:gd name="T37" fmla="*/ 145 h 243"/>
              <a:gd name="T38" fmla="*/ 79 w 230"/>
              <a:gd name="T39" fmla="*/ 165 h 243"/>
              <a:gd name="T40" fmla="*/ 94 w 230"/>
              <a:gd name="T41" fmla="*/ 180 h 243"/>
              <a:gd name="T42" fmla="*/ 115 w 230"/>
              <a:gd name="T43" fmla="*/ 185 h 243"/>
              <a:gd name="T44" fmla="*/ 137 w 230"/>
              <a:gd name="T45" fmla="*/ 179 h 243"/>
              <a:gd name="T46" fmla="*/ 152 w 230"/>
              <a:gd name="T47" fmla="*/ 165 h 243"/>
              <a:gd name="T48" fmla="*/ 161 w 230"/>
              <a:gd name="T49" fmla="*/ 144 h 243"/>
              <a:gd name="T50" fmla="*/ 163 w 230"/>
              <a:gd name="T51" fmla="*/ 121 h 243"/>
              <a:gd name="T52" fmla="*/ 160 w 230"/>
              <a:gd name="T53" fmla="*/ 98 h 243"/>
              <a:gd name="T54" fmla="*/ 151 w 230"/>
              <a:gd name="T55" fmla="*/ 78 h 243"/>
              <a:gd name="T56" fmla="*/ 136 w 230"/>
              <a:gd name="T57" fmla="*/ 64 h 243"/>
              <a:gd name="T58" fmla="*/ 115 w 230"/>
              <a:gd name="T59" fmla="*/ 59 h 243"/>
              <a:gd name="T60" fmla="*/ 94 w 230"/>
              <a:gd name="T61" fmla="*/ 64 h 243"/>
              <a:gd name="T62" fmla="*/ 79 w 230"/>
              <a:gd name="T63" fmla="*/ 79 h 243"/>
              <a:gd name="T64" fmla="*/ 70 w 230"/>
              <a:gd name="T65" fmla="*/ 99 h 243"/>
              <a:gd name="T66" fmla="*/ 67 w 230"/>
              <a:gd name="T67" fmla="*/ 122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0" h="243">
                <a:moveTo>
                  <a:pt x="115" y="243"/>
                </a:moveTo>
                <a:cubicBezTo>
                  <a:pt x="98" y="243"/>
                  <a:pt x="82" y="240"/>
                  <a:pt x="68" y="233"/>
                </a:cubicBezTo>
                <a:cubicBezTo>
                  <a:pt x="54" y="226"/>
                  <a:pt x="42" y="217"/>
                  <a:pt x="32" y="205"/>
                </a:cubicBezTo>
                <a:cubicBezTo>
                  <a:pt x="22" y="194"/>
                  <a:pt x="14" y="181"/>
                  <a:pt x="9" y="166"/>
                </a:cubicBezTo>
                <a:cubicBezTo>
                  <a:pt x="3" y="152"/>
                  <a:pt x="0" y="137"/>
                  <a:pt x="0" y="121"/>
                </a:cubicBezTo>
                <a:cubicBezTo>
                  <a:pt x="0" y="105"/>
                  <a:pt x="3" y="90"/>
                  <a:pt x="9" y="76"/>
                </a:cubicBezTo>
                <a:cubicBezTo>
                  <a:pt x="15" y="61"/>
                  <a:pt x="23" y="48"/>
                  <a:pt x="33" y="37"/>
                </a:cubicBezTo>
                <a:cubicBezTo>
                  <a:pt x="44" y="26"/>
                  <a:pt x="56" y="17"/>
                  <a:pt x="70" y="10"/>
                </a:cubicBezTo>
                <a:cubicBezTo>
                  <a:pt x="84" y="4"/>
                  <a:pt x="99" y="0"/>
                  <a:pt x="116" y="0"/>
                </a:cubicBezTo>
                <a:cubicBezTo>
                  <a:pt x="133" y="0"/>
                  <a:pt x="149" y="4"/>
                  <a:pt x="163" y="11"/>
                </a:cubicBezTo>
                <a:cubicBezTo>
                  <a:pt x="177" y="18"/>
                  <a:pt x="189" y="27"/>
                  <a:pt x="199" y="39"/>
                </a:cubicBezTo>
                <a:cubicBezTo>
                  <a:pt x="209" y="50"/>
                  <a:pt x="217" y="63"/>
                  <a:pt x="222" y="78"/>
                </a:cubicBezTo>
                <a:cubicBezTo>
                  <a:pt x="227" y="92"/>
                  <a:pt x="230" y="107"/>
                  <a:pt x="230" y="123"/>
                </a:cubicBezTo>
                <a:cubicBezTo>
                  <a:pt x="230" y="138"/>
                  <a:pt x="227" y="153"/>
                  <a:pt x="222" y="168"/>
                </a:cubicBezTo>
                <a:cubicBezTo>
                  <a:pt x="216" y="182"/>
                  <a:pt x="208" y="195"/>
                  <a:pt x="198" y="206"/>
                </a:cubicBezTo>
                <a:cubicBezTo>
                  <a:pt x="188" y="217"/>
                  <a:pt x="176" y="226"/>
                  <a:pt x="161" y="233"/>
                </a:cubicBezTo>
                <a:cubicBezTo>
                  <a:pt x="147" y="240"/>
                  <a:pt x="132" y="243"/>
                  <a:pt x="115" y="243"/>
                </a:cubicBezTo>
                <a:close/>
                <a:moveTo>
                  <a:pt x="67" y="122"/>
                </a:moveTo>
                <a:cubicBezTo>
                  <a:pt x="67" y="130"/>
                  <a:pt x="68" y="138"/>
                  <a:pt x="70" y="145"/>
                </a:cubicBezTo>
                <a:cubicBezTo>
                  <a:pt x="72" y="153"/>
                  <a:pt x="75" y="160"/>
                  <a:pt x="79" y="165"/>
                </a:cubicBezTo>
                <a:cubicBezTo>
                  <a:pt x="83" y="171"/>
                  <a:pt x="88" y="176"/>
                  <a:pt x="94" y="180"/>
                </a:cubicBezTo>
                <a:cubicBezTo>
                  <a:pt x="100" y="183"/>
                  <a:pt x="107" y="185"/>
                  <a:pt x="115" y="185"/>
                </a:cubicBezTo>
                <a:cubicBezTo>
                  <a:pt x="124" y="185"/>
                  <a:pt x="131" y="183"/>
                  <a:pt x="137" y="179"/>
                </a:cubicBezTo>
                <a:cubicBezTo>
                  <a:pt x="143" y="176"/>
                  <a:pt x="148" y="171"/>
                  <a:pt x="152" y="165"/>
                </a:cubicBezTo>
                <a:cubicBezTo>
                  <a:pt x="156" y="159"/>
                  <a:pt x="159" y="152"/>
                  <a:pt x="161" y="144"/>
                </a:cubicBezTo>
                <a:cubicBezTo>
                  <a:pt x="162" y="137"/>
                  <a:pt x="163" y="129"/>
                  <a:pt x="163" y="121"/>
                </a:cubicBezTo>
                <a:cubicBezTo>
                  <a:pt x="163" y="113"/>
                  <a:pt x="162" y="105"/>
                  <a:pt x="160" y="98"/>
                </a:cubicBezTo>
                <a:cubicBezTo>
                  <a:pt x="158" y="90"/>
                  <a:pt x="155" y="84"/>
                  <a:pt x="151" y="78"/>
                </a:cubicBezTo>
                <a:cubicBezTo>
                  <a:pt x="147" y="72"/>
                  <a:pt x="142" y="67"/>
                  <a:pt x="136" y="64"/>
                </a:cubicBezTo>
                <a:cubicBezTo>
                  <a:pt x="130" y="61"/>
                  <a:pt x="123" y="59"/>
                  <a:pt x="115" y="59"/>
                </a:cubicBezTo>
                <a:cubicBezTo>
                  <a:pt x="107" y="59"/>
                  <a:pt x="100" y="61"/>
                  <a:pt x="94" y="64"/>
                </a:cubicBezTo>
                <a:cubicBezTo>
                  <a:pt x="88" y="68"/>
                  <a:pt x="83" y="73"/>
                  <a:pt x="79" y="79"/>
                </a:cubicBezTo>
                <a:cubicBezTo>
                  <a:pt x="75" y="84"/>
                  <a:pt x="72" y="91"/>
                  <a:pt x="70" y="99"/>
                </a:cubicBezTo>
                <a:cubicBezTo>
                  <a:pt x="68" y="106"/>
                  <a:pt x="67" y="114"/>
                  <a:pt x="67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411"/>
          <p:cNvSpPr>
            <a:spLocks noEditPoints="1"/>
          </p:cNvSpPr>
          <p:nvPr/>
        </p:nvSpPr>
        <p:spPr bwMode="auto">
          <a:xfrm>
            <a:off x="6715614" y="4351265"/>
            <a:ext cx="119086" cy="153659"/>
          </a:xfrm>
          <a:custGeom>
            <a:avLst/>
            <a:gdLst>
              <a:gd name="T0" fmla="*/ 119 w 195"/>
              <a:gd name="T1" fmla="*/ 185 h 253"/>
              <a:gd name="T2" fmla="*/ 86 w 195"/>
              <a:gd name="T3" fmla="*/ 177 h 253"/>
              <a:gd name="T4" fmla="*/ 64 w 195"/>
              <a:gd name="T5" fmla="*/ 155 h 253"/>
              <a:gd name="T6" fmla="*/ 64 w 195"/>
              <a:gd name="T7" fmla="*/ 253 h 253"/>
              <a:gd name="T8" fmla="*/ 0 w 195"/>
              <a:gd name="T9" fmla="*/ 253 h 253"/>
              <a:gd name="T10" fmla="*/ 0 w 195"/>
              <a:gd name="T11" fmla="*/ 4 h 253"/>
              <a:gd name="T12" fmla="*/ 56 w 195"/>
              <a:gd name="T13" fmla="*/ 4 h 253"/>
              <a:gd name="T14" fmla="*/ 56 w 195"/>
              <a:gd name="T15" fmla="*/ 30 h 253"/>
              <a:gd name="T16" fmla="*/ 79 w 195"/>
              <a:gd name="T17" fmla="*/ 8 h 253"/>
              <a:gd name="T18" fmla="*/ 113 w 195"/>
              <a:gd name="T19" fmla="*/ 0 h 253"/>
              <a:gd name="T20" fmla="*/ 146 w 195"/>
              <a:gd name="T21" fmla="*/ 7 h 253"/>
              <a:gd name="T22" fmla="*/ 172 w 195"/>
              <a:gd name="T23" fmla="*/ 26 h 253"/>
              <a:gd name="T24" fmla="*/ 189 w 195"/>
              <a:gd name="T25" fmla="*/ 55 h 253"/>
              <a:gd name="T26" fmla="*/ 195 w 195"/>
              <a:gd name="T27" fmla="*/ 92 h 253"/>
              <a:gd name="T28" fmla="*/ 189 w 195"/>
              <a:gd name="T29" fmla="*/ 129 h 253"/>
              <a:gd name="T30" fmla="*/ 173 w 195"/>
              <a:gd name="T31" fmla="*/ 158 h 253"/>
              <a:gd name="T32" fmla="*/ 149 w 195"/>
              <a:gd name="T33" fmla="*/ 178 h 253"/>
              <a:gd name="T34" fmla="*/ 119 w 195"/>
              <a:gd name="T35" fmla="*/ 185 h 253"/>
              <a:gd name="T36" fmla="*/ 97 w 195"/>
              <a:gd name="T37" fmla="*/ 131 h 253"/>
              <a:gd name="T38" fmla="*/ 110 w 195"/>
              <a:gd name="T39" fmla="*/ 128 h 253"/>
              <a:gd name="T40" fmla="*/ 120 w 195"/>
              <a:gd name="T41" fmla="*/ 119 h 253"/>
              <a:gd name="T42" fmla="*/ 127 w 195"/>
              <a:gd name="T43" fmla="*/ 107 h 253"/>
              <a:gd name="T44" fmla="*/ 130 w 195"/>
              <a:gd name="T45" fmla="*/ 92 h 253"/>
              <a:gd name="T46" fmla="*/ 120 w 195"/>
              <a:gd name="T47" fmla="*/ 65 h 253"/>
              <a:gd name="T48" fmla="*/ 95 w 195"/>
              <a:gd name="T49" fmla="*/ 54 h 253"/>
              <a:gd name="T50" fmla="*/ 64 w 195"/>
              <a:gd name="T51" fmla="*/ 73 h 253"/>
              <a:gd name="T52" fmla="*/ 64 w 195"/>
              <a:gd name="T53" fmla="*/ 103 h 253"/>
              <a:gd name="T54" fmla="*/ 78 w 195"/>
              <a:gd name="T55" fmla="*/ 123 h 253"/>
              <a:gd name="T56" fmla="*/ 97 w 195"/>
              <a:gd name="T57" fmla="*/ 131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5" h="253">
                <a:moveTo>
                  <a:pt x="119" y="185"/>
                </a:moveTo>
                <a:cubicBezTo>
                  <a:pt x="107" y="185"/>
                  <a:pt x="96" y="182"/>
                  <a:pt x="86" y="177"/>
                </a:cubicBezTo>
                <a:cubicBezTo>
                  <a:pt x="77" y="172"/>
                  <a:pt x="69" y="165"/>
                  <a:pt x="64" y="155"/>
                </a:cubicBezTo>
                <a:cubicBezTo>
                  <a:pt x="64" y="253"/>
                  <a:pt x="64" y="253"/>
                  <a:pt x="64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4"/>
                  <a:pt x="0" y="4"/>
                  <a:pt x="0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30"/>
                  <a:pt x="56" y="30"/>
                  <a:pt x="56" y="30"/>
                </a:cubicBezTo>
                <a:cubicBezTo>
                  <a:pt x="62" y="21"/>
                  <a:pt x="70" y="13"/>
                  <a:pt x="79" y="8"/>
                </a:cubicBezTo>
                <a:cubicBezTo>
                  <a:pt x="88" y="3"/>
                  <a:pt x="100" y="0"/>
                  <a:pt x="113" y="0"/>
                </a:cubicBezTo>
                <a:cubicBezTo>
                  <a:pt x="125" y="0"/>
                  <a:pt x="136" y="3"/>
                  <a:pt x="146" y="7"/>
                </a:cubicBezTo>
                <a:cubicBezTo>
                  <a:pt x="156" y="12"/>
                  <a:pt x="165" y="18"/>
                  <a:pt x="172" y="26"/>
                </a:cubicBezTo>
                <a:cubicBezTo>
                  <a:pt x="179" y="35"/>
                  <a:pt x="185" y="44"/>
                  <a:pt x="189" y="55"/>
                </a:cubicBezTo>
                <a:cubicBezTo>
                  <a:pt x="193" y="67"/>
                  <a:pt x="195" y="79"/>
                  <a:pt x="195" y="92"/>
                </a:cubicBezTo>
                <a:cubicBezTo>
                  <a:pt x="195" y="105"/>
                  <a:pt x="193" y="117"/>
                  <a:pt x="189" y="129"/>
                </a:cubicBezTo>
                <a:cubicBezTo>
                  <a:pt x="185" y="140"/>
                  <a:pt x="180" y="150"/>
                  <a:pt x="173" y="158"/>
                </a:cubicBezTo>
                <a:cubicBezTo>
                  <a:pt x="167" y="167"/>
                  <a:pt x="159" y="173"/>
                  <a:pt x="149" y="178"/>
                </a:cubicBezTo>
                <a:cubicBezTo>
                  <a:pt x="140" y="182"/>
                  <a:pt x="130" y="185"/>
                  <a:pt x="119" y="185"/>
                </a:cubicBezTo>
                <a:close/>
                <a:moveTo>
                  <a:pt x="97" y="131"/>
                </a:moveTo>
                <a:cubicBezTo>
                  <a:pt x="102" y="131"/>
                  <a:pt x="106" y="130"/>
                  <a:pt x="110" y="128"/>
                </a:cubicBezTo>
                <a:cubicBezTo>
                  <a:pt x="114" y="126"/>
                  <a:pt x="117" y="123"/>
                  <a:pt x="120" y="119"/>
                </a:cubicBezTo>
                <a:cubicBezTo>
                  <a:pt x="123" y="116"/>
                  <a:pt x="125" y="111"/>
                  <a:pt x="127" y="107"/>
                </a:cubicBezTo>
                <a:cubicBezTo>
                  <a:pt x="129" y="102"/>
                  <a:pt x="130" y="97"/>
                  <a:pt x="130" y="92"/>
                </a:cubicBezTo>
                <a:cubicBezTo>
                  <a:pt x="130" y="80"/>
                  <a:pt x="126" y="71"/>
                  <a:pt x="120" y="65"/>
                </a:cubicBezTo>
                <a:cubicBezTo>
                  <a:pt x="114" y="58"/>
                  <a:pt x="105" y="54"/>
                  <a:pt x="95" y="54"/>
                </a:cubicBezTo>
                <a:cubicBezTo>
                  <a:pt x="83" y="54"/>
                  <a:pt x="72" y="61"/>
                  <a:pt x="64" y="73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67" y="111"/>
                  <a:pt x="72" y="118"/>
                  <a:pt x="78" y="123"/>
                </a:cubicBezTo>
                <a:cubicBezTo>
                  <a:pt x="84" y="128"/>
                  <a:pt x="90" y="131"/>
                  <a:pt x="97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412"/>
          <p:cNvSpPr/>
          <p:nvPr/>
        </p:nvSpPr>
        <p:spPr bwMode="auto">
          <a:xfrm>
            <a:off x="6841102" y="4319253"/>
            <a:ext cx="81952" cy="144696"/>
          </a:xfrm>
          <a:custGeom>
            <a:avLst/>
            <a:gdLst>
              <a:gd name="T0" fmla="*/ 134 w 134"/>
              <a:gd name="T1" fmla="*/ 223 h 237"/>
              <a:gd name="T2" fmla="*/ 105 w 134"/>
              <a:gd name="T3" fmla="*/ 233 h 237"/>
              <a:gd name="T4" fmla="*/ 75 w 134"/>
              <a:gd name="T5" fmla="*/ 237 h 237"/>
              <a:gd name="T6" fmla="*/ 54 w 134"/>
              <a:gd name="T7" fmla="*/ 234 h 237"/>
              <a:gd name="T8" fmla="*/ 37 w 134"/>
              <a:gd name="T9" fmla="*/ 225 h 237"/>
              <a:gd name="T10" fmla="*/ 26 w 134"/>
              <a:gd name="T11" fmla="*/ 210 h 237"/>
              <a:gd name="T12" fmla="*/ 22 w 134"/>
              <a:gd name="T13" fmla="*/ 185 h 237"/>
              <a:gd name="T14" fmla="*/ 22 w 134"/>
              <a:gd name="T15" fmla="*/ 104 h 237"/>
              <a:gd name="T16" fmla="*/ 0 w 134"/>
              <a:gd name="T17" fmla="*/ 104 h 237"/>
              <a:gd name="T18" fmla="*/ 0 w 134"/>
              <a:gd name="T19" fmla="*/ 56 h 237"/>
              <a:gd name="T20" fmla="*/ 22 w 134"/>
              <a:gd name="T21" fmla="*/ 56 h 237"/>
              <a:gd name="T22" fmla="*/ 22 w 134"/>
              <a:gd name="T23" fmla="*/ 0 h 237"/>
              <a:gd name="T24" fmla="*/ 86 w 134"/>
              <a:gd name="T25" fmla="*/ 0 h 237"/>
              <a:gd name="T26" fmla="*/ 86 w 134"/>
              <a:gd name="T27" fmla="*/ 56 h 237"/>
              <a:gd name="T28" fmla="*/ 121 w 134"/>
              <a:gd name="T29" fmla="*/ 56 h 237"/>
              <a:gd name="T30" fmla="*/ 121 w 134"/>
              <a:gd name="T31" fmla="*/ 104 h 237"/>
              <a:gd name="T32" fmla="*/ 86 w 134"/>
              <a:gd name="T33" fmla="*/ 104 h 237"/>
              <a:gd name="T34" fmla="*/ 86 w 134"/>
              <a:gd name="T35" fmla="*/ 163 h 237"/>
              <a:gd name="T36" fmla="*/ 90 w 134"/>
              <a:gd name="T37" fmla="*/ 175 h 237"/>
              <a:gd name="T38" fmla="*/ 100 w 134"/>
              <a:gd name="T39" fmla="*/ 179 h 237"/>
              <a:gd name="T40" fmla="*/ 110 w 134"/>
              <a:gd name="T41" fmla="*/ 177 h 237"/>
              <a:gd name="T42" fmla="*/ 123 w 134"/>
              <a:gd name="T43" fmla="*/ 173 h 237"/>
              <a:gd name="T44" fmla="*/ 134 w 134"/>
              <a:gd name="T45" fmla="*/ 223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4" h="237">
                <a:moveTo>
                  <a:pt x="134" y="223"/>
                </a:moveTo>
                <a:cubicBezTo>
                  <a:pt x="125" y="227"/>
                  <a:pt x="115" y="230"/>
                  <a:pt x="105" y="233"/>
                </a:cubicBezTo>
                <a:cubicBezTo>
                  <a:pt x="95" y="236"/>
                  <a:pt x="85" y="237"/>
                  <a:pt x="75" y="237"/>
                </a:cubicBezTo>
                <a:cubicBezTo>
                  <a:pt x="68" y="237"/>
                  <a:pt x="61" y="236"/>
                  <a:pt x="54" y="234"/>
                </a:cubicBezTo>
                <a:cubicBezTo>
                  <a:pt x="48" y="232"/>
                  <a:pt x="42" y="230"/>
                  <a:pt x="37" y="225"/>
                </a:cubicBezTo>
                <a:cubicBezTo>
                  <a:pt x="33" y="221"/>
                  <a:pt x="29" y="216"/>
                  <a:pt x="26" y="210"/>
                </a:cubicBezTo>
                <a:cubicBezTo>
                  <a:pt x="23" y="203"/>
                  <a:pt x="22" y="195"/>
                  <a:pt x="22" y="185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56"/>
                  <a:pt x="0" y="56"/>
                  <a:pt x="0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0"/>
                  <a:pt x="22" y="0"/>
                  <a:pt x="22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56"/>
                  <a:pt x="86" y="56"/>
                  <a:pt x="86" y="56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63"/>
                  <a:pt x="86" y="163"/>
                  <a:pt x="86" y="163"/>
                </a:cubicBezTo>
                <a:cubicBezTo>
                  <a:pt x="86" y="169"/>
                  <a:pt x="87" y="173"/>
                  <a:pt x="90" y="175"/>
                </a:cubicBezTo>
                <a:cubicBezTo>
                  <a:pt x="92" y="177"/>
                  <a:pt x="95" y="179"/>
                  <a:pt x="100" y="179"/>
                </a:cubicBezTo>
                <a:cubicBezTo>
                  <a:pt x="103" y="179"/>
                  <a:pt x="106" y="178"/>
                  <a:pt x="110" y="177"/>
                </a:cubicBezTo>
                <a:cubicBezTo>
                  <a:pt x="114" y="176"/>
                  <a:pt x="119" y="175"/>
                  <a:pt x="123" y="173"/>
                </a:cubicBezTo>
                <a:cubicBezTo>
                  <a:pt x="134" y="223"/>
                  <a:pt x="134" y="223"/>
                  <a:pt x="134" y="2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413"/>
          <p:cNvSpPr>
            <a:spLocks noEditPoints="1"/>
          </p:cNvSpPr>
          <p:nvPr/>
        </p:nvSpPr>
        <p:spPr bwMode="auto">
          <a:xfrm>
            <a:off x="6934578" y="4311570"/>
            <a:ext cx="38415" cy="149818"/>
          </a:xfrm>
          <a:custGeom>
            <a:avLst/>
            <a:gdLst>
              <a:gd name="T0" fmla="*/ 0 w 30"/>
              <a:gd name="T1" fmla="*/ 117 h 117"/>
              <a:gd name="T2" fmla="*/ 0 w 30"/>
              <a:gd name="T3" fmla="*/ 33 h 117"/>
              <a:gd name="T4" fmla="*/ 30 w 30"/>
              <a:gd name="T5" fmla="*/ 33 h 117"/>
              <a:gd name="T6" fmla="*/ 30 w 30"/>
              <a:gd name="T7" fmla="*/ 117 h 117"/>
              <a:gd name="T8" fmla="*/ 0 w 30"/>
              <a:gd name="T9" fmla="*/ 117 h 117"/>
              <a:gd name="T10" fmla="*/ 0 w 30"/>
              <a:gd name="T11" fmla="*/ 117 h 117"/>
              <a:gd name="T12" fmla="*/ 0 w 30"/>
              <a:gd name="T13" fmla="*/ 26 h 117"/>
              <a:gd name="T14" fmla="*/ 0 w 30"/>
              <a:gd name="T15" fmla="*/ 0 h 117"/>
              <a:gd name="T16" fmla="*/ 30 w 30"/>
              <a:gd name="T17" fmla="*/ 0 h 117"/>
              <a:gd name="T18" fmla="*/ 30 w 30"/>
              <a:gd name="T19" fmla="*/ 26 h 117"/>
              <a:gd name="T20" fmla="*/ 0 w 30"/>
              <a:gd name="T21" fmla="*/ 26 h 117"/>
              <a:gd name="T22" fmla="*/ 0 w 30"/>
              <a:gd name="T23" fmla="*/ 2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117">
                <a:moveTo>
                  <a:pt x="0" y="117"/>
                </a:moveTo>
                <a:lnTo>
                  <a:pt x="0" y="33"/>
                </a:lnTo>
                <a:lnTo>
                  <a:pt x="30" y="33"/>
                </a:lnTo>
                <a:lnTo>
                  <a:pt x="30" y="117"/>
                </a:lnTo>
                <a:lnTo>
                  <a:pt x="0" y="117"/>
                </a:lnTo>
                <a:lnTo>
                  <a:pt x="0" y="117"/>
                </a:lnTo>
                <a:close/>
                <a:moveTo>
                  <a:pt x="0" y="26"/>
                </a:moveTo>
                <a:lnTo>
                  <a:pt x="0" y="0"/>
                </a:lnTo>
                <a:lnTo>
                  <a:pt x="30" y="0"/>
                </a:lnTo>
                <a:lnTo>
                  <a:pt x="30" y="26"/>
                </a:lnTo>
                <a:lnTo>
                  <a:pt x="0" y="26"/>
                </a:lnTo>
                <a:lnTo>
                  <a:pt x="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414"/>
          <p:cNvSpPr>
            <a:spLocks noEditPoints="1"/>
          </p:cNvSpPr>
          <p:nvPr/>
        </p:nvSpPr>
        <p:spPr bwMode="auto">
          <a:xfrm>
            <a:off x="6987078" y="4351265"/>
            <a:ext cx="117805" cy="112683"/>
          </a:xfrm>
          <a:custGeom>
            <a:avLst/>
            <a:gdLst>
              <a:gd name="T0" fmla="*/ 97 w 195"/>
              <a:gd name="T1" fmla="*/ 185 h 185"/>
              <a:gd name="T2" fmla="*/ 55 w 195"/>
              <a:gd name="T3" fmla="*/ 177 h 185"/>
              <a:gd name="T4" fmla="*/ 25 w 195"/>
              <a:gd name="T5" fmla="*/ 157 h 185"/>
              <a:gd name="T6" fmla="*/ 6 w 195"/>
              <a:gd name="T7" fmla="*/ 127 h 185"/>
              <a:gd name="T8" fmla="*/ 0 w 195"/>
              <a:gd name="T9" fmla="*/ 93 h 185"/>
              <a:gd name="T10" fmla="*/ 6 w 195"/>
              <a:gd name="T11" fmla="*/ 58 h 185"/>
              <a:gd name="T12" fmla="*/ 25 w 195"/>
              <a:gd name="T13" fmla="*/ 28 h 185"/>
              <a:gd name="T14" fmla="*/ 55 w 195"/>
              <a:gd name="T15" fmla="*/ 8 h 185"/>
              <a:gd name="T16" fmla="*/ 97 w 195"/>
              <a:gd name="T17" fmla="*/ 0 h 185"/>
              <a:gd name="T18" fmla="*/ 139 w 195"/>
              <a:gd name="T19" fmla="*/ 8 h 185"/>
              <a:gd name="T20" fmla="*/ 170 w 195"/>
              <a:gd name="T21" fmla="*/ 28 h 185"/>
              <a:gd name="T22" fmla="*/ 188 w 195"/>
              <a:gd name="T23" fmla="*/ 58 h 185"/>
              <a:gd name="T24" fmla="*/ 195 w 195"/>
              <a:gd name="T25" fmla="*/ 93 h 185"/>
              <a:gd name="T26" fmla="*/ 188 w 195"/>
              <a:gd name="T27" fmla="*/ 127 h 185"/>
              <a:gd name="T28" fmla="*/ 170 w 195"/>
              <a:gd name="T29" fmla="*/ 157 h 185"/>
              <a:gd name="T30" fmla="*/ 139 w 195"/>
              <a:gd name="T31" fmla="*/ 177 h 185"/>
              <a:gd name="T32" fmla="*/ 97 w 195"/>
              <a:gd name="T33" fmla="*/ 185 h 185"/>
              <a:gd name="T34" fmla="*/ 66 w 195"/>
              <a:gd name="T35" fmla="*/ 93 h 185"/>
              <a:gd name="T36" fmla="*/ 75 w 195"/>
              <a:gd name="T37" fmla="*/ 121 h 185"/>
              <a:gd name="T38" fmla="*/ 97 w 195"/>
              <a:gd name="T39" fmla="*/ 131 h 185"/>
              <a:gd name="T40" fmla="*/ 120 w 195"/>
              <a:gd name="T41" fmla="*/ 121 h 185"/>
              <a:gd name="T42" fmla="*/ 129 w 195"/>
              <a:gd name="T43" fmla="*/ 93 h 185"/>
              <a:gd name="T44" fmla="*/ 120 w 195"/>
              <a:gd name="T45" fmla="*/ 65 h 185"/>
              <a:gd name="T46" fmla="*/ 97 w 195"/>
              <a:gd name="T47" fmla="*/ 54 h 185"/>
              <a:gd name="T48" fmla="*/ 75 w 195"/>
              <a:gd name="T49" fmla="*/ 65 h 185"/>
              <a:gd name="T50" fmla="*/ 66 w 195"/>
              <a:gd name="T51" fmla="*/ 9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5" h="185">
                <a:moveTo>
                  <a:pt x="97" y="185"/>
                </a:moveTo>
                <a:cubicBezTo>
                  <a:pt x="81" y="185"/>
                  <a:pt x="67" y="182"/>
                  <a:pt x="55" y="177"/>
                </a:cubicBezTo>
                <a:cubicBezTo>
                  <a:pt x="43" y="172"/>
                  <a:pt x="33" y="165"/>
                  <a:pt x="25" y="157"/>
                </a:cubicBezTo>
                <a:cubicBezTo>
                  <a:pt x="17" y="148"/>
                  <a:pt x="11" y="139"/>
                  <a:pt x="6" y="127"/>
                </a:cubicBezTo>
                <a:cubicBezTo>
                  <a:pt x="2" y="116"/>
                  <a:pt x="0" y="105"/>
                  <a:pt x="0" y="93"/>
                </a:cubicBezTo>
                <a:cubicBezTo>
                  <a:pt x="0" y="80"/>
                  <a:pt x="2" y="69"/>
                  <a:pt x="6" y="58"/>
                </a:cubicBezTo>
                <a:cubicBezTo>
                  <a:pt x="11" y="47"/>
                  <a:pt x="17" y="37"/>
                  <a:pt x="25" y="28"/>
                </a:cubicBezTo>
                <a:cubicBezTo>
                  <a:pt x="33" y="20"/>
                  <a:pt x="43" y="13"/>
                  <a:pt x="55" y="8"/>
                </a:cubicBezTo>
                <a:cubicBezTo>
                  <a:pt x="67" y="3"/>
                  <a:pt x="81" y="0"/>
                  <a:pt x="97" y="0"/>
                </a:cubicBezTo>
                <a:cubicBezTo>
                  <a:pt x="113" y="0"/>
                  <a:pt x="127" y="3"/>
                  <a:pt x="139" y="8"/>
                </a:cubicBezTo>
                <a:cubicBezTo>
                  <a:pt x="151" y="13"/>
                  <a:pt x="162" y="20"/>
                  <a:pt x="170" y="28"/>
                </a:cubicBezTo>
                <a:cubicBezTo>
                  <a:pt x="178" y="37"/>
                  <a:pt x="184" y="47"/>
                  <a:pt x="188" y="58"/>
                </a:cubicBezTo>
                <a:cubicBezTo>
                  <a:pt x="192" y="69"/>
                  <a:pt x="195" y="80"/>
                  <a:pt x="195" y="93"/>
                </a:cubicBezTo>
                <a:cubicBezTo>
                  <a:pt x="195" y="105"/>
                  <a:pt x="192" y="116"/>
                  <a:pt x="188" y="127"/>
                </a:cubicBezTo>
                <a:cubicBezTo>
                  <a:pt x="184" y="139"/>
                  <a:pt x="178" y="148"/>
                  <a:pt x="170" y="157"/>
                </a:cubicBezTo>
                <a:cubicBezTo>
                  <a:pt x="162" y="165"/>
                  <a:pt x="151" y="172"/>
                  <a:pt x="139" y="177"/>
                </a:cubicBezTo>
                <a:cubicBezTo>
                  <a:pt x="127" y="182"/>
                  <a:pt x="113" y="185"/>
                  <a:pt x="97" y="185"/>
                </a:cubicBezTo>
                <a:close/>
                <a:moveTo>
                  <a:pt x="66" y="93"/>
                </a:moveTo>
                <a:cubicBezTo>
                  <a:pt x="66" y="104"/>
                  <a:pt x="69" y="114"/>
                  <a:pt x="75" y="121"/>
                </a:cubicBezTo>
                <a:cubicBezTo>
                  <a:pt x="81" y="127"/>
                  <a:pt x="88" y="131"/>
                  <a:pt x="97" y="131"/>
                </a:cubicBezTo>
                <a:cubicBezTo>
                  <a:pt x="107" y="131"/>
                  <a:pt x="114" y="127"/>
                  <a:pt x="120" y="121"/>
                </a:cubicBezTo>
                <a:cubicBezTo>
                  <a:pt x="126" y="114"/>
                  <a:pt x="129" y="104"/>
                  <a:pt x="129" y="93"/>
                </a:cubicBezTo>
                <a:cubicBezTo>
                  <a:pt x="129" y="81"/>
                  <a:pt x="126" y="71"/>
                  <a:pt x="120" y="65"/>
                </a:cubicBezTo>
                <a:cubicBezTo>
                  <a:pt x="114" y="58"/>
                  <a:pt x="107" y="54"/>
                  <a:pt x="97" y="54"/>
                </a:cubicBezTo>
                <a:cubicBezTo>
                  <a:pt x="88" y="54"/>
                  <a:pt x="81" y="58"/>
                  <a:pt x="75" y="65"/>
                </a:cubicBezTo>
                <a:cubicBezTo>
                  <a:pt x="69" y="71"/>
                  <a:pt x="66" y="81"/>
                  <a:pt x="66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415"/>
          <p:cNvSpPr/>
          <p:nvPr/>
        </p:nvSpPr>
        <p:spPr bwMode="auto">
          <a:xfrm>
            <a:off x="7117689" y="4351265"/>
            <a:ext cx="108842" cy="110122"/>
          </a:xfrm>
          <a:custGeom>
            <a:avLst/>
            <a:gdLst>
              <a:gd name="T0" fmla="*/ 179 w 179"/>
              <a:gd name="T1" fmla="*/ 181 h 181"/>
              <a:gd name="T2" fmla="*/ 114 w 179"/>
              <a:gd name="T3" fmla="*/ 181 h 181"/>
              <a:gd name="T4" fmla="*/ 114 w 179"/>
              <a:gd name="T5" fmla="*/ 81 h 181"/>
              <a:gd name="T6" fmla="*/ 109 w 179"/>
              <a:gd name="T7" fmla="*/ 62 h 181"/>
              <a:gd name="T8" fmla="*/ 95 w 179"/>
              <a:gd name="T9" fmla="*/ 56 h 181"/>
              <a:gd name="T10" fmla="*/ 78 w 179"/>
              <a:gd name="T11" fmla="*/ 64 h 181"/>
              <a:gd name="T12" fmla="*/ 64 w 179"/>
              <a:gd name="T13" fmla="*/ 82 h 181"/>
              <a:gd name="T14" fmla="*/ 64 w 179"/>
              <a:gd name="T15" fmla="*/ 181 h 181"/>
              <a:gd name="T16" fmla="*/ 0 w 179"/>
              <a:gd name="T17" fmla="*/ 181 h 181"/>
              <a:gd name="T18" fmla="*/ 0 w 179"/>
              <a:gd name="T19" fmla="*/ 4 h 181"/>
              <a:gd name="T20" fmla="*/ 58 w 179"/>
              <a:gd name="T21" fmla="*/ 4 h 181"/>
              <a:gd name="T22" fmla="*/ 58 w 179"/>
              <a:gd name="T23" fmla="*/ 30 h 181"/>
              <a:gd name="T24" fmla="*/ 84 w 179"/>
              <a:gd name="T25" fmla="*/ 8 h 181"/>
              <a:gd name="T26" fmla="*/ 125 w 179"/>
              <a:gd name="T27" fmla="*/ 0 h 181"/>
              <a:gd name="T28" fmla="*/ 153 w 179"/>
              <a:gd name="T29" fmla="*/ 7 h 181"/>
              <a:gd name="T30" fmla="*/ 170 w 179"/>
              <a:gd name="T31" fmla="*/ 23 h 181"/>
              <a:gd name="T32" fmla="*/ 177 w 179"/>
              <a:gd name="T33" fmla="*/ 44 h 181"/>
              <a:gd name="T34" fmla="*/ 179 w 179"/>
              <a:gd name="T35" fmla="*/ 65 h 181"/>
              <a:gd name="T36" fmla="*/ 179 w 179"/>
              <a:gd name="T37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9" h="181">
                <a:moveTo>
                  <a:pt x="179" y="181"/>
                </a:moveTo>
                <a:cubicBezTo>
                  <a:pt x="114" y="181"/>
                  <a:pt x="114" y="181"/>
                  <a:pt x="114" y="1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73"/>
                  <a:pt x="112" y="66"/>
                  <a:pt x="109" y="62"/>
                </a:cubicBezTo>
                <a:cubicBezTo>
                  <a:pt x="105" y="58"/>
                  <a:pt x="100" y="56"/>
                  <a:pt x="95" y="56"/>
                </a:cubicBezTo>
                <a:cubicBezTo>
                  <a:pt x="89" y="56"/>
                  <a:pt x="84" y="59"/>
                  <a:pt x="78" y="64"/>
                </a:cubicBezTo>
                <a:cubicBezTo>
                  <a:pt x="72" y="68"/>
                  <a:pt x="67" y="74"/>
                  <a:pt x="64" y="82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"/>
                  <a:pt x="0" y="4"/>
                  <a:pt x="0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30"/>
                  <a:pt x="58" y="30"/>
                  <a:pt x="58" y="30"/>
                </a:cubicBezTo>
                <a:cubicBezTo>
                  <a:pt x="64" y="20"/>
                  <a:pt x="73" y="13"/>
                  <a:pt x="84" y="8"/>
                </a:cubicBezTo>
                <a:cubicBezTo>
                  <a:pt x="96" y="3"/>
                  <a:pt x="109" y="0"/>
                  <a:pt x="125" y="0"/>
                </a:cubicBezTo>
                <a:cubicBezTo>
                  <a:pt x="137" y="0"/>
                  <a:pt x="146" y="3"/>
                  <a:pt x="153" y="7"/>
                </a:cubicBezTo>
                <a:cubicBezTo>
                  <a:pt x="160" y="11"/>
                  <a:pt x="166" y="17"/>
                  <a:pt x="170" y="23"/>
                </a:cubicBezTo>
                <a:cubicBezTo>
                  <a:pt x="173" y="30"/>
                  <a:pt x="176" y="37"/>
                  <a:pt x="177" y="44"/>
                </a:cubicBezTo>
                <a:cubicBezTo>
                  <a:pt x="178" y="52"/>
                  <a:pt x="179" y="58"/>
                  <a:pt x="179" y="65"/>
                </a:cubicBezTo>
                <a:cubicBezTo>
                  <a:pt x="179" y="181"/>
                  <a:pt x="179" y="181"/>
                  <a:pt x="179" y="1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416"/>
          <p:cNvSpPr>
            <a:spLocks noEditPoints="1"/>
          </p:cNvSpPr>
          <p:nvPr/>
        </p:nvSpPr>
        <p:spPr bwMode="auto">
          <a:xfrm>
            <a:off x="7290555" y="4339740"/>
            <a:ext cx="108842" cy="124208"/>
          </a:xfrm>
          <a:custGeom>
            <a:avLst/>
            <a:gdLst>
              <a:gd name="T0" fmla="*/ 179 w 179"/>
              <a:gd name="T1" fmla="*/ 102 h 205"/>
              <a:gd name="T2" fmla="*/ 172 w 179"/>
              <a:gd name="T3" fmla="*/ 143 h 205"/>
              <a:gd name="T4" fmla="*/ 154 w 179"/>
              <a:gd name="T5" fmla="*/ 176 h 205"/>
              <a:gd name="T6" fmla="*/ 125 w 179"/>
              <a:gd name="T7" fmla="*/ 197 h 205"/>
              <a:gd name="T8" fmla="*/ 90 w 179"/>
              <a:gd name="T9" fmla="*/ 205 h 205"/>
              <a:gd name="T10" fmla="*/ 54 w 179"/>
              <a:gd name="T11" fmla="*/ 197 h 205"/>
              <a:gd name="T12" fmla="*/ 26 w 179"/>
              <a:gd name="T13" fmla="*/ 176 h 205"/>
              <a:gd name="T14" fmla="*/ 7 w 179"/>
              <a:gd name="T15" fmla="*/ 143 h 205"/>
              <a:gd name="T16" fmla="*/ 0 w 179"/>
              <a:gd name="T17" fmla="*/ 102 h 205"/>
              <a:gd name="T18" fmla="*/ 7 w 179"/>
              <a:gd name="T19" fmla="*/ 61 h 205"/>
              <a:gd name="T20" fmla="*/ 26 w 179"/>
              <a:gd name="T21" fmla="*/ 29 h 205"/>
              <a:gd name="T22" fmla="*/ 54 w 179"/>
              <a:gd name="T23" fmla="*/ 8 h 205"/>
              <a:gd name="T24" fmla="*/ 90 w 179"/>
              <a:gd name="T25" fmla="*/ 0 h 205"/>
              <a:gd name="T26" fmla="*/ 125 w 179"/>
              <a:gd name="T27" fmla="*/ 8 h 205"/>
              <a:gd name="T28" fmla="*/ 154 w 179"/>
              <a:gd name="T29" fmla="*/ 29 h 205"/>
              <a:gd name="T30" fmla="*/ 172 w 179"/>
              <a:gd name="T31" fmla="*/ 61 h 205"/>
              <a:gd name="T32" fmla="*/ 179 w 179"/>
              <a:gd name="T33" fmla="*/ 102 h 205"/>
              <a:gd name="T34" fmla="*/ 114 w 179"/>
              <a:gd name="T35" fmla="*/ 102 h 205"/>
              <a:gd name="T36" fmla="*/ 107 w 179"/>
              <a:gd name="T37" fmla="*/ 71 h 205"/>
              <a:gd name="T38" fmla="*/ 90 w 179"/>
              <a:gd name="T39" fmla="*/ 59 h 205"/>
              <a:gd name="T40" fmla="*/ 71 w 179"/>
              <a:gd name="T41" fmla="*/ 71 h 205"/>
              <a:gd name="T42" fmla="*/ 64 w 179"/>
              <a:gd name="T43" fmla="*/ 102 h 205"/>
              <a:gd name="T44" fmla="*/ 71 w 179"/>
              <a:gd name="T45" fmla="*/ 134 h 205"/>
              <a:gd name="T46" fmla="*/ 90 w 179"/>
              <a:gd name="T47" fmla="*/ 146 h 205"/>
              <a:gd name="T48" fmla="*/ 107 w 179"/>
              <a:gd name="T49" fmla="*/ 134 h 205"/>
              <a:gd name="T50" fmla="*/ 114 w 179"/>
              <a:gd name="T51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9" h="205">
                <a:moveTo>
                  <a:pt x="179" y="102"/>
                </a:moveTo>
                <a:cubicBezTo>
                  <a:pt x="179" y="117"/>
                  <a:pt x="177" y="131"/>
                  <a:pt x="172" y="143"/>
                </a:cubicBezTo>
                <a:cubicBezTo>
                  <a:pt x="168" y="156"/>
                  <a:pt x="162" y="167"/>
                  <a:pt x="154" y="176"/>
                </a:cubicBezTo>
                <a:cubicBezTo>
                  <a:pt x="146" y="185"/>
                  <a:pt x="136" y="192"/>
                  <a:pt x="125" y="197"/>
                </a:cubicBezTo>
                <a:cubicBezTo>
                  <a:pt x="114" y="202"/>
                  <a:pt x="103" y="205"/>
                  <a:pt x="90" y="205"/>
                </a:cubicBezTo>
                <a:cubicBezTo>
                  <a:pt x="77" y="205"/>
                  <a:pt x="65" y="202"/>
                  <a:pt x="54" y="197"/>
                </a:cubicBezTo>
                <a:cubicBezTo>
                  <a:pt x="43" y="192"/>
                  <a:pt x="34" y="185"/>
                  <a:pt x="26" y="176"/>
                </a:cubicBezTo>
                <a:cubicBezTo>
                  <a:pt x="18" y="167"/>
                  <a:pt x="12" y="156"/>
                  <a:pt x="7" y="143"/>
                </a:cubicBezTo>
                <a:cubicBezTo>
                  <a:pt x="3" y="131"/>
                  <a:pt x="0" y="117"/>
                  <a:pt x="0" y="102"/>
                </a:cubicBezTo>
                <a:cubicBezTo>
                  <a:pt x="0" y="88"/>
                  <a:pt x="3" y="74"/>
                  <a:pt x="7" y="61"/>
                </a:cubicBezTo>
                <a:cubicBezTo>
                  <a:pt x="12" y="49"/>
                  <a:pt x="18" y="38"/>
                  <a:pt x="26" y="29"/>
                </a:cubicBezTo>
                <a:cubicBezTo>
                  <a:pt x="34" y="20"/>
                  <a:pt x="43" y="13"/>
                  <a:pt x="54" y="8"/>
                </a:cubicBezTo>
                <a:cubicBezTo>
                  <a:pt x="65" y="2"/>
                  <a:pt x="77" y="0"/>
                  <a:pt x="90" y="0"/>
                </a:cubicBezTo>
                <a:cubicBezTo>
                  <a:pt x="103" y="0"/>
                  <a:pt x="114" y="2"/>
                  <a:pt x="125" y="8"/>
                </a:cubicBezTo>
                <a:cubicBezTo>
                  <a:pt x="136" y="13"/>
                  <a:pt x="146" y="20"/>
                  <a:pt x="154" y="29"/>
                </a:cubicBezTo>
                <a:cubicBezTo>
                  <a:pt x="162" y="38"/>
                  <a:pt x="168" y="49"/>
                  <a:pt x="172" y="61"/>
                </a:cubicBezTo>
                <a:cubicBezTo>
                  <a:pt x="177" y="74"/>
                  <a:pt x="179" y="88"/>
                  <a:pt x="179" y="102"/>
                </a:cubicBezTo>
                <a:close/>
                <a:moveTo>
                  <a:pt x="114" y="102"/>
                </a:moveTo>
                <a:cubicBezTo>
                  <a:pt x="114" y="89"/>
                  <a:pt x="112" y="79"/>
                  <a:pt x="107" y="71"/>
                </a:cubicBezTo>
                <a:cubicBezTo>
                  <a:pt x="103" y="63"/>
                  <a:pt x="97" y="59"/>
                  <a:pt x="90" y="59"/>
                </a:cubicBezTo>
                <a:cubicBezTo>
                  <a:pt x="82" y="59"/>
                  <a:pt x="76" y="63"/>
                  <a:pt x="71" y="71"/>
                </a:cubicBezTo>
                <a:cubicBezTo>
                  <a:pt x="67" y="79"/>
                  <a:pt x="64" y="89"/>
                  <a:pt x="64" y="102"/>
                </a:cubicBezTo>
                <a:cubicBezTo>
                  <a:pt x="64" y="115"/>
                  <a:pt x="67" y="126"/>
                  <a:pt x="71" y="134"/>
                </a:cubicBezTo>
                <a:cubicBezTo>
                  <a:pt x="76" y="142"/>
                  <a:pt x="82" y="146"/>
                  <a:pt x="90" y="146"/>
                </a:cubicBezTo>
                <a:cubicBezTo>
                  <a:pt x="97" y="146"/>
                  <a:pt x="103" y="142"/>
                  <a:pt x="107" y="134"/>
                </a:cubicBezTo>
                <a:cubicBezTo>
                  <a:pt x="112" y="126"/>
                  <a:pt x="114" y="115"/>
                  <a:pt x="114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417"/>
          <p:cNvSpPr/>
          <p:nvPr/>
        </p:nvSpPr>
        <p:spPr bwMode="auto">
          <a:xfrm>
            <a:off x="7414763" y="4342301"/>
            <a:ext cx="107561" cy="119086"/>
          </a:xfrm>
          <a:custGeom>
            <a:avLst/>
            <a:gdLst>
              <a:gd name="T0" fmla="*/ 0 w 178"/>
              <a:gd name="T1" fmla="*/ 196 h 196"/>
              <a:gd name="T2" fmla="*/ 3 w 178"/>
              <a:gd name="T3" fmla="*/ 167 h 196"/>
              <a:gd name="T4" fmla="*/ 12 w 178"/>
              <a:gd name="T5" fmla="*/ 143 h 196"/>
              <a:gd name="T6" fmla="*/ 27 w 178"/>
              <a:gd name="T7" fmla="*/ 125 h 196"/>
              <a:gd name="T8" fmla="*/ 51 w 178"/>
              <a:gd name="T9" fmla="*/ 109 h 196"/>
              <a:gd name="T10" fmla="*/ 80 w 178"/>
              <a:gd name="T11" fmla="*/ 94 h 196"/>
              <a:gd name="T12" fmla="*/ 96 w 178"/>
              <a:gd name="T13" fmla="*/ 84 h 196"/>
              <a:gd name="T14" fmla="*/ 103 w 178"/>
              <a:gd name="T15" fmla="*/ 78 h 196"/>
              <a:gd name="T16" fmla="*/ 104 w 178"/>
              <a:gd name="T17" fmla="*/ 72 h 196"/>
              <a:gd name="T18" fmla="*/ 99 w 178"/>
              <a:gd name="T19" fmla="*/ 60 h 196"/>
              <a:gd name="T20" fmla="*/ 84 w 178"/>
              <a:gd name="T21" fmla="*/ 56 h 196"/>
              <a:gd name="T22" fmla="*/ 63 w 178"/>
              <a:gd name="T23" fmla="*/ 61 h 196"/>
              <a:gd name="T24" fmla="*/ 42 w 178"/>
              <a:gd name="T25" fmla="*/ 80 h 196"/>
              <a:gd name="T26" fmla="*/ 2 w 178"/>
              <a:gd name="T27" fmla="*/ 32 h 196"/>
              <a:gd name="T28" fmla="*/ 18 w 178"/>
              <a:gd name="T29" fmla="*/ 19 h 196"/>
              <a:gd name="T30" fmla="*/ 41 w 178"/>
              <a:gd name="T31" fmla="*/ 9 h 196"/>
              <a:gd name="T32" fmla="*/ 67 w 178"/>
              <a:gd name="T33" fmla="*/ 3 h 196"/>
              <a:gd name="T34" fmla="*/ 95 w 178"/>
              <a:gd name="T35" fmla="*/ 0 h 196"/>
              <a:gd name="T36" fmla="*/ 154 w 178"/>
              <a:gd name="T37" fmla="*/ 16 h 196"/>
              <a:gd name="T38" fmla="*/ 174 w 178"/>
              <a:gd name="T39" fmla="*/ 61 h 196"/>
              <a:gd name="T40" fmla="*/ 171 w 178"/>
              <a:gd name="T41" fmla="*/ 80 h 196"/>
              <a:gd name="T42" fmla="*/ 164 w 178"/>
              <a:gd name="T43" fmla="*/ 94 h 196"/>
              <a:gd name="T44" fmla="*/ 153 w 178"/>
              <a:gd name="T45" fmla="*/ 106 h 196"/>
              <a:gd name="T46" fmla="*/ 140 w 178"/>
              <a:gd name="T47" fmla="*/ 116 h 196"/>
              <a:gd name="T48" fmla="*/ 122 w 178"/>
              <a:gd name="T49" fmla="*/ 127 h 196"/>
              <a:gd name="T50" fmla="*/ 104 w 178"/>
              <a:gd name="T51" fmla="*/ 139 h 196"/>
              <a:gd name="T52" fmla="*/ 178 w 178"/>
              <a:gd name="T53" fmla="*/ 139 h 196"/>
              <a:gd name="T54" fmla="*/ 178 w 178"/>
              <a:gd name="T55" fmla="*/ 196 h 196"/>
              <a:gd name="T56" fmla="*/ 0 w 178"/>
              <a:gd name="T57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96">
                <a:moveTo>
                  <a:pt x="0" y="196"/>
                </a:moveTo>
                <a:cubicBezTo>
                  <a:pt x="0" y="185"/>
                  <a:pt x="1" y="175"/>
                  <a:pt x="3" y="167"/>
                </a:cubicBezTo>
                <a:cubicBezTo>
                  <a:pt x="5" y="158"/>
                  <a:pt x="8" y="150"/>
                  <a:pt x="12" y="143"/>
                </a:cubicBezTo>
                <a:cubicBezTo>
                  <a:pt x="16" y="137"/>
                  <a:pt x="21" y="130"/>
                  <a:pt x="27" y="125"/>
                </a:cubicBezTo>
                <a:cubicBezTo>
                  <a:pt x="34" y="120"/>
                  <a:pt x="42" y="114"/>
                  <a:pt x="51" y="109"/>
                </a:cubicBezTo>
                <a:cubicBezTo>
                  <a:pt x="63" y="103"/>
                  <a:pt x="73" y="97"/>
                  <a:pt x="80" y="94"/>
                </a:cubicBezTo>
                <a:cubicBezTo>
                  <a:pt x="87" y="90"/>
                  <a:pt x="92" y="86"/>
                  <a:pt x="96" y="84"/>
                </a:cubicBezTo>
                <a:cubicBezTo>
                  <a:pt x="99" y="81"/>
                  <a:pt x="102" y="79"/>
                  <a:pt x="103" y="78"/>
                </a:cubicBezTo>
                <a:cubicBezTo>
                  <a:pt x="104" y="76"/>
                  <a:pt x="104" y="74"/>
                  <a:pt x="104" y="72"/>
                </a:cubicBezTo>
                <a:cubicBezTo>
                  <a:pt x="104" y="66"/>
                  <a:pt x="103" y="62"/>
                  <a:pt x="99" y="60"/>
                </a:cubicBezTo>
                <a:cubicBezTo>
                  <a:pt x="95" y="57"/>
                  <a:pt x="90" y="56"/>
                  <a:pt x="84" y="56"/>
                </a:cubicBezTo>
                <a:cubicBezTo>
                  <a:pt x="77" y="56"/>
                  <a:pt x="70" y="58"/>
                  <a:pt x="63" y="61"/>
                </a:cubicBezTo>
                <a:cubicBezTo>
                  <a:pt x="56" y="65"/>
                  <a:pt x="49" y="71"/>
                  <a:pt x="42" y="80"/>
                </a:cubicBezTo>
                <a:cubicBezTo>
                  <a:pt x="2" y="32"/>
                  <a:pt x="2" y="32"/>
                  <a:pt x="2" y="32"/>
                </a:cubicBezTo>
                <a:cubicBezTo>
                  <a:pt x="6" y="28"/>
                  <a:pt x="12" y="23"/>
                  <a:pt x="18" y="19"/>
                </a:cubicBezTo>
                <a:cubicBezTo>
                  <a:pt x="25" y="15"/>
                  <a:pt x="33" y="12"/>
                  <a:pt x="41" y="9"/>
                </a:cubicBezTo>
                <a:cubicBezTo>
                  <a:pt x="49" y="6"/>
                  <a:pt x="58" y="4"/>
                  <a:pt x="67" y="3"/>
                </a:cubicBezTo>
                <a:cubicBezTo>
                  <a:pt x="76" y="1"/>
                  <a:pt x="86" y="0"/>
                  <a:pt x="95" y="0"/>
                </a:cubicBezTo>
                <a:cubicBezTo>
                  <a:pt x="121" y="0"/>
                  <a:pt x="141" y="6"/>
                  <a:pt x="154" y="16"/>
                </a:cubicBezTo>
                <a:cubicBezTo>
                  <a:pt x="167" y="27"/>
                  <a:pt x="174" y="42"/>
                  <a:pt x="174" y="61"/>
                </a:cubicBezTo>
                <a:cubicBezTo>
                  <a:pt x="174" y="68"/>
                  <a:pt x="173" y="74"/>
                  <a:pt x="171" y="80"/>
                </a:cubicBezTo>
                <a:cubicBezTo>
                  <a:pt x="170" y="85"/>
                  <a:pt x="167" y="90"/>
                  <a:pt x="164" y="94"/>
                </a:cubicBezTo>
                <a:cubicBezTo>
                  <a:pt x="161" y="99"/>
                  <a:pt x="157" y="103"/>
                  <a:pt x="153" y="106"/>
                </a:cubicBezTo>
                <a:cubicBezTo>
                  <a:pt x="149" y="110"/>
                  <a:pt x="144" y="113"/>
                  <a:pt x="140" y="116"/>
                </a:cubicBezTo>
                <a:cubicBezTo>
                  <a:pt x="134" y="120"/>
                  <a:pt x="128" y="124"/>
                  <a:pt x="122" y="127"/>
                </a:cubicBezTo>
                <a:cubicBezTo>
                  <a:pt x="116" y="131"/>
                  <a:pt x="110" y="135"/>
                  <a:pt x="104" y="139"/>
                </a:cubicBezTo>
                <a:cubicBezTo>
                  <a:pt x="178" y="139"/>
                  <a:pt x="178" y="139"/>
                  <a:pt x="178" y="139"/>
                </a:cubicBezTo>
                <a:cubicBezTo>
                  <a:pt x="178" y="196"/>
                  <a:pt x="178" y="196"/>
                  <a:pt x="178" y="196"/>
                </a:cubicBezTo>
                <a:cubicBezTo>
                  <a:pt x="0" y="196"/>
                  <a:pt x="0" y="196"/>
                  <a:pt x="0" y="1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418"/>
          <p:cNvSpPr>
            <a:spLocks noEditPoints="1"/>
          </p:cNvSpPr>
          <p:nvPr/>
        </p:nvSpPr>
        <p:spPr bwMode="auto">
          <a:xfrm>
            <a:off x="5774452" y="2296074"/>
            <a:ext cx="46098" cy="65306"/>
          </a:xfrm>
          <a:custGeom>
            <a:avLst/>
            <a:gdLst>
              <a:gd name="T0" fmla="*/ 0 w 77"/>
              <a:gd name="T1" fmla="*/ 108 h 108"/>
              <a:gd name="T2" fmla="*/ 0 w 77"/>
              <a:gd name="T3" fmla="*/ 0 h 108"/>
              <a:gd name="T4" fmla="*/ 44 w 77"/>
              <a:gd name="T5" fmla="*/ 0 h 108"/>
              <a:gd name="T6" fmla="*/ 57 w 77"/>
              <a:gd name="T7" fmla="*/ 3 h 108"/>
              <a:gd name="T8" fmla="*/ 67 w 77"/>
              <a:gd name="T9" fmla="*/ 11 h 108"/>
              <a:gd name="T10" fmla="*/ 74 w 77"/>
              <a:gd name="T11" fmla="*/ 22 h 108"/>
              <a:gd name="T12" fmla="*/ 77 w 77"/>
              <a:gd name="T13" fmla="*/ 34 h 108"/>
              <a:gd name="T14" fmla="*/ 74 w 77"/>
              <a:gd name="T15" fmla="*/ 47 h 108"/>
              <a:gd name="T16" fmla="*/ 68 w 77"/>
              <a:gd name="T17" fmla="*/ 58 h 108"/>
              <a:gd name="T18" fmla="*/ 58 w 77"/>
              <a:gd name="T19" fmla="*/ 65 h 108"/>
              <a:gd name="T20" fmla="*/ 45 w 77"/>
              <a:gd name="T21" fmla="*/ 68 h 108"/>
              <a:gd name="T22" fmla="*/ 10 w 77"/>
              <a:gd name="T23" fmla="*/ 68 h 108"/>
              <a:gd name="T24" fmla="*/ 10 w 77"/>
              <a:gd name="T25" fmla="*/ 108 h 108"/>
              <a:gd name="T26" fmla="*/ 0 w 77"/>
              <a:gd name="T27" fmla="*/ 108 h 108"/>
              <a:gd name="T28" fmla="*/ 10 w 77"/>
              <a:gd name="T29" fmla="*/ 59 h 108"/>
              <a:gd name="T30" fmla="*/ 45 w 77"/>
              <a:gd name="T31" fmla="*/ 59 h 108"/>
              <a:gd name="T32" fmla="*/ 54 w 77"/>
              <a:gd name="T33" fmla="*/ 57 h 108"/>
              <a:gd name="T34" fmla="*/ 60 w 77"/>
              <a:gd name="T35" fmla="*/ 51 h 108"/>
              <a:gd name="T36" fmla="*/ 64 w 77"/>
              <a:gd name="T37" fmla="*/ 43 h 108"/>
              <a:gd name="T38" fmla="*/ 66 w 77"/>
              <a:gd name="T39" fmla="*/ 34 h 108"/>
              <a:gd name="T40" fmla="*/ 64 w 77"/>
              <a:gd name="T41" fmla="*/ 25 h 108"/>
              <a:gd name="T42" fmla="*/ 59 w 77"/>
              <a:gd name="T43" fmla="*/ 17 h 108"/>
              <a:gd name="T44" fmla="*/ 52 w 77"/>
              <a:gd name="T45" fmla="*/ 12 h 108"/>
              <a:gd name="T46" fmla="*/ 44 w 77"/>
              <a:gd name="T47" fmla="*/ 10 h 108"/>
              <a:gd name="T48" fmla="*/ 10 w 77"/>
              <a:gd name="T49" fmla="*/ 10 h 108"/>
              <a:gd name="T50" fmla="*/ 10 w 77"/>
              <a:gd name="T51" fmla="*/ 5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7" h="108">
                <a:moveTo>
                  <a:pt x="0" y="108"/>
                </a:moveTo>
                <a:cubicBezTo>
                  <a:pt x="0" y="0"/>
                  <a:pt x="0" y="0"/>
                  <a:pt x="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9" y="0"/>
                  <a:pt x="53" y="1"/>
                  <a:pt x="57" y="3"/>
                </a:cubicBezTo>
                <a:cubicBezTo>
                  <a:pt x="61" y="5"/>
                  <a:pt x="65" y="8"/>
                  <a:pt x="67" y="11"/>
                </a:cubicBezTo>
                <a:cubicBezTo>
                  <a:pt x="70" y="14"/>
                  <a:pt x="72" y="18"/>
                  <a:pt x="74" y="22"/>
                </a:cubicBezTo>
                <a:cubicBezTo>
                  <a:pt x="76" y="26"/>
                  <a:pt x="77" y="30"/>
                  <a:pt x="77" y="34"/>
                </a:cubicBezTo>
                <a:cubicBezTo>
                  <a:pt x="77" y="39"/>
                  <a:pt x="76" y="43"/>
                  <a:pt x="74" y="47"/>
                </a:cubicBezTo>
                <a:cubicBezTo>
                  <a:pt x="73" y="51"/>
                  <a:pt x="71" y="55"/>
                  <a:pt x="68" y="58"/>
                </a:cubicBezTo>
                <a:cubicBezTo>
                  <a:pt x="65" y="61"/>
                  <a:pt x="62" y="63"/>
                  <a:pt x="58" y="65"/>
                </a:cubicBezTo>
                <a:cubicBezTo>
                  <a:pt x="54" y="67"/>
                  <a:pt x="50" y="68"/>
                  <a:pt x="45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10" y="59"/>
                </a:moveTo>
                <a:cubicBezTo>
                  <a:pt x="45" y="59"/>
                  <a:pt x="45" y="59"/>
                  <a:pt x="45" y="59"/>
                </a:cubicBezTo>
                <a:cubicBezTo>
                  <a:pt x="48" y="59"/>
                  <a:pt x="51" y="58"/>
                  <a:pt x="54" y="57"/>
                </a:cubicBezTo>
                <a:cubicBezTo>
                  <a:pt x="56" y="55"/>
                  <a:pt x="58" y="54"/>
                  <a:pt x="60" y="51"/>
                </a:cubicBezTo>
                <a:cubicBezTo>
                  <a:pt x="62" y="49"/>
                  <a:pt x="63" y="46"/>
                  <a:pt x="64" y="43"/>
                </a:cubicBezTo>
                <a:cubicBezTo>
                  <a:pt x="65" y="40"/>
                  <a:pt x="66" y="37"/>
                  <a:pt x="66" y="34"/>
                </a:cubicBezTo>
                <a:cubicBezTo>
                  <a:pt x="66" y="31"/>
                  <a:pt x="65" y="28"/>
                  <a:pt x="64" y="25"/>
                </a:cubicBezTo>
                <a:cubicBezTo>
                  <a:pt x="63" y="22"/>
                  <a:pt x="61" y="19"/>
                  <a:pt x="59" y="17"/>
                </a:cubicBezTo>
                <a:cubicBezTo>
                  <a:pt x="57" y="15"/>
                  <a:pt x="55" y="13"/>
                  <a:pt x="52" y="12"/>
                </a:cubicBezTo>
                <a:cubicBezTo>
                  <a:pt x="50" y="10"/>
                  <a:pt x="47" y="10"/>
                  <a:pt x="4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419"/>
          <p:cNvSpPr>
            <a:spLocks noEditPoints="1"/>
          </p:cNvSpPr>
          <p:nvPr/>
        </p:nvSpPr>
        <p:spPr bwMode="auto">
          <a:xfrm>
            <a:off x="5825672" y="2312721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2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6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1 w 79"/>
              <a:gd name="T35" fmla="*/ 65 h 82"/>
              <a:gd name="T36" fmla="*/ 30 w 79"/>
              <a:gd name="T37" fmla="*/ 71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5 w 79"/>
              <a:gd name="T47" fmla="*/ 59 h 82"/>
              <a:gd name="T48" fmla="*/ 74 w 79"/>
              <a:gd name="T49" fmla="*/ 62 h 82"/>
              <a:gd name="T50" fmla="*/ 68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0"/>
                  <a:pt x="24" y="78"/>
                </a:cubicBezTo>
                <a:cubicBezTo>
                  <a:pt x="19" y="76"/>
                  <a:pt x="15" y="73"/>
                  <a:pt x="12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29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6" y="0"/>
                  <a:pt x="51" y="1"/>
                  <a:pt x="56" y="3"/>
                </a:cubicBezTo>
                <a:cubicBezTo>
                  <a:pt x="60" y="5"/>
                  <a:pt x="65" y="8"/>
                  <a:pt x="68" y="12"/>
                </a:cubicBezTo>
                <a:cubicBezTo>
                  <a:pt x="71" y="15"/>
                  <a:pt x="74" y="20"/>
                  <a:pt x="76" y="25"/>
                </a:cubicBezTo>
                <a:cubicBezTo>
                  <a:pt x="78" y="29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8"/>
                  <a:pt x="12" y="52"/>
                  <a:pt x="14" y="56"/>
                </a:cubicBezTo>
                <a:cubicBezTo>
                  <a:pt x="16" y="60"/>
                  <a:pt x="18" y="63"/>
                  <a:pt x="21" y="65"/>
                </a:cubicBezTo>
                <a:cubicBezTo>
                  <a:pt x="23" y="68"/>
                  <a:pt x="26" y="70"/>
                  <a:pt x="30" y="71"/>
                </a:cubicBezTo>
                <a:cubicBezTo>
                  <a:pt x="33" y="73"/>
                  <a:pt x="37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1" y="72"/>
                  <a:pt x="53" y="71"/>
                  <a:pt x="55" y="70"/>
                </a:cubicBezTo>
                <a:cubicBezTo>
                  <a:pt x="57" y="68"/>
                  <a:pt x="59" y="67"/>
                  <a:pt x="61" y="65"/>
                </a:cubicBezTo>
                <a:cubicBezTo>
                  <a:pt x="62" y="63"/>
                  <a:pt x="64" y="61"/>
                  <a:pt x="65" y="59"/>
                </a:cubicBezTo>
                <a:cubicBezTo>
                  <a:pt x="74" y="62"/>
                  <a:pt x="74" y="62"/>
                  <a:pt x="74" y="62"/>
                </a:cubicBezTo>
                <a:cubicBezTo>
                  <a:pt x="72" y="65"/>
                  <a:pt x="71" y="67"/>
                  <a:pt x="68" y="70"/>
                </a:cubicBezTo>
                <a:cubicBezTo>
                  <a:pt x="66" y="72"/>
                  <a:pt x="64" y="74"/>
                  <a:pt x="61" y="76"/>
                </a:cubicBezTo>
                <a:cubicBezTo>
                  <a:pt x="58" y="78"/>
                  <a:pt x="55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6" y="11"/>
                  <a:pt x="23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420"/>
          <p:cNvSpPr/>
          <p:nvPr/>
        </p:nvSpPr>
        <p:spPr bwMode="auto">
          <a:xfrm>
            <a:off x="5883294" y="2294794"/>
            <a:ext cx="17927" cy="67867"/>
          </a:xfrm>
          <a:custGeom>
            <a:avLst/>
            <a:gdLst>
              <a:gd name="T0" fmla="*/ 0 w 30"/>
              <a:gd name="T1" fmla="*/ 0 h 112"/>
              <a:gd name="T2" fmla="*/ 11 w 30"/>
              <a:gd name="T3" fmla="*/ 0 h 112"/>
              <a:gd name="T4" fmla="*/ 11 w 30"/>
              <a:gd name="T5" fmla="*/ 93 h 112"/>
              <a:gd name="T6" fmla="*/ 13 w 30"/>
              <a:gd name="T7" fmla="*/ 100 h 112"/>
              <a:gd name="T8" fmla="*/ 20 w 30"/>
              <a:gd name="T9" fmla="*/ 102 h 112"/>
              <a:gd name="T10" fmla="*/ 24 w 30"/>
              <a:gd name="T11" fmla="*/ 102 h 112"/>
              <a:gd name="T12" fmla="*/ 28 w 30"/>
              <a:gd name="T13" fmla="*/ 101 h 112"/>
              <a:gd name="T14" fmla="*/ 30 w 30"/>
              <a:gd name="T15" fmla="*/ 109 h 112"/>
              <a:gd name="T16" fmla="*/ 23 w 30"/>
              <a:gd name="T17" fmla="*/ 111 h 112"/>
              <a:gd name="T18" fmla="*/ 16 w 30"/>
              <a:gd name="T19" fmla="*/ 112 h 112"/>
              <a:gd name="T20" fmla="*/ 4 w 30"/>
              <a:gd name="T21" fmla="*/ 108 h 112"/>
              <a:gd name="T22" fmla="*/ 0 w 30"/>
              <a:gd name="T23" fmla="*/ 97 h 112"/>
              <a:gd name="T24" fmla="*/ 0 w 30"/>
              <a:gd name="T2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112">
                <a:moveTo>
                  <a:pt x="0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6"/>
                  <a:pt x="11" y="98"/>
                  <a:pt x="13" y="100"/>
                </a:cubicBezTo>
                <a:cubicBezTo>
                  <a:pt x="15" y="102"/>
                  <a:pt x="17" y="102"/>
                  <a:pt x="20" y="102"/>
                </a:cubicBezTo>
                <a:cubicBezTo>
                  <a:pt x="21" y="102"/>
                  <a:pt x="22" y="102"/>
                  <a:pt x="24" y="102"/>
                </a:cubicBezTo>
                <a:cubicBezTo>
                  <a:pt x="25" y="102"/>
                  <a:pt x="27" y="101"/>
                  <a:pt x="28" y="101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28" y="110"/>
                  <a:pt x="26" y="111"/>
                  <a:pt x="23" y="111"/>
                </a:cubicBezTo>
                <a:cubicBezTo>
                  <a:pt x="20" y="112"/>
                  <a:pt x="18" y="112"/>
                  <a:pt x="16" y="112"/>
                </a:cubicBezTo>
                <a:cubicBezTo>
                  <a:pt x="11" y="112"/>
                  <a:pt x="7" y="111"/>
                  <a:pt x="4" y="108"/>
                </a:cubicBezTo>
                <a:cubicBezTo>
                  <a:pt x="2" y="105"/>
                  <a:pt x="0" y="101"/>
                  <a:pt x="0" y="9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421"/>
          <p:cNvSpPr/>
          <p:nvPr/>
        </p:nvSpPr>
        <p:spPr bwMode="auto">
          <a:xfrm>
            <a:off x="5908904" y="2294794"/>
            <a:ext cx="17927" cy="67867"/>
          </a:xfrm>
          <a:custGeom>
            <a:avLst/>
            <a:gdLst>
              <a:gd name="T0" fmla="*/ 0 w 29"/>
              <a:gd name="T1" fmla="*/ 0 h 112"/>
              <a:gd name="T2" fmla="*/ 10 w 29"/>
              <a:gd name="T3" fmla="*/ 0 h 112"/>
              <a:gd name="T4" fmla="*/ 10 w 29"/>
              <a:gd name="T5" fmla="*/ 93 h 112"/>
              <a:gd name="T6" fmla="*/ 12 w 29"/>
              <a:gd name="T7" fmla="*/ 100 h 112"/>
              <a:gd name="T8" fmla="*/ 19 w 29"/>
              <a:gd name="T9" fmla="*/ 102 h 112"/>
              <a:gd name="T10" fmla="*/ 23 w 29"/>
              <a:gd name="T11" fmla="*/ 102 h 112"/>
              <a:gd name="T12" fmla="*/ 27 w 29"/>
              <a:gd name="T13" fmla="*/ 101 h 112"/>
              <a:gd name="T14" fmla="*/ 29 w 29"/>
              <a:gd name="T15" fmla="*/ 109 h 112"/>
              <a:gd name="T16" fmla="*/ 22 w 29"/>
              <a:gd name="T17" fmla="*/ 111 h 112"/>
              <a:gd name="T18" fmla="*/ 15 w 29"/>
              <a:gd name="T19" fmla="*/ 112 h 112"/>
              <a:gd name="T20" fmla="*/ 4 w 29"/>
              <a:gd name="T21" fmla="*/ 108 h 112"/>
              <a:gd name="T22" fmla="*/ 0 w 29"/>
              <a:gd name="T23" fmla="*/ 97 h 112"/>
              <a:gd name="T24" fmla="*/ 0 w 29"/>
              <a:gd name="T2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112">
                <a:moveTo>
                  <a:pt x="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6"/>
                  <a:pt x="11" y="98"/>
                  <a:pt x="12" y="100"/>
                </a:cubicBezTo>
                <a:cubicBezTo>
                  <a:pt x="14" y="102"/>
                  <a:pt x="16" y="102"/>
                  <a:pt x="19" y="102"/>
                </a:cubicBezTo>
                <a:cubicBezTo>
                  <a:pt x="20" y="102"/>
                  <a:pt x="22" y="102"/>
                  <a:pt x="23" y="102"/>
                </a:cubicBezTo>
                <a:cubicBezTo>
                  <a:pt x="25" y="102"/>
                  <a:pt x="26" y="101"/>
                  <a:pt x="27" y="101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7" y="110"/>
                  <a:pt x="25" y="111"/>
                  <a:pt x="22" y="111"/>
                </a:cubicBezTo>
                <a:cubicBezTo>
                  <a:pt x="19" y="112"/>
                  <a:pt x="17" y="112"/>
                  <a:pt x="15" y="112"/>
                </a:cubicBezTo>
                <a:cubicBezTo>
                  <a:pt x="10" y="112"/>
                  <a:pt x="6" y="111"/>
                  <a:pt x="4" y="108"/>
                </a:cubicBezTo>
                <a:cubicBezTo>
                  <a:pt x="1" y="105"/>
                  <a:pt x="0" y="101"/>
                  <a:pt x="0" y="9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422"/>
          <p:cNvSpPr>
            <a:spLocks noEditPoints="1"/>
          </p:cNvSpPr>
          <p:nvPr/>
        </p:nvSpPr>
        <p:spPr bwMode="auto">
          <a:xfrm>
            <a:off x="5930672" y="2312721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39 w 79"/>
              <a:gd name="T17" fmla="*/ 0 h 82"/>
              <a:gd name="T18" fmla="*/ 55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8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1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0 w 79"/>
              <a:gd name="T45" fmla="*/ 65 h 82"/>
              <a:gd name="T46" fmla="*/ 64 w 79"/>
              <a:gd name="T47" fmla="*/ 59 h 82"/>
              <a:gd name="T48" fmla="*/ 73 w 79"/>
              <a:gd name="T49" fmla="*/ 62 h 82"/>
              <a:gd name="T50" fmla="*/ 68 w 79"/>
              <a:gd name="T51" fmla="*/ 70 h 82"/>
              <a:gd name="T52" fmla="*/ 60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59 w 79"/>
              <a:gd name="T63" fmla="*/ 16 h 82"/>
              <a:gd name="T64" fmla="*/ 50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3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0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29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8" y="1"/>
                  <a:pt x="34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5"/>
                  <a:pt x="74" y="20"/>
                  <a:pt x="76" y="25"/>
                </a:cubicBezTo>
                <a:cubicBezTo>
                  <a:pt x="78" y="29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8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8"/>
                  <a:pt x="12" y="52"/>
                  <a:pt x="14" y="56"/>
                </a:cubicBezTo>
                <a:cubicBezTo>
                  <a:pt x="15" y="60"/>
                  <a:pt x="18" y="63"/>
                  <a:pt x="20" y="65"/>
                </a:cubicBezTo>
                <a:cubicBezTo>
                  <a:pt x="23" y="68"/>
                  <a:pt x="26" y="70"/>
                  <a:pt x="29" y="71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2" y="71"/>
                  <a:pt x="55" y="70"/>
                </a:cubicBezTo>
                <a:cubicBezTo>
                  <a:pt x="57" y="68"/>
                  <a:pt x="59" y="67"/>
                  <a:pt x="60" y="65"/>
                </a:cubicBezTo>
                <a:cubicBezTo>
                  <a:pt x="62" y="63"/>
                  <a:pt x="63" y="61"/>
                  <a:pt x="64" y="59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7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7" y="78"/>
                  <a:pt x="54" y="79"/>
                  <a:pt x="51" y="80"/>
                </a:cubicBezTo>
                <a:cubicBezTo>
                  <a:pt x="47" y="81"/>
                  <a:pt x="43" y="82"/>
                  <a:pt x="40" y="82"/>
                </a:cubicBezTo>
                <a:close/>
                <a:moveTo>
                  <a:pt x="69" y="36"/>
                </a:moveTo>
                <a:cubicBezTo>
                  <a:pt x="68" y="32"/>
                  <a:pt x="67" y="28"/>
                  <a:pt x="66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7" y="13"/>
                  <a:pt x="54" y="11"/>
                  <a:pt x="50" y="10"/>
                </a:cubicBezTo>
                <a:cubicBezTo>
                  <a:pt x="47" y="8"/>
                  <a:pt x="43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3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Freeform 423"/>
          <p:cNvSpPr/>
          <p:nvPr/>
        </p:nvSpPr>
        <p:spPr bwMode="auto">
          <a:xfrm>
            <a:off x="5988294" y="2312721"/>
            <a:ext cx="39696" cy="48659"/>
          </a:xfrm>
          <a:custGeom>
            <a:avLst/>
            <a:gdLst>
              <a:gd name="T0" fmla="*/ 66 w 66"/>
              <a:gd name="T1" fmla="*/ 80 h 80"/>
              <a:gd name="T2" fmla="*/ 56 w 66"/>
              <a:gd name="T3" fmla="*/ 80 h 80"/>
              <a:gd name="T4" fmla="*/ 56 w 66"/>
              <a:gd name="T5" fmla="*/ 36 h 80"/>
              <a:gd name="T6" fmla="*/ 51 w 66"/>
              <a:gd name="T7" fmla="*/ 15 h 80"/>
              <a:gd name="T8" fmla="*/ 39 w 66"/>
              <a:gd name="T9" fmla="*/ 9 h 80"/>
              <a:gd name="T10" fmla="*/ 30 w 66"/>
              <a:gd name="T11" fmla="*/ 11 h 80"/>
              <a:gd name="T12" fmla="*/ 21 w 66"/>
              <a:gd name="T13" fmla="*/ 15 h 80"/>
              <a:gd name="T14" fmla="*/ 14 w 66"/>
              <a:gd name="T15" fmla="*/ 23 h 80"/>
              <a:gd name="T16" fmla="*/ 10 w 66"/>
              <a:gd name="T17" fmla="*/ 32 h 80"/>
              <a:gd name="T18" fmla="*/ 10 w 66"/>
              <a:gd name="T19" fmla="*/ 80 h 80"/>
              <a:gd name="T20" fmla="*/ 0 w 66"/>
              <a:gd name="T21" fmla="*/ 80 h 80"/>
              <a:gd name="T22" fmla="*/ 0 w 66"/>
              <a:gd name="T23" fmla="*/ 1 h 80"/>
              <a:gd name="T24" fmla="*/ 9 w 66"/>
              <a:gd name="T25" fmla="*/ 1 h 80"/>
              <a:gd name="T26" fmla="*/ 9 w 66"/>
              <a:gd name="T27" fmla="*/ 19 h 80"/>
              <a:gd name="T28" fmla="*/ 23 w 66"/>
              <a:gd name="T29" fmla="*/ 5 h 80"/>
              <a:gd name="T30" fmla="*/ 42 w 66"/>
              <a:gd name="T31" fmla="*/ 0 h 80"/>
              <a:gd name="T32" fmla="*/ 54 w 66"/>
              <a:gd name="T33" fmla="*/ 2 h 80"/>
              <a:gd name="T34" fmla="*/ 61 w 66"/>
              <a:gd name="T35" fmla="*/ 9 h 80"/>
              <a:gd name="T36" fmla="*/ 65 w 66"/>
              <a:gd name="T37" fmla="*/ 20 h 80"/>
              <a:gd name="T38" fmla="*/ 66 w 66"/>
              <a:gd name="T39" fmla="*/ 34 h 80"/>
              <a:gd name="T40" fmla="*/ 66 w 66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80">
                <a:moveTo>
                  <a:pt x="6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6"/>
                  <a:pt x="54" y="20"/>
                  <a:pt x="51" y="15"/>
                </a:cubicBezTo>
                <a:cubicBezTo>
                  <a:pt x="49" y="11"/>
                  <a:pt x="44" y="9"/>
                  <a:pt x="39" y="9"/>
                </a:cubicBezTo>
                <a:cubicBezTo>
                  <a:pt x="36" y="9"/>
                  <a:pt x="33" y="10"/>
                  <a:pt x="30" y="11"/>
                </a:cubicBezTo>
                <a:cubicBezTo>
                  <a:pt x="27" y="12"/>
                  <a:pt x="24" y="13"/>
                  <a:pt x="21" y="15"/>
                </a:cubicBezTo>
                <a:cubicBezTo>
                  <a:pt x="19" y="17"/>
                  <a:pt x="16" y="20"/>
                  <a:pt x="14" y="23"/>
                </a:cubicBezTo>
                <a:cubicBezTo>
                  <a:pt x="12" y="25"/>
                  <a:pt x="11" y="28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3"/>
                  <a:pt x="17" y="8"/>
                  <a:pt x="23" y="5"/>
                </a:cubicBezTo>
                <a:cubicBezTo>
                  <a:pt x="29" y="1"/>
                  <a:pt x="35" y="0"/>
                  <a:pt x="42" y="0"/>
                </a:cubicBezTo>
                <a:cubicBezTo>
                  <a:pt x="47" y="0"/>
                  <a:pt x="51" y="0"/>
                  <a:pt x="54" y="2"/>
                </a:cubicBezTo>
                <a:cubicBezTo>
                  <a:pt x="57" y="4"/>
                  <a:pt x="59" y="6"/>
                  <a:pt x="61" y="9"/>
                </a:cubicBezTo>
                <a:cubicBezTo>
                  <a:pt x="63" y="12"/>
                  <a:pt x="64" y="15"/>
                  <a:pt x="65" y="20"/>
                </a:cubicBezTo>
                <a:cubicBezTo>
                  <a:pt x="66" y="24"/>
                  <a:pt x="66" y="29"/>
                  <a:pt x="66" y="34"/>
                </a:cubicBezTo>
                <a:cubicBezTo>
                  <a:pt x="66" y="80"/>
                  <a:pt x="66" y="80"/>
                  <a:pt x="6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424"/>
          <p:cNvSpPr/>
          <p:nvPr/>
        </p:nvSpPr>
        <p:spPr bwMode="auto">
          <a:xfrm>
            <a:off x="6036953" y="2297355"/>
            <a:ext cx="26891" cy="65306"/>
          </a:xfrm>
          <a:custGeom>
            <a:avLst/>
            <a:gdLst>
              <a:gd name="T0" fmla="*/ 45 w 45"/>
              <a:gd name="T1" fmla="*/ 102 h 107"/>
              <a:gd name="T2" fmla="*/ 43 w 45"/>
              <a:gd name="T3" fmla="*/ 103 h 107"/>
              <a:gd name="T4" fmla="*/ 39 w 45"/>
              <a:gd name="T5" fmla="*/ 105 h 107"/>
              <a:gd name="T6" fmla="*/ 33 w 45"/>
              <a:gd name="T7" fmla="*/ 106 h 107"/>
              <a:gd name="T8" fmla="*/ 27 w 45"/>
              <a:gd name="T9" fmla="*/ 107 h 107"/>
              <a:gd name="T10" fmla="*/ 21 w 45"/>
              <a:gd name="T11" fmla="*/ 106 h 107"/>
              <a:gd name="T12" fmla="*/ 16 w 45"/>
              <a:gd name="T13" fmla="*/ 103 h 107"/>
              <a:gd name="T14" fmla="*/ 12 w 45"/>
              <a:gd name="T15" fmla="*/ 98 h 107"/>
              <a:gd name="T16" fmla="*/ 11 w 45"/>
              <a:gd name="T17" fmla="*/ 92 h 107"/>
              <a:gd name="T18" fmla="*/ 11 w 45"/>
              <a:gd name="T19" fmla="*/ 35 h 107"/>
              <a:gd name="T20" fmla="*/ 0 w 45"/>
              <a:gd name="T21" fmla="*/ 35 h 107"/>
              <a:gd name="T22" fmla="*/ 0 w 45"/>
              <a:gd name="T23" fmla="*/ 27 h 107"/>
              <a:gd name="T24" fmla="*/ 11 w 45"/>
              <a:gd name="T25" fmla="*/ 27 h 107"/>
              <a:gd name="T26" fmla="*/ 11 w 45"/>
              <a:gd name="T27" fmla="*/ 0 h 107"/>
              <a:gd name="T28" fmla="*/ 21 w 45"/>
              <a:gd name="T29" fmla="*/ 0 h 107"/>
              <a:gd name="T30" fmla="*/ 21 w 45"/>
              <a:gd name="T31" fmla="*/ 27 h 107"/>
              <a:gd name="T32" fmla="*/ 39 w 45"/>
              <a:gd name="T33" fmla="*/ 27 h 107"/>
              <a:gd name="T34" fmla="*/ 39 w 45"/>
              <a:gd name="T35" fmla="*/ 35 h 107"/>
              <a:gd name="T36" fmla="*/ 21 w 45"/>
              <a:gd name="T37" fmla="*/ 35 h 107"/>
              <a:gd name="T38" fmla="*/ 21 w 45"/>
              <a:gd name="T39" fmla="*/ 89 h 107"/>
              <a:gd name="T40" fmla="*/ 24 w 45"/>
              <a:gd name="T41" fmla="*/ 95 h 107"/>
              <a:gd name="T42" fmla="*/ 30 w 45"/>
              <a:gd name="T43" fmla="*/ 97 h 107"/>
              <a:gd name="T44" fmla="*/ 38 w 45"/>
              <a:gd name="T45" fmla="*/ 96 h 107"/>
              <a:gd name="T46" fmla="*/ 42 w 45"/>
              <a:gd name="T47" fmla="*/ 94 h 107"/>
              <a:gd name="T48" fmla="*/ 45 w 45"/>
              <a:gd name="T49" fmla="*/ 10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107">
                <a:moveTo>
                  <a:pt x="45" y="102"/>
                </a:moveTo>
                <a:cubicBezTo>
                  <a:pt x="45" y="103"/>
                  <a:pt x="44" y="103"/>
                  <a:pt x="43" y="103"/>
                </a:cubicBezTo>
                <a:cubicBezTo>
                  <a:pt x="41" y="104"/>
                  <a:pt x="40" y="104"/>
                  <a:pt x="39" y="105"/>
                </a:cubicBezTo>
                <a:cubicBezTo>
                  <a:pt x="37" y="105"/>
                  <a:pt x="35" y="106"/>
                  <a:pt x="33" y="106"/>
                </a:cubicBezTo>
                <a:cubicBezTo>
                  <a:pt x="31" y="107"/>
                  <a:pt x="29" y="107"/>
                  <a:pt x="27" y="107"/>
                </a:cubicBezTo>
                <a:cubicBezTo>
                  <a:pt x="25" y="107"/>
                  <a:pt x="23" y="107"/>
                  <a:pt x="21" y="106"/>
                </a:cubicBezTo>
                <a:cubicBezTo>
                  <a:pt x="19" y="105"/>
                  <a:pt x="17" y="104"/>
                  <a:pt x="16" y="103"/>
                </a:cubicBezTo>
                <a:cubicBezTo>
                  <a:pt x="14" y="102"/>
                  <a:pt x="13" y="100"/>
                  <a:pt x="12" y="98"/>
                </a:cubicBezTo>
                <a:cubicBezTo>
                  <a:pt x="11" y="96"/>
                  <a:pt x="11" y="94"/>
                  <a:pt x="11" y="92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7"/>
                  <a:pt x="21" y="27"/>
                  <a:pt x="21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35"/>
                  <a:pt x="39" y="35"/>
                  <a:pt x="39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89"/>
                  <a:pt x="21" y="89"/>
                  <a:pt x="21" y="89"/>
                </a:cubicBezTo>
                <a:cubicBezTo>
                  <a:pt x="21" y="92"/>
                  <a:pt x="22" y="94"/>
                  <a:pt x="24" y="95"/>
                </a:cubicBezTo>
                <a:cubicBezTo>
                  <a:pt x="26" y="97"/>
                  <a:pt x="28" y="97"/>
                  <a:pt x="30" y="97"/>
                </a:cubicBezTo>
                <a:cubicBezTo>
                  <a:pt x="33" y="97"/>
                  <a:pt x="36" y="97"/>
                  <a:pt x="38" y="96"/>
                </a:cubicBezTo>
                <a:cubicBezTo>
                  <a:pt x="40" y="95"/>
                  <a:pt x="42" y="94"/>
                  <a:pt x="42" y="94"/>
                </a:cubicBezTo>
                <a:cubicBezTo>
                  <a:pt x="45" y="102"/>
                  <a:pt x="45" y="102"/>
                  <a:pt x="45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425"/>
          <p:cNvSpPr>
            <a:spLocks noEditPoints="1"/>
          </p:cNvSpPr>
          <p:nvPr/>
        </p:nvSpPr>
        <p:spPr bwMode="auto">
          <a:xfrm>
            <a:off x="6067685" y="2312721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8 h 82"/>
              <a:gd name="T4" fmla="*/ 11 w 78"/>
              <a:gd name="T5" fmla="*/ 69 h 82"/>
              <a:gd name="T6" fmla="*/ 3 w 78"/>
              <a:gd name="T7" fmla="*/ 56 h 82"/>
              <a:gd name="T8" fmla="*/ 0 w 78"/>
              <a:gd name="T9" fmla="*/ 40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0 h 82"/>
              <a:gd name="T26" fmla="*/ 78 w 78"/>
              <a:gd name="T27" fmla="*/ 43 h 82"/>
              <a:gd name="T28" fmla="*/ 78 w 78"/>
              <a:gd name="T29" fmla="*/ 44 h 82"/>
              <a:gd name="T30" fmla="*/ 10 w 78"/>
              <a:gd name="T31" fmla="*/ 44 h 82"/>
              <a:gd name="T32" fmla="*/ 13 w 78"/>
              <a:gd name="T33" fmla="*/ 56 h 82"/>
              <a:gd name="T34" fmla="*/ 20 w 78"/>
              <a:gd name="T35" fmla="*/ 65 h 82"/>
              <a:gd name="T36" fmla="*/ 29 w 78"/>
              <a:gd name="T37" fmla="*/ 71 h 82"/>
              <a:gd name="T38" fmla="*/ 40 w 78"/>
              <a:gd name="T39" fmla="*/ 74 h 82"/>
              <a:gd name="T40" fmla="*/ 47 w 78"/>
              <a:gd name="T41" fmla="*/ 73 h 82"/>
              <a:gd name="T42" fmla="*/ 54 w 78"/>
              <a:gd name="T43" fmla="*/ 70 h 82"/>
              <a:gd name="T44" fmla="*/ 60 w 78"/>
              <a:gd name="T45" fmla="*/ 65 h 82"/>
              <a:gd name="T46" fmla="*/ 64 w 78"/>
              <a:gd name="T47" fmla="*/ 59 h 82"/>
              <a:gd name="T48" fmla="*/ 73 w 78"/>
              <a:gd name="T49" fmla="*/ 62 h 82"/>
              <a:gd name="T50" fmla="*/ 68 w 78"/>
              <a:gd name="T51" fmla="*/ 70 h 82"/>
              <a:gd name="T52" fmla="*/ 60 w 78"/>
              <a:gd name="T53" fmla="*/ 76 h 82"/>
              <a:gd name="T54" fmla="*/ 50 w 78"/>
              <a:gd name="T55" fmla="*/ 80 h 82"/>
              <a:gd name="T56" fmla="*/ 39 w 78"/>
              <a:gd name="T57" fmla="*/ 82 h 82"/>
              <a:gd name="T58" fmla="*/ 68 w 78"/>
              <a:gd name="T59" fmla="*/ 36 h 82"/>
              <a:gd name="T60" fmla="*/ 65 w 78"/>
              <a:gd name="T61" fmla="*/ 25 h 82"/>
              <a:gd name="T62" fmla="*/ 59 w 78"/>
              <a:gd name="T63" fmla="*/ 16 h 82"/>
              <a:gd name="T64" fmla="*/ 50 w 78"/>
              <a:gd name="T65" fmla="*/ 10 h 82"/>
              <a:gd name="T66" fmla="*/ 39 w 78"/>
              <a:gd name="T67" fmla="*/ 8 h 82"/>
              <a:gd name="T68" fmla="*/ 28 w 78"/>
              <a:gd name="T69" fmla="*/ 10 h 82"/>
              <a:gd name="T70" fmla="*/ 19 w 78"/>
              <a:gd name="T71" fmla="*/ 16 h 82"/>
              <a:gd name="T72" fmla="*/ 13 w 78"/>
              <a:gd name="T73" fmla="*/ 25 h 82"/>
              <a:gd name="T74" fmla="*/ 10 w 78"/>
              <a:gd name="T75" fmla="*/ 36 h 82"/>
              <a:gd name="T76" fmla="*/ 68 w 78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0"/>
                  <a:pt x="23" y="78"/>
                </a:cubicBezTo>
                <a:cubicBezTo>
                  <a:pt x="19" y="76"/>
                  <a:pt x="14" y="73"/>
                  <a:pt x="11" y="69"/>
                </a:cubicBezTo>
                <a:cubicBezTo>
                  <a:pt x="7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29"/>
                  <a:pt x="3" y="25"/>
                </a:cubicBezTo>
                <a:cubicBezTo>
                  <a:pt x="5" y="20"/>
                  <a:pt x="7" y="15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7" y="12"/>
                </a:cubicBezTo>
                <a:cubicBezTo>
                  <a:pt x="71" y="15"/>
                  <a:pt x="73" y="20"/>
                  <a:pt x="75" y="25"/>
                </a:cubicBezTo>
                <a:cubicBezTo>
                  <a:pt x="77" y="29"/>
                  <a:pt x="78" y="35"/>
                  <a:pt x="78" y="40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3"/>
                  <a:pt x="78" y="44"/>
                  <a:pt x="78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8"/>
                  <a:pt x="12" y="52"/>
                  <a:pt x="13" y="56"/>
                </a:cubicBezTo>
                <a:cubicBezTo>
                  <a:pt x="15" y="60"/>
                  <a:pt x="17" y="63"/>
                  <a:pt x="20" y="65"/>
                </a:cubicBezTo>
                <a:cubicBezTo>
                  <a:pt x="22" y="68"/>
                  <a:pt x="25" y="70"/>
                  <a:pt x="29" y="71"/>
                </a:cubicBezTo>
                <a:cubicBezTo>
                  <a:pt x="32" y="73"/>
                  <a:pt x="36" y="74"/>
                  <a:pt x="40" y="74"/>
                </a:cubicBezTo>
                <a:cubicBezTo>
                  <a:pt x="42" y="74"/>
                  <a:pt x="45" y="73"/>
                  <a:pt x="47" y="73"/>
                </a:cubicBezTo>
                <a:cubicBezTo>
                  <a:pt x="50" y="72"/>
                  <a:pt x="52" y="71"/>
                  <a:pt x="54" y="70"/>
                </a:cubicBezTo>
                <a:cubicBezTo>
                  <a:pt x="56" y="68"/>
                  <a:pt x="58" y="67"/>
                  <a:pt x="60" y="65"/>
                </a:cubicBezTo>
                <a:cubicBezTo>
                  <a:pt x="62" y="63"/>
                  <a:pt x="63" y="61"/>
                  <a:pt x="64" y="59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7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7" y="78"/>
                  <a:pt x="54" y="79"/>
                  <a:pt x="50" y="80"/>
                </a:cubicBezTo>
                <a:cubicBezTo>
                  <a:pt x="47" y="81"/>
                  <a:pt x="43" y="82"/>
                  <a:pt x="39" y="82"/>
                </a:cubicBezTo>
                <a:close/>
                <a:moveTo>
                  <a:pt x="68" y="36"/>
                </a:moveTo>
                <a:cubicBezTo>
                  <a:pt x="68" y="32"/>
                  <a:pt x="67" y="28"/>
                  <a:pt x="65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6" y="13"/>
                  <a:pt x="53" y="11"/>
                  <a:pt x="50" y="10"/>
                </a:cubicBezTo>
                <a:cubicBezTo>
                  <a:pt x="47" y="8"/>
                  <a:pt x="43" y="8"/>
                  <a:pt x="39" y="8"/>
                </a:cubicBezTo>
                <a:cubicBezTo>
                  <a:pt x="35" y="8"/>
                  <a:pt x="32" y="8"/>
                  <a:pt x="28" y="10"/>
                </a:cubicBezTo>
                <a:cubicBezTo>
                  <a:pt x="25" y="11"/>
                  <a:pt x="22" y="13"/>
                  <a:pt x="19" y="16"/>
                </a:cubicBezTo>
                <a:cubicBezTo>
                  <a:pt x="17" y="18"/>
                  <a:pt x="15" y="21"/>
                  <a:pt x="13" y="25"/>
                </a:cubicBezTo>
                <a:cubicBezTo>
                  <a:pt x="12" y="28"/>
                  <a:pt x="11" y="32"/>
                  <a:pt x="10" y="36"/>
                </a:cubicBezTo>
                <a:cubicBezTo>
                  <a:pt x="68" y="36"/>
                  <a:pt x="68" y="36"/>
                  <a:pt x="6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426"/>
          <p:cNvSpPr/>
          <p:nvPr/>
        </p:nvSpPr>
        <p:spPr bwMode="auto">
          <a:xfrm>
            <a:off x="6120185" y="2312721"/>
            <a:ext cx="38415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8 h 82"/>
              <a:gd name="T4" fmla="*/ 0 w 64"/>
              <a:gd name="T5" fmla="*/ 70 h 82"/>
              <a:gd name="T6" fmla="*/ 5 w 64"/>
              <a:gd name="T7" fmla="*/ 63 h 82"/>
              <a:gd name="T8" fmla="*/ 19 w 64"/>
              <a:gd name="T9" fmla="*/ 71 h 82"/>
              <a:gd name="T10" fmla="*/ 33 w 64"/>
              <a:gd name="T11" fmla="*/ 74 h 82"/>
              <a:gd name="T12" fmla="*/ 49 w 64"/>
              <a:gd name="T13" fmla="*/ 70 h 82"/>
              <a:gd name="T14" fmla="*/ 54 w 64"/>
              <a:gd name="T15" fmla="*/ 59 h 82"/>
              <a:gd name="T16" fmla="*/ 53 w 64"/>
              <a:gd name="T17" fmla="*/ 53 h 82"/>
              <a:gd name="T18" fmla="*/ 48 w 64"/>
              <a:gd name="T19" fmla="*/ 49 h 82"/>
              <a:gd name="T20" fmla="*/ 41 w 64"/>
              <a:gd name="T21" fmla="*/ 46 h 82"/>
              <a:gd name="T22" fmla="*/ 30 w 64"/>
              <a:gd name="T23" fmla="*/ 44 h 82"/>
              <a:gd name="T24" fmla="*/ 19 w 64"/>
              <a:gd name="T25" fmla="*/ 40 h 82"/>
              <a:gd name="T26" fmla="*/ 10 w 64"/>
              <a:gd name="T27" fmla="*/ 37 h 82"/>
              <a:gd name="T28" fmla="*/ 5 w 64"/>
              <a:gd name="T29" fmla="*/ 31 h 82"/>
              <a:gd name="T30" fmla="*/ 4 w 64"/>
              <a:gd name="T31" fmla="*/ 24 h 82"/>
              <a:gd name="T32" fmla="*/ 6 w 64"/>
              <a:gd name="T33" fmla="*/ 13 h 82"/>
              <a:gd name="T34" fmla="*/ 13 w 64"/>
              <a:gd name="T35" fmla="*/ 6 h 82"/>
              <a:gd name="T36" fmla="*/ 22 w 64"/>
              <a:gd name="T37" fmla="*/ 1 h 82"/>
              <a:gd name="T38" fmla="*/ 33 w 64"/>
              <a:gd name="T39" fmla="*/ 0 h 82"/>
              <a:gd name="T40" fmla="*/ 50 w 64"/>
              <a:gd name="T41" fmla="*/ 3 h 82"/>
              <a:gd name="T42" fmla="*/ 62 w 64"/>
              <a:gd name="T43" fmla="*/ 10 h 82"/>
              <a:gd name="T44" fmla="*/ 57 w 64"/>
              <a:gd name="T45" fmla="*/ 16 h 82"/>
              <a:gd name="T46" fmla="*/ 46 w 64"/>
              <a:gd name="T47" fmla="*/ 10 h 82"/>
              <a:gd name="T48" fmla="*/ 33 w 64"/>
              <a:gd name="T49" fmla="*/ 7 h 82"/>
              <a:gd name="T50" fmla="*/ 26 w 64"/>
              <a:gd name="T51" fmla="*/ 8 h 82"/>
              <a:gd name="T52" fmla="*/ 19 w 64"/>
              <a:gd name="T53" fmla="*/ 11 h 82"/>
              <a:gd name="T54" fmla="*/ 15 w 64"/>
              <a:gd name="T55" fmla="*/ 15 h 82"/>
              <a:gd name="T56" fmla="*/ 14 w 64"/>
              <a:gd name="T57" fmla="*/ 22 h 82"/>
              <a:gd name="T58" fmla="*/ 15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7 w 64"/>
              <a:gd name="T67" fmla="*/ 39 h 82"/>
              <a:gd name="T68" fmla="*/ 56 w 64"/>
              <a:gd name="T69" fmla="*/ 43 h 82"/>
              <a:gd name="T70" fmla="*/ 62 w 64"/>
              <a:gd name="T71" fmla="*/ 49 h 82"/>
              <a:gd name="T72" fmla="*/ 64 w 64"/>
              <a:gd name="T73" fmla="*/ 58 h 82"/>
              <a:gd name="T74" fmla="*/ 56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0"/>
                  <a:pt x="15" y="78"/>
                </a:cubicBezTo>
                <a:cubicBezTo>
                  <a:pt x="10" y="76"/>
                  <a:pt x="4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9" y="66"/>
                  <a:pt x="14" y="69"/>
                  <a:pt x="19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40" y="74"/>
                  <a:pt x="45" y="72"/>
                  <a:pt x="49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4" y="55"/>
                  <a:pt x="53" y="53"/>
                </a:cubicBezTo>
                <a:cubicBezTo>
                  <a:pt x="52" y="52"/>
                  <a:pt x="50" y="50"/>
                  <a:pt x="48" y="49"/>
                </a:cubicBezTo>
                <a:cubicBezTo>
                  <a:pt x="46" y="48"/>
                  <a:pt x="44" y="47"/>
                  <a:pt x="41" y="46"/>
                </a:cubicBezTo>
                <a:cubicBezTo>
                  <a:pt x="38" y="46"/>
                  <a:pt x="34" y="45"/>
                  <a:pt x="30" y="44"/>
                </a:cubicBezTo>
                <a:cubicBezTo>
                  <a:pt x="26" y="43"/>
                  <a:pt x="22" y="41"/>
                  <a:pt x="19" y="40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7" y="33"/>
                  <a:pt x="5" y="31"/>
                </a:cubicBezTo>
                <a:cubicBezTo>
                  <a:pt x="4" y="29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3" y="6"/>
                </a:cubicBezTo>
                <a:cubicBezTo>
                  <a:pt x="15" y="4"/>
                  <a:pt x="18" y="2"/>
                  <a:pt x="22" y="1"/>
                </a:cubicBezTo>
                <a:cubicBezTo>
                  <a:pt x="26" y="0"/>
                  <a:pt x="29" y="0"/>
                  <a:pt x="33" y="0"/>
                </a:cubicBezTo>
                <a:cubicBezTo>
                  <a:pt x="40" y="0"/>
                  <a:pt x="45" y="1"/>
                  <a:pt x="50" y="3"/>
                </a:cubicBezTo>
                <a:cubicBezTo>
                  <a:pt x="55" y="4"/>
                  <a:pt x="59" y="7"/>
                  <a:pt x="62" y="10"/>
                </a:cubicBezTo>
                <a:cubicBezTo>
                  <a:pt x="57" y="16"/>
                  <a:pt x="57" y="16"/>
                  <a:pt x="57" y="16"/>
                </a:cubicBezTo>
                <a:cubicBezTo>
                  <a:pt x="54" y="13"/>
                  <a:pt x="50" y="11"/>
                  <a:pt x="46" y="10"/>
                </a:cubicBezTo>
                <a:cubicBezTo>
                  <a:pt x="42" y="8"/>
                  <a:pt x="38" y="7"/>
                  <a:pt x="33" y="7"/>
                </a:cubicBezTo>
                <a:cubicBezTo>
                  <a:pt x="30" y="7"/>
                  <a:pt x="28" y="8"/>
                  <a:pt x="26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8" y="12"/>
                  <a:pt x="16" y="14"/>
                  <a:pt x="15" y="15"/>
                </a:cubicBezTo>
                <a:cubicBezTo>
                  <a:pt x="14" y="17"/>
                  <a:pt x="14" y="19"/>
                  <a:pt x="14" y="22"/>
                </a:cubicBezTo>
                <a:cubicBezTo>
                  <a:pt x="14" y="24"/>
                  <a:pt x="14" y="26"/>
                  <a:pt x="15" y="27"/>
                </a:cubicBezTo>
                <a:cubicBezTo>
                  <a:pt x="15" y="28"/>
                  <a:pt x="17" y="30"/>
                  <a:pt x="18" y="31"/>
                </a:cubicBezTo>
                <a:cubicBezTo>
                  <a:pt x="20" y="32"/>
                  <a:pt x="22" y="32"/>
                  <a:pt x="24" y="33"/>
                </a:cubicBezTo>
                <a:cubicBezTo>
                  <a:pt x="27" y="34"/>
                  <a:pt x="30" y="35"/>
                  <a:pt x="33" y="36"/>
                </a:cubicBezTo>
                <a:cubicBezTo>
                  <a:pt x="39" y="37"/>
                  <a:pt x="43" y="38"/>
                  <a:pt x="47" y="39"/>
                </a:cubicBezTo>
                <a:cubicBezTo>
                  <a:pt x="51" y="40"/>
                  <a:pt x="54" y="42"/>
                  <a:pt x="56" y="43"/>
                </a:cubicBezTo>
                <a:cubicBezTo>
                  <a:pt x="59" y="45"/>
                  <a:pt x="61" y="47"/>
                  <a:pt x="62" y="49"/>
                </a:cubicBezTo>
                <a:cubicBezTo>
                  <a:pt x="64" y="52"/>
                  <a:pt x="64" y="54"/>
                  <a:pt x="64" y="58"/>
                </a:cubicBezTo>
                <a:cubicBezTo>
                  <a:pt x="64" y="65"/>
                  <a:pt x="61" y="71"/>
                  <a:pt x="56" y="75"/>
                </a:cubicBezTo>
                <a:cubicBezTo>
                  <a:pt x="50" y="79"/>
                  <a:pt x="43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427"/>
          <p:cNvSpPr>
            <a:spLocks noEditPoints="1"/>
          </p:cNvSpPr>
          <p:nvPr/>
        </p:nvSpPr>
        <p:spPr bwMode="auto">
          <a:xfrm>
            <a:off x="6166283" y="2312721"/>
            <a:ext cx="48659" cy="67867"/>
          </a:xfrm>
          <a:custGeom>
            <a:avLst/>
            <a:gdLst>
              <a:gd name="T0" fmla="*/ 36 w 80"/>
              <a:gd name="T1" fmla="*/ 82 h 112"/>
              <a:gd name="T2" fmla="*/ 21 w 80"/>
              <a:gd name="T3" fmla="*/ 78 h 112"/>
              <a:gd name="T4" fmla="*/ 10 w 80"/>
              <a:gd name="T5" fmla="*/ 69 h 112"/>
              <a:gd name="T6" fmla="*/ 2 w 80"/>
              <a:gd name="T7" fmla="*/ 56 h 112"/>
              <a:gd name="T8" fmla="*/ 0 w 80"/>
              <a:gd name="T9" fmla="*/ 41 h 112"/>
              <a:gd name="T10" fmla="*/ 3 w 80"/>
              <a:gd name="T11" fmla="*/ 25 h 112"/>
              <a:gd name="T12" fmla="*/ 11 w 80"/>
              <a:gd name="T13" fmla="*/ 12 h 112"/>
              <a:gd name="T14" fmla="*/ 23 w 80"/>
              <a:gd name="T15" fmla="*/ 3 h 112"/>
              <a:gd name="T16" fmla="*/ 37 w 80"/>
              <a:gd name="T17" fmla="*/ 0 h 112"/>
              <a:gd name="T18" fmla="*/ 46 w 80"/>
              <a:gd name="T19" fmla="*/ 1 h 112"/>
              <a:gd name="T20" fmla="*/ 54 w 80"/>
              <a:gd name="T21" fmla="*/ 4 h 112"/>
              <a:gd name="T22" fmla="*/ 61 w 80"/>
              <a:gd name="T23" fmla="*/ 10 h 112"/>
              <a:gd name="T24" fmla="*/ 67 w 80"/>
              <a:gd name="T25" fmla="*/ 16 h 112"/>
              <a:gd name="T26" fmla="*/ 67 w 80"/>
              <a:gd name="T27" fmla="*/ 1 h 112"/>
              <a:gd name="T28" fmla="*/ 76 w 80"/>
              <a:gd name="T29" fmla="*/ 1 h 112"/>
              <a:gd name="T30" fmla="*/ 76 w 80"/>
              <a:gd name="T31" fmla="*/ 99 h 112"/>
              <a:gd name="T32" fmla="*/ 80 w 80"/>
              <a:gd name="T33" fmla="*/ 103 h 112"/>
              <a:gd name="T34" fmla="*/ 80 w 80"/>
              <a:gd name="T35" fmla="*/ 112 h 112"/>
              <a:gd name="T36" fmla="*/ 77 w 80"/>
              <a:gd name="T37" fmla="*/ 112 h 112"/>
              <a:gd name="T38" fmla="*/ 74 w 80"/>
              <a:gd name="T39" fmla="*/ 112 h 112"/>
              <a:gd name="T40" fmla="*/ 68 w 80"/>
              <a:gd name="T41" fmla="*/ 109 h 112"/>
              <a:gd name="T42" fmla="*/ 66 w 80"/>
              <a:gd name="T43" fmla="*/ 103 h 112"/>
              <a:gd name="T44" fmla="*/ 66 w 80"/>
              <a:gd name="T45" fmla="*/ 64 h 112"/>
              <a:gd name="T46" fmla="*/ 52 w 80"/>
              <a:gd name="T47" fmla="*/ 77 h 112"/>
              <a:gd name="T48" fmla="*/ 36 w 80"/>
              <a:gd name="T49" fmla="*/ 82 h 112"/>
              <a:gd name="T50" fmla="*/ 39 w 80"/>
              <a:gd name="T51" fmla="*/ 72 h 112"/>
              <a:gd name="T52" fmla="*/ 47 w 80"/>
              <a:gd name="T53" fmla="*/ 71 h 112"/>
              <a:gd name="T54" fmla="*/ 55 w 80"/>
              <a:gd name="T55" fmla="*/ 67 h 112"/>
              <a:gd name="T56" fmla="*/ 61 w 80"/>
              <a:gd name="T57" fmla="*/ 61 h 112"/>
              <a:gd name="T58" fmla="*/ 66 w 80"/>
              <a:gd name="T59" fmla="*/ 54 h 112"/>
              <a:gd name="T60" fmla="*/ 66 w 80"/>
              <a:gd name="T61" fmla="*/ 29 h 112"/>
              <a:gd name="T62" fmla="*/ 62 w 80"/>
              <a:gd name="T63" fmla="*/ 21 h 112"/>
              <a:gd name="T64" fmla="*/ 56 w 80"/>
              <a:gd name="T65" fmla="*/ 15 h 112"/>
              <a:gd name="T66" fmla="*/ 48 w 80"/>
              <a:gd name="T67" fmla="*/ 10 h 112"/>
              <a:gd name="T68" fmla="*/ 39 w 80"/>
              <a:gd name="T69" fmla="*/ 9 h 112"/>
              <a:gd name="T70" fmla="*/ 28 w 80"/>
              <a:gd name="T71" fmla="*/ 11 h 112"/>
              <a:gd name="T72" fmla="*/ 18 w 80"/>
              <a:gd name="T73" fmla="*/ 19 h 112"/>
              <a:gd name="T74" fmla="*/ 12 w 80"/>
              <a:gd name="T75" fmla="*/ 29 h 112"/>
              <a:gd name="T76" fmla="*/ 10 w 80"/>
              <a:gd name="T77" fmla="*/ 41 h 112"/>
              <a:gd name="T78" fmla="*/ 12 w 80"/>
              <a:gd name="T79" fmla="*/ 53 h 112"/>
              <a:gd name="T80" fmla="*/ 18 w 80"/>
              <a:gd name="T81" fmla="*/ 63 h 112"/>
              <a:gd name="T82" fmla="*/ 27 w 80"/>
              <a:gd name="T83" fmla="*/ 70 h 112"/>
              <a:gd name="T84" fmla="*/ 39 w 80"/>
              <a:gd name="T85" fmla="*/ 7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112">
                <a:moveTo>
                  <a:pt x="36" y="82"/>
                </a:moveTo>
                <a:cubicBezTo>
                  <a:pt x="30" y="82"/>
                  <a:pt x="25" y="80"/>
                  <a:pt x="21" y="78"/>
                </a:cubicBezTo>
                <a:cubicBezTo>
                  <a:pt x="17" y="76"/>
                  <a:pt x="13" y="73"/>
                  <a:pt x="10" y="69"/>
                </a:cubicBezTo>
                <a:cubicBezTo>
                  <a:pt x="7" y="65"/>
                  <a:pt x="4" y="61"/>
                  <a:pt x="2" y="56"/>
                </a:cubicBezTo>
                <a:cubicBezTo>
                  <a:pt x="1" y="51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7" y="1"/>
                  <a:pt x="32" y="0"/>
                  <a:pt x="37" y="0"/>
                </a:cubicBezTo>
                <a:cubicBezTo>
                  <a:pt x="40" y="0"/>
                  <a:pt x="43" y="0"/>
                  <a:pt x="46" y="1"/>
                </a:cubicBezTo>
                <a:cubicBezTo>
                  <a:pt x="49" y="2"/>
                  <a:pt x="52" y="3"/>
                  <a:pt x="54" y="4"/>
                </a:cubicBezTo>
                <a:cubicBezTo>
                  <a:pt x="57" y="6"/>
                  <a:pt x="59" y="8"/>
                  <a:pt x="61" y="10"/>
                </a:cubicBezTo>
                <a:cubicBezTo>
                  <a:pt x="63" y="12"/>
                  <a:pt x="65" y="14"/>
                  <a:pt x="67" y="16"/>
                </a:cubicBezTo>
                <a:cubicBezTo>
                  <a:pt x="67" y="1"/>
                  <a:pt x="67" y="1"/>
                  <a:pt x="67" y="1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1"/>
                  <a:pt x="77" y="103"/>
                  <a:pt x="80" y="103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79" y="112"/>
                  <a:pt x="78" y="112"/>
                  <a:pt x="77" y="112"/>
                </a:cubicBezTo>
                <a:cubicBezTo>
                  <a:pt x="76" y="112"/>
                  <a:pt x="75" y="112"/>
                  <a:pt x="74" y="112"/>
                </a:cubicBezTo>
                <a:cubicBezTo>
                  <a:pt x="72" y="112"/>
                  <a:pt x="70" y="111"/>
                  <a:pt x="68" y="109"/>
                </a:cubicBezTo>
                <a:cubicBezTo>
                  <a:pt x="66" y="107"/>
                  <a:pt x="66" y="105"/>
                  <a:pt x="66" y="103"/>
                </a:cubicBezTo>
                <a:cubicBezTo>
                  <a:pt x="66" y="64"/>
                  <a:pt x="66" y="64"/>
                  <a:pt x="66" y="64"/>
                </a:cubicBezTo>
                <a:cubicBezTo>
                  <a:pt x="62" y="69"/>
                  <a:pt x="57" y="74"/>
                  <a:pt x="52" y="77"/>
                </a:cubicBezTo>
                <a:cubicBezTo>
                  <a:pt x="47" y="80"/>
                  <a:pt x="42" y="82"/>
                  <a:pt x="36" y="82"/>
                </a:cubicBezTo>
                <a:close/>
                <a:moveTo>
                  <a:pt x="39" y="72"/>
                </a:moveTo>
                <a:cubicBezTo>
                  <a:pt x="42" y="72"/>
                  <a:pt x="45" y="72"/>
                  <a:pt x="47" y="71"/>
                </a:cubicBezTo>
                <a:cubicBezTo>
                  <a:pt x="50" y="70"/>
                  <a:pt x="53" y="69"/>
                  <a:pt x="55" y="67"/>
                </a:cubicBezTo>
                <a:cubicBezTo>
                  <a:pt x="57" y="65"/>
                  <a:pt x="59" y="63"/>
                  <a:pt x="61" y="61"/>
                </a:cubicBezTo>
                <a:cubicBezTo>
                  <a:pt x="63" y="59"/>
                  <a:pt x="64" y="56"/>
                  <a:pt x="66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5" y="27"/>
                  <a:pt x="64" y="24"/>
                  <a:pt x="62" y="21"/>
                </a:cubicBezTo>
                <a:cubicBezTo>
                  <a:pt x="61" y="19"/>
                  <a:pt x="59" y="17"/>
                  <a:pt x="56" y="15"/>
                </a:cubicBezTo>
                <a:cubicBezTo>
                  <a:pt x="54" y="13"/>
                  <a:pt x="51" y="11"/>
                  <a:pt x="48" y="10"/>
                </a:cubicBezTo>
                <a:cubicBezTo>
                  <a:pt x="45" y="9"/>
                  <a:pt x="42" y="9"/>
                  <a:pt x="39" y="9"/>
                </a:cubicBezTo>
                <a:cubicBezTo>
                  <a:pt x="35" y="9"/>
                  <a:pt x="31" y="10"/>
                  <a:pt x="28" y="11"/>
                </a:cubicBezTo>
                <a:cubicBezTo>
                  <a:pt x="24" y="13"/>
                  <a:pt x="21" y="16"/>
                  <a:pt x="18" y="19"/>
                </a:cubicBezTo>
                <a:cubicBezTo>
                  <a:pt x="16" y="22"/>
                  <a:pt x="14" y="25"/>
                  <a:pt x="12" y="29"/>
                </a:cubicBezTo>
                <a:cubicBezTo>
                  <a:pt x="11" y="33"/>
                  <a:pt x="10" y="37"/>
                  <a:pt x="10" y="41"/>
                </a:cubicBezTo>
                <a:cubicBezTo>
                  <a:pt x="10" y="45"/>
                  <a:pt x="11" y="49"/>
                  <a:pt x="12" y="53"/>
                </a:cubicBezTo>
                <a:cubicBezTo>
                  <a:pt x="14" y="57"/>
                  <a:pt x="16" y="60"/>
                  <a:pt x="18" y="63"/>
                </a:cubicBezTo>
                <a:cubicBezTo>
                  <a:pt x="21" y="66"/>
                  <a:pt x="24" y="68"/>
                  <a:pt x="27" y="70"/>
                </a:cubicBezTo>
                <a:cubicBezTo>
                  <a:pt x="31" y="72"/>
                  <a:pt x="35" y="72"/>
                  <a:pt x="39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Freeform 428"/>
          <p:cNvSpPr/>
          <p:nvPr/>
        </p:nvSpPr>
        <p:spPr bwMode="auto">
          <a:xfrm>
            <a:off x="6226466" y="2314001"/>
            <a:ext cx="42257" cy="48659"/>
          </a:xfrm>
          <a:custGeom>
            <a:avLst/>
            <a:gdLst>
              <a:gd name="T0" fmla="*/ 25 w 71"/>
              <a:gd name="T1" fmla="*/ 81 h 81"/>
              <a:gd name="T2" fmla="*/ 6 w 71"/>
              <a:gd name="T3" fmla="*/ 72 h 81"/>
              <a:gd name="T4" fmla="*/ 0 w 71"/>
              <a:gd name="T5" fmla="*/ 46 h 81"/>
              <a:gd name="T6" fmla="*/ 0 w 71"/>
              <a:gd name="T7" fmla="*/ 0 h 81"/>
              <a:gd name="T8" fmla="*/ 10 w 71"/>
              <a:gd name="T9" fmla="*/ 0 h 81"/>
              <a:gd name="T10" fmla="*/ 10 w 71"/>
              <a:gd name="T11" fmla="*/ 45 h 81"/>
              <a:gd name="T12" fmla="*/ 29 w 71"/>
              <a:gd name="T13" fmla="*/ 71 h 81"/>
              <a:gd name="T14" fmla="*/ 38 w 71"/>
              <a:gd name="T15" fmla="*/ 70 h 81"/>
              <a:gd name="T16" fmla="*/ 46 w 71"/>
              <a:gd name="T17" fmla="*/ 65 h 81"/>
              <a:gd name="T18" fmla="*/ 52 w 71"/>
              <a:gd name="T19" fmla="*/ 59 h 81"/>
              <a:gd name="T20" fmla="*/ 57 w 71"/>
              <a:gd name="T21" fmla="*/ 50 h 81"/>
              <a:gd name="T22" fmla="*/ 57 w 71"/>
              <a:gd name="T23" fmla="*/ 0 h 81"/>
              <a:gd name="T24" fmla="*/ 68 w 71"/>
              <a:gd name="T25" fmla="*/ 0 h 81"/>
              <a:gd name="T26" fmla="*/ 68 w 71"/>
              <a:gd name="T27" fmla="*/ 66 h 81"/>
              <a:gd name="T28" fmla="*/ 71 w 71"/>
              <a:gd name="T29" fmla="*/ 70 h 81"/>
              <a:gd name="T30" fmla="*/ 71 w 71"/>
              <a:gd name="T31" fmla="*/ 79 h 81"/>
              <a:gd name="T32" fmla="*/ 68 w 71"/>
              <a:gd name="T33" fmla="*/ 79 h 81"/>
              <a:gd name="T34" fmla="*/ 67 w 71"/>
              <a:gd name="T35" fmla="*/ 79 h 81"/>
              <a:gd name="T36" fmla="*/ 61 w 71"/>
              <a:gd name="T37" fmla="*/ 77 h 81"/>
              <a:gd name="T38" fmla="*/ 58 w 71"/>
              <a:gd name="T39" fmla="*/ 70 h 81"/>
              <a:gd name="T40" fmla="*/ 58 w 71"/>
              <a:gd name="T41" fmla="*/ 61 h 81"/>
              <a:gd name="T42" fmla="*/ 44 w 71"/>
              <a:gd name="T43" fmla="*/ 75 h 81"/>
              <a:gd name="T44" fmla="*/ 25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5" y="81"/>
                </a:moveTo>
                <a:cubicBezTo>
                  <a:pt x="17" y="81"/>
                  <a:pt x="10" y="78"/>
                  <a:pt x="6" y="72"/>
                </a:cubicBezTo>
                <a:cubicBezTo>
                  <a:pt x="2" y="66"/>
                  <a:pt x="0" y="58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62"/>
                  <a:pt x="16" y="71"/>
                  <a:pt x="29" y="71"/>
                </a:cubicBezTo>
                <a:cubicBezTo>
                  <a:pt x="32" y="71"/>
                  <a:pt x="35" y="71"/>
                  <a:pt x="38" y="70"/>
                </a:cubicBezTo>
                <a:cubicBezTo>
                  <a:pt x="41" y="69"/>
                  <a:pt x="43" y="67"/>
                  <a:pt x="46" y="65"/>
                </a:cubicBezTo>
                <a:cubicBezTo>
                  <a:pt x="48" y="64"/>
                  <a:pt x="50" y="61"/>
                  <a:pt x="52" y="59"/>
                </a:cubicBezTo>
                <a:cubicBezTo>
                  <a:pt x="54" y="56"/>
                  <a:pt x="56" y="53"/>
                  <a:pt x="57" y="50"/>
                </a:cubicBezTo>
                <a:cubicBezTo>
                  <a:pt x="57" y="0"/>
                  <a:pt x="57" y="0"/>
                  <a:pt x="5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8"/>
                  <a:pt x="69" y="70"/>
                  <a:pt x="71" y="70"/>
                </a:cubicBezTo>
                <a:cubicBezTo>
                  <a:pt x="71" y="79"/>
                  <a:pt x="71" y="79"/>
                  <a:pt x="71" y="79"/>
                </a:cubicBezTo>
                <a:cubicBezTo>
                  <a:pt x="70" y="79"/>
                  <a:pt x="69" y="79"/>
                  <a:pt x="68" y="79"/>
                </a:cubicBezTo>
                <a:cubicBezTo>
                  <a:pt x="67" y="79"/>
                  <a:pt x="67" y="79"/>
                  <a:pt x="67" y="79"/>
                </a:cubicBezTo>
                <a:cubicBezTo>
                  <a:pt x="64" y="79"/>
                  <a:pt x="62" y="78"/>
                  <a:pt x="61" y="77"/>
                </a:cubicBezTo>
                <a:cubicBezTo>
                  <a:pt x="59" y="75"/>
                  <a:pt x="58" y="73"/>
                  <a:pt x="58" y="70"/>
                </a:cubicBezTo>
                <a:cubicBezTo>
                  <a:pt x="58" y="61"/>
                  <a:pt x="58" y="61"/>
                  <a:pt x="58" y="61"/>
                </a:cubicBezTo>
                <a:cubicBezTo>
                  <a:pt x="55" y="67"/>
                  <a:pt x="50" y="72"/>
                  <a:pt x="44" y="75"/>
                </a:cubicBezTo>
                <a:cubicBezTo>
                  <a:pt x="38" y="79"/>
                  <a:pt x="32" y="81"/>
                  <a:pt x="25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Freeform 429"/>
          <p:cNvSpPr>
            <a:spLocks noEditPoints="1"/>
          </p:cNvSpPr>
          <p:nvPr/>
        </p:nvSpPr>
        <p:spPr bwMode="auto">
          <a:xfrm>
            <a:off x="6277686" y="2312721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2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2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6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1 w 79"/>
              <a:gd name="T35" fmla="*/ 65 h 82"/>
              <a:gd name="T36" fmla="*/ 30 w 79"/>
              <a:gd name="T37" fmla="*/ 71 h 82"/>
              <a:gd name="T38" fmla="*/ 41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5 w 79"/>
              <a:gd name="T47" fmla="*/ 59 h 82"/>
              <a:gd name="T48" fmla="*/ 74 w 79"/>
              <a:gd name="T49" fmla="*/ 62 h 82"/>
              <a:gd name="T50" fmla="*/ 69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0"/>
                  <a:pt x="24" y="78"/>
                </a:cubicBezTo>
                <a:cubicBezTo>
                  <a:pt x="19" y="76"/>
                  <a:pt x="15" y="73"/>
                  <a:pt x="12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29"/>
                  <a:pt x="3" y="25"/>
                </a:cubicBezTo>
                <a:cubicBezTo>
                  <a:pt x="5" y="20"/>
                  <a:pt x="8" y="15"/>
                  <a:pt x="12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6" y="0"/>
                  <a:pt x="51" y="1"/>
                  <a:pt x="56" y="3"/>
                </a:cubicBezTo>
                <a:cubicBezTo>
                  <a:pt x="61" y="5"/>
                  <a:pt x="65" y="8"/>
                  <a:pt x="68" y="12"/>
                </a:cubicBezTo>
                <a:cubicBezTo>
                  <a:pt x="72" y="15"/>
                  <a:pt x="74" y="20"/>
                  <a:pt x="76" y="25"/>
                </a:cubicBezTo>
                <a:cubicBezTo>
                  <a:pt x="78" y="29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2" y="48"/>
                  <a:pt x="13" y="52"/>
                  <a:pt x="14" y="56"/>
                </a:cubicBezTo>
                <a:cubicBezTo>
                  <a:pt x="16" y="60"/>
                  <a:pt x="18" y="63"/>
                  <a:pt x="21" y="65"/>
                </a:cubicBezTo>
                <a:cubicBezTo>
                  <a:pt x="23" y="68"/>
                  <a:pt x="26" y="70"/>
                  <a:pt x="30" y="71"/>
                </a:cubicBezTo>
                <a:cubicBezTo>
                  <a:pt x="33" y="73"/>
                  <a:pt x="37" y="74"/>
                  <a:pt x="41" y="74"/>
                </a:cubicBezTo>
                <a:cubicBezTo>
                  <a:pt x="43" y="74"/>
                  <a:pt x="46" y="73"/>
                  <a:pt x="48" y="73"/>
                </a:cubicBezTo>
                <a:cubicBezTo>
                  <a:pt x="51" y="72"/>
                  <a:pt x="53" y="71"/>
                  <a:pt x="55" y="70"/>
                </a:cubicBezTo>
                <a:cubicBezTo>
                  <a:pt x="57" y="68"/>
                  <a:pt x="59" y="67"/>
                  <a:pt x="61" y="65"/>
                </a:cubicBezTo>
                <a:cubicBezTo>
                  <a:pt x="63" y="63"/>
                  <a:pt x="64" y="61"/>
                  <a:pt x="65" y="59"/>
                </a:cubicBezTo>
                <a:cubicBezTo>
                  <a:pt x="74" y="62"/>
                  <a:pt x="74" y="62"/>
                  <a:pt x="74" y="62"/>
                </a:cubicBezTo>
                <a:cubicBezTo>
                  <a:pt x="73" y="65"/>
                  <a:pt x="71" y="67"/>
                  <a:pt x="69" y="70"/>
                </a:cubicBezTo>
                <a:cubicBezTo>
                  <a:pt x="66" y="72"/>
                  <a:pt x="64" y="74"/>
                  <a:pt x="61" y="76"/>
                </a:cubicBezTo>
                <a:cubicBezTo>
                  <a:pt x="58" y="78"/>
                  <a:pt x="55" y="79"/>
                  <a:pt x="51" y="80"/>
                </a:cubicBezTo>
                <a:cubicBezTo>
                  <a:pt x="48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5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8" y="8"/>
                  <a:pt x="44" y="8"/>
                  <a:pt x="40" y="8"/>
                </a:cubicBezTo>
                <a:cubicBezTo>
                  <a:pt x="36" y="8"/>
                  <a:pt x="33" y="8"/>
                  <a:pt x="29" y="10"/>
                </a:cubicBezTo>
                <a:cubicBezTo>
                  <a:pt x="26" y="11"/>
                  <a:pt x="23" y="13"/>
                  <a:pt x="20" y="16"/>
                </a:cubicBezTo>
                <a:cubicBezTo>
                  <a:pt x="18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Freeform 430"/>
          <p:cNvSpPr>
            <a:spLocks noEditPoints="1"/>
          </p:cNvSpPr>
          <p:nvPr/>
        </p:nvSpPr>
        <p:spPr bwMode="auto">
          <a:xfrm>
            <a:off x="6355795" y="2312721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6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1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5 w 79"/>
              <a:gd name="T47" fmla="*/ 59 h 82"/>
              <a:gd name="T48" fmla="*/ 74 w 79"/>
              <a:gd name="T49" fmla="*/ 62 h 82"/>
              <a:gd name="T50" fmla="*/ 68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0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29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5" y="0"/>
                  <a:pt x="51" y="1"/>
                  <a:pt x="56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5"/>
                  <a:pt x="74" y="20"/>
                  <a:pt x="76" y="25"/>
                </a:cubicBezTo>
                <a:cubicBezTo>
                  <a:pt x="78" y="29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8"/>
                  <a:pt x="12" y="52"/>
                  <a:pt x="14" y="56"/>
                </a:cubicBezTo>
                <a:cubicBezTo>
                  <a:pt x="16" y="60"/>
                  <a:pt x="18" y="63"/>
                  <a:pt x="20" y="65"/>
                </a:cubicBezTo>
                <a:cubicBezTo>
                  <a:pt x="23" y="68"/>
                  <a:pt x="26" y="70"/>
                  <a:pt x="29" y="71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3" y="71"/>
                  <a:pt x="55" y="70"/>
                </a:cubicBezTo>
                <a:cubicBezTo>
                  <a:pt x="57" y="68"/>
                  <a:pt x="59" y="67"/>
                  <a:pt x="61" y="65"/>
                </a:cubicBezTo>
                <a:cubicBezTo>
                  <a:pt x="62" y="63"/>
                  <a:pt x="64" y="61"/>
                  <a:pt x="65" y="59"/>
                </a:cubicBezTo>
                <a:cubicBezTo>
                  <a:pt x="74" y="62"/>
                  <a:pt x="74" y="62"/>
                  <a:pt x="74" y="62"/>
                </a:cubicBezTo>
                <a:cubicBezTo>
                  <a:pt x="72" y="65"/>
                  <a:pt x="71" y="67"/>
                  <a:pt x="68" y="70"/>
                </a:cubicBezTo>
                <a:cubicBezTo>
                  <a:pt x="66" y="72"/>
                  <a:pt x="64" y="74"/>
                  <a:pt x="61" y="76"/>
                </a:cubicBezTo>
                <a:cubicBezTo>
                  <a:pt x="58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Freeform 431"/>
          <p:cNvSpPr>
            <a:spLocks noEditPoints="1"/>
          </p:cNvSpPr>
          <p:nvPr/>
        </p:nvSpPr>
        <p:spPr bwMode="auto">
          <a:xfrm>
            <a:off x="6409576" y="2312721"/>
            <a:ext cx="46098" cy="69147"/>
          </a:xfrm>
          <a:custGeom>
            <a:avLst/>
            <a:gdLst>
              <a:gd name="T0" fmla="*/ 37 w 77"/>
              <a:gd name="T1" fmla="*/ 81 h 114"/>
              <a:gd name="T2" fmla="*/ 23 w 77"/>
              <a:gd name="T3" fmla="*/ 78 h 114"/>
              <a:gd name="T4" fmla="*/ 11 w 77"/>
              <a:gd name="T5" fmla="*/ 69 h 114"/>
              <a:gd name="T6" fmla="*/ 3 w 77"/>
              <a:gd name="T7" fmla="*/ 56 h 114"/>
              <a:gd name="T8" fmla="*/ 0 w 77"/>
              <a:gd name="T9" fmla="*/ 41 h 114"/>
              <a:gd name="T10" fmla="*/ 3 w 77"/>
              <a:gd name="T11" fmla="*/ 25 h 114"/>
              <a:gd name="T12" fmla="*/ 11 w 77"/>
              <a:gd name="T13" fmla="*/ 12 h 114"/>
              <a:gd name="T14" fmla="*/ 22 w 77"/>
              <a:gd name="T15" fmla="*/ 3 h 114"/>
              <a:gd name="T16" fmla="*/ 37 w 77"/>
              <a:gd name="T17" fmla="*/ 0 h 114"/>
              <a:gd name="T18" fmla="*/ 55 w 77"/>
              <a:gd name="T19" fmla="*/ 5 h 114"/>
              <a:gd name="T20" fmla="*/ 68 w 77"/>
              <a:gd name="T21" fmla="*/ 17 h 114"/>
              <a:gd name="T22" fmla="*/ 68 w 77"/>
              <a:gd name="T23" fmla="*/ 1 h 114"/>
              <a:gd name="T24" fmla="*/ 77 w 77"/>
              <a:gd name="T25" fmla="*/ 1 h 114"/>
              <a:gd name="T26" fmla="*/ 77 w 77"/>
              <a:gd name="T27" fmla="*/ 80 h 114"/>
              <a:gd name="T28" fmla="*/ 74 w 77"/>
              <a:gd name="T29" fmla="*/ 95 h 114"/>
              <a:gd name="T30" fmla="*/ 65 w 77"/>
              <a:gd name="T31" fmla="*/ 105 h 114"/>
              <a:gd name="T32" fmla="*/ 53 w 77"/>
              <a:gd name="T33" fmla="*/ 112 h 114"/>
              <a:gd name="T34" fmla="*/ 38 w 77"/>
              <a:gd name="T35" fmla="*/ 114 h 114"/>
              <a:gd name="T36" fmla="*/ 16 w 77"/>
              <a:gd name="T37" fmla="*/ 109 h 114"/>
              <a:gd name="T38" fmla="*/ 3 w 77"/>
              <a:gd name="T39" fmla="*/ 96 h 114"/>
              <a:gd name="T40" fmla="*/ 9 w 77"/>
              <a:gd name="T41" fmla="*/ 91 h 114"/>
              <a:gd name="T42" fmla="*/ 21 w 77"/>
              <a:gd name="T43" fmla="*/ 102 h 114"/>
              <a:gd name="T44" fmla="*/ 38 w 77"/>
              <a:gd name="T45" fmla="*/ 106 h 114"/>
              <a:gd name="T46" fmla="*/ 49 w 77"/>
              <a:gd name="T47" fmla="*/ 104 h 114"/>
              <a:gd name="T48" fmla="*/ 58 w 77"/>
              <a:gd name="T49" fmla="*/ 99 h 114"/>
              <a:gd name="T50" fmla="*/ 64 w 77"/>
              <a:gd name="T51" fmla="*/ 91 h 114"/>
              <a:gd name="T52" fmla="*/ 66 w 77"/>
              <a:gd name="T53" fmla="*/ 80 h 114"/>
              <a:gd name="T54" fmla="*/ 66 w 77"/>
              <a:gd name="T55" fmla="*/ 65 h 114"/>
              <a:gd name="T56" fmla="*/ 54 w 77"/>
              <a:gd name="T57" fmla="*/ 77 h 114"/>
              <a:gd name="T58" fmla="*/ 37 w 77"/>
              <a:gd name="T59" fmla="*/ 81 h 114"/>
              <a:gd name="T60" fmla="*/ 40 w 77"/>
              <a:gd name="T61" fmla="*/ 72 h 114"/>
              <a:gd name="T62" fmla="*/ 49 w 77"/>
              <a:gd name="T63" fmla="*/ 71 h 114"/>
              <a:gd name="T64" fmla="*/ 57 w 77"/>
              <a:gd name="T65" fmla="*/ 66 h 114"/>
              <a:gd name="T66" fmla="*/ 63 w 77"/>
              <a:gd name="T67" fmla="*/ 60 h 114"/>
              <a:gd name="T68" fmla="*/ 66 w 77"/>
              <a:gd name="T69" fmla="*/ 53 h 114"/>
              <a:gd name="T70" fmla="*/ 66 w 77"/>
              <a:gd name="T71" fmla="*/ 28 h 114"/>
              <a:gd name="T72" fmla="*/ 62 w 77"/>
              <a:gd name="T73" fmla="*/ 21 h 114"/>
              <a:gd name="T74" fmla="*/ 55 w 77"/>
              <a:gd name="T75" fmla="*/ 14 h 114"/>
              <a:gd name="T76" fmla="*/ 48 w 77"/>
              <a:gd name="T77" fmla="*/ 10 h 114"/>
              <a:gd name="T78" fmla="*/ 39 w 77"/>
              <a:gd name="T79" fmla="*/ 9 h 114"/>
              <a:gd name="T80" fmla="*/ 27 w 77"/>
              <a:gd name="T81" fmla="*/ 11 h 114"/>
              <a:gd name="T82" fmla="*/ 18 w 77"/>
              <a:gd name="T83" fmla="*/ 19 h 114"/>
              <a:gd name="T84" fmla="*/ 13 w 77"/>
              <a:gd name="T85" fmla="*/ 29 h 114"/>
              <a:gd name="T86" fmla="*/ 11 w 77"/>
              <a:gd name="T87" fmla="*/ 41 h 114"/>
              <a:gd name="T88" fmla="*/ 13 w 77"/>
              <a:gd name="T89" fmla="*/ 53 h 114"/>
              <a:gd name="T90" fmla="*/ 20 w 77"/>
              <a:gd name="T91" fmla="*/ 63 h 114"/>
              <a:gd name="T92" fmla="*/ 29 w 77"/>
              <a:gd name="T93" fmla="*/ 70 h 114"/>
              <a:gd name="T94" fmla="*/ 40 w 77"/>
              <a:gd name="T95" fmla="*/ 7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114">
                <a:moveTo>
                  <a:pt x="37" y="81"/>
                </a:moveTo>
                <a:cubicBezTo>
                  <a:pt x="32" y="81"/>
                  <a:pt x="27" y="80"/>
                  <a:pt x="23" y="78"/>
                </a:cubicBezTo>
                <a:cubicBezTo>
                  <a:pt x="18" y="75"/>
                  <a:pt x="14" y="72"/>
                  <a:pt x="11" y="69"/>
                </a:cubicBezTo>
                <a:cubicBezTo>
                  <a:pt x="8" y="65"/>
                  <a:pt x="5" y="61"/>
                  <a:pt x="3" y="56"/>
                </a:cubicBezTo>
                <a:cubicBezTo>
                  <a:pt x="1" y="51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2" y="3"/>
                </a:cubicBezTo>
                <a:cubicBezTo>
                  <a:pt x="27" y="1"/>
                  <a:pt x="32" y="0"/>
                  <a:pt x="37" y="0"/>
                </a:cubicBezTo>
                <a:cubicBezTo>
                  <a:pt x="44" y="0"/>
                  <a:pt x="50" y="1"/>
                  <a:pt x="55" y="5"/>
                </a:cubicBezTo>
                <a:cubicBezTo>
                  <a:pt x="60" y="8"/>
                  <a:pt x="64" y="12"/>
                  <a:pt x="68" y="17"/>
                </a:cubicBezTo>
                <a:cubicBezTo>
                  <a:pt x="68" y="1"/>
                  <a:pt x="68" y="1"/>
                  <a:pt x="68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86"/>
                  <a:pt x="76" y="91"/>
                  <a:pt x="74" y="95"/>
                </a:cubicBezTo>
                <a:cubicBezTo>
                  <a:pt x="72" y="99"/>
                  <a:pt x="69" y="103"/>
                  <a:pt x="65" y="105"/>
                </a:cubicBezTo>
                <a:cubicBezTo>
                  <a:pt x="62" y="108"/>
                  <a:pt x="58" y="110"/>
                  <a:pt x="53" y="112"/>
                </a:cubicBezTo>
                <a:cubicBezTo>
                  <a:pt x="48" y="113"/>
                  <a:pt x="43" y="114"/>
                  <a:pt x="38" y="114"/>
                </a:cubicBezTo>
                <a:cubicBezTo>
                  <a:pt x="29" y="114"/>
                  <a:pt x="22" y="112"/>
                  <a:pt x="16" y="109"/>
                </a:cubicBezTo>
                <a:cubicBezTo>
                  <a:pt x="11" y="106"/>
                  <a:pt x="6" y="101"/>
                  <a:pt x="3" y="96"/>
                </a:cubicBezTo>
                <a:cubicBezTo>
                  <a:pt x="9" y="91"/>
                  <a:pt x="9" y="91"/>
                  <a:pt x="9" y="91"/>
                </a:cubicBezTo>
                <a:cubicBezTo>
                  <a:pt x="12" y="96"/>
                  <a:pt x="16" y="100"/>
                  <a:pt x="21" y="102"/>
                </a:cubicBezTo>
                <a:cubicBezTo>
                  <a:pt x="27" y="104"/>
                  <a:pt x="32" y="106"/>
                  <a:pt x="38" y="106"/>
                </a:cubicBezTo>
                <a:cubicBezTo>
                  <a:pt x="42" y="106"/>
                  <a:pt x="46" y="105"/>
                  <a:pt x="49" y="104"/>
                </a:cubicBezTo>
                <a:cubicBezTo>
                  <a:pt x="52" y="103"/>
                  <a:pt x="55" y="101"/>
                  <a:pt x="58" y="99"/>
                </a:cubicBezTo>
                <a:cubicBezTo>
                  <a:pt x="61" y="97"/>
                  <a:pt x="63" y="95"/>
                  <a:pt x="64" y="91"/>
                </a:cubicBezTo>
                <a:cubicBezTo>
                  <a:pt x="66" y="88"/>
                  <a:pt x="66" y="85"/>
                  <a:pt x="66" y="80"/>
                </a:cubicBezTo>
                <a:cubicBezTo>
                  <a:pt x="66" y="65"/>
                  <a:pt x="66" y="65"/>
                  <a:pt x="66" y="65"/>
                </a:cubicBezTo>
                <a:cubicBezTo>
                  <a:pt x="63" y="70"/>
                  <a:pt x="59" y="74"/>
                  <a:pt x="54" y="77"/>
                </a:cubicBezTo>
                <a:cubicBezTo>
                  <a:pt x="49" y="80"/>
                  <a:pt x="43" y="81"/>
                  <a:pt x="37" y="81"/>
                </a:cubicBezTo>
                <a:close/>
                <a:moveTo>
                  <a:pt x="40" y="72"/>
                </a:moveTo>
                <a:cubicBezTo>
                  <a:pt x="43" y="72"/>
                  <a:pt x="46" y="72"/>
                  <a:pt x="49" y="71"/>
                </a:cubicBezTo>
                <a:cubicBezTo>
                  <a:pt x="52" y="70"/>
                  <a:pt x="55" y="68"/>
                  <a:pt x="57" y="66"/>
                </a:cubicBezTo>
                <a:cubicBezTo>
                  <a:pt x="60" y="64"/>
                  <a:pt x="62" y="62"/>
                  <a:pt x="63" y="60"/>
                </a:cubicBezTo>
                <a:cubicBezTo>
                  <a:pt x="65" y="58"/>
                  <a:pt x="66" y="55"/>
                  <a:pt x="66" y="53"/>
                </a:cubicBezTo>
                <a:cubicBezTo>
                  <a:pt x="66" y="28"/>
                  <a:pt x="66" y="28"/>
                  <a:pt x="66" y="28"/>
                </a:cubicBezTo>
                <a:cubicBezTo>
                  <a:pt x="65" y="26"/>
                  <a:pt x="64" y="23"/>
                  <a:pt x="62" y="21"/>
                </a:cubicBezTo>
                <a:cubicBezTo>
                  <a:pt x="60" y="18"/>
                  <a:pt x="58" y="16"/>
                  <a:pt x="55" y="14"/>
                </a:cubicBezTo>
                <a:cubicBezTo>
                  <a:pt x="53" y="13"/>
                  <a:pt x="50" y="11"/>
                  <a:pt x="48" y="10"/>
                </a:cubicBezTo>
                <a:cubicBezTo>
                  <a:pt x="45" y="9"/>
                  <a:pt x="42" y="9"/>
                  <a:pt x="39" y="9"/>
                </a:cubicBezTo>
                <a:cubicBezTo>
                  <a:pt x="35" y="9"/>
                  <a:pt x="31" y="10"/>
                  <a:pt x="27" y="11"/>
                </a:cubicBezTo>
                <a:cubicBezTo>
                  <a:pt x="24" y="13"/>
                  <a:pt x="21" y="16"/>
                  <a:pt x="18" y="19"/>
                </a:cubicBezTo>
                <a:cubicBezTo>
                  <a:pt x="16" y="22"/>
                  <a:pt x="14" y="25"/>
                  <a:pt x="13" y="29"/>
                </a:cubicBezTo>
                <a:cubicBezTo>
                  <a:pt x="12" y="33"/>
                  <a:pt x="11" y="37"/>
                  <a:pt x="11" y="41"/>
                </a:cubicBezTo>
                <a:cubicBezTo>
                  <a:pt x="11" y="45"/>
                  <a:pt x="12" y="49"/>
                  <a:pt x="13" y="53"/>
                </a:cubicBezTo>
                <a:cubicBezTo>
                  <a:pt x="15" y="57"/>
                  <a:pt x="17" y="60"/>
                  <a:pt x="20" y="63"/>
                </a:cubicBezTo>
                <a:cubicBezTo>
                  <a:pt x="22" y="66"/>
                  <a:pt x="25" y="68"/>
                  <a:pt x="29" y="70"/>
                </a:cubicBezTo>
                <a:cubicBezTo>
                  <a:pt x="32" y="72"/>
                  <a:pt x="36" y="72"/>
                  <a:pt x="40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reeform 432"/>
          <p:cNvSpPr>
            <a:spLocks noEditPoints="1"/>
          </p:cNvSpPr>
          <p:nvPr/>
        </p:nvSpPr>
        <p:spPr bwMode="auto">
          <a:xfrm>
            <a:off x="6465918" y="2312721"/>
            <a:ext cx="4865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5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1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4 w 79"/>
              <a:gd name="T47" fmla="*/ 59 h 82"/>
              <a:gd name="T48" fmla="*/ 73 w 79"/>
              <a:gd name="T49" fmla="*/ 62 h 82"/>
              <a:gd name="T50" fmla="*/ 68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0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29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5" y="0"/>
                  <a:pt x="51" y="1"/>
                  <a:pt x="55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5"/>
                  <a:pt x="74" y="20"/>
                  <a:pt x="76" y="25"/>
                </a:cubicBezTo>
                <a:cubicBezTo>
                  <a:pt x="78" y="29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8"/>
                  <a:pt x="12" y="52"/>
                  <a:pt x="14" y="56"/>
                </a:cubicBezTo>
                <a:cubicBezTo>
                  <a:pt x="16" y="60"/>
                  <a:pt x="18" y="63"/>
                  <a:pt x="20" y="65"/>
                </a:cubicBezTo>
                <a:cubicBezTo>
                  <a:pt x="23" y="68"/>
                  <a:pt x="26" y="70"/>
                  <a:pt x="29" y="71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3" y="71"/>
                  <a:pt x="55" y="70"/>
                </a:cubicBezTo>
                <a:cubicBezTo>
                  <a:pt x="57" y="68"/>
                  <a:pt x="59" y="67"/>
                  <a:pt x="61" y="65"/>
                </a:cubicBezTo>
                <a:cubicBezTo>
                  <a:pt x="62" y="63"/>
                  <a:pt x="64" y="61"/>
                  <a:pt x="64" y="59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7"/>
                  <a:pt x="68" y="70"/>
                </a:cubicBezTo>
                <a:cubicBezTo>
                  <a:pt x="66" y="72"/>
                  <a:pt x="63" y="74"/>
                  <a:pt x="61" y="76"/>
                </a:cubicBezTo>
                <a:cubicBezTo>
                  <a:pt x="58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Freeform 433"/>
          <p:cNvSpPr/>
          <p:nvPr/>
        </p:nvSpPr>
        <p:spPr bwMode="auto">
          <a:xfrm>
            <a:off x="6519698" y="2312721"/>
            <a:ext cx="39696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8 h 82"/>
              <a:gd name="T4" fmla="*/ 0 w 64"/>
              <a:gd name="T5" fmla="*/ 70 h 82"/>
              <a:gd name="T6" fmla="*/ 4 w 64"/>
              <a:gd name="T7" fmla="*/ 63 h 82"/>
              <a:gd name="T8" fmla="*/ 18 w 64"/>
              <a:gd name="T9" fmla="*/ 71 h 82"/>
              <a:gd name="T10" fmla="*/ 33 w 64"/>
              <a:gd name="T11" fmla="*/ 74 h 82"/>
              <a:gd name="T12" fmla="*/ 48 w 64"/>
              <a:gd name="T13" fmla="*/ 70 h 82"/>
              <a:gd name="T14" fmla="*/ 54 w 64"/>
              <a:gd name="T15" fmla="*/ 59 h 82"/>
              <a:gd name="T16" fmla="*/ 52 w 64"/>
              <a:gd name="T17" fmla="*/ 53 h 82"/>
              <a:gd name="T18" fmla="*/ 48 w 64"/>
              <a:gd name="T19" fmla="*/ 49 h 82"/>
              <a:gd name="T20" fmla="*/ 40 w 64"/>
              <a:gd name="T21" fmla="*/ 46 h 82"/>
              <a:gd name="T22" fmla="*/ 30 w 64"/>
              <a:gd name="T23" fmla="*/ 44 h 82"/>
              <a:gd name="T24" fmla="*/ 18 w 64"/>
              <a:gd name="T25" fmla="*/ 40 h 82"/>
              <a:gd name="T26" fmla="*/ 10 w 64"/>
              <a:gd name="T27" fmla="*/ 37 h 82"/>
              <a:gd name="T28" fmla="*/ 5 w 64"/>
              <a:gd name="T29" fmla="*/ 31 h 82"/>
              <a:gd name="T30" fmla="*/ 3 w 64"/>
              <a:gd name="T31" fmla="*/ 24 h 82"/>
              <a:gd name="T32" fmla="*/ 6 w 64"/>
              <a:gd name="T33" fmla="*/ 13 h 82"/>
              <a:gd name="T34" fmla="*/ 12 w 64"/>
              <a:gd name="T35" fmla="*/ 6 h 82"/>
              <a:gd name="T36" fmla="*/ 21 w 64"/>
              <a:gd name="T37" fmla="*/ 1 h 82"/>
              <a:gd name="T38" fmla="*/ 33 w 64"/>
              <a:gd name="T39" fmla="*/ 0 h 82"/>
              <a:gd name="T40" fmla="*/ 49 w 64"/>
              <a:gd name="T41" fmla="*/ 3 h 82"/>
              <a:gd name="T42" fmla="*/ 61 w 64"/>
              <a:gd name="T43" fmla="*/ 10 h 82"/>
              <a:gd name="T44" fmla="*/ 56 w 64"/>
              <a:gd name="T45" fmla="*/ 16 h 82"/>
              <a:gd name="T46" fmla="*/ 46 w 64"/>
              <a:gd name="T47" fmla="*/ 10 h 82"/>
              <a:gd name="T48" fmla="*/ 33 w 64"/>
              <a:gd name="T49" fmla="*/ 7 h 82"/>
              <a:gd name="T50" fmla="*/ 25 w 64"/>
              <a:gd name="T51" fmla="*/ 8 h 82"/>
              <a:gd name="T52" fmla="*/ 19 w 64"/>
              <a:gd name="T53" fmla="*/ 11 h 82"/>
              <a:gd name="T54" fmla="*/ 15 w 64"/>
              <a:gd name="T55" fmla="*/ 15 h 82"/>
              <a:gd name="T56" fmla="*/ 13 w 64"/>
              <a:gd name="T57" fmla="*/ 22 h 82"/>
              <a:gd name="T58" fmla="*/ 14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6 w 64"/>
              <a:gd name="T67" fmla="*/ 39 h 82"/>
              <a:gd name="T68" fmla="*/ 56 w 64"/>
              <a:gd name="T69" fmla="*/ 43 h 82"/>
              <a:gd name="T70" fmla="*/ 62 w 64"/>
              <a:gd name="T71" fmla="*/ 49 h 82"/>
              <a:gd name="T72" fmla="*/ 64 w 64"/>
              <a:gd name="T73" fmla="*/ 58 h 82"/>
              <a:gd name="T74" fmla="*/ 55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0"/>
                  <a:pt x="15" y="78"/>
                </a:cubicBezTo>
                <a:cubicBezTo>
                  <a:pt x="9" y="76"/>
                  <a:pt x="4" y="74"/>
                  <a:pt x="0" y="70"/>
                </a:cubicBezTo>
                <a:cubicBezTo>
                  <a:pt x="4" y="63"/>
                  <a:pt x="4" y="63"/>
                  <a:pt x="4" y="63"/>
                </a:cubicBezTo>
                <a:cubicBezTo>
                  <a:pt x="9" y="66"/>
                  <a:pt x="13" y="69"/>
                  <a:pt x="18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39" y="74"/>
                  <a:pt x="44" y="72"/>
                  <a:pt x="48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3" y="55"/>
                  <a:pt x="52" y="53"/>
                </a:cubicBezTo>
                <a:cubicBezTo>
                  <a:pt x="51" y="52"/>
                  <a:pt x="50" y="50"/>
                  <a:pt x="48" y="49"/>
                </a:cubicBezTo>
                <a:cubicBezTo>
                  <a:pt x="46" y="48"/>
                  <a:pt x="43" y="47"/>
                  <a:pt x="40" y="46"/>
                </a:cubicBezTo>
                <a:cubicBezTo>
                  <a:pt x="37" y="46"/>
                  <a:pt x="34" y="45"/>
                  <a:pt x="30" y="44"/>
                </a:cubicBezTo>
                <a:cubicBezTo>
                  <a:pt x="25" y="43"/>
                  <a:pt x="21" y="41"/>
                  <a:pt x="18" y="40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6" y="33"/>
                  <a:pt x="5" y="31"/>
                </a:cubicBezTo>
                <a:cubicBezTo>
                  <a:pt x="4" y="29"/>
                  <a:pt x="3" y="27"/>
                  <a:pt x="3" y="24"/>
                </a:cubicBezTo>
                <a:cubicBezTo>
                  <a:pt x="3" y="20"/>
                  <a:pt x="4" y="16"/>
                  <a:pt x="6" y="13"/>
                </a:cubicBezTo>
                <a:cubicBezTo>
                  <a:pt x="7" y="10"/>
                  <a:pt x="9" y="8"/>
                  <a:pt x="12" y="6"/>
                </a:cubicBezTo>
                <a:cubicBezTo>
                  <a:pt x="15" y="4"/>
                  <a:pt x="18" y="2"/>
                  <a:pt x="21" y="1"/>
                </a:cubicBezTo>
                <a:cubicBezTo>
                  <a:pt x="25" y="0"/>
                  <a:pt x="29" y="0"/>
                  <a:pt x="33" y="0"/>
                </a:cubicBezTo>
                <a:cubicBezTo>
                  <a:pt x="39" y="0"/>
                  <a:pt x="45" y="1"/>
                  <a:pt x="49" y="3"/>
                </a:cubicBezTo>
                <a:cubicBezTo>
                  <a:pt x="54" y="4"/>
                  <a:pt x="58" y="7"/>
                  <a:pt x="61" y="10"/>
                </a:cubicBezTo>
                <a:cubicBezTo>
                  <a:pt x="56" y="16"/>
                  <a:pt x="56" y="16"/>
                  <a:pt x="56" y="16"/>
                </a:cubicBezTo>
                <a:cubicBezTo>
                  <a:pt x="54" y="13"/>
                  <a:pt x="50" y="11"/>
                  <a:pt x="46" y="10"/>
                </a:cubicBezTo>
                <a:cubicBezTo>
                  <a:pt x="42" y="8"/>
                  <a:pt x="37" y="7"/>
                  <a:pt x="33" y="7"/>
                </a:cubicBezTo>
                <a:cubicBezTo>
                  <a:pt x="30" y="7"/>
                  <a:pt x="27" y="8"/>
                  <a:pt x="25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7" y="12"/>
                  <a:pt x="16" y="14"/>
                  <a:pt x="15" y="15"/>
                </a:cubicBezTo>
                <a:cubicBezTo>
                  <a:pt x="14" y="17"/>
                  <a:pt x="13" y="19"/>
                  <a:pt x="13" y="22"/>
                </a:cubicBezTo>
                <a:cubicBezTo>
                  <a:pt x="13" y="24"/>
                  <a:pt x="14" y="26"/>
                  <a:pt x="14" y="27"/>
                </a:cubicBezTo>
                <a:cubicBezTo>
                  <a:pt x="15" y="28"/>
                  <a:pt x="16" y="30"/>
                  <a:pt x="18" y="31"/>
                </a:cubicBezTo>
                <a:cubicBezTo>
                  <a:pt x="19" y="32"/>
                  <a:pt x="21" y="32"/>
                  <a:pt x="24" y="33"/>
                </a:cubicBezTo>
                <a:cubicBezTo>
                  <a:pt x="26" y="34"/>
                  <a:pt x="29" y="35"/>
                  <a:pt x="33" y="36"/>
                </a:cubicBezTo>
                <a:cubicBezTo>
                  <a:pt x="38" y="37"/>
                  <a:pt x="42" y="38"/>
                  <a:pt x="46" y="39"/>
                </a:cubicBezTo>
                <a:cubicBezTo>
                  <a:pt x="50" y="40"/>
                  <a:pt x="53" y="42"/>
                  <a:pt x="56" y="43"/>
                </a:cubicBezTo>
                <a:cubicBezTo>
                  <a:pt x="58" y="45"/>
                  <a:pt x="60" y="47"/>
                  <a:pt x="62" y="49"/>
                </a:cubicBezTo>
                <a:cubicBezTo>
                  <a:pt x="63" y="52"/>
                  <a:pt x="64" y="54"/>
                  <a:pt x="64" y="58"/>
                </a:cubicBezTo>
                <a:cubicBezTo>
                  <a:pt x="64" y="65"/>
                  <a:pt x="61" y="71"/>
                  <a:pt x="55" y="75"/>
                </a:cubicBezTo>
                <a:cubicBezTo>
                  <a:pt x="50" y="79"/>
                  <a:pt x="42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434"/>
          <p:cNvSpPr/>
          <p:nvPr/>
        </p:nvSpPr>
        <p:spPr bwMode="auto">
          <a:xfrm>
            <a:off x="6564516" y="2297355"/>
            <a:ext cx="28171" cy="65306"/>
          </a:xfrm>
          <a:custGeom>
            <a:avLst/>
            <a:gdLst>
              <a:gd name="T0" fmla="*/ 46 w 46"/>
              <a:gd name="T1" fmla="*/ 102 h 107"/>
              <a:gd name="T2" fmla="*/ 43 w 46"/>
              <a:gd name="T3" fmla="*/ 103 h 107"/>
              <a:gd name="T4" fmla="*/ 39 w 46"/>
              <a:gd name="T5" fmla="*/ 105 h 107"/>
              <a:gd name="T6" fmla="*/ 34 w 46"/>
              <a:gd name="T7" fmla="*/ 106 h 107"/>
              <a:gd name="T8" fmla="*/ 28 w 46"/>
              <a:gd name="T9" fmla="*/ 107 h 107"/>
              <a:gd name="T10" fmla="*/ 21 w 46"/>
              <a:gd name="T11" fmla="*/ 106 h 107"/>
              <a:gd name="T12" fmla="*/ 16 w 46"/>
              <a:gd name="T13" fmla="*/ 103 h 107"/>
              <a:gd name="T14" fmla="*/ 12 w 46"/>
              <a:gd name="T15" fmla="*/ 98 h 107"/>
              <a:gd name="T16" fmla="*/ 11 w 46"/>
              <a:gd name="T17" fmla="*/ 92 h 107"/>
              <a:gd name="T18" fmla="*/ 11 w 46"/>
              <a:gd name="T19" fmla="*/ 35 h 107"/>
              <a:gd name="T20" fmla="*/ 0 w 46"/>
              <a:gd name="T21" fmla="*/ 35 h 107"/>
              <a:gd name="T22" fmla="*/ 0 w 46"/>
              <a:gd name="T23" fmla="*/ 27 h 107"/>
              <a:gd name="T24" fmla="*/ 11 w 46"/>
              <a:gd name="T25" fmla="*/ 27 h 107"/>
              <a:gd name="T26" fmla="*/ 11 w 46"/>
              <a:gd name="T27" fmla="*/ 0 h 107"/>
              <a:gd name="T28" fmla="*/ 21 w 46"/>
              <a:gd name="T29" fmla="*/ 0 h 107"/>
              <a:gd name="T30" fmla="*/ 21 w 46"/>
              <a:gd name="T31" fmla="*/ 27 h 107"/>
              <a:gd name="T32" fmla="*/ 39 w 46"/>
              <a:gd name="T33" fmla="*/ 27 h 107"/>
              <a:gd name="T34" fmla="*/ 39 w 46"/>
              <a:gd name="T35" fmla="*/ 35 h 107"/>
              <a:gd name="T36" fmla="*/ 21 w 46"/>
              <a:gd name="T37" fmla="*/ 35 h 107"/>
              <a:gd name="T38" fmla="*/ 21 w 46"/>
              <a:gd name="T39" fmla="*/ 89 h 107"/>
              <a:gd name="T40" fmla="*/ 24 w 46"/>
              <a:gd name="T41" fmla="*/ 95 h 107"/>
              <a:gd name="T42" fmla="*/ 31 w 46"/>
              <a:gd name="T43" fmla="*/ 97 h 107"/>
              <a:gd name="T44" fmla="*/ 39 w 46"/>
              <a:gd name="T45" fmla="*/ 96 h 107"/>
              <a:gd name="T46" fmla="*/ 43 w 46"/>
              <a:gd name="T47" fmla="*/ 94 h 107"/>
              <a:gd name="T48" fmla="*/ 46 w 46"/>
              <a:gd name="T49" fmla="*/ 10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107">
                <a:moveTo>
                  <a:pt x="46" y="102"/>
                </a:moveTo>
                <a:cubicBezTo>
                  <a:pt x="45" y="103"/>
                  <a:pt x="44" y="103"/>
                  <a:pt x="43" y="103"/>
                </a:cubicBezTo>
                <a:cubicBezTo>
                  <a:pt x="42" y="104"/>
                  <a:pt x="40" y="104"/>
                  <a:pt x="39" y="105"/>
                </a:cubicBezTo>
                <a:cubicBezTo>
                  <a:pt x="37" y="105"/>
                  <a:pt x="36" y="106"/>
                  <a:pt x="34" y="106"/>
                </a:cubicBezTo>
                <a:cubicBezTo>
                  <a:pt x="32" y="107"/>
                  <a:pt x="30" y="107"/>
                  <a:pt x="28" y="107"/>
                </a:cubicBezTo>
                <a:cubicBezTo>
                  <a:pt x="25" y="107"/>
                  <a:pt x="23" y="107"/>
                  <a:pt x="21" y="106"/>
                </a:cubicBezTo>
                <a:cubicBezTo>
                  <a:pt x="19" y="105"/>
                  <a:pt x="17" y="104"/>
                  <a:pt x="16" y="103"/>
                </a:cubicBezTo>
                <a:cubicBezTo>
                  <a:pt x="14" y="102"/>
                  <a:pt x="13" y="100"/>
                  <a:pt x="12" y="98"/>
                </a:cubicBezTo>
                <a:cubicBezTo>
                  <a:pt x="11" y="96"/>
                  <a:pt x="11" y="94"/>
                  <a:pt x="11" y="92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7"/>
                  <a:pt x="21" y="27"/>
                  <a:pt x="21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35"/>
                  <a:pt x="39" y="35"/>
                  <a:pt x="39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89"/>
                  <a:pt x="21" y="89"/>
                  <a:pt x="21" y="89"/>
                </a:cubicBezTo>
                <a:cubicBezTo>
                  <a:pt x="21" y="92"/>
                  <a:pt x="22" y="94"/>
                  <a:pt x="24" y="95"/>
                </a:cubicBezTo>
                <a:cubicBezTo>
                  <a:pt x="26" y="97"/>
                  <a:pt x="28" y="97"/>
                  <a:pt x="31" y="97"/>
                </a:cubicBezTo>
                <a:cubicBezTo>
                  <a:pt x="34" y="97"/>
                  <a:pt x="36" y="97"/>
                  <a:pt x="39" y="96"/>
                </a:cubicBezTo>
                <a:cubicBezTo>
                  <a:pt x="41" y="95"/>
                  <a:pt x="42" y="94"/>
                  <a:pt x="43" y="94"/>
                </a:cubicBezTo>
                <a:cubicBezTo>
                  <a:pt x="46" y="102"/>
                  <a:pt x="46" y="102"/>
                  <a:pt x="46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Freeform 435"/>
          <p:cNvSpPr>
            <a:spLocks noEditPoints="1"/>
          </p:cNvSpPr>
          <p:nvPr/>
        </p:nvSpPr>
        <p:spPr bwMode="auto">
          <a:xfrm>
            <a:off x="6595248" y="2312721"/>
            <a:ext cx="43537" cy="49940"/>
          </a:xfrm>
          <a:custGeom>
            <a:avLst/>
            <a:gdLst>
              <a:gd name="T0" fmla="*/ 26 w 71"/>
              <a:gd name="T1" fmla="*/ 82 h 82"/>
              <a:gd name="T2" fmla="*/ 16 w 71"/>
              <a:gd name="T3" fmla="*/ 80 h 82"/>
              <a:gd name="T4" fmla="*/ 8 w 71"/>
              <a:gd name="T5" fmla="*/ 74 h 82"/>
              <a:gd name="T6" fmla="*/ 2 w 71"/>
              <a:gd name="T7" fmla="*/ 67 h 82"/>
              <a:gd name="T8" fmla="*/ 0 w 71"/>
              <a:gd name="T9" fmla="*/ 57 h 82"/>
              <a:gd name="T10" fmla="*/ 2 w 71"/>
              <a:gd name="T11" fmla="*/ 47 h 82"/>
              <a:gd name="T12" fmla="*/ 9 w 71"/>
              <a:gd name="T13" fmla="*/ 40 h 82"/>
              <a:gd name="T14" fmla="*/ 20 w 71"/>
              <a:gd name="T15" fmla="*/ 35 h 82"/>
              <a:gd name="T16" fmla="*/ 33 w 71"/>
              <a:gd name="T17" fmla="*/ 33 h 82"/>
              <a:gd name="T18" fmla="*/ 45 w 71"/>
              <a:gd name="T19" fmla="*/ 34 h 82"/>
              <a:gd name="T20" fmla="*/ 56 w 71"/>
              <a:gd name="T21" fmla="*/ 37 h 82"/>
              <a:gd name="T22" fmla="*/ 56 w 71"/>
              <a:gd name="T23" fmla="*/ 30 h 82"/>
              <a:gd name="T24" fmla="*/ 51 w 71"/>
              <a:gd name="T25" fmla="*/ 13 h 82"/>
              <a:gd name="T26" fmla="*/ 34 w 71"/>
              <a:gd name="T27" fmla="*/ 7 h 82"/>
              <a:gd name="T28" fmla="*/ 22 w 71"/>
              <a:gd name="T29" fmla="*/ 10 h 82"/>
              <a:gd name="T30" fmla="*/ 9 w 71"/>
              <a:gd name="T31" fmla="*/ 17 h 82"/>
              <a:gd name="T32" fmla="*/ 5 w 71"/>
              <a:gd name="T33" fmla="*/ 10 h 82"/>
              <a:gd name="T34" fmla="*/ 35 w 71"/>
              <a:gd name="T35" fmla="*/ 0 h 82"/>
              <a:gd name="T36" fmla="*/ 58 w 71"/>
              <a:gd name="T37" fmla="*/ 8 h 82"/>
              <a:gd name="T38" fmla="*/ 67 w 71"/>
              <a:gd name="T39" fmla="*/ 31 h 82"/>
              <a:gd name="T40" fmla="*/ 67 w 71"/>
              <a:gd name="T41" fmla="*/ 67 h 82"/>
              <a:gd name="T42" fmla="*/ 71 w 71"/>
              <a:gd name="T43" fmla="*/ 71 h 82"/>
              <a:gd name="T44" fmla="*/ 71 w 71"/>
              <a:gd name="T45" fmla="*/ 80 h 82"/>
              <a:gd name="T46" fmla="*/ 67 w 71"/>
              <a:gd name="T47" fmla="*/ 80 h 82"/>
              <a:gd name="T48" fmla="*/ 61 w 71"/>
              <a:gd name="T49" fmla="*/ 78 h 82"/>
              <a:gd name="T50" fmla="*/ 58 w 71"/>
              <a:gd name="T51" fmla="*/ 73 h 82"/>
              <a:gd name="T52" fmla="*/ 58 w 71"/>
              <a:gd name="T53" fmla="*/ 67 h 82"/>
              <a:gd name="T54" fmla="*/ 44 w 71"/>
              <a:gd name="T55" fmla="*/ 78 h 82"/>
              <a:gd name="T56" fmla="*/ 26 w 71"/>
              <a:gd name="T57" fmla="*/ 82 h 82"/>
              <a:gd name="T58" fmla="*/ 29 w 71"/>
              <a:gd name="T59" fmla="*/ 74 h 82"/>
              <a:gd name="T60" fmla="*/ 44 w 71"/>
              <a:gd name="T61" fmla="*/ 71 h 82"/>
              <a:gd name="T62" fmla="*/ 54 w 71"/>
              <a:gd name="T63" fmla="*/ 63 h 82"/>
              <a:gd name="T64" fmla="*/ 56 w 71"/>
              <a:gd name="T65" fmla="*/ 60 h 82"/>
              <a:gd name="T66" fmla="*/ 56 w 71"/>
              <a:gd name="T67" fmla="*/ 57 h 82"/>
              <a:gd name="T68" fmla="*/ 56 w 71"/>
              <a:gd name="T69" fmla="*/ 44 h 82"/>
              <a:gd name="T70" fmla="*/ 46 w 71"/>
              <a:gd name="T71" fmla="*/ 41 h 82"/>
              <a:gd name="T72" fmla="*/ 34 w 71"/>
              <a:gd name="T73" fmla="*/ 40 h 82"/>
              <a:gd name="T74" fmla="*/ 17 w 71"/>
              <a:gd name="T75" fmla="*/ 44 h 82"/>
              <a:gd name="T76" fmla="*/ 10 w 71"/>
              <a:gd name="T77" fmla="*/ 56 h 82"/>
              <a:gd name="T78" fmla="*/ 11 w 71"/>
              <a:gd name="T79" fmla="*/ 63 h 82"/>
              <a:gd name="T80" fmla="*/ 15 w 71"/>
              <a:gd name="T81" fmla="*/ 69 h 82"/>
              <a:gd name="T82" fmla="*/ 21 w 71"/>
              <a:gd name="T83" fmla="*/ 72 h 82"/>
              <a:gd name="T84" fmla="*/ 29 w 71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" h="82">
                <a:moveTo>
                  <a:pt x="26" y="82"/>
                </a:moveTo>
                <a:cubicBezTo>
                  <a:pt x="23" y="82"/>
                  <a:pt x="19" y="81"/>
                  <a:pt x="16" y="80"/>
                </a:cubicBezTo>
                <a:cubicBezTo>
                  <a:pt x="13" y="78"/>
                  <a:pt x="10" y="77"/>
                  <a:pt x="8" y="74"/>
                </a:cubicBezTo>
                <a:cubicBezTo>
                  <a:pt x="5" y="72"/>
                  <a:pt x="3" y="70"/>
                  <a:pt x="2" y="67"/>
                </a:cubicBezTo>
                <a:cubicBezTo>
                  <a:pt x="1" y="64"/>
                  <a:pt x="0" y="60"/>
                  <a:pt x="0" y="57"/>
                </a:cubicBezTo>
                <a:cubicBezTo>
                  <a:pt x="0" y="53"/>
                  <a:pt x="1" y="50"/>
                  <a:pt x="2" y="47"/>
                </a:cubicBezTo>
                <a:cubicBezTo>
                  <a:pt x="4" y="44"/>
                  <a:pt x="6" y="42"/>
                  <a:pt x="9" y="40"/>
                </a:cubicBezTo>
                <a:cubicBezTo>
                  <a:pt x="12" y="38"/>
                  <a:pt x="16" y="36"/>
                  <a:pt x="20" y="35"/>
                </a:cubicBezTo>
                <a:cubicBezTo>
                  <a:pt x="24" y="34"/>
                  <a:pt x="28" y="33"/>
                  <a:pt x="33" y="33"/>
                </a:cubicBezTo>
                <a:cubicBezTo>
                  <a:pt x="37" y="33"/>
                  <a:pt x="41" y="33"/>
                  <a:pt x="45" y="34"/>
                </a:cubicBezTo>
                <a:cubicBezTo>
                  <a:pt x="50" y="35"/>
                  <a:pt x="53" y="36"/>
                  <a:pt x="56" y="37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5" y="18"/>
                  <a:pt x="51" y="13"/>
                </a:cubicBezTo>
                <a:cubicBezTo>
                  <a:pt x="47" y="9"/>
                  <a:pt x="41" y="7"/>
                  <a:pt x="34" y="7"/>
                </a:cubicBezTo>
                <a:cubicBezTo>
                  <a:pt x="30" y="7"/>
                  <a:pt x="26" y="8"/>
                  <a:pt x="22" y="10"/>
                </a:cubicBezTo>
                <a:cubicBezTo>
                  <a:pt x="17" y="11"/>
                  <a:pt x="13" y="14"/>
                  <a:pt x="9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5" y="0"/>
                  <a:pt x="53" y="2"/>
                  <a:pt x="58" y="8"/>
                </a:cubicBezTo>
                <a:cubicBezTo>
                  <a:pt x="64" y="13"/>
                  <a:pt x="67" y="21"/>
                  <a:pt x="67" y="3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69"/>
                  <a:pt x="68" y="71"/>
                  <a:pt x="71" y="71"/>
                </a:cubicBezTo>
                <a:cubicBezTo>
                  <a:pt x="71" y="80"/>
                  <a:pt x="71" y="80"/>
                  <a:pt x="71" y="80"/>
                </a:cubicBezTo>
                <a:cubicBezTo>
                  <a:pt x="69" y="80"/>
                  <a:pt x="68" y="80"/>
                  <a:pt x="67" y="80"/>
                </a:cubicBezTo>
                <a:cubicBezTo>
                  <a:pt x="64" y="80"/>
                  <a:pt x="62" y="80"/>
                  <a:pt x="61" y="78"/>
                </a:cubicBezTo>
                <a:cubicBezTo>
                  <a:pt x="59" y="77"/>
                  <a:pt x="58" y="75"/>
                  <a:pt x="58" y="73"/>
                </a:cubicBezTo>
                <a:cubicBezTo>
                  <a:pt x="58" y="67"/>
                  <a:pt x="58" y="67"/>
                  <a:pt x="58" y="67"/>
                </a:cubicBezTo>
                <a:cubicBezTo>
                  <a:pt x="54" y="72"/>
                  <a:pt x="50" y="75"/>
                  <a:pt x="44" y="78"/>
                </a:cubicBezTo>
                <a:cubicBezTo>
                  <a:pt x="39" y="80"/>
                  <a:pt x="33" y="82"/>
                  <a:pt x="26" y="82"/>
                </a:cubicBezTo>
                <a:close/>
                <a:moveTo>
                  <a:pt x="29" y="74"/>
                </a:moveTo>
                <a:cubicBezTo>
                  <a:pt x="34" y="74"/>
                  <a:pt x="39" y="73"/>
                  <a:pt x="44" y="71"/>
                </a:cubicBezTo>
                <a:cubicBezTo>
                  <a:pt x="48" y="69"/>
                  <a:pt x="51" y="66"/>
                  <a:pt x="54" y="63"/>
                </a:cubicBezTo>
                <a:cubicBezTo>
                  <a:pt x="55" y="62"/>
                  <a:pt x="55" y="61"/>
                  <a:pt x="56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2"/>
                  <a:pt x="49" y="41"/>
                  <a:pt x="46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7" y="44"/>
                </a:cubicBezTo>
                <a:cubicBezTo>
                  <a:pt x="12" y="47"/>
                  <a:pt x="10" y="51"/>
                  <a:pt x="10" y="56"/>
                </a:cubicBezTo>
                <a:cubicBezTo>
                  <a:pt x="10" y="59"/>
                  <a:pt x="10" y="61"/>
                  <a:pt x="11" y="63"/>
                </a:cubicBezTo>
                <a:cubicBezTo>
                  <a:pt x="12" y="65"/>
                  <a:pt x="14" y="67"/>
                  <a:pt x="15" y="69"/>
                </a:cubicBezTo>
                <a:cubicBezTo>
                  <a:pt x="17" y="70"/>
                  <a:pt x="19" y="71"/>
                  <a:pt x="21" y="72"/>
                </a:cubicBezTo>
                <a:cubicBezTo>
                  <a:pt x="24" y="73"/>
                  <a:pt x="26" y="74"/>
                  <a:pt x="29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Freeform 436"/>
          <p:cNvSpPr/>
          <p:nvPr/>
        </p:nvSpPr>
        <p:spPr bwMode="auto">
          <a:xfrm>
            <a:off x="6645187" y="2312721"/>
            <a:ext cx="39696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8 h 82"/>
              <a:gd name="T4" fmla="*/ 0 w 64"/>
              <a:gd name="T5" fmla="*/ 70 h 82"/>
              <a:gd name="T6" fmla="*/ 5 w 64"/>
              <a:gd name="T7" fmla="*/ 63 h 82"/>
              <a:gd name="T8" fmla="*/ 18 w 64"/>
              <a:gd name="T9" fmla="*/ 71 h 82"/>
              <a:gd name="T10" fmla="*/ 33 w 64"/>
              <a:gd name="T11" fmla="*/ 74 h 82"/>
              <a:gd name="T12" fmla="*/ 48 w 64"/>
              <a:gd name="T13" fmla="*/ 70 h 82"/>
              <a:gd name="T14" fmla="*/ 54 w 64"/>
              <a:gd name="T15" fmla="*/ 59 h 82"/>
              <a:gd name="T16" fmla="*/ 53 w 64"/>
              <a:gd name="T17" fmla="*/ 53 h 82"/>
              <a:gd name="T18" fmla="*/ 48 w 64"/>
              <a:gd name="T19" fmla="*/ 49 h 82"/>
              <a:gd name="T20" fmla="*/ 41 w 64"/>
              <a:gd name="T21" fmla="*/ 46 h 82"/>
              <a:gd name="T22" fmla="*/ 30 w 64"/>
              <a:gd name="T23" fmla="*/ 44 h 82"/>
              <a:gd name="T24" fmla="*/ 18 w 64"/>
              <a:gd name="T25" fmla="*/ 40 h 82"/>
              <a:gd name="T26" fmla="*/ 10 w 64"/>
              <a:gd name="T27" fmla="*/ 37 h 82"/>
              <a:gd name="T28" fmla="*/ 5 w 64"/>
              <a:gd name="T29" fmla="*/ 31 h 82"/>
              <a:gd name="T30" fmla="*/ 4 w 64"/>
              <a:gd name="T31" fmla="*/ 24 h 82"/>
              <a:gd name="T32" fmla="*/ 6 w 64"/>
              <a:gd name="T33" fmla="*/ 13 h 82"/>
              <a:gd name="T34" fmla="*/ 12 w 64"/>
              <a:gd name="T35" fmla="*/ 6 h 82"/>
              <a:gd name="T36" fmla="*/ 22 w 64"/>
              <a:gd name="T37" fmla="*/ 1 h 82"/>
              <a:gd name="T38" fmla="*/ 33 w 64"/>
              <a:gd name="T39" fmla="*/ 0 h 82"/>
              <a:gd name="T40" fmla="*/ 50 w 64"/>
              <a:gd name="T41" fmla="*/ 3 h 82"/>
              <a:gd name="T42" fmla="*/ 62 w 64"/>
              <a:gd name="T43" fmla="*/ 10 h 82"/>
              <a:gd name="T44" fmla="*/ 57 w 64"/>
              <a:gd name="T45" fmla="*/ 16 h 82"/>
              <a:gd name="T46" fmla="*/ 46 w 64"/>
              <a:gd name="T47" fmla="*/ 10 h 82"/>
              <a:gd name="T48" fmla="*/ 33 w 64"/>
              <a:gd name="T49" fmla="*/ 7 h 82"/>
              <a:gd name="T50" fmla="*/ 25 w 64"/>
              <a:gd name="T51" fmla="*/ 8 h 82"/>
              <a:gd name="T52" fmla="*/ 19 w 64"/>
              <a:gd name="T53" fmla="*/ 11 h 82"/>
              <a:gd name="T54" fmla="*/ 15 w 64"/>
              <a:gd name="T55" fmla="*/ 15 h 82"/>
              <a:gd name="T56" fmla="*/ 14 w 64"/>
              <a:gd name="T57" fmla="*/ 22 h 82"/>
              <a:gd name="T58" fmla="*/ 15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7 w 64"/>
              <a:gd name="T67" fmla="*/ 39 h 82"/>
              <a:gd name="T68" fmla="*/ 56 w 64"/>
              <a:gd name="T69" fmla="*/ 43 h 82"/>
              <a:gd name="T70" fmla="*/ 62 w 64"/>
              <a:gd name="T71" fmla="*/ 49 h 82"/>
              <a:gd name="T72" fmla="*/ 64 w 64"/>
              <a:gd name="T73" fmla="*/ 58 h 82"/>
              <a:gd name="T74" fmla="*/ 56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0"/>
                  <a:pt x="15" y="78"/>
                </a:cubicBezTo>
                <a:cubicBezTo>
                  <a:pt x="9" y="76"/>
                  <a:pt x="4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9" y="66"/>
                  <a:pt x="14" y="69"/>
                  <a:pt x="18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40" y="74"/>
                  <a:pt x="45" y="72"/>
                  <a:pt x="48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4" y="55"/>
                  <a:pt x="53" y="53"/>
                </a:cubicBezTo>
                <a:cubicBezTo>
                  <a:pt x="52" y="52"/>
                  <a:pt x="50" y="50"/>
                  <a:pt x="48" y="49"/>
                </a:cubicBezTo>
                <a:cubicBezTo>
                  <a:pt x="46" y="48"/>
                  <a:pt x="44" y="47"/>
                  <a:pt x="41" y="46"/>
                </a:cubicBezTo>
                <a:cubicBezTo>
                  <a:pt x="38" y="46"/>
                  <a:pt x="34" y="45"/>
                  <a:pt x="30" y="44"/>
                </a:cubicBezTo>
                <a:cubicBezTo>
                  <a:pt x="26" y="43"/>
                  <a:pt x="22" y="41"/>
                  <a:pt x="18" y="40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6" y="33"/>
                  <a:pt x="5" y="31"/>
                </a:cubicBezTo>
                <a:cubicBezTo>
                  <a:pt x="4" y="29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2" y="6"/>
                </a:cubicBezTo>
                <a:cubicBezTo>
                  <a:pt x="15" y="4"/>
                  <a:pt x="18" y="2"/>
                  <a:pt x="22" y="1"/>
                </a:cubicBezTo>
                <a:cubicBezTo>
                  <a:pt x="26" y="0"/>
                  <a:pt x="29" y="0"/>
                  <a:pt x="33" y="0"/>
                </a:cubicBezTo>
                <a:cubicBezTo>
                  <a:pt x="39" y="0"/>
                  <a:pt x="45" y="1"/>
                  <a:pt x="50" y="3"/>
                </a:cubicBezTo>
                <a:cubicBezTo>
                  <a:pt x="55" y="4"/>
                  <a:pt x="59" y="7"/>
                  <a:pt x="62" y="10"/>
                </a:cubicBezTo>
                <a:cubicBezTo>
                  <a:pt x="57" y="16"/>
                  <a:pt x="57" y="16"/>
                  <a:pt x="57" y="16"/>
                </a:cubicBezTo>
                <a:cubicBezTo>
                  <a:pt x="54" y="13"/>
                  <a:pt x="50" y="11"/>
                  <a:pt x="46" y="10"/>
                </a:cubicBezTo>
                <a:cubicBezTo>
                  <a:pt x="42" y="8"/>
                  <a:pt x="38" y="7"/>
                  <a:pt x="33" y="7"/>
                </a:cubicBezTo>
                <a:cubicBezTo>
                  <a:pt x="30" y="7"/>
                  <a:pt x="28" y="8"/>
                  <a:pt x="25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8" y="12"/>
                  <a:pt x="16" y="14"/>
                  <a:pt x="15" y="15"/>
                </a:cubicBezTo>
                <a:cubicBezTo>
                  <a:pt x="14" y="17"/>
                  <a:pt x="14" y="19"/>
                  <a:pt x="14" y="22"/>
                </a:cubicBezTo>
                <a:cubicBezTo>
                  <a:pt x="14" y="24"/>
                  <a:pt x="14" y="26"/>
                  <a:pt x="15" y="27"/>
                </a:cubicBezTo>
                <a:cubicBezTo>
                  <a:pt x="15" y="28"/>
                  <a:pt x="17" y="30"/>
                  <a:pt x="18" y="31"/>
                </a:cubicBezTo>
                <a:cubicBezTo>
                  <a:pt x="20" y="32"/>
                  <a:pt x="22" y="32"/>
                  <a:pt x="24" y="33"/>
                </a:cubicBezTo>
                <a:cubicBezTo>
                  <a:pt x="27" y="34"/>
                  <a:pt x="30" y="35"/>
                  <a:pt x="33" y="36"/>
                </a:cubicBezTo>
                <a:cubicBezTo>
                  <a:pt x="38" y="37"/>
                  <a:pt x="43" y="38"/>
                  <a:pt x="47" y="39"/>
                </a:cubicBezTo>
                <a:cubicBezTo>
                  <a:pt x="51" y="40"/>
                  <a:pt x="54" y="42"/>
                  <a:pt x="56" y="43"/>
                </a:cubicBezTo>
                <a:cubicBezTo>
                  <a:pt x="59" y="45"/>
                  <a:pt x="61" y="47"/>
                  <a:pt x="62" y="49"/>
                </a:cubicBezTo>
                <a:cubicBezTo>
                  <a:pt x="64" y="52"/>
                  <a:pt x="64" y="54"/>
                  <a:pt x="64" y="58"/>
                </a:cubicBezTo>
                <a:cubicBezTo>
                  <a:pt x="64" y="65"/>
                  <a:pt x="61" y="71"/>
                  <a:pt x="56" y="75"/>
                </a:cubicBezTo>
                <a:cubicBezTo>
                  <a:pt x="50" y="79"/>
                  <a:pt x="43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Freeform 437"/>
          <p:cNvSpPr/>
          <p:nvPr/>
        </p:nvSpPr>
        <p:spPr bwMode="auto">
          <a:xfrm>
            <a:off x="6695126" y="2352416"/>
            <a:ext cx="6403" cy="16647"/>
          </a:xfrm>
          <a:custGeom>
            <a:avLst/>
            <a:gdLst>
              <a:gd name="T0" fmla="*/ 1 w 5"/>
              <a:gd name="T1" fmla="*/ 13 h 13"/>
              <a:gd name="T2" fmla="*/ 2 w 5"/>
              <a:gd name="T3" fmla="*/ 7 h 13"/>
              <a:gd name="T4" fmla="*/ 0 w 5"/>
              <a:gd name="T5" fmla="*/ 7 h 13"/>
              <a:gd name="T6" fmla="*/ 0 w 5"/>
              <a:gd name="T7" fmla="*/ 0 h 13"/>
              <a:gd name="T8" fmla="*/ 5 w 5"/>
              <a:gd name="T9" fmla="*/ 0 h 13"/>
              <a:gd name="T10" fmla="*/ 5 w 5"/>
              <a:gd name="T11" fmla="*/ 7 h 13"/>
              <a:gd name="T12" fmla="*/ 3 w 5"/>
              <a:gd name="T13" fmla="*/ 13 h 13"/>
              <a:gd name="T14" fmla="*/ 1 w 5"/>
              <a:gd name="T15" fmla="*/ 13 h 13"/>
              <a:gd name="T16" fmla="*/ 1 w 5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3">
                <a:moveTo>
                  <a:pt x="1" y="13"/>
                </a:moveTo>
                <a:lnTo>
                  <a:pt x="2" y="7"/>
                </a:lnTo>
                <a:lnTo>
                  <a:pt x="0" y="7"/>
                </a:lnTo>
                <a:lnTo>
                  <a:pt x="0" y="0"/>
                </a:lnTo>
                <a:lnTo>
                  <a:pt x="5" y="0"/>
                </a:lnTo>
                <a:lnTo>
                  <a:pt x="5" y="7"/>
                </a:lnTo>
                <a:lnTo>
                  <a:pt x="3" y="13"/>
                </a:lnTo>
                <a:lnTo>
                  <a:pt x="1" y="13"/>
                </a:lnTo>
                <a:lnTo>
                  <a:pt x="1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Freeform 438"/>
          <p:cNvSpPr/>
          <p:nvPr/>
        </p:nvSpPr>
        <p:spPr bwMode="auto">
          <a:xfrm>
            <a:off x="5728354" y="2421563"/>
            <a:ext cx="40976" cy="48659"/>
          </a:xfrm>
          <a:custGeom>
            <a:avLst/>
            <a:gdLst>
              <a:gd name="T0" fmla="*/ 66 w 66"/>
              <a:gd name="T1" fmla="*/ 80 h 80"/>
              <a:gd name="T2" fmla="*/ 56 w 66"/>
              <a:gd name="T3" fmla="*/ 80 h 80"/>
              <a:gd name="T4" fmla="*/ 56 w 66"/>
              <a:gd name="T5" fmla="*/ 36 h 80"/>
              <a:gd name="T6" fmla="*/ 52 w 66"/>
              <a:gd name="T7" fmla="*/ 16 h 80"/>
              <a:gd name="T8" fmla="*/ 39 w 66"/>
              <a:gd name="T9" fmla="*/ 9 h 80"/>
              <a:gd name="T10" fmla="*/ 30 w 66"/>
              <a:gd name="T11" fmla="*/ 11 h 80"/>
              <a:gd name="T12" fmla="*/ 21 w 66"/>
              <a:gd name="T13" fmla="*/ 16 h 80"/>
              <a:gd name="T14" fmla="*/ 14 w 66"/>
              <a:gd name="T15" fmla="*/ 23 h 80"/>
              <a:gd name="T16" fmla="*/ 10 w 66"/>
              <a:gd name="T17" fmla="*/ 32 h 80"/>
              <a:gd name="T18" fmla="*/ 10 w 66"/>
              <a:gd name="T19" fmla="*/ 80 h 80"/>
              <a:gd name="T20" fmla="*/ 0 w 66"/>
              <a:gd name="T21" fmla="*/ 80 h 80"/>
              <a:gd name="T22" fmla="*/ 0 w 66"/>
              <a:gd name="T23" fmla="*/ 1 h 80"/>
              <a:gd name="T24" fmla="*/ 9 w 66"/>
              <a:gd name="T25" fmla="*/ 1 h 80"/>
              <a:gd name="T26" fmla="*/ 9 w 66"/>
              <a:gd name="T27" fmla="*/ 19 h 80"/>
              <a:gd name="T28" fmla="*/ 23 w 66"/>
              <a:gd name="T29" fmla="*/ 5 h 80"/>
              <a:gd name="T30" fmla="*/ 43 w 66"/>
              <a:gd name="T31" fmla="*/ 0 h 80"/>
              <a:gd name="T32" fmla="*/ 54 w 66"/>
              <a:gd name="T33" fmla="*/ 2 h 80"/>
              <a:gd name="T34" fmla="*/ 61 w 66"/>
              <a:gd name="T35" fmla="*/ 9 h 80"/>
              <a:gd name="T36" fmla="*/ 65 w 66"/>
              <a:gd name="T37" fmla="*/ 20 h 80"/>
              <a:gd name="T38" fmla="*/ 66 w 66"/>
              <a:gd name="T39" fmla="*/ 34 h 80"/>
              <a:gd name="T40" fmla="*/ 66 w 66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80">
                <a:moveTo>
                  <a:pt x="6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7"/>
                  <a:pt x="54" y="20"/>
                  <a:pt x="52" y="16"/>
                </a:cubicBezTo>
                <a:cubicBezTo>
                  <a:pt x="49" y="11"/>
                  <a:pt x="45" y="9"/>
                  <a:pt x="39" y="9"/>
                </a:cubicBezTo>
                <a:cubicBezTo>
                  <a:pt x="36" y="9"/>
                  <a:pt x="33" y="10"/>
                  <a:pt x="30" y="11"/>
                </a:cubicBezTo>
                <a:cubicBezTo>
                  <a:pt x="27" y="12"/>
                  <a:pt x="24" y="13"/>
                  <a:pt x="21" y="16"/>
                </a:cubicBezTo>
                <a:cubicBezTo>
                  <a:pt x="19" y="18"/>
                  <a:pt x="16" y="20"/>
                  <a:pt x="14" y="23"/>
                </a:cubicBezTo>
                <a:cubicBezTo>
                  <a:pt x="12" y="26"/>
                  <a:pt x="11" y="29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3"/>
                  <a:pt x="17" y="9"/>
                  <a:pt x="23" y="5"/>
                </a:cubicBezTo>
                <a:cubicBezTo>
                  <a:pt x="29" y="2"/>
                  <a:pt x="36" y="0"/>
                  <a:pt x="43" y="0"/>
                </a:cubicBezTo>
                <a:cubicBezTo>
                  <a:pt x="47" y="0"/>
                  <a:pt x="51" y="1"/>
                  <a:pt x="54" y="2"/>
                </a:cubicBezTo>
                <a:cubicBezTo>
                  <a:pt x="57" y="4"/>
                  <a:pt x="59" y="6"/>
                  <a:pt x="61" y="9"/>
                </a:cubicBezTo>
                <a:cubicBezTo>
                  <a:pt x="63" y="12"/>
                  <a:pt x="64" y="16"/>
                  <a:pt x="65" y="20"/>
                </a:cubicBezTo>
                <a:cubicBezTo>
                  <a:pt x="66" y="24"/>
                  <a:pt x="66" y="29"/>
                  <a:pt x="66" y="34"/>
                </a:cubicBezTo>
                <a:cubicBezTo>
                  <a:pt x="66" y="80"/>
                  <a:pt x="66" y="80"/>
                  <a:pt x="6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Freeform 439"/>
          <p:cNvSpPr>
            <a:spLocks noEditPoints="1"/>
          </p:cNvSpPr>
          <p:nvPr/>
        </p:nvSpPr>
        <p:spPr bwMode="auto">
          <a:xfrm>
            <a:off x="5779574" y="2421563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8 h 82"/>
              <a:gd name="T4" fmla="*/ 11 w 78"/>
              <a:gd name="T5" fmla="*/ 69 h 82"/>
              <a:gd name="T6" fmla="*/ 3 w 78"/>
              <a:gd name="T7" fmla="*/ 56 h 82"/>
              <a:gd name="T8" fmla="*/ 0 w 78"/>
              <a:gd name="T9" fmla="*/ 40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0 h 82"/>
              <a:gd name="T26" fmla="*/ 78 w 78"/>
              <a:gd name="T27" fmla="*/ 43 h 82"/>
              <a:gd name="T28" fmla="*/ 78 w 78"/>
              <a:gd name="T29" fmla="*/ 44 h 82"/>
              <a:gd name="T30" fmla="*/ 10 w 78"/>
              <a:gd name="T31" fmla="*/ 44 h 82"/>
              <a:gd name="T32" fmla="*/ 13 w 78"/>
              <a:gd name="T33" fmla="*/ 56 h 82"/>
              <a:gd name="T34" fmla="*/ 20 w 78"/>
              <a:gd name="T35" fmla="*/ 65 h 82"/>
              <a:gd name="T36" fmla="*/ 29 w 78"/>
              <a:gd name="T37" fmla="*/ 72 h 82"/>
              <a:gd name="T38" fmla="*/ 40 w 78"/>
              <a:gd name="T39" fmla="*/ 74 h 82"/>
              <a:gd name="T40" fmla="*/ 47 w 78"/>
              <a:gd name="T41" fmla="*/ 73 h 82"/>
              <a:gd name="T42" fmla="*/ 54 w 78"/>
              <a:gd name="T43" fmla="*/ 70 h 82"/>
              <a:gd name="T44" fmla="*/ 60 w 78"/>
              <a:gd name="T45" fmla="*/ 65 h 82"/>
              <a:gd name="T46" fmla="*/ 64 w 78"/>
              <a:gd name="T47" fmla="*/ 60 h 82"/>
              <a:gd name="T48" fmla="*/ 73 w 78"/>
              <a:gd name="T49" fmla="*/ 62 h 82"/>
              <a:gd name="T50" fmla="*/ 68 w 78"/>
              <a:gd name="T51" fmla="*/ 70 h 82"/>
              <a:gd name="T52" fmla="*/ 60 w 78"/>
              <a:gd name="T53" fmla="*/ 76 h 82"/>
              <a:gd name="T54" fmla="*/ 50 w 78"/>
              <a:gd name="T55" fmla="*/ 80 h 82"/>
              <a:gd name="T56" fmla="*/ 39 w 78"/>
              <a:gd name="T57" fmla="*/ 82 h 82"/>
              <a:gd name="T58" fmla="*/ 68 w 78"/>
              <a:gd name="T59" fmla="*/ 36 h 82"/>
              <a:gd name="T60" fmla="*/ 65 w 78"/>
              <a:gd name="T61" fmla="*/ 25 h 82"/>
              <a:gd name="T62" fmla="*/ 59 w 78"/>
              <a:gd name="T63" fmla="*/ 16 h 82"/>
              <a:gd name="T64" fmla="*/ 50 w 78"/>
              <a:gd name="T65" fmla="*/ 10 h 82"/>
              <a:gd name="T66" fmla="*/ 39 w 78"/>
              <a:gd name="T67" fmla="*/ 8 h 82"/>
              <a:gd name="T68" fmla="*/ 28 w 78"/>
              <a:gd name="T69" fmla="*/ 10 h 82"/>
              <a:gd name="T70" fmla="*/ 19 w 78"/>
              <a:gd name="T71" fmla="*/ 16 h 82"/>
              <a:gd name="T72" fmla="*/ 13 w 78"/>
              <a:gd name="T73" fmla="*/ 25 h 82"/>
              <a:gd name="T74" fmla="*/ 10 w 78"/>
              <a:gd name="T75" fmla="*/ 36 h 82"/>
              <a:gd name="T76" fmla="*/ 68 w 78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4" y="82"/>
                  <a:pt x="28" y="81"/>
                  <a:pt x="23" y="78"/>
                </a:cubicBezTo>
                <a:cubicBezTo>
                  <a:pt x="19" y="76"/>
                  <a:pt x="14" y="73"/>
                  <a:pt x="11" y="69"/>
                </a:cubicBezTo>
                <a:cubicBezTo>
                  <a:pt x="7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5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5"/>
                  <a:pt x="78" y="40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3"/>
                  <a:pt x="78" y="44"/>
                  <a:pt x="78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9"/>
                  <a:pt x="12" y="53"/>
                  <a:pt x="13" y="56"/>
                </a:cubicBezTo>
                <a:cubicBezTo>
                  <a:pt x="15" y="60"/>
                  <a:pt x="17" y="63"/>
                  <a:pt x="20" y="65"/>
                </a:cubicBezTo>
                <a:cubicBezTo>
                  <a:pt x="22" y="68"/>
                  <a:pt x="26" y="70"/>
                  <a:pt x="29" y="72"/>
                </a:cubicBezTo>
                <a:cubicBezTo>
                  <a:pt x="32" y="73"/>
                  <a:pt x="36" y="74"/>
                  <a:pt x="40" y="74"/>
                </a:cubicBezTo>
                <a:cubicBezTo>
                  <a:pt x="42" y="74"/>
                  <a:pt x="45" y="73"/>
                  <a:pt x="47" y="73"/>
                </a:cubicBezTo>
                <a:cubicBezTo>
                  <a:pt x="50" y="72"/>
                  <a:pt x="52" y="71"/>
                  <a:pt x="54" y="70"/>
                </a:cubicBezTo>
                <a:cubicBezTo>
                  <a:pt x="56" y="69"/>
                  <a:pt x="58" y="67"/>
                  <a:pt x="60" y="65"/>
                </a:cubicBezTo>
                <a:cubicBezTo>
                  <a:pt x="62" y="64"/>
                  <a:pt x="63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7" y="78"/>
                  <a:pt x="54" y="79"/>
                  <a:pt x="50" y="80"/>
                </a:cubicBezTo>
                <a:cubicBezTo>
                  <a:pt x="47" y="81"/>
                  <a:pt x="43" y="82"/>
                  <a:pt x="39" y="82"/>
                </a:cubicBezTo>
                <a:close/>
                <a:moveTo>
                  <a:pt x="68" y="36"/>
                </a:moveTo>
                <a:cubicBezTo>
                  <a:pt x="68" y="32"/>
                  <a:pt x="67" y="28"/>
                  <a:pt x="65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7" y="13"/>
                  <a:pt x="54" y="11"/>
                  <a:pt x="50" y="10"/>
                </a:cubicBezTo>
                <a:cubicBezTo>
                  <a:pt x="47" y="8"/>
                  <a:pt x="43" y="8"/>
                  <a:pt x="39" y="8"/>
                </a:cubicBezTo>
                <a:cubicBezTo>
                  <a:pt x="35" y="8"/>
                  <a:pt x="32" y="8"/>
                  <a:pt x="28" y="10"/>
                </a:cubicBezTo>
                <a:cubicBezTo>
                  <a:pt x="25" y="11"/>
                  <a:pt x="22" y="13"/>
                  <a:pt x="19" y="16"/>
                </a:cubicBezTo>
                <a:cubicBezTo>
                  <a:pt x="17" y="18"/>
                  <a:pt x="15" y="21"/>
                  <a:pt x="13" y="25"/>
                </a:cubicBezTo>
                <a:cubicBezTo>
                  <a:pt x="12" y="28"/>
                  <a:pt x="11" y="32"/>
                  <a:pt x="10" y="36"/>
                </a:cubicBezTo>
                <a:cubicBezTo>
                  <a:pt x="68" y="36"/>
                  <a:pt x="68" y="36"/>
                  <a:pt x="6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Freeform 440"/>
          <p:cNvSpPr>
            <a:spLocks noEditPoints="1"/>
          </p:cNvSpPr>
          <p:nvPr/>
        </p:nvSpPr>
        <p:spPr bwMode="auto">
          <a:xfrm>
            <a:off x="5833354" y="2421563"/>
            <a:ext cx="48659" cy="67867"/>
          </a:xfrm>
          <a:custGeom>
            <a:avLst/>
            <a:gdLst>
              <a:gd name="T0" fmla="*/ 36 w 80"/>
              <a:gd name="T1" fmla="*/ 82 h 112"/>
              <a:gd name="T2" fmla="*/ 21 w 80"/>
              <a:gd name="T3" fmla="*/ 78 h 112"/>
              <a:gd name="T4" fmla="*/ 10 w 80"/>
              <a:gd name="T5" fmla="*/ 69 h 112"/>
              <a:gd name="T6" fmla="*/ 2 w 80"/>
              <a:gd name="T7" fmla="*/ 56 h 112"/>
              <a:gd name="T8" fmla="*/ 0 w 80"/>
              <a:gd name="T9" fmla="*/ 41 h 112"/>
              <a:gd name="T10" fmla="*/ 3 w 80"/>
              <a:gd name="T11" fmla="*/ 25 h 112"/>
              <a:gd name="T12" fmla="*/ 11 w 80"/>
              <a:gd name="T13" fmla="*/ 12 h 112"/>
              <a:gd name="T14" fmla="*/ 23 w 80"/>
              <a:gd name="T15" fmla="*/ 3 h 112"/>
              <a:gd name="T16" fmla="*/ 38 w 80"/>
              <a:gd name="T17" fmla="*/ 0 h 112"/>
              <a:gd name="T18" fmla="*/ 46 w 80"/>
              <a:gd name="T19" fmla="*/ 1 h 112"/>
              <a:gd name="T20" fmla="*/ 55 w 80"/>
              <a:gd name="T21" fmla="*/ 5 h 112"/>
              <a:gd name="T22" fmla="*/ 61 w 80"/>
              <a:gd name="T23" fmla="*/ 10 h 112"/>
              <a:gd name="T24" fmla="*/ 67 w 80"/>
              <a:gd name="T25" fmla="*/ 17 h 112"/>
              <a:gd name="T26" fmla="*/ 67 w 80"/>
              <a:gd name="T27" fmla="*/ 1 h 112"/>
              <a:gd name="T28" fmla="*/ 76 w 80"/>
              <a:gd name="T29" fmla="*/ 1 h 112"/>
              <a:gd name="T30" fmla="*/ 76 w 80"/>
              <a:gd name="T31" fmla="*/ 99 h 112"/>
              <a:gd name="T32" fmla="*/ 80 w 80"/>
              <a:gd name="T33" fmla="*/ 103 h 112"/>
              <a:gd name="T34" fmla="*/ 80 w 80"/>
              <a:gd name="T35" fmla="*/ 112 h 112"/>
              <a:gd name="T36" fmla="*/ 77 w 80"/>
              <a:gd name="T37" fmla="*/ 112 h 112"/>
              <a:gd name="T38" fmla="*/ 74 w 80"/>
              <a:gd name="T39" fmla="*/ 112 h 112"/>
              <a:gd name="T40" fmla="*/ 68 w 80"/>
              <a:gd name="T41" fmla="*/ 109 h 112"/>
              <a:gd name="T42" fmla="*/ 66 w 80"/>
              <a:gd name="T43" fmla="*/ 103 h 112"/>
              <a:gd name="T44" fmla="*/ 66 w 80"/>
              <a:gd name="T45" fmla="*/ 64 h 112"/>
              <a:gd name="T46" fmla="*/ 52 w 80"/>
              <a:gd name="T47" fmla="*/ 77 h 112"/>
              <a:gd name="T48" fmla="*/ 36 w 80"/>
              <a:gd name="T49" fmla="*/ 82 h 112"/>
              <a:gd name="T50" fmla="*/ 39 w 80"/>
              <a:gd name="T51" fmla="*/ 73 h 112"/>
              <a:gd name="T52" fmla="*/ 47 w 80"/>
              <a:gd name="T53" fmla="*/ 71 h 112"/>
              <a:gd name="T54" fmla="*/ 55 w 80"/>
              <a:gd name="T55" fmla="*/ 67 h 112"/>
              <a:gd name="T56" fmla="*/ 61 w 80"/>
              <a:gd name="T57" fmla="*/ 61 h 112"/>
              <a:gd name="T58" fmla="*/ 66 w 80"/>
              <a:gd name="T59" fmla="*/ 54 h 112"/>
              <a:gd name="T60" fmla="*/ 66 w 80"/>
              <a:gd name="T61" fmla="*/ 29 h 112"/>
              <a:gd name="T62" fmla="*/ 63 w 80"/>
              <a:gd name="T63" fmla="*/ 22 h 112"/>
              <a:gd name="T64" fmla="*/ 56 w 80"/>
              <a:gd name="T65" fmla="*/ 15 h 112"/>
              <a:gd name="T66" fmla="*/ 48 w 80"/>
              <a:gd name="T67" fmla="*/ 11 h 112"/>
              <a:gd name="T68" fmla="*/ 40 w 80"/>
              <a:gd name="T69" fmla="*/ 9 h 112"/>
              <a:gd name="T70" fmla="*/ 28 w 80"/>
              <a:gd name="T71" fmla="*/ 12 h 112"/>
              <a:gd name="T72" fmla="*/ 19 w 80"/>
              <a:gd name="T73" fmla="*/ 19 h 112"/>
              <a:gd name="T74" fmla="*/ 13 w 80"/>
              <a:gd name="T75" fmla="*/ 29 h 112"/>
              <a:gd name="T76" fmla="*/ 10 w 80"/>
              <a:gd name="T77" fmla="*/ 41 h 112"/>
              <a:gd name="T78" fmla="*/ 13 w 80"/>
              <a:gd name="T79" fmla="*/ 53 h 112"/>
              <a:gd name="T80" fmla="*/ 18 w 80"/>
              <a:gd name="T81" fmla="*/ 63 h 112"/>
              <a:gd name="T82" fmla="*/ 27 w 80"/>
              <a:gd name="T83" fmla="*/ 70 h 112"/>
              <a:gd name="T84" fmla="*/ 39 w 80"/>
              <a:gd name="T85" fmla="*/ 7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112">
                <a:moveTo>
                  <a:pt x="36" y="82"/>
                </a:moveTo>
                <a:cubicBezTo>
                  <a:pt x="30" y="82"/>
                  <a:pt x="25" y="81"/>
                  <a:pt x="21" y="78"/>
                </a:cubicBezTo>
                <a:cubicBezTo>
                  <a:pt x="17" y="76"/>
                  <a:pt x="13" y="73"/>
                  <a:pt x="10" y="69"/>
                </a:cubicBezTo>
                <a:cubicBezTo>
                  <a:pt x="7" y="65"/>
                  <a:pt x="4" y="61"/>
                  <a:pt x="2" y="56"/>
                </a:cubicBezTo>
                <a:cubicBezTo>
                  <a:pt x="1" y="51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7" y="1"/>
                  <a:pt x="32" y="0"/>
                  <a:pt x="38" y="0"/>
                </a:cubicBezTo>
                <a:cubicBezTo>
                  <a:pt x="41" y="0"/>
                  <a:pt x="44" y="0"/>
                  <a:pt x="46" y="1"/>
                </a:cubicBezTo>
                <a:cubicBezTo>
                  <a:pt x="49" y="2"/>
                  <a:pt x="52" y="3"/>
                  <a:pt x="55" y="5"/>
                </a:cubicBezTo>
                <a:cubicBezTo>
                  <a:pt x="57" y="6"/>
                  <a:pt x="59" y="8"/>
                  <a:pt x="61" y="10"/>
                </a:cubicBezTo>
                <a:cubicBezTo>
                  <a:pt x="64" y="12"/>
                  <a:pt x="65" y="14"/>
                  <a:pt x="67" y="17"/>
                </a:cubicBezTo>
                <a:cubicBezTo>
                  <a:pt x="67" y="1"/>
                  <a:pt x="67" y="1"/>
                  <a:pt x="67" y="1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2"/>
                  <a:pt x="77" y="103"/>
                  <a:pt x="80" y="103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79" y="112"/>
                  <a:pt x="78" y="112"/>
                  <a:pt x="77" y="112"/>
                </a:cubicBezTo>
                <a:cubicBezTo>
                  <a:pt x="76" y="112"/>
                  <a:pt x="75" y="112"/>
                  <a:pt x="74" y="112"/>
                </a:cubicBezTo>
                <a:cubicBezTo>
                  <a:pt x="72" y="112"/>
                  <a:pt x="70" y="111"/>
                  <a:pt x="68" y="109"/>
                </a:cubicBezTo>
                <a:cubicBezTo>
                  <a:pt x="67" y="108"/>
                  <a:pt x="66" y="106"/>
                  <a:pt x="66" y="103"/>
                </a:cubicBezTo>
                <a:cubicBezTo>
                  <a:pt x="66" y="64"/>
                  <a:pt x="66" y="64"/>
                  <a:pt x="66" y="64"/>
                </a:cubicBezTo>
                <a:cubicBezTo>
                  <a:pt x="62" y="70"/>
                  <a:pt x="57" y="74"/>
                  <a:pt x="52" y="77"/>
                </a:cubicBezTo>
                <a:cubicBezTo>
                  <a:pt x="47" y="80"/>
                  <a:pt x="42" y="82"/>
                  <a:pt x="36" y="82"/>
                </a:cubicBezTo>
                <a:close/>
                <a:moveTo>
                  <a:pt x="39" y="73"/>
                </a:moveTo>
                <a:cubicBezTo>
                  <a:pt x="42" y="73"/>
                  <a:pt x="45" y="72"/>
                  <a:pt x="47" y="71"/>
                </a:cubicBezTo>
                <a:cubicBezTo>
                  <a:pt x="50" y="70"/>
                  <a:pt x="53" y="69"/>
                  <a:pt x="55" y="67"/>
                </a:cubicBezTo>
                <a:cubicBezTo>
                  <a:pt x="57" y="65"/>
                  <a:pt x="59" y="63"/>
                  <a:pt x="61" y="61"/>
                </a:cubicBezTo>
                <a:cubicBezTo>
                  <a:pt x="63" y="59"/>
                  <a:pt x="64" y="56"/>
                  <a:pt x="66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5" y="27"/>
                  <a:pt x="64" y="24"/>
                  <a:pt x="63" y="22"/>
                </a:cubicBezTo>
                <a:cubicBezTo>
                  <a:pt x="61" y="19"/>
                  <a:pt x="59" y="17"/>
                  <a:pt x="56" y="15"/>
                </a:cubicBezTo>
                <a:cubicBezTo>
                  <a:pt x="54" y="13"/>
                  <a:pt x="51" y="12"/>
                  <a:pt x="48" y="11"/>
                </a:cubicBezTo>
                <a:cubicBezTo>
                  <a:pt x="45" y="9"/>
                  <a:pt x="42" y="9"/>
                  <a:pt x="40" y="9"/>
                </a:cubicBezTo>
                <a:cubicBezTo>
                  <a:pt x="35" y="9"/>
                  <a:pt x="31" y="10"/>
                  <a:pt x="28" y="12"/>
                </a:cubicBezTo>
                <a:cubicBezTo>
                  <a:pt x="24" y="13"/>
                  <a:pt x="21" y="16"/>
                  <a:pt x="19" y="19"/>
                </a:cubicBezTo>
                <a:cubicBezTo>
                  <a:pt x="16" y="22"/>
                  <a:pt x="14" y="25"/>
                  <a:pt x="13" y="29"/>
                </a:cubicBezTo>
                <a:cubicBezTo>
                  <a:pt x="11" y="33"/>
                  <a:pt x="10" y="37"/>
                  <a:pt x="10" y="41"/>
                </a:cubicBezTo>
                <a:cubicBezTo>
                  <a:pt x="10" y="45"/>
                  <a:pt x="11" y="49"/>
                  <a:pt x="13" y="53"/>
                </a:cubicBezTo>
                <a:cubicBezTo>
                  <a:pt x="14" y="57"/>
                  <a:pt x="16" y="60"/>
                  <a:pt x="18" y="63"/>
                </a:cubicBezTo>
                <a:cubicBezTo>
                  <a:pt x="21" y="66"/>
                  <a:pt x="24" y="68"/>
                  <a:pt x="27" y="70"/>
                </a:cubicBezTo>
                <a:cubicBezTo>
                  <a:pt x="31" y="72"/>
                  <a:pt x="35" y="73"/>
                  <a:pt x="39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Freeform 441"/>
          <p:cNvSpPr/>
          <p:nvPr/>
        </p:nvSpPr>
        <p:spPr bwMode="auto">
          <a:xfrm>
            <a:off x="5893538" y="2421563"/>
            <a:ext cx="42257" cy="49940"/>
          </a:xfrm>
          <a:custGeom>
            <a:avLst/>
            <a:gdLst>
              <a:gd name="T0" fmla="*/ 26 w 71"/>
              <a:gd name="T1" fmla="*/ 81 h 81"/>
              <a:gd name="T2" fmla="*/ 6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0 w 71"/>
              <a:gd name="T9" fmla="*/ 0 h 81"/>
              <a:gd name="T10" fmla="*/ 10 w 71"/>
              <a:gd name="T11" fmla="*/ 45 h 81"/>
              <a:gd name="T12" fmla="*/ 29 w 71"/>
              <a:gd name="T13" fmla="*/ 72 h 81"/>
              <a:gd name="T14" fmla="*/ 38 w 71"/>
              <a:gd name="T15" fmla="*/ 70 h 81"/>
              <a:gd name="T16" fmla="*/ 46 w 71"/>
              <a:gd name="T17" fmla="*/ 66 h 81"/>
              <a:gd name="T18" fmla="*/ 53 w 71"/>
              <a:gd name="T19" fmla="*/ 59 h 81"/>
              <a:gd name="T20" fmla="*/ 57 w 71"/>
              <a:gd name="T21" fmla="*/ 50 h 81"/>
              <a:gd name="T22" fmla="*/ 57 w 71"/>
              <a:gd name="T23" fmla="*/ 0 h 81"/>
              <a:gd name="T24" fmla="*/ 68 w 71"/>
              <a:gd name="T25" fmla="*/ 0 h 81"/>
              <a:gd name="T26" fmla="*/ 68 w 71"/>
              <a:gd name="T27" fmla="*/ 66 h 81"/>
              <a:gd name="T28" fmla="*/ 71 w 71"/>
              <a:gd name="T29" fmla="*/ 70 h 81"/>
              <a:gd name="T30" fmla="*/ 71 w 71"/>
              <a:gd name="T31" fmla="*/ 79 h 81"/>
              <a:gd name="T32" fmla="*/ 68 w 71"/>
              <a:gd name="T33" fmla="*/ 79 h 81"/>
              <a:gd name="T34" fmla="*/ 67 w 71"/>
              <a:gd name="T35" fmla="*/ 79 h 81"/>
              <a:gd name="T36" fmla="*/ 61 w 71"/>
              <a:gd name="T37" fmla="*/ 77 h 81"/>
              <a:gd name="T38" fmla="*/ 59 w 71"/>
              <a:gd name="T39" fmla="*/ 70 h 81"/>
              <a:gd name="T40" fmla="*/ 59 w 71"/>
              <a:gd name="T41" fmla="*/ 61 h 81"/>
              <a:gd name="T42" fmla="*/ 45 w 71"/>
              <a:gd name="T43" fmla="*/ 76 h 81"/>
              <a:gd name="T44" fmla="*/ 26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6" y="81"/>
                </a:moveTo>
                <a:cubicBezTo>
                  <a:pt x="17" y="81"/>
                  <a:pt x="11" y="78"/>
                  <a:pt x="6" y="72"/>
                </a:cubicBezTo>
                <a:cubicBezTo>
                  <a:pt x="2" y="66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63"/>
                  <a:pt x="17" y="72"/>
                  <a:pt x="29" y="72"/>
                </a:cubicBezTo>
                <a:cubicBezTo>
                  <a:pt x="32" y="72"/>
                  <a:pt x="35" y="71"/>
                  <a:pt x="38" y="70"/>
                </a:cubicBezTo>
                <a:cubicBezTo>
                  <a:pt x="41" y="69"/>
                  <a:pt x="43" y="68"/>
                  <a:pt x="46" y="66"/>
                </a:cubicBezTo>
                <a:cubicBezTo>
                  <a:pt x="48" y="64"/>
                  <a:pt x="51" y="61"/>
                  <a:pt x="53" y="59"/>
                </a:cubicBezTo>
                <a:cubicBezTo>
                  <a:pt x="55" y="56"/>
                  <a:pt x="56" y="53"/>
                  <a:pt x="57" y="50"/>
                </a:cubicBezTo>
                <a:cubicBezTo>
                  <a:pt x="57" y="0"/>
                  <a:pt x="57" y="0"/>
                  <a:pt x="5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9"/>
                  <a:pt x="69" y="70"/>
                  <a:pt x="71" y="70"/>
                </a:cubicBezTo>
                <a:cubicBezTo>
                  <a:pt x="71" y="79"/>
                  <a:pt x="71" y="79"/>
                  <a:pt x="71" y="79"/>
                </a:cubicBezTo>
                <a:cubicBezTo>
                  <a:pt x="70" y="79"/>
                  <a:pt x="69" y="79"/>
                  <a:pt x="68" y="79"/>
                </a:cubicBezTo>
                <a:cubicBezTo>
                  <a:pt x="68" y="79"/>
                  <a:pt x="67" y="79"/>
                  <a:pt x="67" y="79"/>
                </a:cubicBezTo>
                <a:cubicBezTo>
                  <a:pt x="64" y="79"/>
                  <a:pt x="62" y="79"/>
                  <a:pt x="61" y="77"/>
                </a:cubicBezTo>
                <a:cubicBezTo>
                  <a:pt x="59" y="75"/>
                  <a:pt x="59" y="73"/>
                  <a:pt x="59" y="70"/>
                </a:cubicBezTo>
                <a:cubicBezTo>
                  <a:pt x="59" y="61"/>
                  <a:pt x="59" y="61"/>
                  <a:pt x="59" y="61"/>
                </a:cubicBezTo>
                <a:cubicBezTo>
                  <a:pt x="55" y="67"/>
                  <a:pt x="50" y="72"/>
                  <a:pt x="45" y="76"/>
                </a:cubicBezTo>
                <a:cubicBezTo>
                  <a:pt x="39" y="79"/>
                  <a:pt x="32" y="81"/>
                  <a:pt x="26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Freeform 442"/>
          <p:cNvSpPr>
            <a:spLocks noEditPoints="1"/>
          </p:cNvSpPr>
          <p:nvPr/>
        </p:nvSpPr>
        <p:spPr bwMode="auto">
          <a:xfrm>
            <a:off x="5944758" y="2421563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8 h 82"/>
              <a:gd name="T4" fmla="*/ 11 w 78"/>
              <a:gd name="T5" fmla="*/ 69 h 82"/>
              <a:gd name="T6" fmla="*/ 3 w 78"/>
              <a:gd name="T7" fmla="*/ 56 h 82"/>
              <a:gd name="T8" fmla="*/ 0 w 78"/>
              <a:gd name="T9" fmla="*/ 40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0 h 82"/>
              <a:gd name="T26" fmla="*/ 78 w 78"/>
              <a:gd name="T27" fmla="*/ 43 h 82"/>
              <a:gd name="T28" fmla="*/ 78 w 78"/>
              <a:gd name="T29" fmla="*/ 44 h 82"/>
              <a:gd name="T30" fmla="*/ 10 w 78"/>
              <a:gd name="T31" fmla="*/ 44 h 82"/>
              <a:gd name="T32" fmla="*/ 13 w 78"/>
              <a:gd name="T33" fmla="*/ 56 h 82"/>
              <a:gd name="T34" fmla="*/ 20 w 78"/>
              <a:gd name="T35" fmla="*/ 65 h 82"/>
              <a:gd name="T36" fmla="*/ 29 w 78"/>
              <a:gd name="T37" fmla="*/ 72 h 82"/>
              <a:gd name="T38" fmla="*/ 40 w 78"/>
              <a:gd name="T39" fmla="*/ 74 h 82"/>
              <a:gd name="T40" fmla="*/ 47 w 78"/>
              <a:gd name="T41" fmla="*/ 73 h 82"/>
              <a:gd name="T42" fmla="*/ 54 w 78"/>
              <a:gd name="T43" fmla="*/ 70 h 82"/>
              <a:gd name="T44" fmla="*/ 60 w 78"/>
              <a:gd name="T45" fmla="*/ 65 h 82"/>
              <a:gd name="T46" fmla="*/ 64 w 78"/>
              <a:gd name="T47" fmla="*/ 60 h 82"/>
              <a:gd name="T48" fmla="*/ 73 w 78"/>
              <a:gd name="T49" fmla="*/ 62 h 82"/>
              <a:gd name="T50" fmla="*/ 68 w 78"/>
              <a:gd name="T51" fmla="*/ 70 h 82"/>
              <a:gd name="T52" fmla="*/ 60 w 78"/>
              <a:gd name="T53" fmla="*/ 76 h 82"/>
              <a:gd name="T54" fmla="*/ 50 w 78"/>
              <a:gd name="T55" fmla="*/ 80 h 82"/>
              <a:gd name="T56" fmla="*/ 39 w 78"/>
              <a:gd name="T57" fmla="*/ 82 h 82"/>
              <a:gd name="T58" fmla="*/ 68 w 78"/>
              <a:gd name="T59" fmla="*/ 36 h 82"/>
              <a:gd name="T60" fmla="*/ 65 w 78"/>
              <a:gd name="T61" fmla="*/ 25 h 82"/>
              <a:gd name="T62" fmla="*/ 59 w 78"/>
              <a:gd name="T63" fmla="*/ 16 h 82"/>
              <a:gd name="T64" fmla="*/ 50 w 78"/>
              <a:gd name="T65" fmla="*/ 10 h 82"/>
              <a:gd name="T66" fmla="*/ 39 w 78"/>
              <a:gd name="T67" fmla="*/ 8 h 82"/>
              <a:gd name="T68" fmla="*/ 28 w 78"/>
              <a:gd name="T69" fmla="*/ 10 h 82"/>
              <a:gd name="T70" fmla="*/ 19 w 78"/>
              <a:gd name="T71" fmla="*/ 16 h 82"/>
              <a:gd name="T72" fmla="*/ 13 w 78"/>
              <a:gd name="T73" fmla="*/ 25 h 82"/>
              <a:gd name="T74" fmla="*/ 10 w 78"/>
              <a:gd name="T75" fmla="*/ 36 h 82"/>
              <a:gd name="T76" fmla="*/ 68 w 78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8"/>
                </a:cubicBezTo>
                <a:cubicBezTo>
                  <a:pt x="19" y="76"/>
                  <a:pt x="14" y="73"/>
                  <a:pt x="11" y="69"/>
                </a:cubicBezTo>
                <a:cubicBezTo>
                  <a:pt x="7" y="66"/>
                  <a:pt x="4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4" y="20"/>
                  <a:pt x="7" y="15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5"/>
                  <a:pt x="78" y="40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3"/>
                  <a:pt x="78" y="44"/>
                  <a:pt x="78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9"/>
                  <a:pt x="12" y="53"/>
                  <a:pt x="13" y="56"/>
                </a:cubicBezTo>
                <a:cubicBezTo>
                  <a:pt x="15" y="60"/>
                  <a:pt x="17" y="63"/>
                  <a:pt x="20" y="65"/>
                </a:cubicBezTo>
                <a:cubicBezTo>
                  <a:pt x="22" y="68"/>
                  <a:pt x="25" y="70"/>
                  <a:pt x="29" y="72"/>
                </a:cubicBezTo>
                <a:cubicBezTo>
                  <a:pt x="32" y="73"/>
                  <a:pt x="36" y="74"/>
                  <a:pt x="40" y="74"/>
                </a:cubicBezTo>
                <a:cubicBezTo>
                  <a:pt x="42" y="74"/>
                  <a:pt x="45" y="73"/>
                  <a:pt x="47" y="73"/>
                </a:cubicBezTo>
                <a:cubicBezTo>
                  <a:pt x="50" y="72"/>
                  <a:pt x="52" y="71"/>
                  <a:pt x="54" y="70"/>
                </a:cubicBezTo>
                <a:cubicBezTo>
                  <a:pt x="56" y="69"/>
                  <a:pt x="58" y="67"/>
                  <a:pt x="60" y="65"/>
                </a:cubicBezTo>
                <a:cubicBezTo>
                  <a:pt x="62" y="64"/>
                  <a:pt x="63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5" y="72"/>
                  <a:pt x="63" y="74"/>
                  <a:pt x="60" y="76"/>
                </a:cubicBezTo>
                <a:cubicBezTo>
                  <a:pt x="57" y="78"/>
                  <a:pt x="54" y="79"/>
                  <a:pt x="50" y="80"/>
                </a:cubicBezTo>
                <a:cubicBezTo>
                  <a:pt x="47" y="81"/>
                  <a:pt x="43" y="82"/>
                  <a:pt x="39" y="82"/>
                </a:cubicBezTo>
                <a:close/>
                <a:moveTo>
                  <a:pt x="68" y="36"/>
                </a:moveTo>
                <a:cubicBezTo>
                  <a:pt x="68" y="32"/>
                  <a:pt x="67" y="28"/>
                  <a:pt x="65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6" y="13"/>
                  <a:pt x="53" y="11"/>
                  <a:pt x="50" y="10"/>
                </a:cubicBezTo>
                <a:cubicBezTo>
                  <a:pt x="47" y="8"/>
                  <a:pt x="43" y="8"/>
                  <a:pt x="39" y="8"/>
                </a:cubicBezTo>
                <a:cubicBezTo>
                  <a:pt x="35" y="8"/>
                  <a:pt x="32" y="8"/>
                  <a:pt x="28" y="10"/>
                </a:cubicBezTo>
                <a:cubicBezTo>
                  <a:pt x="25" y="11"/>
                  <a:pt x="22" y="13"/>
                  <a:pt x="19" y="16"/>
                </a:cubicBezTo>
                <a:cubicBezTo>
                  <a:pt x="17" y="18"/>
                  <a:pt x="15" y="21"/>
                  <a:pt x="13" y="25"/>
                </a:cubicBezTo>
                <a:cubicBezTo>
                  <a:pt x="11" y="28"/>
                  <a:pt x="10" y="32"/>
                  <a:pt x="10" y="36"/>
                </a:cubicBezTo>
                <a:cubicBezTo>
                  <a:pt x="68" y="36"/>
                  <a:pt x="68" y="36"/>
                  <a:pt x="6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Freeform 443"/>
          <p:cNvSpPr/>
          <p:nvPr/>
        </p:nvSpPr>
        <p:spPr bwMode="auto">
          <a:xfrm>
            <a:off x="6021587" y="2421563"/>
            <a:ext cx="39696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8 w 64"/>
              <a:gd name="T9" fmla="*/ 71 h 82"/>
              <a:gd name="T10" fmla="*/ 33 w 64"/>
              <a:gd name="T11" fmla="*/ 74 h 82"/>
              <a:gd name="T12" fmla="*/ 48 w 64"/>
              <a:gd name="T13" fmla="*/ 70 h 82"/>
              <a:gd name="T14" fmla="*/ 54 w 64"/>
              <a:gd name="T15" fmla="*/ 59 h 82"/>
              <a:gd name="T16" fmla="*/ 52 w 64"/>
              <a:gd name="T17" fmla="*/ 53 h 82"/>
              <a:gd name="T18" fmla="*/ 48 w 64"/>
              <a:gd name="T19" fmla="*/ 50 h 82"/>
              <a:gd name="T20" fmla="*/ 40 w 64"/>
              <a:gd name="T21" fmla="*/ 47 h 82"/>
              <a:gd name="T22" fmla="*/ 30 w 64"/>
              <a:gd name="T23" fmla="*/ 44 h 82"/>
              <a:gd name="T24" fmla="*/ 18 w 64"/>
              <a:gd name="T25" fmla="*/ 41 h 82"/>
              <a:gd name="T26" fmla="*/ 10 w 64"/>
              <a:gd name="T27" fmla="*/ 37 h 82"/>
              <a:gd name="T28" fmla="*/ 5 w 64"/>
              <a:gd name="T29" fmla="*/ 32 h 82"/>
              <a:gd name="T30" fmla="*/ 3 w 64"/>
              <a:gd name="T31" fmla="*/ 24 h 82"/>
              <a:gd name="T32" fmla="*/ 6 w 64"/>
              <a:gd name="T33" fmla="*/ 13 h 82"/>
              <a:gd name="T34" fmla="*/ 12 w 64"/>
              <a:gd name="T35" fmla="*/ 6 h 82"/>
              <a:gd name="T36" fmla="*/ 22 w 64"/>
              <a:gd name="T37" fmla="*/ 1 h 82"/>
              <a:gd name="T38" fmla="*/ 33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6 w 64"/>
              <a:gd name="T47" fmla="*/ 10 h 82"/>
              <a:gd name="T48" fmla="*/ 33 w 64"/>
              <a:gd name="T49" fmla="*/ 7 h 82"/>
              <a:gd name="T50" fmla="*/ 25 w 64"/>
              <a:gd name="T51" fmla="*/ 8 h 82"/>
              <a:gd name="T52" fmla="*/ 19 w 64"/>
              <a:gd name="T53" fmla="*/ 11 h 82"/>
              <a:gd name="T54" fmla="*/ 15 w 64"/>
              <a:gd name="T55" fmla="*/ 16 h 82"/>
              <a:gd name="T56" fmla="*/ 13 w 64"/>
              <a:gd name="T57" fmla="*/ 22 h 82"/>
              <a:gd name="T58" fmla="*/ 14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6 w 64"/>
              <a:gd name="T67" fmla="*/ 39 h 82"/>
              <a:gd name="T68" fmla="*/ 56 w 64"/>
              <a:gd name="T69" fmla="*/ 44 h 82"/>
              <a:gd name="T70" fmla="*/ 62 w 64"/>
              <a:gd name="T71" fmla="*/ 50 h 82"/>
              <a:gd name="T72" fmla="*/ 64 w 64"/>
              <a:gd name="T73" fmla="*/ 58 h 82"/>
              <a:gd name="T74" fmla="*/ 56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1"/>
                  <a:pt x="15" y="79"/>
                </a:cubicBezTo>
                <a:cubicBezTo>
                  <a:pt x="9" y="77"/>
                  <a:pt x="4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9" y="67"/>
                  <a:pt x="14" y="69"/>
                  <a:pt x="18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39" y="74"/>
                  <a:pt x="44" y="73"/>
                  <a:pt x="48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3" y="55"/>
                  <a:pt x="52" y="53"/>
                </a:cubicBezTo>
                <a:cubicBezTo>
                  <a:pt x="51" y="52"/>
                  <a:pt x="50" y="51"/>
                  <a:pt x="48" y="50"/>
                </a:cubicBezTo>
                <a:cubicBezTo>
                  <a:pt x="46" y="48"/>
                  <a:pt x="43" y="47"/>
                  <a:pt x="40" y="47"/>
                </a:cubicBezTo>
                <a:cubicBezTo>
                  <a:pt x="37" y="46"/>
                  <a:pt x="34" y="45"/>
                  <a:pt x="30" y="44"/>
                </a:cubicBezTo>
                <a:cubicBezTo>
                  <a:pt x="25" y="43"/>
                  <a:pt x="22" y="42"/>
                  <a:pt x="18" y="41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6" y="34"/>
                  <a:pt x="5" y="32"/>
                </a:cubicBezTo>
                <a:cubicBezTo>
                  <a:pt x="4" y="29"/>
                  <a:pt x="3" y="27"/>
                  <a:pt x="3" y="24"/>
                </a:cubicBezTo>
                <a:cubicBezTo>
                  <a:pt x="3" y="20"/>
                  <a:pt x="4" y="16"/>
                  <a:pt x="6" y="13"/>
                </a:cubicBezTo>
                <a:cubicBezTo>
                  <a:pt x="7" y="10"/>
                  <a:pt x="10" y="8"/>
                  <a:pt x="12" y="6"/>
                </a:cubicBezTo>
                <a:cubicBezTo>
                  <a:pt x="15" y="4"/>
                  <a:pt x="18" y="2"/>
                  <a:pt x="22" y="1"/>
                </a:cubicBezTo>
                <a:cubicBezTo>
                  <a:pt x="25" y="0"/>
                  <a:pt x="29" y="0"/>
                  <a:pt x="33" y="0"/>
                </a:cubicBezTo>
                <a:cubicBezTo>
                  <a:pt x="39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0" y="11"/>
                  <a:pt x="46" y="10"/>
                </a:cubicBezTo>
                <a:cubicBezTo>
                  <a:pt x="42" y="8"/>
                  <a:pt x="37" y="7"/>
                  <a:pt x="33" y="7"/>
                </a:cubicBezTo>
                <a:cubicBezTo>
                  <a:pt x="30" y="7"/>
                  <a:pt x="28" y="8"/>
                  <a:pt x="25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7" y="12"/>
                  <a:pt x="16" y="14"/>
                  <a:pt x="15" y="16"/>
                </a:cubicBezTo>
                <a:cubicBezTo>
                  <a:pt x="14" y="17"/>
                  <a:pt x="13" y="20"/>
                  <a:pt x="13" y="22"/>
                </a:cubicBezTo>
                <a:cubicBezTo>
                  <a:pt x="13" y="24"/>
                  <a:pt x="14" y="26"/>
                  <a:pt x="14" y="27"/>
                </a:cubicBezTo>
                <a:cubicBezTo>
                  <a:pt x="15" y="29"/>
                  <a:pt x="16" y="30"/>
                  <a:pt x="18" y="31"/>
                </a:cubicBezTo>
                <a:cubicBezTo>
                  <a:pt x="20" y="32"/>
                  <a:pt x="22" y="33"/>
                  <a:pt x="24" y="33"/>
                </a:cubicBezTo>
                <a:cubicBezTo>
                  <a:pt x="27" y="34"/>
                  <a:pt x="30" y="35"/>
                  <a:pt x="33" y="36"/>
                </a:cubicBezTo>
                <a:cubicBezTo>
                  <a:pt x="38" y="37"/>
                  <a:pt x="43" y="38"/>
                  <a:pt x="46" y="39"/>
                </a:cubicBezTo>
                <a:cubicBezTo>
                  <a:pt x="50" y="41"/>
                  <a:pt x="53" y="42"/>
                  <a:pt x="56" y="44"/>
                </a:cubicBezTo>
                <a:cubicBezTo>
                  <a:pt x="59" y="45"/>
                  <a:pt x="61" y="47"/>
                  <a:pt x="62" y="50"/>
                </a:cubicBezTo>
                <a:cubicBezTo>
                  <a:pt x="63" y="52"/>
                  <a:pt x="64" y="55"/>
                  <a:pt x="64" y="58"/>
                </a:cubicBezTo>
                <a:cubicBezTo>
                  <a:pt x="64" y="65"/>
                  <a:pt x="61" y="71"/>
                  <a:pt x="56" y="75"/>
                </a:cubicBezTo>
                <a:cubicBezTo>
                  <a:pt x="50" y="80"/>
                  <a:pt x="42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444"/>
          <p:cNvSpPr>
            <a:spLocks noEditPoints="1"/>
          </p:cNvSpPr>
          <p:nvPr/>
        </p:nvSpPr>
        <p:spPr bwMode="auto">
          <a:xfrm>
            <a:off x="6071526" y="2402356"/>
            <a:ext cx="5122" cy="67867"/>
          </a:xfrm>
          <a:custGeom>
            <a:avLst/>
            <a:gdLst>
              <a:gd name="T0" fmla="*/ 0 w 4"/>
              <a:gd name="T1" fmla="*/ 53 h 53"/>
              <a:gd name="T2" fmla="*/ 0 w 4"/>
              <a:gd name="T3" fmla="*/ 15 h 53"/>
              <a:gd name="T4" fmla="*/ 4 w 4"/>
              <a:gd name="T5" fmla="*/ 15 h 53"/>
              <a:gd name="T6" fmla="*/ 4 w 4"/>
              <a:gd name="T7" fmla="*/ 53 h 53"/>
              <a:gd name="T8" fmla="*/ 0 w 4"/>
              <a:gd name="T9" fmla="*/ 53 h 53"/>
              <a:gd name="T10" fmla="*/ 0 w 4"/>
              <a:gd name="T11" fmla="*/ 53 h 53"/>
              <a:gd name="T12" fmla="*/ 0 w 4"/>
              <a:gd name="T13" fmla="*/ 8 h 53"/>
              <a:gd name="T14" fmla="*/ 0 w 4"/>
              <a:gd name="T15" fmla="*/ 0 h 53"/>
              <a:gd name="T16" fmla="*/ 4 w 4"/>
              <a:gd name="T17" fmla="*/ 0 h 53"/>
              <a:gd name="T18" fmla="*/ 4 w 4"/>
              <a:gd name="T19" fmla="*/ 8 h 53"/>
              <a:gd name="T20" fmla="*/ 0 w 4"/>
              <a:gd name="T21" fmla="*/ 8 h 53"/>
              <a:gd name="T22" fmla="*/ 0 w 4"/>
              <a:gd name="T23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53">
                <a:moveTo>
                  <a:pt x="0" y="53"/>
                </a:moveTo>
                <a:lnTo>
                  <a:pt x="0" y="15"/>
                </a:lnTo>
                <a:lnTo>
                  <a:pt x="4" y="15"/>
                </a:lnTo>
                <a:lnTo>
                  <a:pt x="4" y="53"/>
                </a:lnTo>
                <a:lnTo>
                  <a:pt x="0" y="53"/>
                </a:lnTo>
                <a:lnTo>
                  <a:pt x="0" y="53"/>
                </a:lnTo>
                <a:close/>
                <a:moveTo>
                  <a:pt x="0" y="8"/>
                </a:moveTo>
                <a:lnTo>
                  <a:pt x="0" y="0"/>
                </a:lnTo>
                <a:lnTo>
                  <a:pt x="4" y="0"/>
                </a:lnTo>
                <a:lnTo>
                  <a:pt x="4" y="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Freeform 445"/>
          <p:cNvSpPr/>
          <p:nvPr/>
        </p:nvSpPr>
        <p:spPr bwMode="auto">
          <a:xfrm>
            <a:off x="6085612" y="2404917"/>
            <a:ext cx="28171" cy="65306"/>
          </a:xfrm>
          <a:custGeom>
            <a:avLst/>
            <a:gdLst>
              <a:gd name="T0" fmla="*/ 46 w 46"/>
              <a:gd name="T1" fmla="*/ 102 h 107"/>
              <a:gd name="T2" fmla="*/ 43 w 46"/>
              <a:gd name="T3" fmla="*/ 104 h 107"/>
              <a:gd name="T4" fmla="*/ 39 w 46"/>
              <a:gd name="T5" fmla="*/ 105 h 107"/>
              <a:gd name="T6" fmla="*/ 34 w 46"/>
              <a:gd name="T7" fmla="*/ 106 h 107"/>
              <a:gd name="T8" fmla="*/ 28 w 46"/>
              <a:gd name="T9" fmla="*/ 107 h 107"/>
              <a:gd name="T10" fmla="*/ 21 w 46"/>
              <a:gd name="T11" fmla="*/ 106 h 107"/>
              <a:gd name="T12" fmla="*/ 16 w 46"/>
              <a:gd name="T13" fmla="*/ 103 h 107"/>
              <a:gd name="T14" fmla="*/ 13 w 46"/>
              <a:gd name="T15" fmla="*/ 99 h 107"/>
              <a:gd name="T16" fmla="*/ 11 w 46"/>
              <a:gd name="T17" fmla="*/ 92 h 107"/>
              <a:gd name="T18" fmla="*/ 11 w 46"/>
              <a:gd name="T19" fmla="*/ 35 h 107"/>
              <a:gd name="T20" fmla="*/ 0 w 46"/>
              <a:gd name="T21" fmla="*/ 35 h 107"/>
              <a:gd name="T22" fmla="*/ 0 w 46"/>
              <a:gd name="T23" fmla="*/ 27 h 107"/>
              <a:gd name="T24" fmla="*/ 11 w 46"/>
              <a:gd name="T25" fmla="*/ 27 h 107"/>
              <a:gd name="T26" fmla="*/ 11 w 46"/>
              <a:gd name="T27" fmla="*/ 0 h 107"/>
              <a:gd name="T28" fmla="*/ 21 w 46"/>
              <a:gd name="T29" fmla="*/ 0 h 107"/>
              <a:gd name="T30" fmla="*/ 21 w 46"/>
              <a:gd name="T31" fmla="*/ 27 h 107"/>
              <a:gd name="T32" fmla="*/ 40 w 46"/>
              <a:gd name="T33" fmla="*/ 27 h 107"/>
              <a:gd name="T34" fmla="*/ 40 w 46"/>
              <a:gd name="T35" fmla="*/ 35 h 107"/>
              <a:gd name="T36" fmla="*/ 21 w 46"/>
              <a:gd name="T37" fmla="*/ 35 h 107"/>
              <a:gd name="T38" fmla="*/ 21 w 46"/>
              <a:gd name="T39" fmla="*/ 89 h 107"/>
              <a:gd name="T40" fmla="*/ 25 w 46"/>
              <a:gd name="T41" fmla="*/ 95 h 107"/>
              <a:gd name="T42" fmla="*/ 31 w 46"/>
              <a:gd name="T43" fmla="*/ 98 h 107"/>
              <a:gd name="T44" fmla="*/ 39 w 46"/>
              <a:gd name="T45" fmla="*/ 96 h 107"/>
              <a:gd name="T46" fmla="*/ 43 w 46"/>
              <a:gd name="T47" fmla="*/ 94 h 107"/>
              <a:gd name="T48" fmla="*/ 46 w 46"/>
              <a:gd name="T49" fmla="*/ 10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107">
                <a:moveTo>
                  <a:pt x="46" y="102"/>
                </a:moveTo>
                <a:cubicBezTo>
                  <a:pt x="45" y="103"/>
                  <a:pt x="44" y="103"/>
                  <a:pt x="43" y="104"/>
                </a:cubicBezTo>
                <a:cubicBezTo>
                  <a:pt x="42" y="104"/>
                  <a:pt x="41" y="105"/>
                  <a:pt x="39" y="105"/>
                </a:cubicBezTo>
                <a:cubicBezTo>
                  <a:pt x="38" y="106"/>
                  <a:pt x="36" y="106"/>
                  <a:pt x="34" y="106"/>
                </a:cubicBezTo>
                <a:cubicBezTo>
                  <a:pt x="32" y="107"/>
                  <a:pt x="30" y="107"/>
                  <a:pt x="28" y="107"/>
                </a:cubicBezTo>
                <a:cubicBezTo>
                  <a:pt x="26" y="107"/>
                  <a:pt x="23" y="107"/>
                  <a:pt x="21" y="106"/>
                </a:cubicBezTo>
                <a:cubicBezTo>
                  <a:pt x="19" y="106"/>
                  <a:pt x="18" y="105"/>
                  <a:pt x="16" y="103"/>
                </a:cubicBezTo>
                <a:cubicBezTo>
                  <a:pt x="15" y="102"/>
                  <a:pt x="13" y="101"/>
                  <a:pt x="13" y="99"/>
                </a:cubicBezTo>
                <a:cubicBezTo>
                  <a:pt x="12" y="97"/>
                  <a:pt x="11" y="94"/>
                  <a:pt x="11" y="92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7"/>
                  <a:pt x="21" y="27"/>
                  <a:pt x="21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35"/>
                  <a:pt x="40" y="35"/>
                  <a:pt x="40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89"/>
                  <a:pt x="21" y="89"/>
                  <a:pt x="21" y="89"/>
                </a:cubicBezTo>
                <a:cubicBezTo>
                  <a:pt x="22" y="92"/>
                  <a:pt x="23" y="94"/>
                  <a:pt x="25" y="95"/>
                </a:cubicBezTo>
                <a:cubicBezTo>
                  <a:pt x="26" y="97"/>
                  <a:pt x="29" y="98"/>
                  <a:pt x="31" y="98"/>
                </a:cubicBezTo>
                <a:cubicBezTo>
                  <a:pt x="34" y="98"/>
                  <a:pt x="37" y="97"/>
                  <a:pt x="39" y="96"/>
                </a:cubicBezTo>
                <a:cubicBezTo>
                  <a:pt x="41" y="95"/>
                  <a:pt x="42" y="94"/>
                  <a:pt x="43" y="94"/>
                </a:cubicBezTo>
                <a:cubicBezTo>
                  <a:pt x="46" y="102"/>
                  <a:pt x="46" y="102"/>
                  <a:pt x="46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Freeform 446"/>
          <p:cNvSpPr>
            <a:spLocks noEditPoints="1"/>
          </p:cNvSpPr>
          <p:nvPr/>
        </p:nvSpPr>
        <p:spPr bwMode="auto">
          <a:xfrm>
            <a:off x="6141954" y="2421563"/>
            <a:ext cx="42257" cy="49940"/>
          </a:xfrm>
          <a:custGeom>
            <a:avLst/>
            <a:gdLst>
              <a:gd name="T0" fmla="*/ 26 w 71"/>
              <a:gd name="T1" fmla="*/ 82 h 82"/>
              <a:gd name="T2" fmla="*/ 16 w 71"/>
              <a:gd name="T3" fmla="*/ 80 h 82"/>
              <a:gd name="T4" fmla="*/ 7 w 71"/>
              <a:gd name="T5" fmla="*/ 75 h 82"/>
              <a:gd name="T6" fmla="*/ 2 w 71"/>
              <a:gd name="T7" fmla="*/ 67 h 82"/>
              <a:gd name="T8" fmla="*/ 0 w 71"/>
              <a:gd name="T9" fmla="*/ 57 h 82"/>
              <a:gd name="T10" fmla="*/ 2 w 71"/>
              <a:gd name="T11" fmla="*/ 48 h 82"/>
              <a:gd name="T12" fmla="*/ 9 w 71"/>
              <a:gd name="T13" fmla="*/ 40 h 82"/>
              <a:gd name="T14" fmla="*/ 20 w 71"/>
              <a:gd name="T15" fmla="*/ 35 h 82"/>
              <a:gd name="T16" fmla="*/ 33 w 71"/>
              <a:gd name="T17" fmla="*/ 33 h 82"/>
              <a:gd name="T18" fmla="*/ 45 w 71"/>
              <a:gd name="T19" fmla="*/ 34 h 82"/>
              <a:gd name="T20" fmla="*/ 56 w 71"/>
              <a:gd name="T21" fmla="*/ 37 h 82"/>
              <a:gd name="T22" fmla="*/ 56 w 71"/>
              <a:gd name="T23" fmla="*/ 30 h 82"/>
              <a:gd name="T24" fmla="*/ 51 w 71"/>
              <a:gd name="T25" fmla="*/ 14 h 82"/>
              <a:gd name="T26" fmla="*/ 34 w 71"/>
              <a:gd name="T27" fmla="*/ 7 h 82"/>
              <a:gd name="T28" fmla="*/ 22 w 71"/>
              <a:gd name="T29" fmla="*/ 10 h 82"/>
              <a:gd name="T30" fmla="*/ 9 w 71"/>
              <a:gd name="T31" fmla="*/ 17 h 82"/>
              <a:gd name="T32" fmla="*/ 5 w 71"/>
              <a:gd name="T33" fmla="*/ 10 h 82"/>
              <a:gd name="T34" fmla="*/ 35 w 71"/>
              <a:gd name="T35" fmla="*/ 0 h 82"/>
              <a:gd name="T36" fmla="*/ 58 w 71"/>
              <a:gd name="T37" fmla="*/ 8 h 82"/>
              <a:gd name="T38" fmla="*/ 67 w 71"/>
              <a:gd name="T39" fmla="*/ 31 h 82"/>
              <a:gd name="T40" fmla="*/ 67 w 71"/>
              <a:gd name="T41" fmla="*/ 67 h 82"/>
              <a:gd name="T42" fmla="*/ 71 w 71"/>
              <a:gd name="T43" fmla="*/ 71 h 82"/>
              <a:gd name="T44" fmla="*/ 71 w 71"/>
              <a:gd name="T45" fmla="*/ 80 h 82"/>
              <a:gd name="T46" fmla="*/ 67 w 71"/>
              <a:gd name="T47" fmla="*/ 81 h 82"/>
              <a:gd name="T48" fmla="*/ 60 w 71"/>
              <a:gd name="T49" fmla="*/ 79 h 82"/>
              <a:gd name="T50" fmla="*/ 58 w 71"/>
              <a:gd name="T51" fmla="*/ 73 h 82"/>
              <a:gd name="T52" fmla="*/ 58 w 71"/>
              <a:gd name="T53" fmla="*/ 67 h 82"/>
              <a:gd name="T54" fmla="*/ 44 w 71"/>
              <a:gd name="T55" fmla="*/ 78 h 82"/>
              <a:gd name="T56" fmla="*/ 26 w 71"/>
              <a:gd name="T57" fmla="*/ 82 h 82"/>
              <a:gd name="T58" fmla="*/ 29 w 71"/>
              <a:gd name="T59" fmla="*/ 74 h 82"/>
              <a:gd name="T60" fmla="*/ 43 w 71"/>
              <a:gd name="T61" fmla="*/ 71 h 82"/>
              <a:gd name="T62" fmla="*/ 54 w 71"/>
              <a:gd name="T63" fmla="*/ 63 h 82"/>
              <a:gd name="T64" fmla="*/ 56 w 71"/>
              <a:gd name="T65" fmla="*/ 60 h 82"/>
              <a:gd name="T66" fmla="*/ 56 w 71"/>
              <a:gd name="T67" fmla="*/ 57 h 82"/>
              <a:gd name="T68" fmla="*/ 56 w 71"/>
              <a:gd name="T69" fmla="*/ 44 h 82"/>
              <a:gd name="T70" fmla="*/ 46 w 71"/>
              <a:gd name="T71" fmla="*/ 41 h 82"/>
              <a:gd name="T72" fmla="*/ 34 w 71"/>
              <a:gd name="T73" fmla="*/ 40 h 82"/>
              <a:gd name="T74" fmla="*/ 17 w 71"/>
              <a:gd name="T75" fmla="*/ 44 h 82"/>
              <a:gd name="T76" fmla="*/ 10 w 71"/>
              <a:gd name="T77" fmla="*/ 56 h 82"/>
              <a:gd name="T78" fmla="*/ 11 w 71"/>
              <a:gd name="T79" fmla="*/ 63 h 82"/>
              <a:gd name="T80" fmla="*/ 15 w 71"/>
              <a:gd name="T81" fmla="*/ 69 h 82"/>
              <a:gd name="T82" fmla="*/ 21 w 71"/>
              <a:gd name="T83" fmla="*/ 72 h 82"/>
              <a:gd name="T84" fmla="*/ 29 w 71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" h="82">
                <a:moveTo>
                  <a:pt x="26" y="82"/>
                </a:moveTo>
                <a:cubicBezTo>
                  <a:pt x="22" y="82"/>
                  <a:pt x="19" y="81"/>
                  <a:pt x="16" y="80"/>
                </a:cubicBezTo>
                <a:cubicBezTo>
                  <a:pt x="13" y="79"/>
                  <a:pt x="10" y="77"/>
                  <a:pt x="7" y="75"/>
                </a:cubicBezTo>
                <a:cubicBezTo>
                  <a:pt x="5" y="72"/>
                  <a:pt x="3" y="70"/>
                  <a:pt x="2" y="67"/>
                </a:cubicBezTo>
                <a:cubicBezTo>
                  <a:pt x="1" y="64"/>
                  <a:pt x="0" y="61"/>
                  <a:pt x="0" y="57"/>
                </a:cubicBezTo>
                <a:cubicBezTo>
                  <a:pt x="0" y="54"/>
                  <a:pt x="1" y="50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6" y="36"/>
                  <a:pt x="20" y="35"/>
                </a:cubicBezTo>
                <a:cubicBezTo>
                  <a:pt x="24" y="34"/>
                  <a:pt x="28" y="33"/>
                  <a:pt x="33" y="33"/>
                </a:cubicBezTo>
                <a:cubicBezTo>
                  <a:pt x="37" y="33"/>
                  <a:pt x="41" y="34"/>
                  <a:pt x="45" y="34"/>
                </a:cubicBezTo>
                <a:cubicBezTo>
                  <a:pt x="49" y="35"/>
                  <a:pt x="53" y="36"/>
                  <a:pt x="56" y="37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4" y="18"/>
                  <a:pt x="51" y="14"/>
                </a:cubicBezTo>
                <a:cubicBezTo>
                  <a:pt x="47" y="10"/>
                  <a:pt x="41" y="7"/>
                  <a:pt x="34" y="7"/>
                </a:cubicBezTo>
                <a:cubicBezTo>
                  <a:pt x="30" y="7"/>
                  <a:pt x="26" y="8"/>
                  <a:pt x="22" y="10"/>
                </a:cubicBezTo>
                <a:cubicBezTo>
                  <a:pt x="17" y="12"/>
                  <a:pt x="13" y="14"/>
                  <a:pt x="9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5" y="0"/>
                  <a:pt x="53" y="3"/>
                  <a:pt x="58" y="8"/>
                </a:cubicBezTo>
                <a:cubicBezTo>
                  <a:pt x="64" y="14"/>
                  <a:pt x="67" y="21"/>
                  <a:pt x="67" y="3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70"/>
                  <a:pt x="68" y="71"/>
                  <a:pt x="71" y="71"/>
                </a:cubicBezTo>
                <a:cubicBezTo>
                  <a:pt x="71" y="80"/>
                  <a:pt x="71" y="80"/>
                  <a:pt x="71" y="80"/>
                </a:cubicBezTo>
                <a:cubicBezTo>
                  <a:pt x="69" y="80"/>
                  <a:pt x="68" y="81"/>
                  <a:pt x="67" y="81"/>
                </a:cubicBezTo>
                <a:cubicBezTo>
                  <a:pt x="64" y="81"/>
                  <a:pt x="62" y="80"/>
                  <a:pt x="60" y="79"/>
                </a:cubicBezTo>
                <a:cubicBezTo>
                  <a:pt x="59" y="77"/>
                  <a:pt x="58" y="76"/>
                  <a:pt x="58" y="73"/>
                </a:cubicBezTo>
                <a:cubicBezTo>
                  <a:pt x="58" y="67"/>
                  <a:pt x="58" y="67"/>
                  <a:pt x="58" y="67"/>
                </a:cubicBezTo>
                <a:cubicBezTo>
                  <a:pt x="54" y="72"/>
                  <a:pt x="50" y="75"/>
                  <a:pt x="44" y="78"/>
                </a:cubicBezTo>
                <a:cubicBezTo>
                  <a:pt x="39" y="80"/>
                  <a:pt x="33" y="82"/>
                  <a:pt x="26" y="82"/>
                </a:cubicBezTo>
                <a:close/>
                <a:moveTo>
                  <a:pt x="29" y="74"/>
                </a:moveTo>
                <a:cubicBezTo>
                  <a:pt x="34" y="74"/>
                  <a:pt x="39" y="73"/>
                  <a:pt x="43" y="71"/>
                </a:cubicBezTo>
                <a:cubicBezTo>
                  <a:pt x="48" y="69"/>
                  <a:pt x="51" y="66"/>
                  <a:pt x="54" y="63"/>
                </a:cubicBezTo>
                <a:cubicBezTo>
                  <a:pt x="55" y="62"/>
                  <a:pt x="55" y="61"/>
                  <a:pt x="56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6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7" y="44"/>
                </a:cubicBezTo>
                <a:cubicBezTo>
                  <a:pt x="12" y="47"/>
                  <a:pt x="10" y="51"/>
                  <a:pt x="10" y="56"/>
                </a:cubicBezTo>
                <a:cubicBezTo>
                  <a:pt x="10" y="59"/>
                  <a:pt x="10" y="61"/>
                  <a:pt x="11" y="63"/>
                </a:cubicBezTo>
                <a:cubicBezTo>
                  <a:pt x="12" y="65"/>
                  <a:pt x="14" y="67"/>
                  <a:pt x="15" y="69"/>
                </a:cubicBezTo>
                <a:cubicBezTo>
                  <a:pt x="17" y="70"/>
                  <a:pt x="19" y="72"/>
                  <a:pt x="21" y="72"/>
                </a:cubicBezTo>
                <a:cubicBezTo>
                  <a:pt x="24" y="73"/>
                  <a:pt x="26" y="74"/>
                  <a:pt x="29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Freeform 447"/>
          <p:cNvSpPr/>
          <p:nvPr/>
        </p:nvSpPr>
        <p:spPr bwMode="auto">
          <a:xfrm>
            <a:off x="6195734" y="2421563"/>
            <a:ext cx="71708" cy="48659"/>
          </a:xfrm>
          <a:custGeom>
            <a:avLst/>
            <a:gdLst>
              <a:gd name="T0" fmla="*/ 118 w 118"/>
              <a:gd name="T1" fmla="*/ 80 h 80"/>
              <a:gd name="T2" fmla="*/ 107 w 118"/>
              <a:gd name="T3" fmla="*/ 80 h 80"/>
              <a:gd name="T4" fmla="*/ 107 w 118"/>
              <a:gd name="T5" fmla="*/ 36 h 80"/>
              <a:gd name="T6" fmla="*/ 103 w 118"/>
              <a:gd name="T7" fmla="*/ 16 h 80"/>
              <a:gd name="T8" fmla="*/ 90 w 118"/>
              <a:gd name="T9" fmla="*/ 9 h 80"/>
              <a:gd name="T10" fmla="*/ 81 w 118"/>
              <a:gd name="T11" fmla="*/ 11 h 80"/>
              <a:gd name="T12" fmla="*/ 74 w 118"/>
              <a:gd name="T13" fmla="*/ 16 h 80"/>
              <a:gd name="T14" fmla="*/ 68 w 118"/>
              <a:gd name="T15" fmla="*/ 23 h 80"/>
              <a:gd name="T16" fmla="*/ 64 w 118"/>
              <a:gd name="T17" fmla="*/ 32 h 80"/>
              <a:gd name="T18" fmla="*/ 64 w 118"/>
              <a:gd name="T19" fmla="*/ 80 h 80"/>
              <a:gd name="T20" fmla="*/ 54 w 118"/>
              <a:gd name="T21" fmla="*/ 80 h 80"/>
              <a:gd name="T22" fmla="*/ 54 w 118"/>
              <a:gd name="T23" fmla="*/ 36 h 80"/>
              <a:gd name="T24" fmla="*/ 49 w 118"/>
              <a:gd name="T25" fmla="*/ 16 h 80"/>
              <a:gd name="T26" fmla="*/ 36 w 118"/>
              <a:gd name="T27" fmla="*/ 9 h 80"/>
              <a:gd name="T28" fmla="*/ 20 w 118"/>
              <a:gd name="T29" fmla="*/ 15 h 80"/>
              <a:gd name="T30" fmla="*/ 10 w 118"/>
              <a:gd name="T31" fmla="*/ 32 h 80"/>
              <a:gd name="T32" fmla="*/ 10 w 118"/>
              <a:gd name="T33" fmla="*/ 80 h 80"/>
              <a:gd name="T34" fmla="*/ 0 w 118"/>
              <a:gd name="T35" fmla="*/ 80 h 80"/>
              <a:gd name="T36" fmla="*/ 0 w 118"/>
              <a:gd name="T37" fmla="*/ 1 h 80"/>
              <a:gd name="T38" fmla="*/ 9 w 118"/>
              <a:gd name="T39" fmla="*/ 1 h 80"/>
              <a:gd name="T40" fmla="*/ 9 w 118"/>
              <a:gd name="T41" fmla="*/ 19 h 80"/>
              <a:gd name="T42" fmla="*/ 22 w 118"/>
              <a:gd name="T43" fmla="*/ 5 h 80"/>
              <a:gd name="T44" fmla="*/ 40 w 118"/>
              <a:gd name="T45" fmla="*/ 0 h 80"/>
              <a:gd name="T46" fmla="*/ 56 w 118"/>
              <a:gd name="T47" fmla="*/ 5 h 80"/>
              <a:gd name="T48" fmla="*/ 63 w 118"/>
              <a:gd name="T49" fmla="*/ 20 h 80"/>
              <a:gd name="T50" fmla="*/ 94 w 118"/>
              <a:gd name="T51" fmla="*/ 0 h 80"/>
              <a:gd name="T52" fmla="*/ 105 w 118"/>
              <a:gd name="T53" fmla="*/ 2 h 80"/>
              <a:gd name="T54" fmla="*/ 112 w 118"/>
              <a:gd name="T55" fmla="*/ 9 h 80"/>
              <a:gd name="T56" fmla="*/ 116 w 118"/>
              <a:gd name="T57" fmla="*/ 20 h 80"/>
              <a:gd name="T58" fmla="*/ 118 w 118"/>
              <a:gd name="T59" fmla="*/ 34 h 80"/>
              <a:gd name="T60" fmla="*/ 118 w 118"/>
              <a:gd name="T6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8" h="80">
                <a:moveTo>
                  <a:pt x="118" y="80"/>
                </a:moveTo>
                <a:cubicBezTo>
                  <a:pt x="107" y="80"/>
                  <a:pt x="107" y="80"/>
                  <a:pt x="107" y="80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27"/>
                  <a:pt x="106" y="20"/>
                  <a:pt x="103" y="16"/>
                </a:cubicBezTo>
                <a:cubicBezTo>
                  <a:pt x="100" y="11"/>
                  <a:pt x="96" y="9"/>
                  <a:pt x="90" y="9"/>
                </a:cubicBezTo>
                <a:cubicBezTo>
                  <a:pt x="87" y="9"/>
                  <a:pt x="84" y="10"/>
                  <a:pt x="81" y="11"/>
                </a:cubicBezTo>
                <a:cubicBezTo>
                  <a:pt x="79" y="12"/>
                  <a:pt x="76" y="13"/>
                  <a:pt x="74" y="16"/>
                </a:cubicBezTo>
                <a:cubicBezTo>
                  <a:pt x="72" y="18"/>
                  <a:pt x="70" y="20"/>
                  <a:pt x="68" y="23"/>
                </a:cubicBezTo>
                <a:cubicBezTo>
                  <a:pt x="66" y="26"/>
                  <a:pt x="65" y="29"/>
                  <a:pt x="64" y="32"/>
                </a:cubicBezTo>
                <a:cubicBezTo>
                  <a:pt x="64" y="80"/>
                  <a:pt x="64" y="80"/>
                  <a:pt x="64" y="80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27"/>
                  <a:pt x="52" y="20"/>
                  <a:pt x="49" y="16"/>
                </a:cubicBezTo>
                <a:cubicBezTo>
                  <a:pt x="47" y="11"/>
                  <a:pt x="42" y="9"/>
                  <a:pt x="36" y="9"/>
                </a:cubicBezTo>
                <a:cubicBezTo>
                  <a:pt x="30" y="9"/>
                  <a:pt x="25" y="11"/>
                  <a:pt x="20" y="15"/>
                </a:cubicBezTo>
                <a:cubicBezTo>
                  <a:pt x="16" y="20"/>
                  <a:pt x="12" y="25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3" y="13"/>
                  <a:pt x="17" y="8"/>
                  <a:pt x="22" y="5"/>
                </a:cubicBezTo>
                <a:cubicBezTo>
                  <a:pt x="27" y="1"/>
                  <a:pt x="33" y="0"/>
                  <a:pt x="40" y="0"/>
                </a:cubicBezTo>
                <a:cubicBezTo>
                  <a:pt x="46" y="0"/>
                  <a:pt x="52" y="2"/>
                  <a:pt x="56" y="5"/>
                </a:cubicBezTo>
                <a:cubicBezTo>
                  <a:pt x="60" y="9"/>
                  <a:pt x="62" y="14"/>
                  <a:pt x="63" y="20"/>
                </a:cubicBezTo>
                <a:cubicBezTo>
                  <a:pt x="70" y="7"/>
                  <a:pt x="81" y="0"/>
                  <a:pt x="94" y="0"/>
                </a:cubicBezTo>
                <a:cubicBezTo>
                  <a:pt x="98" y="0"/>
                  <a:pt x="102" y="1"/>
                  <a:pt x="105" y="2"/>
                </a:cubicBezTo>
                <a:cubicBezTo>
                  <a:pt x="108" y="4"/>
                  <a:pt x="110" y="6"/>
                  <a:pt x="112" y="9"/>
                </a:cubicBezTo>
                <a:cubicBezTo>
                  <a:pt x="114" y="12"/>
                  <a:pt x="116" y="16"/>
                  <a:pt x="116" y="20"/>
                </a:cubicBezTo>
                <a:cubicBezTo>
                  <a:pt x="117" y="24"/>
                  <a:pt x="118" y="29"/>
                  <a:pt x="118" y="34"/>
                </a:cubicBezTo>
                <a:cubicBezTo>
                  <a:pt x="118" y="80"/>
                  <a:pt x="118" y="80"/>
                  <a:pt x="118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Freeform 448"/>
          <p:cNvSpPr>
            <a:spLocks noEditPoints="1"/>
          </p:cNvSpPr>
          <p:nvPr/>
        </p:nvSpPr>
        <p:spPr bwMode="auto">
          <a:xfrm>
            <a:off x="6276405" y="2421563"/>
            <a:ext cx="4865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5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2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0 w 79"/>
              <a:gd name="T45" fmla="*/ 65 h 82"/>
              <a:gd name="T46" fmla="*/ 64 w 79"/>
              <a:gd name="T47" fmla="*/ 60 h 82"/>
              <a:gd name="T48" fmla="*/ 73 w 79"/>
              <a:gd name="T49" fmla="*/ 62 h 82"/>
              <a:gd name="T50" fmla="*/ 68 w 79"/>
              <a:gd name="T51" fmla="*/ 70 h 82"/>
              <a:gd name="T52" fmla="*/ 60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59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5" y="0"/>
                  <a:pt x="51" y="1"/>
                  <a:pt x="55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9"/>
                  <a:pt x="12" y="53"/>
                  <a:pt x="14" y="56"/>
                </a:cubicBezTo>
                <a:cubicBezTo>
                  <a:pt x="15" y="60"/>
                  <a:pt x="18" y="63"/>
                  <a:pt x="20" y="65"/>
                </a:cubicBezTo>
                <a:cubicBezTo>
                  <a:pt x="23" y="68"/>
                  <a:pt x="26" y="70"/>
                  <a:pt x="29" y="72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3" y="71"/>
                  <a:pt x="55" y="70"/>
                </a:cubicBezTo>
                <a:cubicBezTo>
                  <a:pt x="57" y="69"/>
                  <a:pt x="59" y="67"/>
                  <a:pt x="60" y="65"/>
                </a:cubicBezTo>
                <a:cubicBezTo>
                  <a:pt x="62" y="64"/>
                  <a:pt x="64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8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Freeform 449"/>
          <p:cNvSpPr/>
          <p:nvPr/>
        </p:nvSpPr>
        <p:spPr bwMode="auto">
          <a:xfrm>
            <a:off x="6328905" y="2404917"/>
            <a:ext cx="28171" cy="65306"/>
          </a:xfrm>
          <a:custGeom>
            <a:avLst/>
            <a:gdLst>
              <a:gd name="T0" fmla="*/ 46 w 46"/>
              <a:gd name="T1" fmla="*/ 102 h 107"/>
              <a:gd name="T2" fmla="*/ 43 w 46"/>
              <a:gd name="T3" fmla="*/ 104 h 107"/>
              <a:gd name="T4" fmla="*/ 39 w 46"/>
              <a:gd name="T5" fmla="*/ 105 h 107"/>
              <a:gd name="T6" fmla="*/ 34 w 46"/>
              <a:gd name="T7" fmla="*/ 106 h 107"/>
              <a:gd name="T8" fmla="*/ 28 w 46"/>
              <a:gd name="T9" fmla="*/ 107 h 107"/>
              <a:gd name="T10" fmla="*/ 22 w 46"/>
              <a:gd name="T11" fmla="*/ 106 h 107"/>
              <a:gd name="T12" fmla="*/ 16 w 46"/>
              <a:gd name="T13" fmla="*/ 103 h 107"/>
              <a:gd name="T14" fmla="*/ 13 w 46"/>
              <a:gd name="T15" fmla="*/ 99 h 107"/>
              <a:gd name="T16" fmla="*/ 11 w 46"/>
              <a:gd name="T17" fmla="*/ 92 h 107"/>
              <a:gd name="T18" fmla="*/ 11 w 46"/>
              <a:gd name="T19" fmla="*/ 35 h 107"/>
              <a:gd name="T20" fmla="*/ 0 w 46"/>
              <a:gd name="T21" fmla="*/ 35 h 107"/>
              <a:gd name="T22" fmla="*/ 0 w 46"/>
              <a:gd name="T23" fmla="*/ 27 h 107"/>
              <a:gd name="T24" fmla="*/ 11 w 46"/>
              <a:gd name="T25" fmla="*/ 27 h 107"/>
              <a:gd name="T26" fmla="*/ 11 w 46"/>
              <a:gd name="T27" fmla="*/ 0 h 107"/>
              <a:gd name="T28" fmla="*/ 22 w 46"/>
              <a:gd name="T29" fmla="*/ 0 h 107"/>
              <a:gd name="T30" fmla="*/ 22 w 46"/>
              <a:gd name="T31" fmla="*/ 27 h 107"/>
              <a:gd name="T32" fmla="*/ 40 w 46"/>
              <a:gd name="T33" fmla="*/ 27 h 107"/>
              <a:gd name="T34" fmla="*/ 40 w 46"/>
              <a:gd name="T35" fmla="*/ 35 h 107"/>
              <a:gd name="T36" fmla="*/ 22 w 46"/>
              <a:gd name="T37" fmla="*/ 35 h 107"/>
              <a:gd name="T38" fmla="*/ 22 w 46"/>
              <a:gd name="T39" fmla="*/ 89 h 107"/>
              <a:gd name="T40" fmla="*/ 25 w 46"/>
              <a:gd name="T41" fmla="*/ 95 h 107"/>
              <a:gd name="T42" fmla="*/ 31 w 46"/>
              <a:gd name="T43" fmla="*/ 98 h 107"/>
              <a:gd name="T44" fmla="*/ 39 w 46"/>
              <a:gd name="T45" fmla="*/ 96 h 107"/>
              <a:gd name="T46" fmla="*/ 43 w 46"/>
              <a:gd name="T47" fmla="*/ 94 h 107"/>
              <a:gd name="T48" fmla="*/ 46 w 46"/>
              <a:gd name="T49" fmla="*/ 10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107">
                <a:moveTo>
                  <a:pt x="46" y="102"/>
                </a:moveTo>
                <a:cubicBezTo>
                  <a:pt x="45" y="103"/>
                  <a:pt x="44" y="103"/>
                  <a:pt x="43" y="104"/>
                </a:cubicBezTo>
                <a:cubicBezTo>
                  <a:pt x="42" y="104"/>
                  <a:pt x="41" y="105"/>
                  <a:pt x="39" y="105"/>
                </a:cubicBezTo>
                <a:cubicBezTo>
                  <a:pt x="38" y="106"/>
                  <a:pt x="36" y="106"/>
                  <a:pt x="34" y="106"/>
                </a:cubicBezTo>
                <a:cubicBezTo>
                  <a:pt x="32" y="107"/>
                  <a:pt x="30" y="107"/>
                  <a:pt x="28" y="107"/>
                </a:cubicBezTo>
                <a:cubicBezTo>
                  <a:pt x="26" y="107"/>
                  <a:pt x="24" y="107"/>
                  <a:pt x="22" y="106"/>
                </a:cubicBezTo>
                <a:cubicBezTo>
                  <a:pt x="20" y="106"/>
                  <a:pt x="18" y="105"/>
                  <a:pt x="16" y="103"/>
                </a:cubicBezTo>
                <a:cubicBezTo>
                  <a:pt x="15" y="102"/>
                  <a:pt x="14" y="101"/>
                  <a:pt x="13" y="99"/>
                </a:cubicBezTo>
                <a:cubicBezTo>
                  <a:pt x="12" y="97"/>
                  <a:pt x="11" y="94"/>
                  <a:pt x="11" y="92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0"/>
                  <a:pt x="11" y="0"/>
                  <a:pt x="11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27"/>
                  <a:pt x="22" y="27"/>
                  <a:pt x="2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35"/>
                  <a:pt x="40" y="35"/>
                  <a:pt x="40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92"/>
                  <a:pt x="23" y="94"/>
                  <a:pt x="25" y="95"/>
                </a:cubicBezTo>
                <a:cubicBezTo>
                  <a:pt x="27" y="97"/>
                  <a:pt x="29" y="98"/>
                  <a:pt x="31" y="98"/>
                </a:cubicBezTo>
                <a:cubicBezTo>
                  <a:pt x="34" y="98"/>
                  <a:pt x="37" y="97"/>
                  <a:pt x="39" y="96"/>
                </a:cubicBezTo>
                <a:cubicBezTo>
                  <a:pt x="41" y="95"/>
                  <a:pt x="43" y="94"/>
                  <a:pt x="43" y="94"/>
                </a:cubicBezTo>
                <a:cubicBezTo>
                  <a:pt x="46" y="102"/>
                  <a:pt x="46" y="102"/>
                  <a:pt x="46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Freeform 450"/>
          <p:cNvSpPr/>
          <p:nvPr/>
        </p:nvSpPr>
        <p:spPr bwMode="auto">
          <a:xfrm>
            <a:off x="6385247" y="2421563"/>
            <a:ext cx="43537" cy="49940"/>
          </a:xfrm>
          <a:custGeom>
            <a:avLst/>
            <a:gdLst>
              <a:gd name="T0" fmla="*/ 0 w 73"/>
              <a:gd name="T1" fmla="*/ 40 h 82"/>
              <a:gd name="T2" fmla="*/ 3 w 73"/>
              <a:gd name="T3" fmla="*/ 25 h 82"/>
              <a:gd name="T4" fmla="*/ 11 w 73"/>
              <a:gd name="T5" fmla="*/ 12 h 82"/>
              <a:gd name="T6" fmla="*/ 24 w 73"/>
              <a:gd name="T7" fmla="*/ 3 h 82"/>
              <a:gd name="T8" fmla="*/ 40 w 73"/>
              <a:gd name="T9" fmla="*/ 0 h 82"/>
              <a:gd name="T10" fmla="*/ 59 w 73"/>
              <a:gd name="T11" fmla="*/ 5 h 82"/>
              <a:gd name="T12" fmla="*/ 72 w 73"/>
              <a:gd name="T13" fmla="*/ 19 h 82"/>
              <a:gd name="T14" fmla="*/ 62 w 73"/>
              <a:gd name="T15" fmla="*/ 22 h 82"/>
              <a:gd name="T16" fmla="*/ 53 w 73"/>
              <a:gd name="T17" fmla="*/ 12 h 82"/>
              <a:gd name="T18" fmla="*/ 39 w 73"/>
              <a:gd name="T19" fmla="*/ 9 h 82"/>
              <a:gd name="T20" fmla="*/ 28 w 73"/>
              <a:gd name="T21" fmla="*/ 11 h 82"/>
              <a:gd name="T22" fmla="*/ 19 w 73"/>
              <a:gd name="T23" fmla="*/ 18 h 82"/>
              <a:gd name="T24" fmla="*/ 13 w 73"/>
              <a:gd name="T25" fmla="*/ 28 h 82"/>
              <a:gd name="T26" fmla="*/ 11 w 73"/>
              <a:gd name="T27" fmla="*/ 40 h 82"/>
              <a:gd name="T28" fmla="*/ 13 w 73"/>
              <a:gd name="T29" fmla="*/ 53 h 82"/>
              <a:gd name="T30" fmla="*/ 19 w 73"/>
              <a:gd name="T31" fmla="*/ 63 h 82"/>
              <a:gd name="T32" fmla="*/ 28 w 73"/>
              <a:gd name="T33" fmla="*/ 70 h 82"/>
              <a:gd name="T34" fmla="*/ 39 w 73"/>
              <a:gd name="T35" fmla="*/ 73 h 82"/>
              <a:gd name="T36" fmla="*/ 47 w 73"/>
              <a:gd name="T37" fmla="*/ 72 h 82"/>
              <a:gd name="T38" fmla="*/ 54 w 73"/>
              <a:gd name="T39" fmla="*/ 69 h 82"/>
              <a:gd name="T40" fmla="*/ 59 w 73"/>
              <a:gd name="T41" fmla="*/ 64 h 82"/>
              <a:gd name="T42" fmla="*/ 62 w 73"/>
              <a:gd name="T43" fmla="*/ 59 h 82"/>
              <a:gd name="T44" fmla="*/ 73 w 73"/>
              <a:gd name="T45" fmla="*/ 62 h 82"/>
              <a:gd name="T46" fmla="*/ 68 w 73"/>
              <a:gd name="T47" fmla="*/ 70 h 82"/>
              <a:gd name="T48" fmla="*/ 60 w 73"/>
              <a:gd name="T49" fmla="*/ 76 h 82"/>
              <a:gd name="T50" fmla="*/ 51 w 73"/>
              <a:gd name="T51" fmla="*/ 80 h 82"/>
              <a:gd name="T52" fmla="*/ 40 w 73"/>
              <a:gd name="T53" fmla="*/ 82 h 82"/>
              <a:gd name="T54" fmla="*/ 24 w 73"/>
              <a:gd name="T55" fmla="*/ 78 h 82"/>
              <a:gd name="T56" fmla="*/ 11 w 73"/>
              <a:gd name="T57" fmla="*/ 69 h 82"/>
              <a:gd name="T58" fmla="*/ 3 w 73"/>
              <a:gd name="T59" fmla="*/ 56 h 82"/>
              <a:gd name="T60" fmla="*/ 0 w 73"/>
              <a:gd name="T61" fmla="*/ 4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3" h="82">
                <a:moveTo>
                  <a:pt x="0" y="40"/>
                </a:move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8" y="1"/>
                  <a:pt x="34" y="0"/>
                  <a:pt x="40" y="0"/>
                </a:cubicBezTo>
                <a:cubicBezTo>
                  <a:pt x="47" y="0"/>
                  <a:pt x="54" y="1"/>
                  <a:pt x="59" y="5"/>
                </a:cubicBezTo>
                <a:cubicBezTo>
                  <a:pt x="65" y="8"/>
                  <a:pt x="69" y="13"/>
                  <a:pt x="72" y="19"/>
                </a:cubicBezTo>
                <a:cubicBezTo>
                  <a:pt x="62" y="22"/>
                  <a:pt x="62" y="22"/>
                  <a:pt x="62" y="22"/>
                </a:cubicBezTo>
                <a:cubicBezTo>
                  <a:pt x="60" y="18"/>
                  <a:pt x="57" y="15"/>
                  <a:pt x="53" y="12"/>
                </a:cubicBezTo>
                <a:cubicBezTo>
                  <a:pt x="49" y="10"/>
                  <a:pt x="44" y="9"/>
                  <a:pt x="39" y="9"/>
                </a:cubicBezTo>
                <a:cubicBezTo>
                  <a:pt x="35" y="9"/>
                  <a:pt x="31" y="10"/>
                  <a:pt x="28" y="11"/>
                </a:cubicBezTo>
                <a:cubicBezTo>
                  <a:pt x="24" y="13"/>
                  <a:pt x="21" y="15"/>
                  <a:pt x="19" y="18"/>
                </a:cubicBezTo>
                <a:cubicBezTo>
                  <a:pt x="16" y="21"/>
                  <a:pt x="14" y="24"/>
                  <a:pt x="13" y="28"/>
                </a:cubicBezTo>
                <a:cubicBezTo>
                  <a:pt x="11" y="32"/>
                  <a:pt x="11" y="36"/>
                  <a:pt x="11" y="40"/>
                </a:cubicBezTo>
                <a:cubicBezTo>
                  <a:pt x="11" y="45"/>
                  <a:pt x="11" y="49"/>
                  <a:pt x="13" y="53"/>
                </a:cubicBezTo>
                <a:cubicBezTo>
                  <a:pt x="14" y="57"/>
                  <a:pt x="16" y="60"/>
                  <a:pt x="19" y="63"/>
                </a:cubicBezTo>
                <a:cubicBezTo>
                  <a:pt x="22" y="66"/>
                  <a:pt x="25" y="68"/>
                  <a:pt x="28" y="70"/>
                </a:cubicBezTo>
                <a:cubicBezTo>
                  <a:pt x="32" y="72"/>
                  <a:pt x="35" y="73"/>
                  <a:pt x="39" y="73"/>
                </a:cubicBezTo>
                <a:cubicBezTo>
                  <a:pt x="42" y="73"/>
                  <a:pt x="44" y="72"/>
                  <a:pt x="47" y="72"/>
                </a:cubicBezTo>
                <a:cubicBezTo>
                  <a:pt x="49" y="71"/>
                  <a:pt x="52" y="70"/>
                  <a:pt x="54" y="69"/>
                </a:cubicBezTo>
                <a:cubicBezTo>
                  <a:pt x="56" y="67"/>
                  <a:pt x="58" y="66"/>
                  <a:pt x="59" y="64"/>
                </a:cubicBezTo>
                <a:cubicBezTo>
                  <a:pt x="61" y="63"/>
                  <a:pt x="62" y="61"/>
                  <a:pt x="62" y="59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7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Freeform 451"/>
          <p:cNvSpPr>
            <a:spLocks noEditPoints="1"/>
          </p:cNvSpPr>
          <p:nvPr/>
        </p:nvSpPr>
        <p:spPr bwMode="auto">
          <a:xfrm>
            <a:off x="6435186" y="2421563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8 h 82"/>
              <a:gd name="T4" fmla="*/ 11 w 78"/>
              <a:gd name="T5" fmla="*/ 70 h 82"/>
              <a:gd name="T6" fmla="*/ 3 w 78"/>
              <a:gd name="T7" fmla="*/ 56 h 82"/>
              <a:gd name="T8" fmla="*/ 0 w 78"/>
              <a:gd name="T9" fmla="*/ 41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1 h 82"/>
              <a:gd name="T26" fmla="*/ 75 w 78"/>
              <a:gd name="T27" fmla="*/ 56 h 82"/>
              <a:gd name="T28" fmla="*/ 67 w 78"/>
              <a:gd name="T29" fmla="*/ 70 h 82"/>
              <a:gd name="T30" fmla="*/ 55 w 78"/>
              <a:gd name="T31" fmla="*/ 78 h 82"/>
              <a:gd name="T32" fmla="*/ 39 w 78"/>
              <a:gd name="T33" fmla="*/ 82 h 82"/>
              <a:gd name="T34" fmla="*/ 10 w 78"/>
              <a:gd name="T35" fmla="*/ 41 h 82"/>
              <a:gd name="T36" fmla="*/ 12 w 78"/>
              <a:gd name="T37" fmla="*/ 53 h 82"/>
              <a:gd name="T38" fmla="*/ 19 w 78"/>
              <a:gd name="T39" fmla="*/ 63 h 82"/>
              <a:gd name="T40" fmla="*/ 28 w 78"/>
              <a:gd name="T41" fmla="*/ 70 h 82"/>
              <a:gd name="T42" fmla="*/ 39 w 78"/>
              <a:gd name="T43" fmla="*/ 73 h 82"/>
              <a:gd name="T44" fmla="*/ 50 w 78"/>
              <a:gd name="T45" fmla="*/ 70 h 82"/>
              <a:gd name="T46" fmla="*/ 59 w 78"/>
              <a:gd name="T47" fmla="*/ 63 h 82"/>
              <a:gd name="T48" fmla="*/ 65 w 78"/>
              <a:gd name="T49" fmla="*/ 53 h 82"/>
              <a:gd name="T50" fmla="*/ 68 w 78"/>
              <a:gd name="T51" fmla="*/ 41 h 82"/>
              <a:gd name="T52" fmla="*/ 65 w 78"/>
              <a:gd name="T53" fmla="*/ 28 h 82"/>
              <a:gd name="T54" fmla="*/ 59 w 78"/>
              <a:gd name="T55" fmla="*/ 18 h 82"/>
              <a:gd name="T56" fmla="*/ 50 w 78"/>
              <a:gd name="T57" fmla="*/ 11 h 82"/>
              <a:gd name="T58" fmla="*/ 39 w 78"/>
              <a:gd name="T59" fmla="*/ 9 h 82"/>
              <a:gd name="T60" fmla="*/ 28 w 78"/>
              <a:gd name="T61" fmla="*/ 11 h 82"/>
              <a:gd name="T62" fmla="*/ 19 w 78"/>
              <a:gd name="T63" fmla="*/ 18 h 82"/>
              <a:gd name="T64" fmla="*/ 12 w 78"/>
              <a:gd name="T65" fmla="*/ 28 h 82"/>
              <a:gd name="T66" fmla="*/ 10 w 78"/>
              <a:gd name="T67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8"/>
                </a:cubicBezTo>
                <a:cubicBezTo>
                  <a:pt x="18" y="76"/>
                  <a:pt x="14" y="73"/>
                  <a:pt x="11" y="70"/>
                </a:cubicBezTo>
                <a:cubicBezTo>
                  <a:pt x="7" y="66"/>
                  <a:pt x="4" y="61"/>
                  <a:pt x="3" y="56"/>
                </a:cubicBezTo>
                <a:cubicBezTo>
                  <a:pt x="1" y="52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4" y="0"/>
                  <a:pt x="50" y="1"/>
                  <a:pt x="55" y="3"/>
                </a:cubicBezTo>
                <a:cubicBezTo>
                  <a:pt x="59" y="5"/>
                  <a:pt x="63" y="8"/>
                  <a:pt x="67" y="12"/>
                </a:cubicBezTo>
                <a:cubicBezTo>
                  <a:pt x="70" y="16"/>
                  <a:pt x="73" y="20"/>
                  <a:pt x="75" y="25"/>
                </a:cubicBezTo>
                <a:cubicBezTo>
                  <a:pt x="77" y="30"/>
                  <a:pt x="78" y="35"/>
                  <a:pt x="78" y="41"/>
                </a:cubicBezTo>
                <a:cubicBezTo>
                  <a:pt x="78" y="46"/>
                  <a:pt x="77" y="52"/>
                  <a:pt x="75" y="56"/>
                </a:cubicBezTo>
                <a:cubicBezTo>
                  <a:pt x="73" y="61"/>
                  <a:pt x="71" y="66"/>
                  <a:pt x="67" y="70"/>
                </a:cubicBezTo>
                <a:cubicBezTo>
                  <a:pt x="64" y="73"/>
                  <a:pt x="59" y="76"/>
                  <a:pt x="55" y="78"/>
                </a:cubicBezTo>
                <a:cubicBezTo>
                  <a:pt x="50" y="81"/>
                  <a:pt x="45" y="82"/>
                  <a:pt x="39" y="82"/>
                </a:cubicBezTo>
                <a:close/>
                <a:moveTo>
                  <a:pt x="10" y="41"/>
                </a:moveTo>
                <a:cubicBezTo>
                  <a:pt x="10" y="45"/>
                  <a:pt x="11" y="50"/>
                  <a:pt x="12" y="53"/>
                </a:cubicBezTo>
                <a:cubicBezTo>
                  <a:pt x="14" y="57"/>
                  <a:pt x="16" y="61"/>
                  <a:pt x="19" y="63"/>
                </a:cubicBezTo>
                <a:cubicBezTo>
                  <a:pt x="21" y="66"/>
                  <a:pt x="24" y="69"/>
                  <a:pt x="28" y="70"/>
                </a:cubicBezTo>
                <a:cubicBezTo>
                  <a:pt x="31" y="72"/>
                  <a:pt x="35" y="73"/>
                  <a:pt x="39" y="73"/>
                </a:cubicBezTo>
                <a:cubicBezTo>
                  <a:pt x="43" y="73"/>
                  <a:pt x="46" y="72"/>
                  <a:pt x="50" y="70"/>
                </a:cubicBezTo>
                <a:cubicBezTo>
                  <a:pt x="53" y="68"/>
                  <a:pt x="57" y="66"/>
                  <a:pt x="59" y="63"/>
                </a:cubicBezTo>
                <a:cubicBezTo>
                  <a:pt x="62" y="60"/>
                  <a:pt x="64" y="57"/>
                  <a:pt x="65" y="53"/>
                </a:cubicBezTo>
                <a:cubicBezTo>
                  <a:pt x="67" y="49"/>
                  <a:pt x="68" y="45"/>
                  <a:pt x="68" y="41"/>
                </a:cubicBezTo>
                <a:cubicBezTo>
                  <a:pt x="68" y="36"/>
                  <a:pt x="67" y="32"/>
                  <a:pt x="65" y="28"/>
                </a:cubicBezTo>
                <a:cubicBezTo>
                  <a:pt x="64" y="24"/>
                  <a:pt x="62" y="21"/>
                  <a:pt x="59" y="18"/>
                </a:cubicBezTo>
                <a:cubicBezTo>
                  <a:pt x="57" y="15"/>
                  <a:pt x="53" y="13"/>
                  <a:pt x="50" y="11"/>
                </a:cubicBezTo>
                <a:cubicBezTo>
                  <a:pt x="46" y="10"/>
                  <a:pt x="43" y="9"/>
                  <a:pt x="39" y="9"/>
                </a:cubicBezTo>
                <a:cubicBezTo>
                  <a:pt x="35" y="9"/>
                  <a:pt x="31" y="10"/>
                  <a:pt x="28" y="11"/>
                </a:cubicBezTo>
                <a:cubicBezTo>
                  <a:pt x="24" y="13"/>
                  <a:pt x="21" y="15"/>
                  <a:pt x="19" y="18"/>
                </a:cubicBezTo>
                <a:cubicBezTo>
                  <a:pt x="16" y="21"/>
                  <a:pt x="14" y="25"/>
                  <a:pt x="12" y="28"/>
                </a:cubicBezTo>
                <a:cubicBezTo>
                  <a:pt x="11" y="32"/>
                  <a:pt x="10" y="37"/>
                  <a:pt x="1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Freeform 452"/>
          <p:cNvSpPr/>
          <p:nvPr/>
        </p:nvSpPr>
        <p:spPr bwMode="auto">
          <a:xfrm>
            <a:off x="6492808" y="2421563"/>
            <a:ext cx="40976" cy="48659"/>
          </a:xfrm>
          <a:custGeom>
            <a:avLst/>
            <a:gdLst>
              <a:gd name="T0" fmla="*/ 67 w 67"/>
              <a:gd name="T1" fmla="*/ 80 h 80"/>
              <a:gd name="T2" fmla="*/ 57 w 67"/>
              <a:gd name="T3" fmla="*/ 80 h 80"/>
              <a:gd name="T4" fmla="*/ 57 w 67"/>
              <a:gd name="T5" fmla="*/ 36 h 80"/>
              <a:gd name="T6" fmla="*/ 52 w 67"/>
              <a:gd name="T7" fmla="*/ 16 h 80"/>
              <a:gd name="T8" fmla="*/ 40 w 67"/>
              <a:gd name="T9" fmla="*/ 9 h 80"/>
              <a:gd name="T10" fmla="*/ 30 w 67"/>
              <a:gd name="T11" fmla="*/ 11 h 80"/>
              <a:gd name="T12" fmla="*/ 22 w 67"/>
              <a:gd name="T13" fmla="*/ 16 h 80"/>
              <a:gd name="T14" fmla="*/ 15 w 67"/>
              <a:gd name="T15" fmla="*/ 23 h 80"/>
              <a:gd name="T16" fmla="*/ 11 w 67"/>
              <a:gd name="T17" fmla="*/ 32 h 80"/>
              <a:gd name="T18" fmla="*/ 11 w 67"/>
              <a:gd name="T19" fmla="*/ 80 h 80"/>
              <a:gd name="T20" fmla="*/ 0 w 67"/>
              <a:gd name="T21" fmla="*/ 80 h 80"/>
              <a:gd name="T22" fmla="*/ 0 w 67"/>
              <a:gd name="T23" fmla="*/ 1 h 80"/>
              <a:gd name="T24" fmla="*/ 10 w 67"/>
              <a:gd name="T25" fmla="*/ 1 h 80"/>
              <a:gd name="T26" fmla="*/ 10 w 67"/>
              <a:gd name="T27" fmla="*/ 19 h 80"/>
              <a:gd name="T28" fmla="*/ 24 w 67"/>
              <a:gd name="T29" fmla="*/ 5 h 80"/>
              <a:gd name="T30" fmla="*/ 43 w 67"/>
              <a:gd name="T31" fmla="*/ 0 h 80"/>
              <a:gd name="T32" fmla="*/ 54 w 67"/>
              <a:gd name="T33" fmla="*/ 2 h 80"/>
              <a:gd name="T34" fmla="*/ 62 w 67"/>
              <a:gd name="T35" fmla="*/ 9 h 80"/>
              <a:gd name="T36" fmla="*/ 66 w 67"/>
              <a:gd name="T37" fmla="*/ 20 h 80"/>
              <a:gd name="T38" fmla="*/ 67 w 67"/>
              <a:gd name="T39" fmla="*/ 34 h 80"/>
              <a:gd name="T40" fmla="*/ 67 w 67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7" h="80">
                <a:moveTo>
                  <a:pt x="67" y="80"/>
                </a:moveTo>
                <a:cubicBezTo>
                  <a:pt x="57" y="80"/>
                  <a:pt x="57" y="80"/>
                  <a:pt x="57" y="80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27"/>
                  <a:pt x="55" y="20"/>
                  <a:pt x="52" y="16"/>
                </a:cubicBezTo>
                <a:cubicBezTo>
                  <a:pt x="50" y="11"/>
                  <a:pt x="45" y="9"/>
                  <a:pt x="40" y="9"/>
                </a:cubicBezTo>
                <a:cubicBezTo>
                  <a:pt x="37" y="9"/>
                  <a:pt x="34" y="10"/>
                  <a:pt x="30" y="11"/>
                </a:cubicBezTo>
                <a:cubicBezTo>
                  <a:pt x="27" y="12"/>
                  <a:pt x="25" y="13"/>
                  <a:pt x="22" y="16"/>
                </a:cubicBezTo>
                <a:cubicBezTo>
                  <a:pt x="19" y="18"/>
                  <a:pt x="17" y="20"/>
                  <a:pt x="15" y="23"/>
                </a:cubicBezTo>
                <a:cubicBezTo>
                  <a:pt x="13" y="26"/>
                  <a:pt x="12" y="29"/>
                  <a:pt x="11" y="32"/>
                </a:cubicBezTo>
                <a:cubicBezTo>
                  <a:pt x="11" y="80"/>
                  <a:pt x="11" y="80"/>
                  <a:pt x="11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3"/>
                  <a:pt x="18" y="9"/>
                  <a:pt x="24" y="5"/>
                </a:cubicBezTo>
                <a:cubicBezTo>
                  <a:pt x="30" y="2"/>
                  <a:pt x="36" y="0"/>
                  <a:pt x="43" y="0"/>
                </a:cubicBezTo>
                <a:cubicBezTo>
                  <a:pt x="48" y="0"/>
                  <a:pt x="51" y="1"/>
                  <a:pt x="54" y="2"/>
                </a:cubicBezTo>
                <a:cubicBezTo>
                  <a:pt x="57" y="4"/>
                  <a:pt x="60" y="6"/>
                  <a:pt x="62" y="9"/>
                </a:cubicBezTo>
                <a:cubicBezTo>
                  <a:pt x="64" y="12"/>
                  <a:pt x="65" y="16"/>
                  <a:pt x="66" y="20"/>
                </a:cubicBezTo>
                <a:cubicBezTo>
                  <a:pt x="66" y="24"/>
                  <a:pt x="67" y="29"/>
                  <a:pt x="67" y="34"/>
                </a:cubicBezTo>
                <a:cubicBezTo>
                  <a:pt x="67" y="80"/>
                  <a:pt x="67" y="80"/>
                  <a:pt x="67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Freeform 453"/>
          <p:cNvSpPr/>
          <p:nvPr/>
        </p:nvSpPr>
        <p:spPr bwMode="auto">
          <a:xfrm>
            <a:off x="6541467" y="2421563"/>
            <a:ext cx="44818" cy="48659"/>
          </a:xfrm>
          <a:custGeom>
            <a:avLst/>
            <a:gdLst>
              <a:gd name="T0" fmla="*/ 15 w 35"/>
              <a:gd name="T1" fmla="*/ 38 h 38"/>
              <a:gd name="T2" fmla="*/ 0 w 35"/>
              <a:gd name="T3" fmla="*/ 0 h 38"/>
              <a:gd name="T4" fmla="*/ 5 w 35"/>
              <a:gd name="T5" fmla="*/ 0 h 38"/>
              <a:gd name="T6" fmla="*/ 17 w 35"/>
              <a:gd name="T7" fmla="*/ 33 h 38"/>
              <a:gd name="T8" fmla="*/ 31 w 35"/>
              <a:gd name="T9" fmla="*/ 0 h 38"/>
              <a:gd name="T10" fmla="*/ 35 w 35"/>
              <a:gd name="T11" fmla="*/ 0 h 38"/>
              <a:gd name="T12" fmla="*/ 20 w 35"/>
              <a:gd name="T13" fmla="*/ 38 h 38"/>
              <a:gd name="T14" fmla="*/ 15 w 35"/>
              <a:gd name="T15" fmla="*/ 38 h 38"/>
              <a:gd name="T16" fmla="*/ 15 w 35"/>
              <a:gd name="T1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8">
                <a:moveTo>
                  <a:pt x="15" y="38"/>
                </a:moveTo>
                <a:lnTo>
                  <a:pt x="0" y="0"/>
                </a:lnTo>
                <a:lnTo>
                  <a:pt x="5" y="0"/>
                </a:lnTo>
                <a:lnTo>
                  <a:pt x="17" y="33"/>
                </a:lnTo>
                <a:lnTo>
                  <a:pt x="31" y="0"/>
                </a:lnTo>
                <a:lnTo>
                  <a:pt x="35" y="0"/>
                </a:lnTo>
                <a:lnTo>
                  <a:pt x="20" y="38"/>
                </a:lnTo>
                <a:lnTo>
                  <a:pt x="15" y="38"/>
                </a:lnTo>
                <a:lnTo>
                  <a:pt x="15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Freeform 454"/>
          <p:cNvSpPr>
            <a:spLocks noEditPoints="1"/>
          </p:cNvSpPr>
          <p:nvPr/>
        </p:nvSpPr>
        <p:spPr bwMode="auto">
          <a:xfrm>
            <a:off x="6590126" y="2421563"/>
            <a:ext cx="42257" cy="49940"/>
          </a:xfrm>
          <a:custGeom>
            <a:avLst/>
            <a:gdLst>
              <a:gd name="T0" fmla="*/ 26 w 70"/>
              <a:gd name="T1" fmla="*/ 82 h 82"/>
              <a:gd name="T2" fmla="*/ 15 w 70"/>
              <a:gd name="T3" fmla="*/ 80 h 82"/>
              <a:gd name="T4" fmla="*/ 7 w 70"/>
              <a:gd name="T5" fmla="*/ 75 h 82"/>
              <a:gd name="T6" fmla="*/ 2 w 70"/>
              <a:gd name="T7" fmla="*/ 67 h 82"/>
              <a:gd name="T8" fmla="*/ 0 w 70"/>
              <a:gd name="T9" fmla="*/ 57 h 82"/>
              <a:gd name="T10" fmla="*/ 2 w 70"/>
              <a:gd name="T11" fmla="*/ 48 h 82"/>
              <a:gd name="T12" fmla="*/ 9 w 70"/>
              <a:gd name="T13" fmla="*/ 40 h 82"/>
              <a:gd name="T14" fmla="*/ 19 w 70"/>
              <a:gd name="T15" fmla="*/ 35 h 82"/>
              <a:gd name="T16" fmla="*/ 33 w 70"/>
              <a:gd name="T17" fmla="*/ 33 h 82"/>
              <a:gd name="T18" fmla="*/ 45 w 70"/>
              <a:gd name="T19" fmla="*/ 34 h 82"/>
              <a:gd name="T20" fmla="*/ 56 w 70"/>
              <a:gd name="T21" fmla="*/ 37 h 82"/>
              <a:gd name="T22" fmla="*/ 56 w 70"/>
              <a:gd name="T23" fmla="*/ 30 h 82"/>
              <a:gd name="T24" fmla="*/ 50 w 70"/>
              <a:gd name="T25" fmla="*/ 14 h 82"/>
              <a:gd name="T26" fmla="*/ 34 w 70"/>
              <a:gd name="T27" fmla="*/ 7 h 82"/>
              <a:gd name="T28" fmla="*/ 21 w 70"/>
              <a:gd name="T29" fmla="*/ 10 h 82"/>
              <a:gd name="T30" fmla="*/ 8 w 70"/>
              <a:gd name="T31" fmla="*/ 17 h 82"/>
              <a:gd name="T32" fmla="*/ 5 w 70"/>
              <a:gd name="T33" fmla="*/ 10 h 82"/>
              <a:gd name="T34" fmla="*/ 35 w 70"/>
              <a:gd name="T35" fmla="*/ 0 h 82"/>
              <a:gd name="T36" fmla="*/ 58 w 70"/>
              <a:gd name="T37" fmla="*/ 8 h 82"/>
              <a:gd name="T38" fmla="*/ 66 w 70"/>
              <a:gd name="T39" fmla="*/ 31 h 82"/>
              <a:gd name="T40" fmla="*/ 66 w 70"/>
              <a:gd name="T41" fmla="*/ 67 h 82"/>
              <a:gd name="T42" fmla="*/ 70 w 70"/>
              <a:gd name="T43" fmla="*/ 71 h 82"/>
              <a:gd name="T44" fmla="*/ 70 w 70"/>
              <a:gd name="T45" fmla="*/ 80 h 82"/>
              <a:gd name="T46" fmla="*/ 66 w 70"/>
              <a:gd name="T47" fmla="*/ 81 h 82"/>
              <a:gd name="T48" fmla="*/ 60 w 70"/>
              <a:gd name="T49" fmla="*/ 79 h 82"/>
              <a:gd name="T50" fmla="*/ 58 w 70"/>
              <a:gd name="T51" fmla="*/ 73 h 82"/>
              <a:gd name="T52" fmla="*/ 57 w 70"/>
              <a:gd name="T53" fmla="*/ 67 h 82"/>
              <a:gd name="T54" fmla="*/ 44 w 70"/>
              <a:gd name="T55" fmla="*/ 78 h 82"/>
              <a:gd name="T56" fmla="*/ 26 w 70"/>
              <a:gd name="T57" fmla="*/ 82 h 82"/>
              <a:gd name="T58" fmla="*/ 28 w 70"/>
              <a:gd name="T59" fmla="*/ 74 h 82"/>
              <a:gd name="T60" fmla="*/ 43 w 70"/>
              <a:gd name="T61" fmla="*/ 71 h 82"/>
              <a:gd name="T62" fmla="*/ 53 w 70"/>
              <a:gd name="T63" fmla="*/ 63 h 82"/>
              <a:gd name="T64" fmla="*/ 55 w 70"/>
              <a:gd name="T65" fmla="*/ 60 h 82"/>
              <a:gd name="T66" fmla="*/ 56 w 70"/>
              <a:gd name="T67" fmla="*/ 57 h 82"/>
              <a:gd name="T68" fmla="*/ 56 w 70"/>
              <a:gd name="T69" fmla="*/ 44 h 82"/>
              <a:gd name="T70" fmla="*/ 45 w 70"/>
              <a:gd name="T71" fmla="*/ 41 h 82"/>
              <a:gd name="T72" fmla="*/ 34 w 70"/>
              <a:gd name="T73" fmla="*/ 40 h 82"/>
              <a:gd name="T74" fmla="*/ 16 w 70"/>
              <a:gd name="T75" fmla="*/ 44 h 82"/>
              <a:gd name="T76" fmla="*/ 9 w 70"/>
              <a:gd name="T77" fmla="*/ 56 h 82"/>
              <a:gd name="T78" fmla="*/ 11 w 70"/>
              <a:gd name="T79" fmla="*/ 63 h 82"/>
              <a:gd name="T80" fmla="*/ 15 w 70"/>
              <a:gd name="T81" fmla="*/ 69 h 82"/>
              <a:gd name="T82" fmla="*/ 21 w 70"/>
              <a:gd name="T83" fmla="*/ 72 h 82"/>
              <a:gd name="T84" fmla="*/ 28 w 70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82">
                <a:moveTo>
                  <a:pt x="26" y="82"/>
                </a:moveTo>
                <a:cubicBezTo>
                  <a:pt x="22" y="82"/>
                  <a:pt x="19" y="81"/>
                  <a:pt x="15" y="80"/>
                </a:cubicBezTo>
                <a:cubicBezTo>
                  <a:pt x="12" y="79"/>
                  <a:pt x="9" y="77"/>
                  <a:pt x="7" y="75"/>
                </a:cubicBezTo>
                <a:cubicBezTo>
                  <a:pt x="5" y="72"/>
                  <a:pt x="3" y="70"/>
                  <a:pt x="2" y="67"/>
                </a:cubicBezTo>
                <a:cubicBezTo>
                  <a:pt x="0" y="64"/>
                  <a:pt x="0" y="61"/>
                  <a:pt x="0" y="57"/>
                </a:cubicBezTo>
                <a:cubicBezTo>
                  <a:pt x="0" y="54"/>
                  <a:pt x="0" y="50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5" y="36"/>
                  <a:pt x="19" y="35"/>
                </a:cubicBezTo>
                <a:cubicBezTo>
                  <a:pt x="23" y="34"/>
                  <a:pt x="28" y="33"/>
                  <a:pt x="33" y="33"/>
                </a:cubicBezTo>
                <a:cubicBezTo>
                  <a:pt x="37" y="33"/>
                  <a:pt x="41" y="34"/>
                  <a:pt x="45" y="34"/>
                </a:cubicBezTo>
                <a:cubicBezTo>
                  <a:pt x="49" y="35"/>
                  <a:pt x="53" y="36"/>
                  <a:pt x="56" y="37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4" y="18"/>
                  <a:pt x="50" y="14"/>
                </a:cubicBezTo>
                <a:cubicBezTo>
                  <a:pt x="46" y="10"/>
                  <a:pt x="41" y="7"/>
                  <a:pt x="34" y="7"/>
                </a:cubicBezTo>
                <a:cubicBezTo>
                  <a:pt x="30" y="7"/>
                  <a:pt x="26" y="8"/>
                  <a:pt x="21" y="10"/>
                </a:cubicBezTo>
                <a:cubicBezTo>
                  <a:pt x="17" y="12"/>
                  <a:pt x="13" y="14"/>
                  <a:pt x="8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4" y="0"/>
                  <a:pt x="52" y="3"/>
                  <a:pt x="58" y="8"/>
                </a:cubicBezTo>
                <a:cubicBezTo>
                  <a:pt x="64" y="14"/>
                  <a:pt x="66" y="21"/>
                  <a:pt x="66" y="31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70"/>
                  <a:pt x="68" y="71"/>
                  <a:pt x="70" y="71"/>
                </a:cubicBezTo>
                <a:cubicBezTo>
                  <a:pt x="70" y="80"/>
                  <a:pt x="70" y="80"/>
                  <a:pt x="70" y="80"/>
                </a:cubicBezTo>
                <a:cubicBezTo>
                  <a:pt x="68" y="80"/>
                  <a:pt x="67" y="81"/>
                  <a:pt x="66" y="81"/>
                </a:cubicBezTo>
                <a:cubicBezTo>
                  <a:pt x="64" y="81"/>
                  <a:pt x="62" y="80"/>
                  <a:pt x="60" y="79"/>
                </a:cubicBezTo>
                <a:cubicBezTo>
                  <a:pt x="59" y="77"/>
                  <a:pt x="58" y="76"/>
                  <a:pt x="58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4" y="72"/>
                  <a:pt x="49" y="75"/>
                  <a:pt x="44" y="78"/>
                </a:cubicBezTo>
                <a:cubicBezTo>
                  <a:pt x="38" y="80"/>
                  <a:pt x="32" y="82"/>
                  <a:pt x="26" y="82"/>
                </a:cubicBezTo>
                <a:close/>
                <a:moveTo>
                  <a:pt x="28" y="74"/>
                </a:moveTo>
                <a:cubicBezTo>
                  <a:pt x="34" y="74"/>
                  <a:pt x="39" y="73"/>
                  <a:pt x="43" y="71"/>
                </a:cubicBezTo>
                <a:cubicBezTo>
                  <a:pt x="48" y="69"/>
                  <a:pt x="51" y="66"/>
                  <a:pt x="53" y="63"/>
                </a:cubicBezTo>
                <a:cubicBezTo>
                  <a:pt x="54" y="62"/>
                  <a:pt x="55" y="61"/>
                  <a:pt x="55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5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6" y="44"/>
                </a:cubicBezTo>
                <a:cubicBezTo>
                  <a:pt x="12" y="47"/>
                  <a:pt x="9" y="51"/>
                  <a:pt x="9" y="56"/>
                </a:cubicBezTo>
                <a:cubicBezTo>
                  <a:pt x="9" y="59"/>
                  <a:pt x="10" y="61"/>
                  <a:pt x="11" y="63"/>
                </a:cubicBezTo>
                <a:cubicBezTo>
                  <a:pt x="12" y="65"/>
                  <a:pt x="13" y="67"/>
                  <a:pt x="15" y="69"/>
                </a:cubicBezTo>
                <a:cubicBezTo>
                  <a:pt x="17" y="70"/>
                  <a:pt x="19" y="72"/>
                  <a:pt x="21" y="72"/>
                </a:cubicBezTo>
                <a:cubicBezTo>
                  <a:pt x="23" y="73"/>
                  <a:pt x="26" y="74"/>
                  <a:pt x="28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Freeform 455"/>
          <p:cNvSpPr/>
          <p:nvPr/>
        </p:nvSpPr>
        <p:spPr bwMode="auto">
          <a:xfrm>
            <a:off x="6643907" y="2402356"/>
            <a:ext cx="19208" cy="67867"/>
          </a:xfrm>
          <a:custGeom>
            <a:avLst/>
            <a:gdLst>
              <a:gd name="T0" fmla="*/ 0 w 30"/>
              <a:gd name="T1" fmla="*/ 0 h 112"/>
              <a:gd name="T2" fmla="*/ 10 w 30"/>
              <a:gd name="T3" fmla="*/ 0 h 112"/>
              <a:gd name="T4" fmla="*/ 10 w 30"/>
              <a:gd name="T5" fmla="*/ 93 h 112"/>
              <a:gd name="T6" fmla="*/ 13 w 30"/>
              <a:gd name="T7" fmla="*/ 100 h 112"/>
              <a:gd name="T8" fmla="*/ 20 w 30"/>
              <a:gd name="T9" fmla="*/ 103 h 112"/>
              <a:gd name="T10" fmla="*/ 24 w 30"/>
              <a:gd name="T11" fmla="*/ 102 h 112"/>
              <a:gd name="T12" fmla="*/ 28 w 30"/>
              <a:gd name="T13" fmla="*/ 101 h 112"/>
              <a:gd name="T14" fmla="*/ 30 w 30"/>
              <a:gd name="T15" fmla="*/ 109 h 112"/>
              <a:gd name="T16" fmla="*/ 23 w 30"/>
              <a:gd name="T17" fmla="*/ 111 h 112"/>
              <a:gd name="T18" fmla="*/ 15 w 30"/>
              <a:gd name="T19" fmla="*/ 112 h 112"/>
              <a:gd name="T20" fmla="*/ 4 w 30"/>
              <a:gd name="T21" fmla="*/ 108 h 112"/>
              <a:gd name="T22" fmla="*/ 0 w 30"/>
              <a:gd name="T23" fmla="*/ 97 h 112"/>
              <a:gd name="T24" fmla="*/ 0 w 30"/>
              <a:gd name="T2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112">
                <a:moveTo>
                  <a:pt x="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6"/>
                  <a:pt x="11" y="98"/>
                  <a:pt x="13" y="100"/>
                </a:cubicBezTo>
                <a:cubicBezTo>
                  <a:pt x="15" y="102"/>
                  <a:pt x="17" y="103"/>
                  <a:pt x="20" y="103"/>
                </a:cubicBezTo>
                <a:cubicBezTo>
                  <a:pt x="21" y="103"/>
                  <a:pt x="22" y="103"/>
                  <a:pt x="24" y="102"/>
                </a:cubicBezTo>
                <a:cubicBezTo>
                  <a:pt x="25" y="102"/>
                  <a:pt x="27" y="102"/>
                  <a:pt x="28" y="101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28" y="110"/>
                  <a:pt x="25" y="111"/>
                  <a:pt x="23" y="111"/>
                </a:cubicBezTo>
                <a:cubicBezTo>
                  <a:pt x="20" y="112"/>
                  <a:pt x="18" y="112"/>
                  <a:pt x="15" y="112"/>
                </a:cubicBezTo>
                <a:cubicBezTo>
                  <a:pt x="11" y="112"/>
                  <a:pt x="7" y="111"/>
                  <a:pt x="4" y="108"/>
                </a:cubicBezTo>
                <a:cubicBezTo>
                  <a:pt x="2" y="105"/>
                  <a:pt x="0" y="102"/>
                  <a:pt x="0" y="9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Freeform 456"/>
          <p:cNvSpPr/>
          <p:nvPr/>
        </p:nvSpPr>
        <p:spPr bwMode="auto">
          <a:xfrm>
            <a:off x="6669516" y="2402356"/>
            <a:ext cx="17927" cy="67867"/>
          </a:xfrm>
          <a:custGeom>
            <a:avLst/>
            <a:gdLst>
              <a:gd name="T0" fmla="*/ 0 w 30"/>
              <a:gd name="T1" fmla="*/ 0 h 112"/>
              <a:gd name="T2" fmla="*/ 11 w 30"/>
              <a:gd name="T3" fmla="*/ 0 h 112"/>
              <a:gd name="T4" fmla="*/ 11 w 30"/>
              <a:gd name="T5" fmla="*/ 93 h 112"/>
              <a:gd name="T6" fmla="*/ 13 w 30"/>
              <a:gd name="T7" fmla="*/ 100 h 112"/>
              <a:gd name="T8" fmla="*/ 20 w 30"/>
              <a:gd name="T9" fmla="*/ 103 h 112"/>
              <a:gd name="T10" fmla="*/ 24 w 30"/>
              <a:gd name="T11" fmla="*/ 102 h 112"/>
              <a:gd name="T12" fmla="*/ 28 w 30"/>
              <a:gd name="T13" fmla="*/ 101 h 112"/>
              <a:gd name="T14" fmla="*/ 30 w 30"/>
              <a:gd name="T15" fmla="*/ 109 h 112"/>
              <a:gd name="T16" fmla="*/ 23 w 30"/>
              <a:gd name="T17" fmla="*/ 111 h 112"/>
              <a:gd name="T18" fmla="*/ 16 w 30"/>
              <a:gd name="T19" fmla="*/ 112 h 112"/>
              <a:gd name="T20" fmla="*/ 5 w 30"/>
              <a:gd name="T21" fmla="*/ 108 h 112"/>
              <a:gd name="T22" fmla="*/ 0 w 30"/>
              <a:gd name="T23" fmla="*/ 97 h 112"/>
              <a:gd name="T24" fmla="*/ 0 w 30"/>
              <a:gd name="T2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112">
                <a:moveTo>
                  <a:pt x="0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6"/>
                  <a:pt x="12" y="98"/>
                  <a:pt x="13" y="100"/>
                </a:cubicBezTo>
                <a:cubicBezTo>
                  <a:pt x="15" y="102"/>
                  <a:pt x="17" y="103"/>
                  <a:pt x="20" y="103"/>
                </a:cubicBezTo>
                <a:cubicBezTo>
                  <a:pt x="21" y="103"/>
                  <a:pt x="22" y="103"/>
                  <a:pt x="24" y="102"/>
                </a:cubicBezTo>
                <a:cubicBezTo>
                  <a:pt x="25" y="102"/>
                  <a:pt x="27" y="102"/>
                  <a:pt x="28" y="101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28" y="110"/>
                  <a:pt x="26" y="111"/>
                  <a:pt x="23" y="111"/>
                </a:cubicBezTo>
                <a:cubicBezTo>
                  <a:pt x="20" y="112"/>
                  <a:pt x="18" y="112"/>
                  <a:pt x="16" y="112"/>
                </a:cubicBezTo>
                <a:cubicBezTo>
                  <a:pt x="11" y="112"/>
                  <a:pt x="7" y="111"/>
                  <a:pt x="5" y="108"/>
                </a:cubicBezTo>
                <a:cubicBezTo>
                  <a:pt x="2" y="105"/>
                  <a:pt x="0" y="102"/>
                  <a:pt x="0" y="9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Freeform 457"/>
          <p:cNvSpPr>
            <a:spLocks noEditPoints="1"/>
          </p:cNvSpPr>
          <p:nvPr/>
        </p:nvSpPr>
        <p:spPr bwMode="auto">
          <a:xfrm>
            <a:off x="6693845" y="2402356"/>
            <a:ext cx="7683" cy="67867"/>
          </a:xfrm>
          <a:custGeom>
            <a:avLst/>
            <a:gdLst>
              <a:gd name="T0" fmla="*/ 0 w 6"/>
              <a:gd name="T1" fmla="*/ 53 h 53"/>
              <a:gd name="T2" fmla="*/ 0 w 6"/>
              <a:gd name="T3" fmla="*/ 15 h 53"/>
              <a:gd name="T4" fmla="*/ 6 w 6"/>
              <a:gd name="T5" fmla="*/ 15 h 53"/>
              <a:gd name="T6" fmla="*/ 6 w 6"/>
              <a:gd name="T7" fmla="*/ 53 h 53"/>
              <a:gd name="T8" fmla="*/ 0 w 6"/>
              <a:gd name="T9" fmla="*/ 53 h 53"/>
              <a:gd name="T10" fmla="*/ 0 w 6"/>
              <a:gd name="T11" fmla="*/ 53 h 53"/>
              <a:gd name="T12" fmla="*/ 0 w 6"/>
              <a:gd name="T13" fmla="*/ 8 h 53"/>
              <a:gd name="T14" fmla="*/ 0 w 6"/>
              <a:gd name="T15" fmla="*/ 0 h 53"/>
              <a:gd name="T16" fmla="*/ 6 w 6"/>
              <a:gd name="T17" fmla="*/ 0 h 53"/>
              <a:gd name="T18" fmla="*/ 6 w 6"/>
              <a:gd name="T19" fmla="*/ 8 h 53"/>
              <a:gd name="T20" fmla="*/ 0 w 6"/>
              <a:gd name="T21" fmla="*/ 8 h 53"/>
              <a:gd name="T22" fmla="*/ 0 w 6"/>
              <a:gd name="T23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53">
                <a:moveTo>
                  <a:pt x="0" y="53"/>
                </a:moveTo>
                <a:lnTo>
                  <a:pt x="0" y="15"/>
                </a:lnTo>
                <a:lnTo>
                  <a:pt x="6" y="15"/>
                </a:lnTo>
                <a:lnTo>
                  <a:pt x="6" y="53"/>
                </a:lnTo>
                <a:lnTo>
                  <a:pt x="0" y="53"/>
                </a:lnTo>
                <a:lnTo>
                  <a:pt x="0" y="53"/>
                </a:lnTo>
                <a:close/>
                <a:moveTo>
                  <a:pt x="0" y="8"/>
                </a:moveTo>
                <a:lnTo>
                  <a:pt x="0" y="0"/>
                </a:lnTo>
                <a:lnTo>
                  <a:pt x="6" y="0"/>
                </a:lnTo>
                <a:lnTo>
                  <a:pt x="6" y="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Freeform 458"/>
          <p:cNvSpPr/>
          <p:nvPr/>
        </p:nvSpPr>
        <p:spPr bwMode="auto">
          <a:xfrm>
            <a:off x="6710492" y="2421563"/>
            <a:ext cx="38415" cy="49940"/>
          </a:xfrm>
          <a:custGeom>
            <a:avLst/>
            <a:gdLst>
              <a:gd name="T0" fmla="*/ 34 w 64"/>
              <a:gd name="T1" fmla="*/ 82 h 82"/>
              <a:gd name="T2" fmla="*/ 16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9 w 64"/>
              <a:gd name="T9" fmla="*/ 71 h 82"/>
              <a:gd name="T10" fmla="*/ 33 w 64"/>
              <a:gd name="T11" fmla="*/ 74 h 82"/>
              <a:gd name="T12" fmla="*/ 49 w 64"/>
              <a:gd name="T13" fmla="*/ 70 h 82"/>
              <a:gd name="T14" fmla="*/ 54 w 64"/>
              <a:gd name="T15" fmla="*/ 59 h 82"/>
              <a:gd name="T16" fmla="*/ 53 w 64"/>
              <a:gd name="T17" fmla="*/ 53 h 82"/>
              <a:gd name="T18" fmla="*/ 48 w 64"/>
              <a:gd name="T19" fmla="*/ 50 h 82"/>
              <a:gd name="T20" fmla="*/ 41 w 64"/>
              <a:gd name="T21" fmla="*/ 47 h 82"/>
              <a:gd name="T22" fmla="*/ 31 w 64"/>
              <a:gd name="T23" fmla="*/ 44 h 82"/>
              <a:gd name="T24" fmla="*/ 19 w 64"/>
              <a:gd name="T25" fmla="*/ 41 h 82"/>
              <a:gd name="T26" fmla="*/ 10 w 64"/>
              <a:gd name="T27" fmla="*/ 37 h 82"/>
              <a:gd name="T28" fmla="*/ 6 w 64"/>
              <a:gd name="T29" fmla="*/ 32 h 82"/>
              <a:gd name="T30" fmla="*/ 4 w 64"/>
              <a:gd name="T31" fmla="*/ 24 h 82"/>
              <a:gd name="T32" fmla="*/ 6 w 64"/>
              <a:gd name="T33" fmla="*/ 13 h 82"/>
              <a:gd name="T34" fmla="*/ 13 w 64"/>
              <a:gd name="T35" fmla="*/ 6 h 82"/>
              <a:gd name="T36" fmla="*/ 22 w 64"/>
              <a:gd name="T37" fmla="*/ 1 h 82"/>
              <a:gd name="T38" fmla="*/ 34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6 w 64"/>
              <a:gd name="T47" fmla="*/ 10 h 82"/>
              <a:gd name="T48" fmla="*/ 33 w 64"/>
              <a:gd name="T49" fmla="*/ 7 h 82"/>
              <a:gd name="T50" fmla="*/ 26 w 64"/>
              <a:gd name="T51" fmla="*/ 8 h 82"/>
              <a:gd name="T52" fmla="*/ 20 w 64"/>
              <a:gd name="T53" fmla="*/ 11 h 82"/>
              <a:gd name="T54" fmla="*/ 15 w 64"/>
              <a:gd name="T55" fmla="*/ 16 h 82"/>
              <a:gd name="T56" fmla="*/ 14 w 64"/>
              <a:gd name="T57" fmla="*/ 22 h 82"/>
              <a:gd name="T58" fmla="*/ 15 w 64"/>
              <a:gd name="T59" fmla="*/ 27 h 82"/>
              <a:gd name="T60" fmla="*/ 18 w 64"/>
              <a:gd name="T61" fmla="*/ 31 h 82"/>
              <a:gd name="T62" fmla="*/ 25 w 64"/>
              <a:gd name="T63" fmla="*/ 33 h 82"/>
              <a:gd name="T64" fmla="*/ 34 w 64"/>
              <a:gd name="T65" fmla="*/ 36 h 82"/>
              <a:gd name="T66" fmla="*/ 47 w 64"/>
              <a:gd name="T67" fmla="*/ 39 h 82"/>
              <a:gd name="T68" fmla="*/ 57 w 64"/>
              <a:gd name="T69" fmla="*/ 44 h 82"/>
              <a:gd name="T70" fmla="*/ 62 w 64"/>
              <a:gd name="T71" fmla="*/ 50 h 82"/>
              <a:gd name="T72" fmla="*/ 64 w 64"/>
              <a:gd name="T73" fmla="*/ 58 h 82"/>
              <a:gd name="T74" fmla="*/ 56 w 64"/>
              <a:gd name="T75" fmla="*/ 75 h 82"/>
              <a:gd name="T76" fmla="*/ 34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4" y="82"/>
                </a:moveTo>
                <a:cubicBezTo>
                  <a:pt x="27" y="82"/>
                  <a:pt x="21" y="81"/>
                  <a:pt x="16" y="79"/>
                </a:cubicBezTo>
                <a:cubicBezTo>
                  <a:pt x="10" y="77"/>
                  <a:pt x="5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10" y="67"/>
                  <a:pt x="14" y="69"/>
                  <a:pt x="19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40" y="74"/>
                  <a:pt x="45" y="73"/>
                  <a:pt x="49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4" y="55"/>
                  <a:pt x="53" y="53"/>
                </a:cubicBezTo>
                <a:cubicBezTo>
                  <a:pt x="52" y="52"/>
                  <a:pt x="50" y="51"/>
                  <a:pt x="48" y="50"/>
                </a:cubicBezTo>
                <a:cubicBezTo>
                  <a:pt x="46" y="48"/>
                  <a:pt x="44" y="47"/>
                  <a:pt x="41" y="47"/>
                </a:cubicBezTo>
                <a:cubicBezTo>
                  <a:pt x="38" y="46"/>
                  <a:pt x="35" y="45"/>
                  <a:pt x="31" y="44"/>
                </a:cubicBezTo>
                <a:cubicBezTo>
                  <a:pt x="26" y="43"/>
                  <a:pt x="22" y="42"/>
                  <a:pt x="19" y="41"/>
                </a:cubicBezTo>
                <a:cubicBezTo>
                  <a:pt x="15" y="39"/>
                  <a:pt x="13" y="38"/>
                  <a:pt x="10" y="37"/>
                </a:cubicBezTo>
                <a:cubicBezTo>
                  <a:pt x="8" y="35"/>
                  <a:pt x="7" y="34"/>
                  <a:pt x="6" y="32"/>
                </a:cubicBezTo>
                <a:cubicBezTo>
                  <a:pt x="5" y="29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3" y="6"/>
                </a:cubicBezTo>
                <a:cubicBezTo>
                  <a:pt x="15" y="4"/>
                  <a:pt x="19" y="2"/>
                  <a:pt x="22" y="1"/>
                </a:cubicBezTo>
                <a:cubicBezTo>
                  <a:pt x="26" y="0"/>
                  <a:pt x="30" y="0"/>
                  <a:pt x="34" y="0"/>
                </a:cubicBezTo>
                <a:cubicBezTo>
                  <a:pt x="40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1" y="11"/>
                  <a:pt x="46" y="10"/>
                </a:cubicBezTo>
                <a:cubicBezTo>
                  <a:pt x="42" y="8"/>
                  <a:pt x="38" y="7"/>
                  <a:pt x="33" y="7"/>
                </a:cubicBezTo>
                <a:cubicBezTo>
                  <a:pt x="31" y="7"/>
                  <a:pt x="28" y="8"/>
                  <a:pt x="26" y="8"/>
                </a:cubicBezTo>
                <a:cubicBezTo>
                  <a:pt x="23" y="9"/>
                  <a:pt x="21" y="10"/>
                  <a:pt x="20" y="11"/>
                </a:cubicBezTo>
                <a:cubicBezTo>
                  <a:pt x="18" y="12"/>
                  <a:pt x="16" y="14"/>
                  <a:pt x="15" y="16"/>
                </a:cubicBezTo>
                <a:cubicBezTo>
                  <a:pt x="14" y="17"/>
                  <a:pt x="14" y="20"/>
                  <a:pt x="14" y="22"/>
                </a:cubicBezTo>
                <a:cubicBezTo>
                  <a:pt x="14" y="24"/>
                  <a:pt x="14" y="26"/>
                  <a:pt x="15" y="27"/>
                </a:cubicBezTo>
                <a:cubicBezTo>
                  <a:pt x="16" y="29"/>
                  <a:pt x="17" y="30"/>
                  <a:pt x="18" y="31"/>
                </a:cubicBezTo>
                <a:cubicBezTo>
                  <a:pt x="20" y="32"/>
                  <a:pt x="22" y="33"/>
                  <a:pt x="25" y="33"/>
                </a:cubicBezTo>
                <a:cubicBezTo>
                  <a:pt x="27" y="34"/>
                  <a:pt x="30" y="35"/>
                  <a:pt x="34" y="36"/>
                </a:cubicBezTo>
                <a:cubicBezTo>
                  <a:pt x="39" y="37"/>
                  <a:pt x="43" y="38"/>
                  <a:pt x="47" y="39"/>
                </a:cubicBezTo>
                <a:cubicBezTo>
                  <a:pt x="51" y="41"/>
                  <a:pt x="54" y="42"/>
                  <a:pt x="57" y="44"/>
                </a:cubicBezTo>
                <a:cubicBezTo>
                  <a:pt x="59" y="45"/>
                  <a:pt x="61" y="47"/>
                  <a:pt x="62" y="50"/>
                </a:cubicBezTo>
                <a:cubicBezTo>
                  <a:pt x="64" y="52"/>
                  <a:pt x="64" y="55"/>
                  <a:pt x="64" y="58"/>
                </a:cubicBezTo>
                <a:cubicBezTo>
                  <a:pt x="64" y="65"/>
                  <a:pt x="62" y="71"/>
                  <a:pt x="56" y="75"/>
                </a:cubicBezTo>
                <a:cubicBezTo>
                  <a:pt x="51" y="80"/>
                  <a:pt x="43" y="82"/>
                  <a:pt x="34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Freeform 459"/>
          <p:cNvSpPr>
            <a:spLocks noEditPoints="1"/>
          </p:cNvSpPr>
          <p:nvPr/>
        </p:nvSpPr>
        <p:spPr bwMode="auto">
          <a:xfrm>
            <a:off x="5951160" y="2529124"/>
            <a:ext cx="46098" cy="69147"/>
          </a:xfrm>
          <a:custGeom>
            <a:avLst/>
            <a:gdLst>
              <a:gd name="T0" fmla="*/ 41 w 77"/>
              <a:gd name="T1" fmla="*/ 82 h 113"/>
              <a:gd name="T2" fmla="*/ 23 w 77"/>
              <a:gd name="T3" fmla="*/ 77 h 113"/>
              <a:gd name="T4" fmla="*/ 11 w 77"/>
              <a:gd name="T5" fmla="*/ 64 h 113"/>
              <a:gd name="T6" fmla="*/ 11 w 77"/>
              <a:gd name="T7" fmla="*/ 113 h 113"/>
              <a:gd name="T8" fmla="*/ 0 w 77"/>
              <a:gd name="T9" fmla="*/ 113 h 113"/>
              <a:gd name="T10" fmla="*/ 0 w 77"/>
              <a:gd name="T11" fmla="*/ 1 h 113"/>
              <a:gd name="T12" fmla="*/ 10 w 77"/>
              <a:gd name="T13" fmla="*/ 1 h 113"/>
              <a:gd name="T14" fmla="*/ 10 w 77"/>
              <a:gd name="T15" fmla="*/ 17 h 113"/>
              <a:gd name="T16" fmla="*/ 22 w 77"/>
              <a:gd name="T17" fmla="*/ 5 h 113"/>
              <a:gd name="T18" fmla="*/ 39 w 77"/>
              <a:gd name="T19" fmla="*/ 0 h 113"/>
              <a:gd name="T20" fmla="*/ 54 w 77"/>
              <a:gd name="T21" fmla="*/ 3 h 113"/>
              <a:gd name="T22" fmla="*/ 66 w 77"/>
              <a:gd name="T23" fmla="*/ 12 h 113"/>
              <a:gd name="T24" fmla="*/ 74 w 77"/>
              <a:gd name="T25" fmla="*/ 26 h 113"/>
              <a:gd name="T26" fmla="*/ 77 w 77"/>
              <a:gd name="T27" fmla="*/ 41 h 113"/>
              <a:gd name="T28" fmla="*/ 74 w 77"/>
              <a:gd name="T29" fmla="*/ 57 h 113"/>
              <a:gd name="T30" fmla="*/ 67 w 77"/>
              <a:gd name="T31" fmla="*/ 70 h 113"/>
              <a:gd name="T32" fmla="*/ 55 w 77"/>
              <a:gd name="T33" fmla="*/ 79 h 113"/>
              <a:gd name="T34" fmla="*/ 41 w 77"/>
              <a:gd name="T35" fmla="*/ 82 h 113"/>
              <a:gd name="T36" fmla="*/ 38 w 77"/>
              <a:gd name="T37" fmla="*/ 73 h 113"/>
              <a:gd name="T38" fmla="*/ 50 w 77"/>
              <a:gd name="T39" fmla="*/ 70 h 113"/>
              <a:gd name="T40" fmla="*/ 58 w 77"/>
              <a:gd name="T41" fmla="*/ 63 h 113"/>
              <a:gd name="T42" fmla="*/ 64 w 77"/>
              <a:gd name="T43" fmla="*/ 53 h 113"/>
              <a:gd name="T44" fmla="*/ 66 w 77"/>
              <a:gd name="T45" fmla="*/ 41 h 113"/>
              <a:gd name="T46" fmla="*/ 64 w 77"/>
              <a:gd name="T47" fmla="*/ 29 h 113"/>
              <a:gd name="T48" fmla="*/ 58 w 77"/>
              <a:gd name="T49" fmla="*/ 19 h 113"/>
              <a:gd name="T50" fmla="*/ 48 w 77"/>
              <a:gd name="T51" fmla="*/ 12 h 113"/>
              <a:gd name="T52" fmla="*/ 37 w 77"/>
              <a:gd name="T53" fmla="*/ 9 h 113"/>
              <a:gd name="T54" fmla="*/ 28 w 77"/>
              <a:gd name="T55" fmla="*/ 11 h 113"/>
              <a:gd name="T56" fmla="*/ 20 w 77"/>
              <a:gd name="T57" fmla="*/ 15 h 113"/>
              <a:gd name="T58" fmla="*/ 14 w 77"/>
              <a:gd name="T59" fmla="*/ 21 h 113"/>
              <a:gd name="T60" fmla="*/ 11 w 77"/>
              <a:gd name="T61" fmla="*/ 29 h 113"/>
              <a:gd name="T62" fmla="*/ 11 w 77"/>
              <a:gd name="T63" fmla="*/ 53 h 113"/>
              <a:gd name="T64" fmla="*/ 15 w 77"/>
              <a:gd name="T65" fmla="*/ 61 h 113"/>
              <a:gd name="T66" fmla="*/ 22 w 77"/>
              <a:gd name="T67" fmla="*/ 67 h 113"/>
              <a:gd name="T68" fmla="*/ 29 w 77"/>
              <a:gd name="T69" fmla="*/ 71 h 113"/>
              <a:gd name="T70" fmla="*/ 38 w 77"/>
              <a:gd name="T71" fmla="*/ 7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113">
                <a:moveTo>
                  <a:pt x="41" y="82"/>
                </a:moveTo>
                <a:cubicBezTo>
                  <a:pt x="34" y="82"/>
                  <a:pt x="28" y="80"/>
                  <a:pt x="23" y="77"/>
                </a:cubicBezTo>
                <a:cubicBezTo>
                  <a:pt x="18" y="73"/>
                  <a:pt x="14" y="69"/>
                  <a:pt x="11" y="64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"/>
                  <a:pt x="0" y="1"/>
                  <a:pt x="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2"/>
                  <a:pt x="17" y="8"/>
                  <a:pt x="22" y="5"/>
                </a:cubicBezTo>
                <a:cubicBezTo>
                  <a:pt x="27" y="1"/>
                  <a:pt x="33" y="0"/>
                  <a:pt x="39" y="0"/>
                </a:cubicBezTo>
                <a:cubicBezTo>
                  <a:pt x="45" y="0"/>
                  <a:pt x="50" y="1"/>
                  <a:pt x="54" y="3"/>
                </a:cubicBezTo>
                <a:cubicBezTo>
                  <a:pt x="59" y="6"/>
                  <a:pt x="63" y="9"/>
                  <a:pt x="66" y="12"/>
                </a:cubicBezTo>
                <a:cubicBezTo>
                  <a:pt x="69" y="16"/>
                  <a:pt x="72" y="21"/>
                  <a:pt x="74" y="26"/>
                </a:cubicBezTo>
                <a:cubicBezTo>
                  <a:pt x="76" y="31"/>
                  <a:pt x="77" y="36"/>
                  <a:pt x="77" y="41"/>
                </a:cubicBezTo>
                <a:cubicBezTo>
                  <a:pt x="77" y="46"/>
                  <a:pt x="76" y="52"/>
                  <a:pt x="74" y="57"/>
                </a:cubicBezTo>
                <a:cubicBezTo>
                  <a:pt x="72" y="62"/>
                  <a:pt x="70" y="66"/>
                  <a:pt x="67" y="70"/>
                </a:cubicBezTo>
                <a:cubicBezTo>
                  <a:pt x="63" y="73"/>
                  <a:pt x="60" y="76"/>
                  <a:pt x="55" y="79"/>
                </a:cubicBezTo>
                <a:cubicBezTo>
                  <a:pt x="51" y="81"/>
                  <a:pt x="46" y="82"/>
                  <a:pt x="41" y="82"/>
                </a:cubicBezTo>
                <a:close/>
                <a:moveTo>
                  <a:pt x="38" y="73"/>
                </a:moveTo>
                <a:cubicBezTo>
                  <a:pt x="42" y="73"/>
                  <a:pt x="46" y="72"/>
                  <a:pt x="50" y="70"/>
                </a:cubicBezTo>
                <a:cubicBezTo>
                  <a:pt x="53" y="68"/>
                  <a:pt x="56" y="66"/>
                  <a:pt x="58" y="63"/>
                </a:cubicBezTo>
                <a:cubicBezTo>
                  <a:pt x="61" y="60"/>
                  <a:pt x="63" y="56"/>
                  <a:pt x="64" y="53"/>
                </a:cubicBezTo>
                <a:cubicBezTo>
                  <a:pt x="65" y="49"/>
                  <a:pt x="66" y="45"/>
                  <a:pt x="66" y="41"/>
                </a:cubicBezTo>
                <a:cubicBezTo>
                  <a:pt x="66" y="37"/>
                  <a:pt x="65" y="33"/>
                  <a:pt x="64" y="29"/>
                </a:cubicBezTo>
                <a:cubicBezTo>
                  <a:pt x="62" y="25"/>
                  <a:pt x="60" y="22"/>
                  <a:pt x="58" y="19"/>
                </a:cubicBezTo>
                <a:cubicBezTo>
                  <a:pt x="55" y="16"/>
                  <a:pt x="52" y="13"/>
                  <a:pt x="48" y="12"/>
                </a:cubicBezTo>
                <a:cubicBezTo>
                  <a:pt x="45" y="10"/>
                  <a:pt x="41" y="9"/>
                  <a:pt x="37" y="9"/>
                </a:cubicBezTo>
                <a:cubicBezTo>
                  <a:pt x="34" y="9"/>
                  <a:pt x="31" y="10"/>
                  <a:pt x="28" y="11"/>
                </a:cubicBezTo>
                <a:cubicBezTo>
                  <a:pt x="26" y="12"/>
                  <a:pt x="23" y="13"/>
                  <a:pt x="20" y="15"/>
                </a:cubicBezTo>
                <a:cubicBezTo>
                  <a:pt x="18" y="17"/>
                  <a:pt x="16" y="19"/>
                  <a:pt x="14" y="21"/>
                </a:cubicBezTo>
                <a:cubicBezTo>
                  <a:pt x="12" y="23"/>
                  <a:pt x="11" y="26"/>
                  <a:pt x="11" y="29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6"/>
                  <a:pt x="13" y="58"/>
                  <a:pt x="15" y="61"/>
                </a:cubicBezTo>
                <a:cubicBezTo>
                  <a:pt x="17" y="63"/>
                  <a:pt x="19" y="65"/>
                  <a:pt x="22" y="67"/>
                </a:cubicBezTo>
                <a:cubicBezTo>
                  <a:pt x="24" y="69"/>
                  <a:pt x="27" y="70"/>
                  <a:pt x="29" y="71"/>
                </a:cubicBezTo>
                <a:cubicBezTo>
                  <a:pt x="32" y="72"/>
                  <a:pt x="35" y="73"/>
                  <a:pt x="38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Freeform 460"/>
          <p:cNvSpPr/>
          <p:nvPr/>
        </p:nvSpPr>
        <p:spPr bwMode="auto">
          <a:xfrm>
            <a:off x="6007501" y="2530405"/>
            <a:ext cx="42257" cy="48659"/>
          </a:xfrm>
          <a:custGeom>
            <a:avLst/>
            <a:gdLst>
              <a:gd name="T0" fmla="*/ 26 w 71"/>
              <a:gd name="T1" fmla="*/ 81 h 81"/>
              <a:gd name="T2" fmla="*/ 7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1 w 71"/>
              <a:gd name="T9" fmla="*/ 0 h 81"/>
              <a:gd name="T10" fmla="*/ 11 w 71"/>
              <a:gd name="T11" fmla="*/ 45 h 81"/>
              <a:gd name="T12" fmla="*/ 29 w 71"/>
              <a:gd name="T13" fmla="*/ 72 h 81"/>
              <a:gd name="T14" fmla="*/ 38 w 71"/>
              <a:gd name="T15" fmla="*/ 70 h 81"/>
              <a:gd name="T16" fmla="*/ 46 w 71"/>
              <a:gd name="T17" fmla="*/ 66 h 81"/>
              <a:gd name="T18" fmla="*/ 53 w 71"/>
              <a:gd name="T19" fmla="*/ 59 h 81"/>
              <a:gd name="T20" fmla="*/ 58 w 71"/>
              <a:gd name="T21" fmla="*/ 50 h 81"/>
              <a:gd name="T22" fmla="*/ 58 w 71"/>
              <a:gd name="T23" fmla="*/ 0 h 81"/>
              <a:gd name="T24" fmla="*/ 68 w 71"/>
              <a:gd name="T25" fmla="*/ 0 h 81"/>
              <a:gd name="T26" fmla="*/ 68 w 71"/>
              <a:gd name="T27" fmla="*/ 66 h 81"/>
              <a:gd name="T28" fmla="*/ 71 w 71"/>
              <a:gd name="T29" fmla="*/ 70 h 81"/>
              <a:gd name="T30" fmla="*/ 71 w 71"/>
              <a:gd name="T31" fmla="*/ 79 h 81"/>
              <a:gd name="T32" fmla="*/ 69 w 71"/>
              <a:gd name="T33" fmla="*/ 80 h 81"/>
              <a:gd name="T34" fmla="*/ 67 w 71"/>
              <a:gd name="T35" fmla="*/ 80 h 81"/>
              <a:gd name="T36" fmla="*/ 61 w 71"/>
              <a:gd name="T37" fmla="*/ 77 h 81"/>
              <a:gd name="T38" fmla="*/ 59 w 71"/>
              <a:gd name="T39" fmla="*/ 71 h 81"/>
              <a:gd name="T40" fmla="*/ 59 w 71"/>
              <a:gd name="T41" fmla="*/ 61 h 81"/>
              <a:gd name="T42" fmla="*/ 45 w 71"/>
              <a:gd name="T43" fmla="*/ 76 h 81"/>
              <a:gd name="T44" fmla="*/ 26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6" y="81"/>
                </a:moveTo>
                <a:cubicBezTo>
                  <a:pt x="17" y="81"/>
                  <a:pt x="11" y="78"/>
                  <a:pt x="7" y="72"/>
                </a:cubicBezTo>
                <a:cubicBezTo>
                  <a:pt x="2" y="67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63"/>
                  <a:pt x="17" y="72"/>
                  <a:pt x="29" y="72"/>
                </a:cubicBezTo>
                <a:cubicBezTo>
                  <a:pt x="32" y="72"/>
                  <a:pt x="35" y="71"/>
                  <a:pt x="38" y="70"/>
                </a:cubicBezTo>
                <a:cubicBezTo>
                  <a:pt x="41" y="69"/>
                  <a:pt x="44" y="68"/>
                  <a:pt x="46" y="66"/>
                </a:cubicBezTo>
                <a:cubicBezTo>
                  <a:pt x="49" y="64"/>
                  <a:pt x="51" y="62"/>
                  <a:pt x="53" y="59"/>
                </a:cubicBezTo>
                <a:cubicBezTo>
                  <a:pt x="55" y="56"/>
                  <a:pt x="56" y="53"/>
                  <a:pt x="58" y="50"/>
                </a:cubicBezTo>
                <a:cubicBezTo>
                  <a:pt x="58" y="0"/>
                  <a:pt x="58" y="0"/>
                  <a:pt x="5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9"/>
                  <a:pt x="69" y="70"/>
                  <a:pt x="71" y="70"/>
                </a:cubicBezTo>
                <a:cubicBezTo>
                  <a:pt x="71" y="79"/>
                  <a:pt x="71" y="79"/>
                  <a:pt x="71" y="79"/>
                </a:cubicBezTo>
                <a:cubicBezTo>
                  <a:pt x="70" y="80"/>
                  <a:pt x="69" y="80"/>
                  <a:pt x="69" y="80"/>
                </a:cubicBezTo>
                <a:cubicBezTo>
                  <a:pt x="68" y="80"/>
                  <a:pt x="67" y="80"/>
                  <a:pt x="67" y="80"/>
                </a:cubicBezTo>
                <a:cubicBezTo>
                  <a:pt x="64" y="80"/>
                  <a:pt x="63" y="79"/>
                  <a:pt x="61" y="77"/>
                </a:cubicBezTo>
                <a:cubicBezTo>
                  <a:pt x="59" y="75"/>
                  <a:pt x="59" y="73"/>
                  <a:pt x="59" y="71"/>
                </a:cubicBezTo>
                <a:cubicBezTo>
                  <a:pt x="59" y="61"/>
                  <a:pt x="59" y="61"/>
                  <a:pt x="59" y="61"/>
                </a:cubicBezTo>
                <a:cubicBezTo>
                  <a:pt x="55" y="68"/>
                  <a:pt x="51" y="72"/>
                  <a:pt x="45" y="76"/>
                </a:cubicBezTo>
                <a:cubicBezTo>
                  <a:pt x="39" y="79"/>
                  <a:pt x="32" y="81"/>
                  <a:pt x="26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Freeform 461"/>
          <p:cNvSpPr/>
          <p:nvPr/>
        </p:nvSpPr>
        <p:spPr bwMode="auto">
          <a:xfrm>
            <a:off x="6062563" y="2511197"/>
            <a:ext cx="17927" cy="67867"/>
          </a:xfrm>
          <a:custGeom>
            <a:avLst/>
            <a:gdLst>
              <a:gd name="T0" fmla="*/ 0 w 29"/>
              <a:gd name="T1" fmla="*/ 0 h 111"/>
              <a:gd name="T2" fmla="*/ 10 w 29"/>
              <a:gd name="T3" fmla="*/ 0 h 111"/>
              <a:gd name="T4" fmla="*/ 10 w 29"/>
              <a:gd name="T5" fmla="*/ 92 h 111"/>
              <a:gd name="T6" fmla="*/ 12 w 29"/>
              <a:gd name="T7" fmla="*/ 99 h 111"/>
              <a:gd name="T8" fmla="*/ 19 w 29"/>
              <a:gd name="T9" fmla="*/ 102 h 111"/>
              <a:gd name="T10" fmla="*/ 23 w 29"/>
              <a:gd name="T11" fmla="*/ 101 h 111"/>
              <a:gd name="T12" fmla="*/ 27 w 29"/>
              <a:gd name="T13" fmla="*/ 100 h 111"/>
              <a:gd name="T14" fmla="*/ 29 w 29"/>
              <a:gd name="T15" fmla="*/ 109 h 111"/>
              <a:gd name="T16" fmla="*/ 22 w 29"/>
              <a:gd name="T17" fmla="*/ 110 h 111"/>
              <a:gd name="T18" fmla="*/ 15 w 29"/>
              <a:gd name="T19" fmla="*/ 111 h 111"/>
              <a:gd name="T20" fmla="*/ 4 w 29"/>
              <a:gd name="T21" fmla="*/ 107 h 111"/>
              <a:gd name="T22" fmla="*/ 0 w 29"/>
              <a:gd name="T23" fmla="*/ 96 h 111"/>
              <a:gd name="T24" fmla="*/ 0 w 29"/>
              <a:gd name="T2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111">
                <a:moveTo>
                  <a:pt x="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92"/>
                  <a:pt x="10" y="92"/>
                  <a:pt x="10" y="92"/>
                </a:cubicBezTo>
                <a:cubicBezTo>
                  <a:pt x="10" y="95"/>
                  <a:pt x="11" y="98"/>
                  <a:pt x="12" y="99"/>
                </a:cubicBezTo>
                <a:cubicBezTo>
                  <a:pt x="14" y="101"/>
                  <a:pt x="16" y="102"/>
                  <a:pt x="19" y="102"/>
                </a:cubicBezTo>
                <a:cubicBezTo>
                  <a:pt x="20" y="102"/>
                  <a:pt x="22" y="102"/>
                  <a:pt x="23" y="101"/>
                </a:cubicBezTo>
                <a:cubicBezTo>
                  <a:pt x="25" y="101"/>
                  <a:pt x="26" y="101"/>
                  <a:pt x="27" y="100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7" y="109"/>
                  <a:pt x="25" y="110"/>
                  <a:pt x="22" y="110"/>
                </a:cubicBezTo>
                <a:cubicBezTo>
                  <a:pt x="19" y="111"/>
                  <a:pt x="17" y="111"/>
                  <a:pt x="15" y="111"/>
                </a:cubicBezTo>
                <a:cubicBezTo>
                  <a:pt x="10" y="111"/>
                  <a:pt x="6" y="110"/>
                  <a:pt x="4" y="107"/>
                </a:cubicBezTo>
                <a:cubicBezTo>
                  <a:pt x="1" y="105"/>
                  <a:pt x="0" y="101"/>
                  <a:pt x="0" y="96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Freeform 462"/>
          <p:cNvSpPr/>
          <p:nvPr/>
        </p:nvSpPr>
        <p:spPr bwMode="auto">
          <a:xfrm>
            <a:off x="6081770" y="2530405"/>
            <a:ext cx="44818" cy="47379"/>
          </a:xfrm>
          <a:custGeom>
            <a:avLst/>
            <a:gdLst>
              <a:gd name="T0" fmla="*/ 15 w 35"/>
              <a:gd name="T1" fmla="*/ 37 h 37"/>
              <a:gd name="T2" fmla="*/ 0 w 35"/>
              <a:gd name="T3" fmla="*/ 0 h 37"/>
              <a:gd name="T4" fmla="*/ 5 w 35"/>
              <a:gd name="T5" fmla="*/ 0 h 37"/>
              <a:gd name="T6" fmla="*/ 18 w 35"/>
              <a:gd name="T7" fmla="*/ 33 h 37"/>
              <a:gd name="T8" fmla="*/ 30 w 35"/>
              <a:gd name="T9" fmla="*/ 0 h 37"/>
              <a:gd name="T10" fmla="*/ 35 w 35"/>
              <a:gd name="T11" fmla="*/ 0 h 37"/>
              <a:gd name="T12" fmla="*/ 20 w 35"/>
              <a:gd name="T13" fmla="*/ 37 h 37"/>
              <a:gd name="T14" fmla="*/ 15 w 35"/>
              <a:gd name="T15" fmla="*/ 37 h 37"/>
              <a:gd name="T16" fmla="*/ 15 w 35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7">
                <a:moveTo>
                  <a:pt x="15" y="37"/>
                </a:moveTo>
                <a:lnTo>
                  <a:pt x="0" y="0"/>
                </a:lnTo>
                <a:lnTo>
                  <a:pt x="5" y="0"/>
                </a:lnTo>
                <a:lnTo>
                  <a:pt x="18" y="33"/>
                </a:lnTo>
                <a:lnTo>
                  <a:pt x="30" y="0"/>
                </a:lnTo>
                <a:lnTo>
                  <a:pt x="35" y="0"/>
                </a:lnTo>
                <a:lnTo>
                  <a:pt x="20" y="37"/>
                </a:lnTo>
                <a:lnTo>
                  <a:pt x="15" y="37"/>
                </a:lnTo>
                <a:lnTo>
                  <a:pt x="15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Freeform 463"/>
          <p:cNvSpPr>
            <a:spLocks noEditPoints="1"/>
          </p:cNvSpPr>
          <p:nvPr/>
        </p:nvSpPr>
        <p:spPr bwMode="auto">
          <a:xfrm>
            <a:off x="6135551" y="2511197"/>
            <a:ext cx="6403" cy="66586"/>
          </a:xfrm>
          <a:custGeom>
            <a:avLst/>
            <a:gdLst>
              <a:gd name="T0" fmla="*/ 0 w 5"/>
              <a:gd name="T1" fmla="*/ 52 h 52"/>
              <a:gd name="T2" fmla="*/ 0 w 5"/>
              <a:gd name="T3" fmla="*/ 15 h 52"/>
              <a:gd name="T4" fmla="*/ 5 w 5"/>
              <a:gd name="T5" fmla="*/ 15 h 52"/>
              <a:gd name="T6" fmla="*/ 5 w 5"/>
              <a:gd name="T7" fmla="*/ 52 h 52"/>
              <a:gd name="T8" fmla="*/ 0 w 5"/>
              <a:gd name="T9" fmla="*/ 52 h 52"/>
              <a:gd name="T10" fmla="*/ 0 w 5"/>
              <a:gd name="T11" fmla="*/ 52 h 52"/>
              <a:gd name="T12" fmla="*/ 0 w 5"/>
              <a:gd name="T13" fmla="*/ 7 h 52"/>
              <a:gd name="T14" fmla="*/ 0 w 5"/>
              <a:gd name="T15" fmla="*/ 0 h 52"/>
              <a:gd name="T16" fmla="*/ 5 w 5"/>
              <a:gd name="T17" fmla="*/ 0 h 52"/>
              <a:gd name="T18" fmla="*/ 5 w 5"/>
              <a:gd name="T19" fmla="*/ 7 h 52"/>
              <a:gd name="T20" fmla="*/ 0 w 5"/>
              <a:gd name="T21" fmla="*/ 7 h 52"/>
              <a:gd name="T22" fmla="*/ 0 w 5"/>
              <a:gd name="T23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52">
                <a:moveTo>
                  <a:pt x="0" y="52"/>
                </a:moveTo>
                <a:lnTo>
                  <a:pt x="0" y="15"/>
                </a:lnTo>
                <a:lnTo>
                  <a:pt x="5" y="15"/>
                </a:lnTo>
                <a:lnTo>
                  <a:pt x="5" y="52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0" y="7"/>
                </a:moveTo>
                <a:lnTo>
                  <a:pt x="0" y="0"/>
                </a:lnTo>
                <a:lnTo>
                  <a:pt x="5" y="0"/>
                </a:lnTo>
                <a:lnTo>
                  <a:pt x="5" y="7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Freeform 464"/>
          <p:cNvSpPr/>
          <p:nvPr/>
        </p:nvSpPr>
        <p:spPr bwMode="auto">
          <a:xfrm>
            <a:off x="6156039" y="2529124"/>
            <a:ext cx="39696" cy="48659"/>
          </a:xfrm>
          <a:custGeom>
            <a:avLst/>
            <a:gdLst>
              <a:gd name="T0" fmla="*/ 66 w 66"/>
              <a:gd name="T1" fmla="*/ 80 h 80"/>
              <a:gd name="T2" fmla="*/ 56 w 66"/>
              <a:gd name="T3" fmla="*/ 80 h 80"/>
              <a:gd name="T4" fmla="*/ 56 w 66"/>
              <a:gd name="T5" fmla="*/ 36 h 80"/>
              <a:gd name="T6" fmla="*/ 52 w 66"/>
              <a:gd name="T7" fmla="*/ 16 h 80"/>
              <a:gd name="T8" fmla="*/ 39 w 66"/>
              <a:gd name="T9" fmla="*/ 9 h 80"/>
              <a:gd name="T10" fmla="*/ 30 w 66"/>
              <a:gd name="T11" fmla="*/ 11 h 80"/>
              <a:gd name="T12" fmla="*/ 21 w 66"/>
              <a:gd name="T13" fmla="*/ 16 h 80"/>
              <a:gd name="T14" fmla="*/ 15 w 66"/>
              <a:gd name="T15" fmla="*/ 23 h 80"/>
              <a:gd name="T16" fmla="*/ 10 w 66"/>
              <a:gd name="T17" fmla="*/ 32 h 80"/>
              <a:gd name="T18" fmla="*/ 10 w 66"/>
              <a:gd name="T19" fmla="*/ 80 h 80"/>
              <a:gd name="T20" fmla="*/ 0 w 66"/>
              <a:gd name="T21" fmla="*/ 80 h 80"/>
              <a:gd name="T22" fmla="*/ 0 w 66"/>
              <a:gd name="T23" fmla="*/ 1 h 80"/>
              <a:gd name="T24" fmla="*/ 9 w 66"/>
              <a:gd name="T25" fmla="*/ 1 h 80"/>
              <a:gd name="T26" fmla="*/ 9 w 66"/>
              <a:gd name="T27" fmla="*/ 19 h 80"/>
              <a:gd name="T28" fmla="*/ 23 w 66"/>
              <a:gd name="T29" fmla="*/ 5 h 80"/>
              <a:gd name="T30" fmla="*/ 43 w 66"/>
              <a:gd name="T31" fmla="*/ 0 h 80"/>
              <a:gd name="T32" fmla="*/ 54 w 66"/>
              <a:gd name="T33" fmla="*/ 2 h 80"/>
              <a:gd name="T34" fmla="*/ 61 w 66"/>
              <a:gd name="T35" fmla="*/ 9 h 80"/>
              <a:gd name="T36" fmla="*/ 65 w 66"/>
              <a:gd name="T37" fmla="*/ 20 h 80"/>
              <a:gd name="T38" fmla="*/ 66 w 66"/>
              <a:gd name="T39" fmla="*/ 34 h 80"/>
              <a:gd name="T40" fmla="*/ 66 w 66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80">
                <a:moveTo>
                  <a:pt x="6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7"/>
                  <a:pt x="55" y="20"/>
                  <a:pt x="52" y="16"/>
                </a:cubicBezTo>
                <a:cubicBezTo>
                  <a:pt x="49" y="11"/>
                  <a:pt x="45" y="9"/>
                  <a:pt x="39" y="9"/>
                </a:cubicBezTo>
                <a:cubicBezTo>
                  <a:pt x="36" y="9"/>
                  <a:pt x="33" y="10"/>
                  <a:pt x="30" y="11"/>
                </a:cubicBezTo>
                <a:cubicBezTo>
                  <a:pt x="27" y="12"/>
                  <a:pt x="24" y="14"/>
                  <a:pt x="21" y="16"/>
                </a:cubicBezTo>
                <a:cubicBezTo>
                  <a:pt x="19" y="18"/>
                  <a:pt x="17" y="20"/>
                  <a:pt x="15" y="23"/>
                </a:cubicBezTo>
                <a:cubicBezTo>
                  <a:pt x="12" y="26"/>
                  <a:pt x="11" y="29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3"/>
                  <a:pt x="17" y="9"/>
                  <a:pt x="23" y="5"/>
                </a:cubicBezTo>
                <a:cubicBezTo>
                  <a:pt x="29" y="2"/>
                  <a:pt x="36" y="0"/>
                  <a:pt x="43" y="0"/>
                </a:cubicBezTo>
                <a:cubicBezTo>
                  <a:pt x="47" y="0"/>
                  <a:pt x="51" y="1"/>
                  <a:pt x="54" y="2"/>
                </a:cubicBezTo>
                <a:cubicBezTo>
                  <a:pt x="57" y="4"/>
                  <a:pt x="59" y="6"/>
                  <a:pt x="61" y="9"/>
                </a:cubicBezTo>
                <a:cubicBezTo>
                  <a:pt x="63" y="12"/>
                  <a:pt x="64" y="16"/>
                  <a:pt x="65" y="20"/>
                </a:cubicBezTo>
                <a:cubicBezTo>
                  <a:pt x="66" y="24"/>
                  <a:pt x="66" y="29"/>
                  <a:pt x="66" y="34"/>
                </a:cubicBezTo>
                <a:cubicBezTo>
                  <a:pt x="66" y="80"/>
                  <a:pt x="66" y="80"/>
                  <a:pt x="6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Freeform 465"/>
          <p:cNvSpPr>
            <a:spLocks noEditPoints="1"/>
          </p:cNvSpPr>
          <p:nvPr/>
        </p:nvSpPr>
        <p:spPr bwMode="auto">
          <a:xfrm>
            <a:off x="6205978" y="2529124"/>
            <a:ext cx="42257" cy="49940"/>
          </a:xfrm>
          <a:custGeom>
            <a:avLst/>
            <a:gdLst>
              <a:gd name="T0" fmla="*/ 26 w 70"/>
              <a:gd name="T1" fmla="*/ 82 h 82"/>
              <a:gd name="T2" fmla="*/ 16 w 70"/>
              <a:gd name="T3" fmla="*/ 80 h 82"/>
              <a:gd name="T4" fmla="*/ 7 w 70"/>
              <a:gd name="T5" fmla="*/ 75 h 82"/>
              <a:gd name="T6" fmla="*/ 2 w 70"/>
              <a:gd name="T7" fmla="*/ 67 h 82"/>
              <a:gd name="T8" fmla="*/ 0 w 70"/>
              <a:gd name="T9" fmla="*/ 57 h 82"/>
              <a:gd name="T10" fmla="*/ 2 w 70"/>
              <a:gd name="T11" fmla="*/ 48 h 82"/>
              <a:gd name="T12" fmla="*/ 9 w 70"/>
              <a:gd name="T13" fmla="*/ 40 h 82"/>
              <a:gd name="T14" fmla="*/ 20 w 70"/>
              <a:gd name="T15" fmla="*/ 35 h 82"/>
              <a:gd name="T16" fmla="*/ 33 w 70"/>
              <a:gd name="T17" fmla="*/ 33 h 82"/>
              <a:gd name="T18" fmla="*/ 45 w 70"/>
              <a:gd name="T19" fmla="*/ 35 h 82"/>
              <a:gd name="T20" fmla="*/ 56 w 70"/>
              <a:gd name="T21" fmla="*/ 38 h 82"/>
              <a:gd name="T22" fmla="*/ 56 w 70"/>
              <a:gd name="T23" fmla="*/ 30 h 82"/>
              <a:gd name="T24" fmla="*/ 50 w 70"/>
              <a:gd name="T25" fmla="*/ 14 h 82"/>
              <a:gd name="T26" fmla="*/ 34 w 70"/>
              <a:gd name="T27" fmla="*/ 8 h 82"/>
              <a:gd name="T28" fmla="*/ 22 w 70"/>
              <a:gd name="T29" fmla="*/ 10 h 82"/>
              <a:gd name="T30" fmla="*/ 9 w 70"/>
              <a:gd name="T31" fmla="*/ 17 h 82"/>
              <a:gd name="T32" fmla="*/ 5 w 70"/>
              <a:gd name="T33" fmla="*/ 10 h 82"/>
              <a:gd name="T34" fmla="*/ 35 w 70"/>
              <a:gd name="T35" fmla="*/ 0 h 82"/>
              <a:gd name="T36" fmla="*/ 58 w 70"/>
              <a:gd name="T37" fmla="*/ 8 h 82"/>
              <a:gd name="T38" fmla="*/ 67 w 70"/>
              <a:gd name="T39" fmla="*/ 31 h 82"/>
              <a:gd name="T40" fmla="*/ 67 w 70"/>
              <a:gd name="T41" fmla="*/ 67 h 82"/>
              <a:gd name="T42" fmla="*/ 70 w 70"/>
              <a:gd name="T43" fmla="*/ 71 h 82"/>
              <a:gd name="T44" fmla="*/ 70 w 70"/>
              <a:gd name="T45" fmla="*/ 80 h 82"/>
              <a:gd name="T46" fmla="*/ 67 w 70"/>
              <a:gd name="T47" fmla="*/ 81 h 82"/>
              <a:gd name="T48" fmla="*/ 60 w 70"/>
              <a:gd name="T49" fmla="*/ 79 h 82"/>
              <a:gd name="T50" fmla="*/ 58 w 70"/>
              <a:gd name="T51" fmla="*/ 73 h 82"/>
              <a:gd name="T52" fmla="*/ 58 w 70"/>
              <a:gd name="T53" fmla="*/ 67 h 82"/>
              <a:gd name="T54" fmla="*/ 44 w 70"/>
              <a:gd name="T55" fmla="*/ 78 h 82"/>
              <a:gd name="T56" fmla="*/ 26 w 70"/>
              <a:gd name="T57" fmla="*/ 82 h 82"/>
              <a:gd name="T58" fmla="*/ 29 w 70"/>
              <a:gd name="T59" fmla="*/ 74 h 82"/>
              <a:gd name="T60" fmla="*/ 43 w 70"/>
              <a:gd name="T61" fmla="*/ 71 h 82"/>
              <a:gd name="T62" fmla="*/ 54 w 70"/>
              <a:gd name="T63" fmla="*/ 63 h 82"/>
              <a:gd name="T64" fmla="*/ 56 w 70"/>
              <a:gd name="T65" fmla="*/ 60 h 82"/>
              <a:gd name="T66" fmla="*/ 56 w 70"/>
              <a:gd name="T67" fmla="*/ 57 h 82"/>
              <a:gd name="T68" fmla="*/ 56 w 70"/>
              <a:gd name="T69" fmla="*/ 44 h 82"/>
              <a:gd name="T70" fmla="*/ 46 w 70"/>
              <a:gd name="T71" fmla="*/ 41 h 82"/>
              <a:gd name="T72" fmla="*/ 34 w 70"/>
              <a:gd name="T73" fmla="*/ 40 h 82"/>
              <a:gd name="T74" fmla="*/ 17 w 70"/>
              <a:gd name="T75" fmla="*/ 45 h 82"/>
              <a:gd name="T76" fmla="*/ 10 w 70"/>
              <a:gd name="T77" fmla="*/ 57 h 82"/>
              <a:gd name="T78" fmla="*/ 11 w 70"/>
              <a:gd name="T79" fmla="*/ 63 h 82"/>
              <a:gd name="T80" fmla="*/ 15 w 70"/>
              <a:gd name="T81" fmla="*/ 69 h 82"/>
              <a:gd name="T82" fmla="*/ 21 w 70"/>
              <a:gd name="T83" fmla="*/ 73 h 82"/>
              <a:gd name="T84" fmla="*/ 29 w 70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82">
                <a:moveTo>
                  <a:pt x="26" y="82"/>
                </a:moveTo>
                <a:cubicBezTo>
                  <a:pt x="22" y="82"/>
                  <a:pt x="19" y="81"/>
                  <a:pt x="16" y="80"/>
                </a:cubicBezTo>
                <a:cubicBezTo>
                  <a:pt x="13" y="79"/>
                  <a:pt x="10" y="77"/>
                  <a:pt x="7" y="75"/>
                </a:cubicBezTo>
                <a:cubicBezTo>
                  <a:pt x="5" y="73"/>
                  <a:pt x="3" y="70"/>
                  <a:pt x="2" y="67"/>
                </a:cubicBezTo>
                <a:cubicBezTo>
                  <a:pt x="1" y="64"/>
                  <a:pt x="0" y="61"/>
                  <a:pt x="0" y="57"/>
                </a:cubicBezTo>
                <a:cubicBezTo>
                  <a:pt x="0" y="54"/>
                  <a:pt x="1" y="51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6" y="36"/>
                  <a:pt x="20" y="35"/>
                </a:cubicBezTo>
                <a:cubicBezTo>
                  <a:pt x="24" y="34"/>
                  <a:pt x="28" y="33"/>
                  <a:pt x="33" y="33"/>
                </a:cubicBezTo>
                <a:cubicBezTo>
                  <a:pt x="37" y="33"/>
                  <a:pt x="41" y="34"/>
                  <a:pt x="45" y="35"/>
                </a:cubicBezTo>
                <a:cubicBezTo>
                  <a:pt x="49" y="35"/>
                  <a:pt x="53" y="36"/>
                  <a:pt x="56" y="38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4" y="18"/>
                  <a:pt x="50" y="14"/>
                </a:cubicBezTo>
                <a:cubicBezTo>
                  <a:pt x="46" y="10"/>
                  <a:pt x="41" y="8"/>
                  <a:pt x="34" y="8"/>
                </a:cubicBezTo>
                <a:cubicBezTo>
                  <a:pt x="30" y="8"/>
                  <a:pt x="26" y="8"/>
                  <a:pt x="22" y="10"/>
                </a:cubicBezTo>
                <a:cubicBezTo>
                  <a:pt x="17" y="12"/>
                  <a:pt x="13" y="14"/>
                  <a:pt x="9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5" y="0"/>
                  <a:pt x="53" y="3"/>
                  <a:pt x="58" y="8"/>
                </a:cubicBezTo>
                <a:cubicBezTo>
                  <a:pt x="64" y="14"/>
                  <a:pt x="67" y="22"/>
                  <a:pt x="67" y="3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70"/>
                  <a:pt x="68" y="71"/>
                  <a:pt x="70" y="71"/>
                </a:cubicBezTo>
                <a:cubicBezTo>
                  <a:pt x="70" y="80"/>
                  <a:pt x="70" y="80"/>
                  <a:pt x="70" y="80"/>
                </a:cubicBezTo>
                <a:cubicBezTo>
                  <a:pt x="69" y="81"/>
                  <a:pt x="67" y="81"/>
                  <a:pt x="67" y="81"/>
                </a:cubicBezTo>
                <a:cubicBezTo>
                  <a:pt x="64" y="81"/>
                  <a:pt x="62" y="80"/>
                  <a:pt x="60" y="79"/>
                </a:cubicBezTo>
                <a:cubicBezTo>
                  <a:pt x="59" y="78"/>
                  <a:pt x="58" y="76"/>
                  <a:pt x="58" y="73"/>
                </a:cubicBezTo>
                <a:cubicBezTo>
                  <a:pt x="58" y="67"/>
                  <a:pt x="58" y="67"/>
                  <a:pt x="58" y="67"/>
                </a:cubicBezTo>
                <a:cubicBezTo>
                  <a:pt x="54" y="72"/>
                  <a:pt x="50" y="76"/>
                  <a:pt x="44" y="78"/>
                </a:cubicBezTo>
                <a:cubicBezTo>
                  <a:pt x="38" y="81"/>
                  <a:pt x="33" y="82"/>
                  <a:pt x="26" y="82"/>
                </a:cubicBezTo>
                <a:close/>
                <a:moveTo>
                  <a:pt x="29" y="74"/>
                </a:moveTo>
                <a:cubicBezTo>
                  <a:pt x="34" y="74"/>
                  <a:pt x="39" y="73"/>
                  <a:pt x="43" y="71"/>
                </a:cubicBezTo>
                <a:cubicBezTo>
                  <a:pt x="48" y="69"/>
                  <a:pt x="51" y="66"/>
                  <a:pt x="54" y="63"/>
                </a:cubicBezTo>
                <a:cubicBezTo>
                  <a:pt x="55" y="62"/>
                  <a:pt x="55" y="61"/>
                  <a:pt x="56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6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7" y="45"/>
                </a:cubicBezTo>
                <a:cubicBezTo>
                  <a:pt x="12" y="48"/>
                  <a:pt x="10" y="52"/>
                  <a:pt x="10" y="57"/>
                </a:cubicBezTo>
                <a:cubicBezTo>
                  <a:pt x="10" y="59"/>
                  <a:pt x="10" y="61"/>
                  <a:pt x="11" y="63"/>
                </a:cubicBezTo>
                <a:cubicBezTo>
                  <a:pt x="12" y="65"/>
                  <a:pt x="13" y="67"/>
                  <a:pt x="15" y="69"/>
                </a:cubicBezTo>
                <a:cubicBezTo>
                  <a:pt x="17" y="70"/>
                  <a:pt x="19" y="72"/>
                  <a:pt x="21" y="73"/>
                </a:cubicBezTo>
                <a:cubicBezTo>
                  <a:pt x="23" y="74"/>
                  <a:pt x="26" y="74"/>
                  <a:pt x="29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Freeform 466"/>
          <p:cNvSpPr/>
          <p:nvPr/>
        </p:nvSpPr>
        <p:spPr bwMode="auto">
          <a:xfrm>
            <a:off x="6259759" y="2530405"/>
            <a:ext cx="24330" cy="47379"/>
          </a:xfrm>
          <a:custGeom>
            <a:avLst/>
            <a:gdLst>
              <a:gd name="T0" fmla="*/ 39 w 39"/>
              <a:gd name="T1" fmla="*/ 9 h 79"/>
              <a:gd name="T2" fmla="*/ 21 w 39"/>
              <a:gd name="T3" fmla="*/ 15 h 79"/>
              <a:gd name="T4" fmla="*/ 10 w 39"/>
              <a:gd name="T5" fmla="*/ 30 h 79"/>
              <a:gd name="T6" fmla="*/ 10 w 39"/>
              <a:gd name="T7" fmla="*/ 79 h 79"/>
              <a:gd name="T8" fmla="*/ 0 w 39"/>
              <a:gd name="T9" fmla="*/ 79 h 79"/>
              <a:gd name="T10" fmla="*/ 0 w 39"/>
              <a:gd name="T11" fmla="*/ 0 h 79"/>
              <a:gd name="T12" fmla="*/ 10 w 39"/>
              <a:gd name="T13" fmla="*/ 0 h 79"/>
              <a:gd name="T14" fmla="*/ 10 w 39"/>
              <a:gd name="T15" fmla="*/ 19 h 79"/>
              <a:gd name="T16" fmla="*/ 22 w 39"/>
              <a:gd name="T17" fmla="*/ 5 h 79"/>
              <a:gd name="T18" fmla="*/ 37 w 39"/>
              <a:gd name="T19" fmla="*/ 0 h 79"/>
              <a:gd name="T20" fmla="*/ 39 w 39"/>
              <a:gd name="T21" fmla="*/ 0 h 79"/>
              <a:gd name="T22" fmla="*/ 39 w 39"/>
              <a:gd name="T23" fmla="*/ 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79">
                <a:moveTo>
                  <a:pt x="39" y="9"/>
                </a:moveTo>
                <a:cubicBezTo>
                  <a:pt x="32" y="10"/>
                  <a:pt x="26" y="12"/>
                  <a:pt x="21" y="15"/>
                </a:cubicBezTo>
                <a:cubicBezTo>
                  <a:pt x="16" y="19"/>
                  <a:pt x="12" y="24"/>
                  <a:pt x="10" y="30"/>
                </a:cubicBezTo>
                <a:cubicBezTo>
                  <a:pt x="10" y="79"/>
                  <a:pt x="10" y="79"/>
                  <a:pt x="1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3"/>
                  <a:pt x="17" y="8"/>
                  <a:pt x="22" y="5"/>
                </a:cubicBezTo>
                <a:cubicBezTo>
                  <a:pt x="26" y="2"/>
                  <a:pt x="32" y="0"/>
                  <a:pt x="37" y="0"/>
                </a:cubicBezTo>
                <a:cubicBezTo>
                  <a:pt x="38" y="0"/>
                  <a:pt x="39" y="0"/>
                  <a:pt x="39" y="0"/>
                </a:cubicBezTo>
                <a:cubicBezTo>
                  <a:pt x="39" y="9"/>
                  <a:pt x="39" y="9"/>
                  <a:pt x="3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Freeform 467"/>
          <p:cNvSpPr/>
          <p:nvPr/>
        </p:nvSpPr>
        <p:spPr bwMode="auto">
          <a:xfrm>
            <a:off x="6287930" y="2568820"/>
            <a:ext cx="6403" cy="16647"/>
          </a:xfrm>
          <a:custGeom>
            <a:avLst/>
            <a:gdLst>
              <a:gd name="T0" fmla="*/ 1 w 5"/>
              <a:gd name="T1" fmla="*/ 13 h 13"/>
              <a:gd name="T2" fmla="*/ 2 w 5"/>
              <a:gd name="T3" fmla="*/ 7 h 13"/>
              <a:gd name="T4" fmla="*/ 0 w 5"/>
              <a:gd name="T5" fmla="*/ 7 h 13"/>
              <a:gd name="T6" fmla="*/ 0 w 5"/>
              <a:gd name="T7" fmla="*/ 0 h 13"/>
              <a:gd name="T8" fmla="*/ 5 w 5"/>
              <a:gd name="T9" fmla="*/ 0 h 13"/>
              <a:gd name="T10" fmla="*/ 5 w 5"/>
              <a:gd name="T11" fmla="*/ 7 h 13"/>
              <a:gd name="T12" fmla="*/ 3 w 5"/>
              <a:gd name="T13" fmla="*/ 13 h 13"/>
              <a:gd name="T14" fmla="*/ 1 w 5"/>
              <a:gd name="T15" fmla="*/ 13 h 13"/>
              <a:gd name="T16" fmla="*/ 1 w 5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3">
                <a:moveTo>
                  <a:pt x="1" y="13"/>
                </a:moveTo>
                <a:lnTo>
                  <a:pt x="2" y="7"/>
                </a:lnTo>
                <a:lnTo>
                  <a:pt x="0" y="7"/>
                </a:lnTo>
                <a:lnTo>
                  <a:pt x="0" y="0"/>
                </a:lnTo>
                <a:lnTo>
                  <a:pt x="5" y="0"/>
                </a:lnTo>
                <a:lnTo>
                  <a:pt x="5" y="7"/>
                </a:lnTo>
                <a:lnTo>
                  <a:pt x="3" y="13"/>
                </a:lnTo>
                <a:lnTo>
                  <a:pt x="1" y="13"/>
                </a:lnTo>
                <a:lnTo>
                  <a:pt x="1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Freeform 468"/>
          <p:cNvSpPr>
            <a:spLocks noEditPoints="1"/>
          </p:cNvSpPr>
          <p:nvPr/>
        </p:nvSpPr>
        <p:spPr bwMode="auto">
          <a:xfrm>
            <a:off x="6314820" y="2511197"/>
            <a:ext cx="24330" cy="83232"/>
          </a:xfrm>
          <a:custGeom>
            <a:avLst/>
            <a:gdLst>
              <a:gd name="T0" fmla="*/ 17 w 41"/>
              <a:gd name="T1" fmla="*/ 138 h 138"/>
              <a:gd name="T2" fmla="*/ 8 w 41"/>
              <a:gd name="T3" fmla="*/ 136 h 138"/>
              <a:gd name="T4" fmla="*/ 0 w 41"/>
              <a:gd name="T5" fmla="*/ 132 h 138"/>
              <a:gd name="T6" fmla="*/ 5 w 41"/>
              <a:gd name="T7" fmla="*/ 125 h 138"/>
              <a:gd name="T8" fmla="*/ 10 w 41"/>
              <a:gd name="T9" fmla="*/ 128 h 138"/>
              <a:gd name="T10" fmla="*/ 16 w 41"/>
              <a:gd name="T11" fmla="*/ 129 h 138"/>
              <a:gd name="T12" fmla="*/ 21 w 41"/>
              <a:gd name="T13" fmla="*/ 127 h 138"/>
              <a:gd name="T14" fmla="*/ 26 w 41"/>
              <a:gd name="T15" fmla="*/ 125 h 138"/>
              <a:gd name="T16" fmla="*/ 29 w 41"/>
              <a:gd name="T17" fmla="*/ 120 h 138"/>
              <a:gd name="T18" fmla="*/ 30 w 41"/>
              <a:gd name="T19" fmla="*/ 114 h 138"/>
              <a:gd name="T20" fmla="*/ 30 w 41"/>
              <a:gd name="T21" fmla="*/ 31 h 138"/>
              <a:gd name="T22" fmla="*/ 41 w 41"/>
              <a:gd name="T23" fmla="*/ 31 h 138"/>
              <a:gd name="T24" fmla="*/ 41 w 41"/>
              <a:gd name="T25" fmla="*/ 114 h 138"/>
              <a:gd name="T26" fmla="*/ 39 w 41"/>
              <a:gd name="T27" fmla="*/ 124 h 138"/>
              <a:gd name="T28" fmla="*/ 33 w 41"/>
              <a:gd name="T29" fmla="*/ 131 h 138"/>
              <a:gd name="T30" fmla="*/ 26 w 41"/>
              <a:gd name="T31" fmla="*/ 136 h 138"/>
              <a:gd name="T32" fmla="*/ 17 w 41"/>
              <a:gd name="T33" fmla="*/ 138 h 138"/>
              <a:gd name="T34" fmla="*/ 30 w 41"/>
              <a:gd name="T35" fmla="*/ 15 h 138"/>
              <a:gd name="T36" fmla="*/ 30 w 41"/>
              <a:gd name="T37" fmla="*/ 0 h 138"/>
              <a:gd name="T38" fmla="*/ 41 w 41"/>
              <a:gd name="T39" fmla="*/ 0 h 138"/>
              <a:gd name="T40" fmla="*/ 41 w 41"/>
              <a:gd name="T41" fmla="*/ 15 h 138"/>
              <a:gd name="T42" fmla="*/ 30 w 41"/>
              <a:gd name="T43" fmla="*/ 1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138">
                <a:moveTo>
                  <a:pt x="17" y="138"/>
                </a:moveTo>
                <a:cubicBezTo>
                  <a:pt x="14" y="138"/>
                  <a:pt x="11" y="137"/>
                  <a:pt x="8" y="136"/>
                </a:cubicBezTo>
                <a:cubicBezTo>
                  <a:pt x="5" y="136"/>
                  <a:pt x="2" y="134"/>
                  <a:pt x="0" y="132"/>
                </a:cubicBezTo>
                <a:cubicBezTo>
                  <a:pt x="5" y="125"/>
                  <a:pt x="5" y="125"/>
                  <a:pt x="5" y="125"/>
                </a:cubicBezTo>
                <a:cubicBezTo>
                  <a:pt x="7" y="126"/>
                  <a:pt x="8" y="127"/>
                  <a:pt x="10" y="128"/>
                </a:cubicBezTo>
                <a:cubicBezTo>
                  <a:pt x="12" y="128"/>
                  <a:pt x="14" y="129"/>
                  <a:pt x="16" y="129"/>
                </a:cubicBezTo>
                <a:cubicBezTo>
                  <a:pt x="18" y="129"/>
                  <a:pt x="20" y="128"/>
                  <a:pt x="21" y="127"/>
                </a:cubicBezTo>
                <a:cubicBezTo>
                  <a:pt x="23" y="127"/>
                  <a:pt x="24" y="126"/>
                  <a:pt x="26" y="125"/>
                </a:cubicBezTo>
                <a:cubicBezTo>
                  <a:pt x="27" y="123"/>
                  <a:pt x="28" y="122"/>
                  <a:pt x="29" y="120"/>
                </a:cubicBezTo>
                <a:cubicBezTo>
                  <a:pt x="30" y="118"/>
                  <a:pt x="30" y="116"/>
                  <a:pt x="30" y="114"/>
                </a:cubicBezTo>
                <a:cubicBezTo>
                  <a:pt x="30" y="31"/>
                  <a:pt x="30" y="31"/>
                  <a:pt x="30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41" y="117"/>
                  <a:pt x="40" y="121"/>
                  <a:pt x="39" y="124"/>
                </a:cubicBezTo>
                <a:cubicBezTo>
                  <a:pt x="37" y="126"/>
                  <a:pt x="35" y="129"/>
                  <a:pt x="33" y="131"/>
                </a:cubicBezTo>
                <a:cubicBezTo>
                  <a:pt x="31" y="133"/>
                  <a:pt x="29" y="135"/>
                  <a:pt x="26" y="136"/>
                </a:cubicBezTo>
                <a:cubicBezTo>
                  <a:pt x="23" y="137"/>
                  <a:pt x="20" y="138"/>
                  <a:pt x="17" y="138"/>
                </a:cubicBezTo>
                <a:close/>
                <a:moveTo>
                  <a:pt x="30" y="15"/>
                </a:moveTo>
                <a:cubicBezTo>
                  <a:pt x="30" y="0"/>
                  <a:pt x="30" y="0"/>
                  <a:pt x="3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15"/>
                  <a:pt x="41" y="15"/>
                  <a:pt x="41" y="15"/>
                </a:cubicBezTo>
                <a:cubicBezTo>
                  <a:pt x="30" y="15"/>
                  <a:pt x="30" y="15"/>
                  <a:pt x="3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Freeform 469"/>
          <p:cNvSpPr/>
          <p:nvPr/>
        </p:nvSpPr>
        <p:spPr bwMode="auto">
          <a:xfrm>
            <a:off x="6353234" y="2530405"/>
            <a:ext cx="42257" cy="48659"/>
          </a:xfrm>
          <a:custGeom>
            <a:avLst/>
            <a:gdLst>
              <a:gd name="T0" fmla="*/ 25 w 71"/>
              <a:gd name="T1" fmla="*/ 81 h 81"/>
              <a:gd name="T2" fmla="*/ 6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0 w 71"/>
              <a:gd name="T9" fmla="*/ 0 h 81"/>
              <a:gd name="T10" fmla="*/ 10 w 71"/>
              <a:gd name="T11" fmla="*/ 45 h 81"/>
              <a:gd name="T12" fmla="*/ 28 w 71"/>
              <a:gd name="T13" fmla="*/ 72 h 81"/>
              <a:gd name="T14" fmla="*/ 37 w 71"/>
              <a:gd name="T15" fmla="*/ 70 h 81"/>
              <a:gd name="T16" fmla="*/ 45 w 71"/>
              <a:gd name="T17" fmla="*/ 66 h 81"/>
              <a:gd name="T18" fmla="*/ 52 w 71"/>
              <a:gd name="T19" fmla="*/ 59 h 81"/>
              <a:gd name="T20" fmla="*/ 57 w 71"/>
              <a:gd name="T21" fmla="*/ 50 h 81"/>
              <a:gd name="T22" fmla="*/ 57 w 71"/>
              <a:gd name="T23" fmla="*/ 0 h 81"/>
              <a:gd name="T24" fmla="*/ 67 w 71"/>
              <a:gd name="T25" fmla="*/ 0 h 81"/>
              <a:gd name="T26" fmla="*/ 67 w 71"/>
              <a:gd name="T27" fmla="*/ 66 h 81"/>
              <a:gd name="T28" fmla="*/ 71 w 71"/>
              <a:gd name="T29" fmla="*/ 70 h 81"/>
              <a:gd name="T30" fmla="*/ 71 w 71"/>
              <a:gd name="T31" fmla="*/ 79 h 81"/>
              <a:gd name="T32" fmla="*/ 68 w 71"/>
              <a:gd name="T33" fmla="*/ 80 h 81"/>
              <a:gd name="T34" fmla="*/ 66 w 71"/>
              <a:gd name="T35" fmla="*/ 80 h 81"/>
              <a:gd name="T36" fmla="*/ 60 w 71"/>
              <a:gd name="T37" fmla="*/ 77 h 81"/>
              <a:gd name="T38" fmla="*/ 58 w 71"/>
              <a:gd name="T39" fmla="*/ 71 h 81"/>
              <a:gd name="T40" fmla="*/ 58 w 71"/>
              <a:gd name="T41" fmla="*/ 61 h 81"/>
              <a:gd name="T42" fmla="*/ 44 w 71"/>
              <a:gd name="T43" fmla="*/ 76 h 81"/>
              <a:gd name="T44" fmla="*/ 25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5" y="81"/>
                </a:moveTo>
                <a:cubicBezTo>
                  <a:pt x="16" y="81"/>
                  <a:pt x="10" y="78"/>
                  <a:pt x="6" y="72"/>
                </a:cubicBezTo>
                <a:cubicBezTo>
                  <a:pt x="2" y="67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63"/>
                  <a:pt x="16" y="72"/>
                  <a:pt x="28" y="72"/>
                </a:cubicBezTo>
                <a:cubicBezTo>
                  <a:pt x="31" y="72"/>
                  <a:pt x="34" y="71"/>
                  <a:pt x="37" y="70"/>
                </a:cubicBezTo>
                <a:cubicBezTo>
                  <a:pt x="40" y="69"/>
                  <a:pt x="43" y="68"/>
                  <a:pt x="45" y="66"/>
                </a:cubicBezTo>
                <a:cubicBezTo>
                  <a:pt x="48" y="64"/>
                  <a:pt x="50" y="62"/>
                  <a:pt x="52" y="59"/>
                </a:cubicBezTo>
                <a:cubicBezTo>
                  <a:pt x="54" y="56"/>
                  <a:pt x="56" y="53"/>
                  <a:pt x="57" y="50"/>
                </a:cubicBezTo>
                <a:cubicBezTo>
                  <a:pt x="57" y="0"/>
                  <a:pt x="57" y="0"/>
                  <a:pt x="5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69"/>
                  <a:pt x="68" y="70"/>
                  <a:pt x="71" y="70"/>
                </a:cubicBezTo>
                <a:cubicBezTo>
                  <a:pt x="71" y="79"/>
                  <a:pt x="71" y="79"/>
                  <a:pt x="71" y="79"/>
                </a:cubicBezTo>
                <a:cubicBezTo>
                  <a:pt x="69" y="80"/>
                  <a:pt x="69" y="80"/>
                  <a:pt x="68" y="80"/>
                </a:cubicBezTo>
                <a:cubicBezTo>
                  <a:pt x="67" y="80"/>
                  <a:pt x="66" y="80"/>
                  <a:pt x="66" y="80"/>
                </a:cubicBezTo>
                <a:cubicBezTo>
                  <a:pt x="64" y="80"/>
                  <a:pt x="62" y="79"/>
                  <a:pt x="60" y="77"/>
                </a:cubicBezTo>
                <a:cubicBezTo>
                  <a:pt x="59" y="75"/>
                  <a:pt x="58" y="73"/>
                  <a:pt x="58" y="71"/>
                </a:cubicBezTo>
                <a:cubicBezTo>
                  <a:pt x="58" y="61"/>
                  <a:pt x="58" y="61"/>
                  <a:pt x="58" y="61"/>
                </a:cubicBezTo>
                <a:cubicBezTo>
                  <a:pt x="55" y="68"/>
                  <a:pt x="50" y="72"/>
                  <a:pt x="44" y="76"/>
                </a:cubicBezTo>
                <a:cubicBezTo>
                  <a:pt x="38" y="79"/>
                  <a:pt x="32" y="81"/>
                  <a:pt x="25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Freeform 470"/>
          <p:cNvSpPr/>
          <p:nvPr/>
        </p:nvSpPr>
        <p:spPr bwMode="auto">
          <a:xfrm>
            <a:off x="6403174" y="2529124"/>
            <a:ext cx="38415" cy="49940"/>
          </a:xfrm>
          <a:custGeom>
            <a:avLst/>
            <a:gdLst>
              <a:gd name="T0" fmla="*/ 34 w 64"/>
              <a:gd name="T1" fmla="*/ 82 h 82"/>
              <a:gd name="T2" fmla="*/ 16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9 w 64"/>
              <a:gd name="T9" fmla="*/ 71 h 82"/>
              <a:gd name="T10" fmla="*/ 34 w 64"/>
              <a:gd name="T11" fmla="*/ 74 h 82"/>
              <a:gd name="T12" fmla="*/ 49 w 64"/>
              <a:gd name="T13" fmla="*/ 70 h 82"/>
              <a:gd name="T14" fmla="*/ 54 w 64"/>
              <a:gd name="T15" fmla="*/ 59 h 82"/>
              <a:gd name="T16" fmla="*/ 53 w 64"/>
              <a:gd name="T17" fmla="*/ 54 h 82"/>
              <a:gd name="T18" fmla="*/ 48 w 64"/>
              <a:gd name="T19" fmla="*/ 50 h 82"/>
              <a:gd name="T20" fmla="*/ 41 w 64"/>
              <a:gd name="T21" fmla="*/ 47 h 82"/>
              <a:gd name="T22" fmla="*/ 31 w 64"/>
              <a:gd name="T23" fmla="*/ 44 h 82"/>
              <a:gd name="T24" fmla="*/ 19 w 64"/>
              <a:gd name="T25" fmla="*/ 41 h 82"/>
              <a:gd name="T26" fmla="*/ 11 w 64"/>
              <a:gd name="T27" fmla="*/ 37 h 82"/>
              <a:gd name="T28" fmla="*/ 6 w 64"/>
              <a:gd name="T29" fmla="*/ 32 h 82"/>
              <a:gd name="T30" fmla="*/ 4 w 64"/>
              <a:gd name="T31" fmla="*/ 24 h 82"/>
              <a:gd name="T32" fmla="*/ 6 w 64"/>
              <a:gd name="T33" fmla="*/ 13 h 82"/>
              <a:gd name="T34" fmla="*/ 13 w 64"/>
              <a:gd name="T35" fmla="*/ 6 h 82"/>
              <a:gd name="T36" fmla="*/ 22 w 64"/>
              <a:gd name="T37" fmla="*/ 1 h 82"/>
              <a:gd name="T38" fmla="*/ 34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7 w 64"/>
              <a:gd name="T47" fmla="*/ 10 h 82"/>
              <a:gd name="T48" fmla="*/ 33 w 64"/>
              <a:gd name="T49" fmla="*/ 8 h 82"/>
              <a:gd name="T50" fmla="*/ 26 w 64"/>
              <a:gd name="T51" fmla="*/ 8 h 82"/>
              <a:gd name="T52" fmla="*/ 20 w 64"/>
              <a:gd name="T53" fmla="*/ 11 h 82"/>
              <a:gd name="T54" fmla="*/ 15 w 64"/>
              <a:gd name="T55" fmla="*/ 16 h 82"/>
              <a:gd name="T56" fmla="*/ 14 w 64"/>
              <a:gd name="T57" fmla="*/ 22 h 82"/>
              <a:gd name="T58" fmla="*/ 15 w 64"/>
              <a:gd name="T59" fmla="*/ 28 h 82"/>
              <a:gd name="T60" fmla="*/ 19 w 64"/>
              <a:gd name="T61" fmla="*/ 31 h 82"/>
              <a:gd name="T62" fmla="*/ 25 w 64"/>
              <a:gd name="T63" fmla="*/ 34 h 82"/>
              <a:gd name="T64" fmla="*/ 34 w 64"/>
              <a:gd name="T65" fmla="*/ 36 h 82"/>
              <a:gd name="T66" fmla="*/ 47 w 64"/>
              <a:gd name="T67" fmla="*/ 40 h 82"/>
              <a:gd name="T68" fmla="*/ 57 w 64"/>
              <a:gd name="T69" fmla="*/ 44 h 82"/>
              <a:gd name="T70" fmla="*/ 63 w 64"/>
              <a:gd name="T71" fmla="*/ 50 h 82"/>
              <a:gd name="T72" fmla="*/ 64 w 64"/>
              <a:gd name="T73" fmla="*/ 58 h 82"/>
              <a:gd name="T74" fmla="*/ 56 w 64"/>
              <a:gd name="T75" fmla="*/ 75 h 82"/>
              <a:gd name="T76" fmla="*/ 34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4" y="82"/>
                </a:moveTo>
                <a:cubicBezTo>
                  <a:pt x="27" y="82"/>
                  <a:pt x="22" y="81"/>
                  <a:pt x="16" y="79"/>
                </a:cubicBezTo>
                <a:cubicBezTo>
                  <a:pt x="10" y="77"/>
                  <a:pt x="5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10" y="67"/>
                  <a:pt x="14" y="69"/>
                  <a:pt x="19" y="71"/>
                </a:cubicBezTo>
                <a:cubicBezTo>
                  <a:pt x="23" y="73"/>
                  <a:pt x="28" y="74"/>
                  <a:pt x="34" y="74"/>
                </a:cubicBezTo>
                <a:cubicBezTo>
                  <a:pt x="40" y="74"/>
                  <a:pt x="45" y="73"/>
                  <a:pt x="49" y="70"/>
                </a:cubicBezTo>
                <a:cubicBezTo>
                  <a:pt x="53" y="68"/>
                  <a:pt x="54" y="64"/>
                  <a:pt x="54" y="59"/>
                </a:cubicBezTo>
                <a:cubicBezTo>
                  <a:pt x="54" y="57"/>
                  <a:pt x="54" y="55"/>
                  <a:pt x="53" y="54"/>
                </a:cubicBezTo>
                <a:cubicBezTo>
                  <a:pt x="52" y="52"/>
                  <a:pt x="50" y="51"/>
                  <a:pt x="48" y="50"/>
                </a:cubicBezTo>
                <a:cubicBezTo>
                  <a:pt x="47" y="49"/>
                  <a:pt x="44" y="48"/>
                  <a:pt x="41" y="47"/>
                </a:cubicBezTo>
                <a:cubicBezTo>
                  <a:pt x="38" y="46"/>
                  <a:pt x="35" y="45"/>
                  <a:pt x="31" y="44"/>
                </a:cubicBezTo>
                <a:cubicBezTo>
                  <a:pt x="26" y="43"/>
                  <a:pt x="22" y="42"/>
                  <a:pt x="19" y="41"/>
                </a:cubicBezTo>
                <a:cubicBezTo>
                  <a:pt x="15" y="40"/>
                  <a:pt x="13" y="38"/>
                  <a:pt x="11" y="37"/>
                </a:cubicBezTo>
                <a:cubicBezTo>
                  <a:pt x="8" y="36"/>
                  <a:pt x="7" y="34"/>
                  <a:pt x="6" y="32"/>
                </a:cubicBezTo>
                <a:cubicBezTo>
                  <a:pt x="5" y="30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3" y="6"/>
                </a:cubicBezTo>
                <a:cubicBezTo>
                  <a:pt x="16" y="4"/>
                  <a:pt x="19" y="2"/>
                  <a:pt x="22" y="1"/>
                </a:cubicBezTo>
                <a:cubicBezTo>
                  <a:pt x="26" y="0"/>
                  <a:pt x="30" y="0"/>
                  <a:pt x="34" y="0"/>
                </a:cubicBezTo>
                <a:cubicBezTo>
                  <a:pt x="40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1" y="11"/>
                  <a:pt x="47" y="10"/>
                </a:cubicBezTo>
                <a:cubicBezTo>
                  <a:pt x="42" y="8"/>
                  <a:pt x="38" y="8"/>
                  <a:pt x="33" y="8"/>
                </a:cubicBezTo>
                <a:cubicBezTo>
                  <a:pt x="31" y="8"/>
                  <a:pt x="28" y="8"/>
                  <a:pt x="26" y="8"/>
                </a:cubicBezTo>
                <a:cubicBezTo>
                  <a:pt x="23" y="9"/>
                  <a:pt x="21" y="10"/>
                  <a:pt x="20" y="11"/>
                </a:cubicBezTo>
                <a:cubicBezTo>
                  <a:pt x="18" y="12"/>
                  <a:pt x="16" y="14"/>
                  <a:pt x="15" y="16"/>
                </a:cubicBezTo>
                <a:cubicBezTo>
                  <a:pt x="14" y="18"/>
                  <a:pt x="14" y="20"/>
                  <a:pt x="14" y="22"/>
                </a:cubicBezTo>
                <a:cubicBezTo>
                  <a:pt x="14" y="24"/>
                  <a:pt x="14" y="26"/>
                  <a:pt x="15" y="28"/>
                </a:cubicBezTo>
                <a:cubicBezTo>
                  <a:pt x="16" y="29"/>
                  <a:pt x="17" y="30"/>
                  <a:pt x="19" y="31"/>
                </a:cubicBezTo>
                <a:cubicBezTo>
                  <a:pt x="20" y="32"/>
                  <a:pt x="22" y="33"/>
                  <a:pt x="25" y="34"/>
                </a:cubicBezTo>
                <a:cubicBezTo>
                  <a:pt x="27" y="34"/>
                  <a:pt x="30" y="35"/>
                  <a:pt x="34" y="36"/>
                </a:cubicBezTo>
                <a:cubicBezTo>
                  <a:pt x="39" y="37"/>
                  <a:pt x="43" y="38"/>
                  <a:pt x="47" y="40"/>
                </a:cubicBezTo>
                <a:cubicBezTo>
                  <a:pt x="51" y="41"/>
                  <a:pt x="54" y="42"/>
                  <a:pt x="57" y="44"/>
                </a:cubicBezTo>
                <a:cubicBezTo>
                  <a:pt x="59" y="45"/>
                  <a:pt x="61" y="47"/>
                  <a:pt x="63" y="50"/>
                </a:cubicBezTo>
                <a:cubicBezTo>
                  <a:pt x="64" y="52"/>
                  <a:pt x="64" y="55"/>
                  <a:pt x="64" y="58"/>
                </a:cubicBezTo>
                <a:cubicBezTo>
                  <a:pt x="64" y="65"/>
                  <a:pt x="62" y="71"/>
                  <a:pt x="56" y="75"/>
                </a:cubicBezTo>
                <a:cubicBezTo>
                  <a:pt x="51" y="80"/>
                  <a:pt x="43" y="82"/>
                  <a:pt x="34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Freeform 471"/>
          <p:cNvSpPr/>
          <p:nvPr/>
        </p:nvSpPr>
        <p:spPr bwMode="auto">
          <a:xfrm>
            <a:off x="6447991" y="2513758"/>
            <a:ext cx="28171" cy="65306"/>
          </a:xfrm>
          <a:custGeom>
            <a:avLst/>
            <a:gdLst>
              <a:gd name="T0" fmla="*/ 45 w 45"/>
              <a:gd name="T1" fmla="*/ 102 h 106"/>
              <a:gd name="T2" fmla="*/ 43 w 45"/>
              <a:gd name="T3" fmla="*/ 103 h 106"/>
              <a:gd name="T4" fmla="*/ 39 w 45"/>
              <a:gd name="T5" fmla="*/ 104 h 106"/>
              <a:gd name="T6" fmla="*/ 33 w 45"/>
              <a:gd name="T7" fmla="*/ 106 h 106"/>
              <a:gd name="T8" fmla="*/ 27 w 45"/>
              <a:gd name="T9" fmla="*/ 106 h 106"/>
              <a:gd name="T10" fmla="*/ 21 w 45"/>
              <a:gd name="T11" fmla="*/ 105 h 106"/>
              <a:gd name="T12" fmla="*/ 16 w 45"/>
              <a:gd name="T13" fmla="*/ 103 h 106"/>
              <a:gd name="T14" fmla="*/ 12 w 45"/>
              <a:gd name="T15" fmla="*/ 98 h 106"/>
              <a:gd name="T16" fmla="*/ 11 w 45"/>
              <a:gd name="T17" fmla="*/ 91 h 106"/>
              <a:gd name="T18" fmla="*/ 11 w 45"/>
              <a:gd name="T19" fmla="*/ 34 h 106"/>
              <a:gd name="T20" fmla="*/ 0 w 45"/>
              <a:gd name="T21" fmla="*/ 34 h 106"/>
              <a:gd name="T22" fmla="*/ 0 w 45"/>
              <a:gd name="T23" fmla="*/ 26 h 106"/>
              <a:gd name="T24" fmla="*/ 11 w 45"/>
              <a:gd name="T25" fmla="*/ 26 h 106"/>
              <a:gd name="T26" fmla="*/ 11 w 45"/>
              <a:gd name="T27" fmla="*/ 0 h 106"/>
              <a:gd name="T28" fmla="*/ 21 w 45"/>
              <a:gd name="T29" fmla="*/ 0 h 106"/>
              <a:gd name="T30" fmla="*/ 21 w 45"/>
              <a:gd name="T31" fmla="*/ 26 h 106"/>
              <a:gd name="T32" fmla="*/ 39 w 45"/>
              <a:gd name="T33" fmla="*/ 26 h 106"/>
              <a:gd name="T34" fmla="*/ 39 w 45"/>
              <a:gd name="T35" fmla="*/ 34 h 106"/>
              <a:gd name="T36" fmla="*/ 21 w 45"/>
              <a:gd name="T37" fmla="*/ 34 h 106"/>
              <a:gd name="T38" fmla="*/ 21 w 45"/>
              <a:gd name="T39" fmla="*/ 88 h 106"/>
              <a:gd name="T40" fmla="*/ 24 w 45"/>
              <a:gd name="T41" fmla="*/ 95 h 106"/>
              <a:gd name="T42" fmla="*/ 31 w 45"/>
              <a:gd name="T43" fmla="*/ 97 h 106"/>
              <a:gd name="T44" fmla="*/ 38 w 45"/>
              <a:gd name="T45" fmla="*/ 95 h 106"/>
              <a:gd name="T46" fmla="*/ 43 w 45"/>
              <a:gd name="T47" fmla="*/ 93 h 106"/>
              <a:gd name="T48" fmla="*/ 45 w 45"/>
              <a:gd name="T49" fmla="*/ 10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106">
                <a:moveTo>
                  <a:pt x="45" y="102"/>
                </a:moveTo>
                <a:cubicBezTo>
                  <a:pt x="45" y="102"/>
                  <a:pt x="44" y="102"/>
                  <a:pt x="43" y="103"/>
                </a:cubicBezTo>
                <a:cubicBezTo>
                  <a:pt x="41" y="103"/>
                  <a:pt x="40" y="104"/>
                  <a:pt x="39" y="104"/>
                </a:cubicBezTo>
                <a:cubicBezTo>
                  <a:pt x="37" y="105"/>
                  <a:pt x="35" y="105"/>
                  <a:pt x="33" y="106"/>
                </a:cubicBezTo>
                <a:cubicBezTo>
                  <a:pt x="32" y="106"/>
                  <a:pt x="30" y="106"/>
                  <a:pt x="27" y="106"/>
                </a:cubicBezTo>
                <a:cubicBezTo>
                  <a:pt x="25" y="106"/>
                  <a:pt x="23" y="106"/>
                  <a:pt x="21" y="105"/>
                </a:cubicBezTo>
                <a:cubicBezTo>
                  <a:pt x="19" y="105"/>
                  <a:pt x="17" y="104"/>
                  <a:pt x="16" y="103"/>
                </a:cubicBezTo>
                <a:cubicBezTo>
                  <a:pt x="14" y="101"/>
                  <a:pt x="13" y="100"/>
                  <a:pt x="12" y="98"/>
                </a:cubicBezTo>
                <a:cubicBezTo>
                  <a:pt x="11" y="96"/>
                  <a:pt x="11" y="94"/>
                  <a:pt x="11" y="91"/>
                </a:cubicBezTo>
                <a:cubicBezTo>
                  <a:pt x="11" y="34"/>
                  <a:pt x="11" y="34"/>
                  <a:pt x="11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6"/>
                  <a:pt x="0" y="26"/>
                  <a:pt x="0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6"/>
                  <a:pt x="21" y="26"/>
                  <a:pt x="21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4"/>
                  <a:pt x="39" y="34"/>
                  <a:pt x="39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88"/>
                  <a:pt x="21" y="88"/>
                  <a:pt x="21" y="88"/>
                </a:cubicBezTo>
                <a:cubicBezTo>
                  <a:pt x="21" y="91"/>
                  <a:pt x="22" y="93"/>
                  <a:pt x="24" y="95"/>
                </a:cubicBezTo>
                <a:cubicBezTo>
                  <a:pt x="26" y="96"/>
                  <a:pt x="28" y="97"/>
                  <a:pt x="31" y="97"/>
                </a:cubicBezTo>
                <a:cubicBezTo>
                  <a:pt x="34" y="97"/>
                  <a:pt x="36" y="96"/>
                  <a:pt x="38" y="95"/>
                </a:cubicBezTo>
                <a:cubicBezTo>
                  <a:pt x="41" y="94"/>
                  <a:pt x="42" y="94"/>
                  <a:pt x="43" y="93"/>
                </a:cubicBezTo>
                <a:cubicBezTo>
                  <a:pt x="45" y="102"/>
                  <a:pt x="45" y="102"/>
                  <a:pt x="45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Freeform 472"/>
          <p:cNvSpPr>
            <a:spLocks noEditPoints="1"/>
          </p:cNvSpPr>
          <p:nvPr/>
        </p:nvSpPr>
        <p:spPr bwMode="auto">
          <a:xfrm>
            <a:off x="6478723" y="2529124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9 h 82"/>
              <a:gd name="T4" fmla="*/ 11 w 78"/>
              <a:gd name="T5" fmla="*/ 70 h 82"/>
              <a:gd name="T6" fmla="*/ 3 w 78"/>
              <a:gd name="T7" fmla="*/ 57 h 82"/>
              <a:gd name="T8" fmla="*/ 0 w 78"/>
              <a:gd name="T9" fmla="*/ 41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1 h 82"/>
              <a:gd name="T26" fmla="*/ 75 w 78"/>
              <a:gd name="T27" fmla="*/ 57 h 82"/>
              <a:gd name="T28" fmla="*/ 67 w 78"/>
              <a:gd name="T29" fmla="*/ 70 h 82"/>
              <a:gd name="T30" fmla="*/ 55 w 78"/>
              <a:gd name="T31" fmla="*/ 79 h 82"/>
              <a:gd name="T32" fmla="*/ 39 w 78"/>
              <a:gd name="T33" fmla="*/ 82 h 82"/>
              <a:gd name="T34" fmla="*/ 10 w 78"/>
              <a:gd name="T35" fmla="*/ 41 h 82"/>
              <a:gd name="T36" fmla="*/ 13 w 78"/>
              <a:gd name="T37" fmla="*/ 54 h 82"/>
              <a:gd name="T38" fmla="*/ 19 w 78"/>
              <a:gd name="T39" fmla="*/ 64 h 82"/>
              <a:gd name="T40" fmla="*/ 28 w 78"/>
              <a:gd name="T41" fmla="*/ 70 h 82"/>
              <a:gd name="T42" fmla="*/ 39 w 78"/>
              <a:gd name="T43" fmla="*/ 73 h 82"/>
              <a:gd name="T44" fmla="*/ 50 w 78"/>
              <a:gd name="T45" fmla="*/ 70 h 82"/>
              <a:gd name="T46" fmla="*/ 59 w 78"/>
              <a:gd name="T47" fmla="*/ 63 h 82"/>
              <a:gd name="T48" fmla="*/ 65 w 78"/>
              <a:gd name="T49" fmla="*/ 53 h 82"/>
              <a:gd name="T50" fmla="*/ 68 w 78"/>
              <a:gd name="T51" fmla="*/ 41 h 82"/>
              <a:gd name="T52" fmla="*/ 65 w 78"/>
              <a:gd name="T53" fmla="*/ 29 h 82"/>
              <a:gd name="T54" fmla="*/ 59 w 78"/>
              <a:gd name="T55" fmla="*/ 18 h 82"/>
              <a:gd name="T56" fmla="*/ 50 w 78"/>
              <a:gd name="T57" fmla="*/ 12 h 82"/>
              <a:gd name="T58" fmla="*/ 39 w 78"/>
              <a:gd name="T59" fmla="*/ 9 h 82"/>
              <a:gd name="T60" fmla="*/ 28 w 78"/>
              <a:gd name="T61" fmla="*/ 12 h 82"/>
              <a:gd name="T62" fmla="*/ 19 w 78"/>
              <a:gd name="T63" fmla="*/ 18 h 82"/>
              <a:gd name="T64" fmla="*/ 13 w 78"/>
              <a:gd name="T65" fmla="*/ 29 h 82"/>
              <a:gd name="T66" fmla="*/ 10 w 78"/>
              <a:gd name="T67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9"/>
                </a:cubicBezTo>
                <a:cubicBezTo>
                  <a:pt x="18" y="76"/>
                  <a:pt x="14" y="73"/>
                  <a:pt x="11" y="70"/>
                </a:cubicBezTo>
                <a:cubicBezTo>
                  <a:pt x="7" y="66"/>
                  <a:pt x="5" y="62"/>
                  <a:pt x="3" y="57"/>
                </a:cubicBezTo>
                <a:cubicBezTo>
                  <a:pt x="1" y="52"/>
                  <a:pt x="0" y="47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9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59" y="5"/>
                  <a:pt x="64" y="8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5"/>
                  <a:pt x="78" y="41"/>
                </a:cubicBezTo>
                <a:cubicBezTo>
                  <a:pt x="78" y="47"/>
                  <a:pt x="77" y="52"/>
                  <a:pt x="75" y="57"/>
                </a:cubicBezTo>
                <a:cubicBezTo>
                  <a:pt x="73" y="62"/>
                  <a:pt x="71" y="66"/>
                  <a:pt x="67" y="70"/>
                </a:cubicBezTo>
                <a:cubicBezTo>
                  <a:pt x="64" y="73"/>
                  <a:pt x="60" y="76"/>
                  <a:pt x="55" y="79"/>
                </a:cubicBezTo>
                <a:cubicBezTo>
                  <a:pt x="50" y="81"/>
                  <a:pt x="45" y="82"/>
                  <a:pt x="39" y="82"/>
                </a:cubicBezTo>
                <a:close/>
                <a:moveTo>
                  <a:pt x="10" y="41"/>
                </a:moveTo>
                <a:cubicBezTo>
                  <a:pt x="10" y="46"/>
                  <a:pt x="11" y="50"/>
                  <a:pt x="13" y="54"/>
                </a:cubicBezTo>
                <a:cubicBezTo>
                  <a:pt x="14" y="57"/>
                  <a:pt x="16" y="61"/>
                  <a:pt x="19" y="64"/>
                </a:cubicBezTo>
                <a:cubicBezTo>
                  <a:pt x="21" y="66"/>
                  <a:pt x="24" y="69"/>
                  <a:pt x="28" y="70"/>
                </a:cubicBezTo>
                <a:cubicBezTo>
                  <a:pt x="31" y="72"/>
                  <a:pt x="35" y="73"/>
                  <a:pt x="39" y="73"/>
                </a:cubicBezTo>
                <a:cubicBezTo>
                  <a:pt x="43" y="73"/>
                  <a:pt x="47" y="72"/>
                  <a:pt x="50" y="70"/>
                </a:cubicBezTo>
                <a:cubicBezTo>
                  <a:pt x="54" y="69"/>
                  <a:pt x="57" y="66"/>
                  <a:pt x="59" y="63"/>
                </a:cubicBezTo>
                <a:cubicBezTo>
                  <a:pt x="62" y="61"/>
                  <a:pt x="64" y="57"/>
                  <a:pt x="65" y="53"/>
                </a:cubicBezTo>
                <a:cubicBezTo>
                  <a:pt x="67" y="49"/>
                  <a:pt x="68" y="45"/>
                  <a:pt x="68" y="41"/>
                </a:cubicBezTo>
                <a:cubicBezTo>
                  <a:pt x="68" y="37"/>
                  <a:pt x="67" y="32"/>
                  <a:pt x="65" y="29"/>
                </a:cubicBezTo>
                <a:cubicBezTo>
                  <a:pt x="64" y="25"/>
                  <a:pt x="62" y="21"/>
                  <a:pt x="59" y="18"/>
                </a:cubicBezTo>
                <a:cubicBezTo>
                  <a:pt x="57" y="15"/>
                  <a:pt x="54" y="13"/>
                  <a:pt x="50" y="12"/>
                </a:cubicBezTo>
                <a:cubicBezTo>
                  <a:pt x="47" y="10"/>
                  <a:pt x="43" y="9"/>
                  <a:pt x="39" y="9"/>
                </a:cubicBezTo>
                <a:cubicBezTo>
                  <a:pt x="35" y="9"/>
                  <a:pt x="31" y="10"/>
                  <a:pt x="28" y="12"/>
                </a:cubicBezTo>
                <a:cubicBezTo>
                  <a:pt x="24" y="13"/>
                  <a:pt x="21" y="15"/>
                  <a:pt x="19" y="18"/>
                </a:cubicBezTo>
                <a:cubicBezTo>
                  <a:pt x="16" y="21"/>
                  <a:pt x="14" y="25"/>
                  <a:pt x="13" y="29"/>
                </a:cubicBezTo>
                <a:cubicBezTo>
                  <a:pt x="11" y="33"/>
                  <a:pt x="10" y="37"/>
                  <a:pt x="1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Freeform 473"/>
          <p:cNvSpPr>
            <a:spLocks noEditPoints="1"/>
          </p:cNvSpPr>
          <p:nvPr/>
        </p:nvSpPr>
        <p:spPr bwMode="auto">
          <a:xfrm>
            <a:off x="5774452" y="4965902"/>
            <a:ext cx="46098" cy="65306"/>
          </a:xfrm>
          <a:custGeom>
            <a:avLst/>
            <a:gdLst>
              <a:gd name="T0" fmla="*/ 0 w 77"/>
              <a:gd name="T1" fmla="*/ 108 h 108"/>
              <a:gd name="T2" fmla="*/ 0 w 77"/>
              <a:gd name="T3" fmla="*/ 0 h 108"/>
              <a:gd name="T4" fmla="*/ 44 w 77"/>
              <a:gd name="T5" fmla="*/ 0 h 108"/>
              <a:gd name="T6" fmla="*/ 57 w 77"/>
              <a:gd name="T7" fmla="*/ 3 h 108"/>
              <a:gd name="T8" fmla="*/ 67 w 77"/>
              <a:gd name="T9" fmla="*/ 11 h 108"/>
              <a:gd name="T10" fmla="*/ 74 w 77"/>
              <a:gd name="T11" fmla="*/ 22 h 108"/>
              <a:gd name="T12" fmla="*/ 77 w 77"/>
              <a:gd name="T13" fmla="*/ 34 h 108"/>
              <a:gd name="T14" fmla="*/ 74 w 77"/>
              <a:gd name="T15" fmla="*/ 47 h 108"/>
              <a:gd name="T16" fmla="*/ 68 w 77"/>
              <a:gd name="T17" fmla="*/ 58 h 108"/>
              <a:gd name="T18" fmla="*/ 58 w 77"/>
              <a:gd name="T19" fmla="*/ 66 h 108"/>
              <a:gd name="T20" fmla="*/ 45 w 77"/>
              <a:gd name="T21" fmla="*/ 68 h 108"/>
              <a:gd name="T22" fmla="*/ 10 w 77"/>
              <a:gd name="T23" fmla="*/ 68 h 108"/>
              <a:gd name="T24" fmla="*/ 10 w 77"/>
              <a:gd name="T25" fmla="*/ 108 h 108"/>
              <a:gd name="T26" fmla="*/ 0 w 77"/>
              <a:gd name="T27" fmla="*/ 108 h 108"/>
              <a:gd name="T28" fmla="*/ 10 w 77"/>
              <a:gd name="T29" fmla="*/ 59 h 108"/>
              <a:gd name="T30" fmla="*/ 45 w 77"/>
              <a:gd name="T31" fmla="*/ 59 h 108"/>
              <a:gd name="T32" fmla="*/ 54 w 77"/>
              <a:gd name="T33" fmla="*/ 57 h 108"/>
              <a:gd name="T34" fmla="*/ 60 w 77"/>
              <a:gd name="T35" fmla="*/ 51 h 108"/>
              <a:gd name="T36" fmla="*/ 64 w 77"/>
              <a:gd name="T37" fmla="*/ 44 h 108"/>
              <a:gd name="T38" fmla="*/ 66 w 77"/>
              <a:gd name="T39" fmla="*/ 34 h 108"/>
              <a:gd name="T40" fmla="*/ 64 w 77"/>
              <a:gd name="T41" fmla="*/ 25 h 108"/>
              <a:gd name="T42" fmla="*/ 59 w 77"/>
              <a:gd name="T43" fmla="*/ 17 h 108"/>
              <a:gd name="T44" fmla="*/ 52 w 77"/>
              <a:gd name="T45" fmla="*/ 12 h 108"/>
              <a:gd name="T46" fmla="*/ 44 w 77"/>
              <a:gd name="T47" fmla="*/ 10 h 108"/>
              <a:gd name="T48" fmla="*/ 10 w 77"/>
              <a:gd name="T49" fmla="*/ 10 h 108"/>
              <a:gd name="T50" fmla="*/ 10 w 77"/>
              <a:gd name="T51" fmla="*/ 5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7" h="108">
                <a:moveTo>
                  <a:pt x="0" y="108"/>
                </a:moveTo>
                <a:cubicBezTo>
                  <a:pt x="0" y="0"/>
                  <a:pt x="0" y="0"/>
                  <a:pt x="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9" y="0"/>
                  <a:pt x="53" y="1"/>
                  <a:pt x="57" y="3"/>
                </a:cubicBezTo>
                <a:cubicBezTo>
                  <a:pt x="61" y="5"/>
                  <a:pt x="65" y="8"/>
                  <a:pt x="67" y="11"/>
                </a:cubicBezTo>
                <a:cubicBezTo>
                  <a:pt x="70" y="14"/>
                  <a:pt x="72" y="18"/>
                  <a:pt x="74" y="22"/>
                </a:cubicBezTo>
                <a:cubicBezTo>
                  <a:pt x="76" y="26"/>
                  <a:pt x="77" y="30"/>
                  <a:pt x="77" y="34"/>
                </a:cubicBezTo>
                <a:cubicBezTo>
                  <a:pt x="77" y="39"/>
                  <a:pt x="76" y="43"/>
                  <a:pt x="74" y="47"/>
                </a:cubicBezTo>
                <a:cubicBezTo>
                  <a:pt x="73" y="51"/>
                  <a:pt x="71" y="55"/>
                  <a:pt x="68" y="58"/>
                </a:cubicBezTo>
                <a:cubicBezTo>
                  <a:pt x="65" y="61"/>
                  <a:pt x="62" y="64"/>
                  <a:pt x="58" y="66"/>
                </a:cubicBezTo>
                <a:cubicBezTo>
                  <a:pt x="54" y="67"/>
                  <a:pt x="50" y="68"/>
                  <a:pt x="45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10" y="59"/>
                </a:moveTo>
                <a:cubicBezTo>
                  <a:pt x="45" y="59"/>
                  <a:pt x="45" y="59"/>
                  <a:pt x="45" y="59"/>
                </a:cubicBezTo>
                <a:cubicBezTo>
                  <a:pt x="48" y="59"/>
                  <a:pt x="51" y="58"/>
                  <a:pt x="54" y="57"/>
                </a:cubicBezTo>
                <a:cubicBezTo>
                  <a:pt x="56" y="56"/>
                  <a:pt x="58" y="54"/>
                  <a:pt x="60" y="51"/>
                </a:cubicBezTo>
                <a:cubicBezTo>
                  <a:pt x="62" y="49"/>
                  <a:pt x="63" y="47"/>
                  <a:pt x="64" y="44"/>
                </a:cubicBezTo>
                <a:cubicBezTo>
                  <a:pt x="65" y="41"/>
                  <a:pt x="66" y="37"/>
                  <a:pt x="66" y="34"/>
                </a:cubicBezTo>
                <a:cubicBezTo>
                  <a:pt x="66" y="31"/>
                  <a:pt x="65" y="28"/>
                  <a:pt x="64" y="25"/>
                </a:cubicBezTo>
                <a:cubicBezTo>
                  <a:pt x="63" y="22"/>
                  <a:pt x="61" y="19"/>
                  <a:pt x="59" y="17"/>
                </a:cubicBezTo>
                <a:cubicBezTo>
                  <a:pt x="57" y="15"/>
                  <a:pt x="55" y="13"/>
                  <a:pt x="52" y="12"/>
                </a:cubicBezTo>
                <a:cubicBezTo>
                  <a:pt x="50" y="10"/>
                  <a:pt x="47" y="10"/>
                  <a:pt x="4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Freeform 474"/>
          <p:cNvSpPr>
            <a:spLocks noEditPoints="1"/>
          </p:cNvSpPr>
          <p:nvPr/>
        </p:nvSpPr>
        <p:spPr bwMode="auto">
          <a:xfrm>
            <a:off x="5825672" y="4982548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2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6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1 w 79"/>
              <a:gd name="T35" fmla="*/ 65 h 82"/>
              <a:gd name="T36" fmla="*/ 30 w 79"/>
              <a:gd name="T37" fmla="*/ 72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5 w 79"/>
              <a:gd name="T47" fmla="*/ 60 h 82"/>
              <a:gd name="T48" fmla="*/ 74 w 79"/>
              <a:gd name="T49" fmla="*/ 62 h 82"/>
              <a:gd name="T50" fmla="*/ 68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2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6" y="0"/>
                  <a:pt x="51" y="1"/>
                  <a:pt x="56" y="3"/>
                </a:cubicBezTo>
                <a:cubicBezTo>
                  <a:pt x="60" y="5"/>
                  <a:pt x="65" y="8"/>
                  <a:pt x="68" y="12"/>
                </a:cubicBezTo>
                <a:cubicBezTo>
                  <a:pt x="71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9"/>
                  <a:pt x="12" y="52"/>
                  <a:pt x="14" y="56"/>
                </a:cubicBezTo>
                <a:cubicBezTo>
                  <a:pt x="16" y="60"/>
                  <a:pt x="18" y="63"/>
                  <a:pt x="21" y="65"/>
                </a:cubicBezTo>
                <a:cubicBezTo>
                  <a:pt x="23" y="68"/>
                  <a:pt x="26" y="70"/>
                  <a:pt x="30" y="72"/>
                </a:cubicBezTo>
                <a:cubicBezTo>
                  <a:pt x="33" y="73"/>
                  <a:pt x="37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1" y="72"/>
                  <a:pt x="53" y="71"/>
                  <a:pt x="55" y="70"/>
                </a:cubicBezTo>
                <a:cubicBezTo>
                  <a:pt x="57" y="69"/>
                  <a:pt x="59" y="67"/>
                  <a:pt x="61" y="65"/>
                </a:cubicBezTo>
                <a:cubicBezTo>
                  <a:pt x="62" y="64"/>
                  <a:pt x="64" y="62"/>
                  <a:pt x="65" y="60"/>
                </a:cubicBezTo>
                <a:cubicBezTo>
                  <a:pt x="74" y="62"/>
                  <a:pt x="74" y="62"/>
                  <a:pt x="74" y="62"/>
                </a:cubicBezTo>
                <a:cubicBezTo>
                  <a:pt x="72" y="65"/>
                  <a:pt x="71" y="68"/>
                  <a:pt x="68" y="70"/>
                </a:cubicBezTo>
                <a:cubicBezTo>
                  <a:pt x="66" y="72"/>
                  <a:pt x="64" y="74"/>
                  <a:pt x="61" y="76"/>
                </a:cubicBezTo>
                <a:cubicBezTo>
                  <a:pt x="58" y="78"/>
                  <a:pt x="55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6" y="11"/>
                  <a:pt x="23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Freeform 475"/>
          <p:cNvSpPr/>
          <p:nvPr/>
        </p:nvSpPr>
        <p:spPr bwMode="auto">
          <a:xfrm>
            <a:off x="5883294" y="4963341"/>
            <a:ext cx="17927" cy="67867"/>
          </a:xfrm>
          <a:custGeom>
            <a:avLst/>
            <a:gdLst>
              <a:gd name="T0" fmla="*/ 0 w 30"/>
              <a:gd name="T1" fmla="*/ 0 h 112"/>
              <a:gd name="T2" fmla="*/ 11 w 30"/>
              <a:gd name="T3" fmla="*/ 0 h 112"/>
              <a:gd name="T4" fmla="*/ 11 w 30"/>
              <a:gd name="T5" fmla="*/ 93 h 112"/>
              <a:gd name="T6" fmla="*/ 13 w 30"/>
              <a:gd name="T7" fmla="*/ 100 h 112"/>
              <a:gd name="T8" fmla="*/ 20 w 30"/>
              <a:gd name="T9" fmla="*/ 103 h 112"/>
              <a:gd name="T10" fmla="*/ 24 w 30"/>
              <a:gd name="T11" fmla="*/ 102 h 112"/>
              <a:gd name="T12" fmla="*/ 28 w 30"/>
              <a:gd name="T13" fmla="*/ 101 h 112"/>
              <a:gd name="T14" fmla="*/ 30 w 30"/>
              <a:gd name="T15" fmla="*/ 109 h 112"/>
              <a:gd name="T16" fmla="*/ 23 w 30"/>
              <a:gd name="T17" fmla="*/ 111 h 112"/>
              <a:gd name="T18" fmla="*/ 16 w 30"/>
              <a:gd name="T19" fmla="*/ 112 h 112"/>
              <a:gd name="T20" fmla="*/ 4 w 30"/>
              <a:gd name="T21" fmla="*/ 108 h 112"/>
              <a:gd name="T22" fmla="*/ 0 w 30"/>
              <a:gd name="T23" fmla="*/ 97 h 112"/>
              <a:gd name="T24" fmla="*/ 0 w 30"/>
              <a:gd name="T2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112">
                <a:moveTo>
                  <a:pt x="0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6"/>
                  <a:pt x="11" y="98"/>
                  <a:pt x="13" y="100"/>
                </a:cubicBezTo>
                <a:cubicBezTo>
                  <a:pt x="15" y="102"/>
                  <a:pt x="17" y="103"/>
                  <a:pt x="20" y="103"/>
                </a:cubicBezTo>
                <a:cubicBezTo>
                  <a:pt x="21" y="103"/>
                  <a:pt x="22" y="103"/>
                  <a:pt x="24" y="102"/>
                </a:cubicBezTo>
                <a:cubicBezTo>
                  <a:pt x="25" y="102"/>
                  <a:pt x="27" y="102"/>
                  <a:pt x="28" y="101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28" y="110"/>
                  <a:pt x="26" y="111"/>
                  <a:pt x="23" y="111"/>
                </a:cubicBezTo>
                <a:cubicBezTo>
                  <a:pt x="20" y="112"/>
                  <a:pt x="18" y="112"/>
                  <a:pt x="16" y="112"/>
                </a:cubicBezTo>
                <a:cubicBezTo>
                  <a:pt x="11" y="112"/>
                  <a:pt x="7" y="111"/>
                  <a:pt x="4" y="108"/>
                </a:cubicBezTo>
                <a:cubicBezTo>
                  <a:pt x="2" y="105"/>
                  <a:pt x="0" y="102"/>
                  <a:pt x="0" y="9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Freeform 476"/>
          <p:cNvSpPr/>
          <p:nvPr/>
        </p:nvSpPr>
        <p:spPr bwMode="auto">
          <a:xfrm>
            <a:off x="5908904" y="4963341"/>
            <a:ext cx="17927" cy="67867"/>
          </a:xfrm>
          <a:custGeom>
            <a:avLst/>
            <a:gdLst>
              <a:gd name="T0" fmla="*/ 0 w 29"/>
              <a:gd name="T1" fmla="*/ 0 h 112"/>
              <a:gd name="T2" fmla="*/ 10 w 29"/>
              <a:gd name="T3" fmla="*/ 0 h 112"/>
              <a:gd name="T4" fmla="*/ 10 w 29"/>
              <a:gd name="T5" fmla="*/ 93 h 112"/>
              <a:gd name="T6" fmla="*/ 12 w 29"/>
              <a:gd name="T7" fmla="*/ 100 h 112"/>
              <a:gd name="T8" fmla="*/ 19 w 29"/>
              <a:gd name="T9" fmla="*/ 103 h 112"/>
              <a:gd name="T10" fmla="*/ 23 w 29"/>
              <a:gd name="T11" fmla="*/ 102 h 112"/>
              <a:gd name="T12" fmla="*/ 27 w 29"/>
              <a:gd name="T13" fmla="*/ 101 h 112"/>
              <a:gd name="T14" fmla="*/ 29 w 29"/>
              <a:gd name="T15" fmla="*/ 109 h 112"/>
              <a:gd name="T16" fmla="*/ 22 w 29"/>
              <a:gd name="T17" fmla="*/ 111 h 112"/>
              <a:gd name="T18" fmla="*/ 15 w 29"/>
              <a:gd name="T19" fmla="*/ 112 h 112"/>
              <a:gd name="T20" fmla="*/ 4 w 29"/>
              <a:gd name="T21" fmla="*/ 108 h 112"/>
              <a:gd name="T22" fmla="*/ 0 w 29"/>
              <a:gd name="T23" fmla="*/ 97 h 112"/>
              <a:gd name="T24" fmla="*/ 0 w 29"/>
              <a:gd name="T2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112">
                <a:moveTo>
                  <a:pt x="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6"/>
                  <a:pt x="11" y="98"/>
                  <a:pt x="12" y="100"/>
                </a:cubicBezTo>
                <a:cubicBezTo>
                  <a:pt x="14" y="102"/>
                  <a:pt x="16" y="103"/>
                  <a:pt x="19" y="103"/>
                </a:cubicBezTo>
                <a:cubicBezTo>
                  <a:pt x="20" y="103"/>
                  <a:pt x="22" y="103"/>
                  <a:pt x="23" y="102"/>
                </a:cubicBezTo>
                <a:cubicBezTo>
                  <a:pt x="25" y="102"/>
                  <a:pt x="26" y="102"/>
                  <a:pt x="27" y="101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7" y="110"/>
                  <a:pt x="25" y="111"/>
                  <a:pt x="22" y="111"/>
                </a:cubicBezTo>
                <a:cubicBezTo>
                  <a:pt x="19" y="112"/>
                  <a:pt x="17" y="112"/>
                  <a:pt x="15" y="112"/>
                </a:cubicBezTo>
                <a:cubicBezTo>
                  <a:pt x="10" y="112"/>
                  <a:pt x="6" y="111"/>
                  <a:pt x="4" y="108"/>
                </a:cubicBezTo>
                <a:cubicBezTo>
                  <a:pt x="1" y="105"/>
                  <a:pt x="0" y="102"/>
                  <a:pt x="0" y="9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Freeform 477"/>
          <p:cNvSpPr>
            <a:spLocks noEditPoints="1"/>
          </p:cNvSpPr>
          <p:nvPr/>
        </p:nvSpPr>
        <p:spPr bwMode="auto">
          <a:xfrm>
            <a:off x="5930672" y="4982548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39 w 79"/>
              <a:gd name="T17" fmla="*/ 0 h 82"/>
              <a:gd name="T18" fmla="*/ 55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8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2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0 w 79"/>
              <a:gd name="T45" fmla="*/ 65 h 82"/>
              <a:gd name="T46" fmla="*/ 64 w 79"/>
              <a:gd name="T47" fmla="*/ 60 h 82"/>
              <a:gd name="T48" fmla="*/ 73 w 79"/>
              <a:gd name="T49" fmla="*/ 62 h 82"/>
              <a:gd name="T50" fmla="*/ 68 w 79"/>
              <a:gd name="T51" fmla="*/ 70 h 82"/>
              <a:gd name="T52" fmla="*/ 60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59 w 79"/>
              <a:gd name="T63" fmla="*/ 16 h 82"/>
              <a:gd name="T64" fmla="*/ 50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3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8" y="1"/>
                  <a:pt x="34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8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9"/>
                  <a:pt x="12" y="52"/>
                  <a:pt x="14" y="56"/>
                </a:cubicBezTo>
                <a:cubicBezTo>
                  <a:pt x="15" y="60"/>
                  <a:pt x="18" y="63"/>
                  <a:pt x="20" y="65"/>
                </a:cubicBezTo>
                <a:cubicBezTo>
                  <a:pt x="23" y="68"/>
                  <a:pt x="26" y="70"/>
                  <a:pt x="29" y="72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2" y="71"/>
                  <a:pt x="55" y="70"/>
                </a:cubicBezTo>
                <a:cubicBezTo>
                  <a:pt x="57" y="69"/>
                  <a:pt x="59" y="67"/>
                  <a:pt x="60" y="65"/>
                </a:cubicBezTo>
                <a:cubicBezTo>
                  <a:pt x="62" y="64"/>
                  <a:pt x="63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7" y="78"/>
                  <a:pt x="54" y="79"/>
                  <a:pt x="51" y="80"/>
                </a:cubicBezTo>
                <a:cubicBezTo>
                  <a:pt x="47" y="81"/>
                  <a:pt x="43" y="82"/>
                  <a:pt x="40" y="82"/>
                </a:cubicBezTo>
                <a:close/>
                <a:moveTo>
                  <a:pt x="69" y="36"/>
                </a:moveTo>
                <a:cubicBezTo>
                  <a:pt x="68" y="32"/>
                  <a:pt x="67" y="28"/>
                  <a:pt x="66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7" y="13"/>
                  <a:pt x="54" y="11"/>
                  <a:pt x="50" y="10"/>
                </a:cubicBezTo>
                <a:cubicBezTo>
                  <a:pt x="47" y="8"/>
                  <a:pt x="43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3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Freeform 478"/>
          <p:cNvSpPr/>
          <p:nvPr/>
        </p:nvSpPr>
        <p:spPr bwMode="auto">
          <a:xfrm>
            <a:off x="5988294" y="4982548"/>
            <a:ext cx="39696" cy="48659"/>
          </a:xfrm>
          <a:custGeom>
            <a:avLst/>
            <a:gdLst>
              <a:gd name="T0" fmla="*/ 66 w 66"/>
              <a:gd name="T1" fmla="*/ 80 h 80"/>
              <a:gd name="T2" fmla="*/ 56 w 66"/>
              <a:gd name="T3" fmla="*/ 80 h 80"/>
              <a:gd name="T4" fmla="*/ 56 w 66"/>
              <a:gd name="T5" fmla="*/ 36 h 80"/>
              <a:gd name="T6" fmla="*/ 51 w 66"/>
              <a:gd name="T7" fmla="*/ 16 h 80"/>
              <a:gd name="T8" fmla="*/ 39 w 66"/>
              <a:gd name="T9" fmla="*/ 9 h 80"/>
              <a:gd name="T10" fmla="*/ 30 w 66"/>
              <a:gd name="T11" fmla="*/ 11 h 80"/>
              <a:gd name="T12" fmla="*/ 21 w 66"/>
              <a:gd name="T13" fmla="*/ 16 h 80"/>
              <a:gd name="T14" fmla="*/ 14 w 66"/>
              <a:gd name="T15" fmla="*/ 23 h 80"/>
              <a:gd name="T16" fmla="*/ 10 w 66"/>
              <a:gd name="T17" fmla="*/ 32 h 80"/>
              <a:gd name="T18" fmla="*/ 10 w 66"/>
              <a:gd name="T19" fmla="*/ 80 h 80"/>
              <a:gd name="T20" fmla="*/ 0 w 66"/>
              <a:gd name="T21" fmla="*/ 80 h 80"/>
              <a:gd name="T22" fmla="*/ 0 w 66"/>
              <a:gd name="T23" fmla="*/ 1 h 80"/>
              <a:gd name="T24" fmla="*/ 9 w 66"/>
              <a:gd name="T25" fmla="*/ 1 h 80"/>
              <a:gd name="T26" fmla="*/ 9 w 66"/>
              <a:gd name="T27" fmla="*/ 19 h 80"/>
              <a:gd name="T28" fmla="*/ 23 w 66"/>
              <a:gd name="T29" fmla="*/ 5 h 80"/>
              <a:gd name="T30" fmla="*/ 42 w 66"/>
              <a:gd name="T31" fmla="*/ 0 h 80"/>
              <a:gd name="T32" fmla="*/ 54 w 66"/>
              <a:gd name="T33" fmla="*/ 2 h 80"/>
              <a:gd name="T34" fmla="*/ 61 w 66"/>
              <a:gd name="T35" fmla="*/ 9 h 80"/>
              <a:gd name="T36" fmla="*/ 65 w 66"/>
              <a:gd name="T37" fmla="*/ 20 h 80"/>
              <a:gd name="T38" fmla="*/ 66 w 66"/>
              <a:gd name="T39" fmla="*/ 34 h 80"/>
              <a:gd name="T40" fmla="*/ 66 w 66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80">
                <a:moveTo>
                  <a:pt x="6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7"/>
                  <a:pt x="54" y="20"/>
                  <a:pt x="51" y="16"/>
                </a:cubicBezTo>
                <a:cubicBezTo>
                  <a:pt x="49" y="11"/>
                  <a:pt x="44" y="9"/>
                  <a:pt x="39" y="9"/>
                </a:cubicBezTo>
                <a:cubicBezTo>
                  <a:pt x="36" y="9"/>
                  <a:pt x="33" y="10"/>
                  <a:pt x="30" y="11"/>
                </a:cubicBezTo>
                <a:cubicBezTo>
                  <a:pt x="27" y="12"/>
                  <a:pt x="24" y="13"/>
                  <a:pt x="21" y="16"/>
                </a:cubicBezTo>
                <a:cubicBezTo>
                  <a:pt x="19" y="18"/>
                  <a:pt x="16" y="20"/>
                  <a:pt x="14" y="23"/>
                </a:cubicBezTo>
                <a:cubicBezTo>
                  <a:pt x="12" y="25"/>
                  <a:pt x="11" y="29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3"/>
                  <a:pt x="17" y="9"/>
                  <a:pt x="23" y="5"/>
                </a:cubicBezTo>
                <a:cubicBezTo>
                  <a:pt x="29" y="1"/>
                  <a:pt x="35" y="0"/>
                  <a:pt x="42" y="0"/>
                </a:cubicBezTo>
                <a:cubicBezTo>
                  <a:pt x="47" y="0"/>
                  <a:pt x="51" y="1"/>
                  <a:pt x="54" y="2"/>
                </a:cubicBezTo>
                <a:cubicBezTo>
                  <a:pt x="57" y="4"/>
                  <a:pt x="59" y="6"/>
                  <a:pt x="61" y="9"/>
                </a:cubicBezTo>
                <a:cubicBezTo>
                  <a:pt x="63" y="12"/>
                  <a:pt x="64" y="16"/>
                  <a:pt x="65" y="20"/>
                </a:cubicBezTo>
                <a:cubicBezTo>
                  <a:pt x="66" y="24"/>
                  <a:pt x="66" y="29"/>
                  <a:pt x="66" y="34"/>
                </a:cubicBezTo>
                <a:cubicBezTo>
                  <a:pt x="66" y="80"/>
                  <a:pt x="66" y="80"/>
                  <a:pt x="6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Freeform 479"/>
          <p:cNvSpPr/>
          <p:nvPr/>
        </p:nvSpPr>
        <p:spPr bwMode="auto">
          <a:xfrm>
            <a:off x="6036953" y="4967182"/>
            <a:ext cx="26891" cy="64025"/>
          </a:xfrm>
          <a:custGeom>
            <a:avLst/>
            <a:gdLst>
              <a:gd name="T0" fmla="*/ 45 w 45"/>
              <a:gd name="T1" fmla="*/ 102 h 107"/>
              <a:gd name="T2" fmla="*/ 43 w 45"/>
              <a:gd name="T3" fmla="*/ 104 h 107"/>
              <a:gd name="T4" fmla="*/ 39 w 45"/>
              <a:gd name="T5" fmla="*/ 105 h 107"/>
              <a:gd name="T6" fmla="*/ 33 w 45"/>
              <a:gd name="T7" fmla="*/ 106 h 107"/>
              <a:gd name="T8" fmla="*/ 27 w 45"/>
              <a:gd name="T9" fmla="*/ 107 h 107"/>
              <a:gd name="T10" fmla="*/ 21 w 45"/>
              <a:gd name="T11" fmla="*/ 106 h 107"/>
              <a:gd name="T12" fmla="*/ 16 w 45"/>
              <a:gd name="T13" fmla="*/ 103 h 107"/>
              <a:gd name="T14" fmla="*/ 12 w 45"/>
              <a:gd name="T15" fmla="*/ 99 h 107"/>
              <a:gd name="T16" fmla="*/ 11 w 45"/>
              <a:gd name="T17" fmla="*/ 92 h 107"/>
              <a:gd name="T18" fmla="*/ 11 w 45"/>
              <a:gd name="T19" fmla="*/ 35 h 107"/>
              <a:gd name="T20" fmla="*/ 0 w 45"/>
              <a:gd name="T21" fmla="*/ 35 h 107"/>
              <a:gd name="T22" fmla="*/ 0 w 45"/>
              <a:gd name="T23" fmla="*/ 27 h 107"/>
              <a:gd name="T24" fmla="*/ 11 w 45"/>
              <a:gd name="T25" fmla="*/ 27 h 107"/>
              <a:gd name="T26" fmla="*/ 11 w 45"/>
              <a:gd name="T27" fmla="*/ 0 h 107"/>
              <a:gd name="T28" fmla="*/ 21 w 45"/>
              <a:gd name="T29" fmla="*/ 0 h 107"/>
              <a:gd name="T30" fmla="*/ 21 w 45"/>
              <a:gd name="T31" fmla="*/ 27 h 107"/>
              <a:gd name="T32" fmla="*/ 39 w 45"/>
              <a:gd name="T33" fmla="*/ 27 h 107"/>
              <a:gd name="T34" fmla="*/ 39 w 45"/>
              <a:gd name="T35" fmla="*/ 35 h 107"/>
              <a:gd name="T36" fmla="*/ 21 w 45"/>
              <a:gd name="T37" fmla="*/ 35 h 107"/>
              <a:gd name="T38" fmla="*/ 21 w 45"/>
              <a:gd name="T39" fmla="*/ 89 h 107"/>
              <a:gd name="T40" fmla="*/ 24 w 45"/>
              <a:gd name="T41" fmla="*/ 95 h 107"/>
              <a:gd name="T42" fmla="*/ 30 w 45"/>
              <a:gd name="T43" fmla="*/ 98 h 107"/>
              <a:gd name="T44" fmla="*/ 38 w 45"/>
              <a:gd name="T45" fmla="*/ 96 h 107"/>
              <a:gd name="T46" fmla="*/ 42 w 45"/>
              <a:gd name="T47" fmla="*/ 94 h 107"/>
              <a:gd name="T48" fmla="*/ 45 w 45"/>
              <a:gd name="T49" fmla="*/ 10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107">
                <a:moveTo>
                  <a:pt x="45" y="102"/>
                </a:moveTo>
                <a:cubicBezTo>
                  <a:pt x="45" y="103"/>
                  <a:pt x="44" y="103"/>
                  <a:pt x="43" y="104"/>
                </a:cubicBezTo>
                <a:cubicBezTo>
                  <a:pt x="41" y="104"/>
                  <a:pt x="40" y="105"/>
                  <a:pt x="39" y="105"/>
                </a:cubicBezTo>
                <a:cubicBezTo>
                  <a:pt x="37" y="106"/>
                  <a:pt x="35" y="106"/>
                  <a:pt x="33" y="106"/>
                </a:cubicBezTo>
                <a:cubicBezTo>
                  <a:pt x="31" y="107"/>
                  <a:pt x="29" y="107"/>
                  <a:pt x="27" y="107"/>
                </a:cubicBezTo>
                <a:cubicBezTo>
                  <a:pt x="25" y="107"/>
                  <a:pt x="23" y="107"/>
                  <a:pt x="21" y="106"/>
                </a:cubicBezTo>
                <a:cubicBezTo>
                  <a:pt x="19" y="106"/>
                  <a:pt x="17" y="105"/>
                  <a:pt x="16" y="103"/>
                </a:cubicBezTo>
                <a:cubicBezTo>
                  <a:pt x="14" y="102"/>
                  <a:pt x="13" y="100"/>
                  <a:pt x="12" y="99"/>
                </a:cubicBezTo>
                <a:cubicBezTo>
                  <a:pt x="11" y="97"/>
                  <a:pt x="11" y="94"/>
                  <a:pt x="11" y="92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7"/>
                  <a:pt x="21" y="27"/>
                  <a:pt x="21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35"/>
                  <a:pt x="39" y="35"/>
                  <a:pt x="39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89"/>
                  <a:pt x="21" y="89"/>
                  <a:pt x="21" y="89"/>
                </a:cubicBezTo>
                <a:cubicBezTo>
                  <a:pt x="21" y="92"/>
                  <a:pt x="22" y="94"/>
                  <a:pt x="24" y="95"/>
                </a:cubicBezTo>
                <a:cubicBezTo>
                  <a:pt x="26" y="97"/>
                  <a:pt x="28" y="98"/>
                  <a:pt x="30" y="98"/>
                </a:cubicBezTo>
                <a:cubicBezTo>
                  <a:pt x="33" y="98"/>
                  <a:pt x="36" y="97"/>
                  <a:pt x="38" y="96"/>
                </a:cubicBezTo>
                <a:cubicBezTo>
                  <a:pt x="40" y="95"/>
                  <a:pt x="42" y="94"/>
                  <a:pt x="42" y="94"/>
                </a:cubicBezTo>
                <a:cubicBezTo>
                  <a:pt x="45" y="102"/>
                  <a:pt x="45" y="102"/>
                  <a:pt x="45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Freeform 480"/>
          <p:cNvSpPr>
            <a:spLocks noEditPoints="1"/>
          </p:cNvSpPr>
          <p:nvPr/>
        </p:nvSpPr>
        <p:spPr bwMode="auto">
          <a:xfrm>
            <a:off x="6067685" y="4982548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8 h 82"/>
              <a:gd name="T4" fmla="*/ 11 w 78"/>
              <a:gd name="T5" fmla="*/ 69 h 82"/>
              <a:gd name="T6" fmla="*/ 3 w 78"/>
              <a:gd name="T7" fmla="*/ 56 h 82"/>
              <a:gd name="T8" fmla="*/ 0 w 78"/>
              <a:gd name="T9" fmla="*/ 40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0 h 82"/>
              <a:gd name="T26" fmla="*/ 78 w 78"/>
              <a:gd name="T27" fmla="*/ 43 h 82"/>
              <a:gd name="T28" fmla="*/ 78 w 78"/>
              <a:gd name="T29" fmla="*/ 44 h 82"/>
              <a:gd name="T30" fmla="*/ 10 w 78"/>
              <a:gd name="T31" fmla="*/ 44 h 82"/>
              <a:gd name="T32" fmla="*/ 13 w 78"/>
              <a:gd name="T33" fmla="*/ 56 h 82"/>
              <a:gd name="T34" fmla="*/ 20 w 78"/>
              <a:gd name="T35" fmla="*/ 65 h 82"/>
              <a:gd name="T36" fmla="*/ 29 w 78"/>
              <a:gd name="T37" fmla="*/ 72 h 82"/>
              <a:gd name="T38" fmla="*/ 40 w 78"/>
              <a:gd name="T39" fmla="*/ 74 h 82"/>
              <a:gd name="T40" fmla="*/ 47 w 78"/>
              <a:gd name="T41" fmla="*/ 73 h 82"/>
              <a:gd name="T42" fmla="*/ 54 w 78"/>
              <a:gd name="T43" fmla="*/ 70 h 82"/>
              <a:gd name="T44" fmla="*/ 60 w 78"/>
              <a:gd name="T45" fmla="*/ 65 h 82"/>
              <a:gd name="T46" fmla="*/ 64 w 78"/>
              <a:gd name="T47" fmla="*/ 60 h 82"/>
              <a:gd name="T48" fmla="*/ 73 w 78"/>
              <a:gd name="T49" fmla="*/ 62 h 82"/>
              <a:gd name="T50" fmla="*/ 68 w 78"/>
              <a:gd name="T51" fmla="*/ 70 h 82"/>
              <a:gd name="T52" fmla="*/ 60 w 78"/>
              <a:gd name="T53" fmla="*/ 76 h 82"/>
              <a:gd name="T54" fmla="*/ 50 w 78"/>
              <a:gd name="T55" fmla="*/ 80 h 82"/>
              <a:gd name="T56" fmla="*/ 39 w 78"/>
              <a:gd name="T57" fmla="*/ 82 h 82"/>
              <a:gd name="T58" fmla="*/ 68 w 78"/>
              <a:gd name="T59" fmla="*/ 36 h 82"/>
              <a:gd name="T60" fmla="*/ 65 w 78"/>
              <a:gd name="T61" fmla="*/ 25 h 82"/>
              <a:gd name="T62" fmla="*/ 59 w 78"/>
              <a:gd name="T63" fmla="*/ 16 h 82"/>
              <a:gd name="T64" fmla="*/ 50 w 78"/>
              <a:gd name="T65" fmla="*/ 10 h 82"/>
              <a:gd name="T66" fmla="*/ 39 w 78"/>
              <a:gd name="T67" fmla="*/ 8 h 82"/>
              <a:gd name="T68" fmla="*/ 28 w 78"/>
              <a:gd name="T69" fmla="*/ 10 h 82"/>
              <a:gd name="T70" fmla="*/ 19 w 78"/>
              <a:gd name="T71" fmla="*/ 16 h 82"/>
              <a:gd name="T72" fmla="*/ 13 w 78"/>
              <a:gd name="T73" fmla="*/ 25 h 82"/>
              <a:gd name="T74" fmla="*/ 10 w 78"/>
              <a:gd name="T75" fmla="*/ 36 h 82"/>
              <a:gd name="T76" fmla="*/ 68 w 78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8"/>
                </a:cubicBezTo>
                <a:cubicBezTo>
                  <a:pt x="19" y="76"/>
                  <a:pt x="14" y="73"/>
                  <a:pt x="11" y="69"/>
                </a:cubicBezTo>
                <a:cubicBezTo>
                  <a:pt x="7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5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5"/>
                  <a:pt x="78" y="40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3"/>
                  <a:pt x="78" y="44"/>
                  <a:pt x="78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9"/>
                  <a:pt x="12" y="52"/>
                  <a:pt x="13" y="56"/>
                </a:cubicBezTo>
                <a:cubicBezTo>
                  <a:pt x="15" y="60"/>
                  <a:pt x="17" y="63"/>
                  <a:pt x="20" y="65"/>
                </a:cubicBezTo>
                <a:cubicBezTo>
                  <a:pt x="22" y="68"/>
                  <a:pt x="25" y="70"/>
                  <a:pt x="29" y="72"/>
                </a:cubicBezTo>
                <a:cubicBezTo>
                  <a:pt x="32" y="73"/>
                  <a:pt x="36" y="74"/>
                  <a:pt x="40" y="74"/>
                </a:cubicBezTo>
                <a:cubicBezTo>
                  <a:pt x="42" y="74"/>
                  <a:pt x="45" y="73"/>
                  <a:pt x="47" y="73"/>
                </a:cubicBezTo>
                <a:cubicBezTo>
                  <a:pt x="50" y="72"/>
                  <a:pt x="52" y="71"/>
                  <a:pt x="54" y="70"/>
                </a:cubicBezTo>
                <a:cubicBezTo>
                  <a:pt x="56" y="69"/>
                  <a:pt x="58" y="67"/>
                  <a:pt x="60" y="65"/>
                </a:cubicBezTo>
                <a:cubicBezTo>
                  <a:pt x="62" y="64"/>
                  <a:pt x="63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4"/>
                  <a:pt x="60" y="76"/>
                </a:cubicBezTo>
                <a:cubicBezTo>
                  <a:pt x="57" y="78"/>
                  <a:pt x="54" y="79"/>
                  <a:pt x="50" y="80"/>
                </a:cubicBezTo>
                <a:cubicBezTo>
                  <a:pt x="47" y="81"/>
                  <a:pt x="43" y="82"/>
                  <a:pt x="39" y="82"/>
                </a:cubicBezTo>
                <a:close/>
                <a:moveTo>
                  <a:pt x="68" y="36"/>
                </a:moveTo>
                <a:cubicBezTo>
                  <a:pt x="68" y="32"/>
                  <a:pt x="67" y="28"/>
                  <a:pt x="65" y="25"/>
                </a:cubicBezTo>
                <a:cubicBezTo>
                  <a:pt x="64" y="21"/>
                  <a:pt x="62" y="18"/>
                  <a:pt x="59" y="16"/>
                </a:cubicBezTo>
                <a:cubicBezTo>
                  <a:pt x="56" y="13"/>
                  <a:pt x="53" y="11"/>
                  <a:pt x="50" y="10"/>
                </a:cubicBezTo>
                <a:cubicBezTo>
                  <a:pt x="47" y="8"/>
                  <a:pt x="43" y="8"/>
                  <a:pt x="39" y="8"/>
                </a:cubicBezTo>
                <a:cubicBezTo>
                  <a:pt x="35" y="8"/>
                  <a:pt x="32" y="8"/>
                  <a:pt x="28" y="10"/>
                </a:cubicBezTo>
                <a:cubicBezTo>
                  <a:pt x="25" y="11"/>
                  <a:pt x="22" y="13"/>
                  <a:pt x="19" y="16"/>
                </a:cubicBezTo>
                <a:cubicBezTo>
                  <a:pt x="17" y="18"/>
                  <a:pt x="15" y="21"/>
                  <a:pt x="13" y="25"/>
                </a:cubicBezTo>
                <a:cubicBezTo>
                  <a:pt x="12" y="28"/>
                  <a:pt x="11" y="32"/>
                  <a:pt x="10" y="36"/>
                </a:cubicBezTo>
                <a:cubicBezTo>
                  <a:pt x="68" y="36"/>
                  <a:pt x="68" y="36"/>
                  <a:pt x="68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Freeform 481"/>
          <p:cNvSpPr/>
          <p:nvPr/>
        </p:nvSpPr>
        <p:spPr bwMode="auto">
          <a:xfrm>
            <a:off x="6120185" y="4982548"/>
            <a:ext cx="38415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9 w 64"/>
              <a:gd name="T9" fmla="*/ 71 h 82"/>
              <a:gd name="T10" fmla="*/ 33 w 64"/>
              <a:gd name="T11" fmla="*/ 74 h 82"/>
              <a:gd name="T12" fmla="*/ 49 w 64"/>
              <a:gd name="T13" fmla="*/ 70 h 82"/>
              <a:gd name="T14" fmla="*/ 54 w 64"/>
              <a:gd name="T15" fmla="*/ 59 h 82"/>
              <a:gd name="T16" fmla="*/ 53 w 64"/>
              <a:gd name="T17" fmla="*/ 53 h 82"/>
              <a:gd name="T18" fmla="*/ 48 w 64"/>
              <a:gd name="T19" fmla="*/ 49 h 82"/>
              <a:gd name="T20" fmla="*/ 41 w 64"/>
              <a:gd name="T21" fmla="*/ 47 h 82"/>
              <a:gd name="T22" fmla="*/ 30 w 64"/>
              <a:gd name="T23" fmla="*/ 44 h 82"/>
              <a:gd name="T24" fmla="*/ 19 w 64"/>
              <a:gd name="T25" fmla="*/ 41 h 82"/>
              <a:gd name="T26" fmla="*/ 10 w 64"/>
              <a:gd name="T27" fmla="*/ 37 h 82"/>
              <a:gd name="T28" fmla="*/ 5 w 64"/>
              <a:gd name="T29" fmla="*/ 32 h 82"/>
              <a:gd name="T30" fmla="*/ 4 w 64"/>
              <a:gd name="T31" fmla="*/ 24 h 82"/>
              <a:gd name="T32" fmla="*/ 6 w 64"/>
              <a:gd name="T33" fmla="*/ 13 h 82"/>
              <a:gd name="T34" fmla="*/ 13 w 64"/>
              <a:gd name="T35" fmla="*/ 6 h 82"/>
              <a:gd name="T36" fmla="*/ 22 w 64"/>
              <a:gd name="T37" fmla="*/ 1 h 82"/>
              <a:gd name="T38" fmla="*/ 33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6 w 64"/>
              <a:gd name="T47" fmla="*/ 10 h 82"/>
              <a:gd name="T48" fmla="*/ 33 w 64"/>
              <a:gd name="T49" fmla="*/ 7 h 82"/>
              <a:gd name="T50" fmla="*/ 26 w 64"/>
              <a:gd name="T51" fmla="*/ 8 h 82"/>
              <a:gd name="T52" fmla="*/ 19 w 64"/>
              <a:gd name="T53" fmla="*/ 11 h 82"/>
              <a:gd name="T54" fmla="*/ 15 w 64"/>
              <a:gd name="T55" fmla="*/ 16 h 82"/>
              <a:gd name="T56" fmla="*/ 14 w 64"/>
              <a:gd name="T57" fmla="*/ 22 h 82"/>
              <a:gd name="T58" fmla="*/ 15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7 w 64"/>
              <a:gd name="T67" fmla="*/ 39 h 82"/>
              <a:gd name="T68" fmla="*/ 56 w 64"/>
              <a:gd name="T69" fmla="*/ 44 h 82"/>
              <a:gd name="T70" fmla="*/ 62 w 64"/>
              <a:gd name="T71" fmla="*/ 49 h 82"/>
              <a:gd name="T72" fmla="*/ 64 w 64"/>
              <a:gd name="T73" fmla="*/ 58 h 82"/>
              <a:gd name="T74" fmla="*/ 56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1"/>
                  <a:pt x="15" y="79"/>
                </a:cubicBezTo>
                <a:cubicBezTo>
                  <a:pt x="10" y="77"/>
                  <a:pt x="4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9" y="66"/>
                  <a:pt x="14" y="69"/>
                  <a:pt x="19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40" y="74"/>
                  <a:pt x="45" y="72"/>
                  <a:pt x="49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4" y="55"/>
                  <a:pt x="53" y="53"/>
                </a:cubicBezTo>
                <a:cubicBezTo>
                  <a:pt x="52" y="52"/>
                  <a:pt x="50" y="51"/>
                  <a:pt x="48" y="49"/>
                </a:cubicBezTo>
                <a:cubicBezTo>
                  <a:pt x="46" y="48"/>
                  <a:pt x="44" y="47"/>
                  <a:pt x="41" y="47"/>
                </a:cubicBezTo>
                <a:cubicBezTo>
                  <a:pt x="38" y="46"/>
                  <a:pt x="34" y="45"/>
                  <a:pt x="30" y="44"/>
                </a:cubicBezTo>
                <a:cubicBezTo>
                  <a:pt x="26" y="43"/>
                  <a:pt x="22" y="42"/>
                  <a:pt x="19" y="41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7" y="34"/>
                  <a:pt x="5" y="32"/>
                </a:cubicBezTo>
                <a:cubicBezTo>
                  <a:pt x="4" y="29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3" y="6"/>
                </a:cubicBezTo>
                <a:cubicBezTo>
                  <a:pt x="15" y="4"/>
                  <a:pt x="18" y="2"/>
                  <a:pt x="22" y="1"/>
                </a:cubicBezTo>
                <a:cubicBezTo>
                  <a:pt x="26" y="0"/>
                  <a:pt x="29" y="0"/>
                  <a:pt x="33" y="0"/>
                </a:cubicBezTo>
                <a:cubicBezTo>
                  <a:pt x="40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0" y="11"/>
                  <a:pt x="46" y="10"/>
                </a:cubicBezTo>
                <a:cubicBezTo>
                  <a:pt x="42" y="8"/>
                  <a:pt x="38" y="7"/>
                  <a:pt x="33" y="7"/>
                </a:cubicBezTo>
                <a:cubicBezTo>
                  <a:pt x="30" y="7"/>
                  <a:pt x="28" y="8"/>
                  <a:pt x="26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8" y="12"/>
                  <a:pt x="16" y="14"/>
                  <a:pt x="15" y="16"/>
                </a:cubicBezTo>
                <a:cubicBezTo>
                  <a:pt x="14" y="17"/>
                  <a:pt x="14" y="20"/>
                  <a:pt x="14" y="22"/>
                </a:cubicBezTo>
                <a:cubicBezTo>
                  <a:pt x="14" y="24"/>
                  <a:pt x="14" y="26"/>
                  <a:pt x="15" y="27"/>
                </a:cubicBezTo>
                <a:cubicBezTo>
                  <a:pt x="15" y="29"/>
                  <a:pt x="17" y="30"/>
                  <a:pt x="18" y="31"/>
                </a:cubicBezTo>
                <a:cubicBezTo>
                  <a:pt x="20" y="32"/>
                  <a:pt x="22" y="33"/>
                  <a:pt x="24" y="33"/>
                </a:cubicBezTo>
                <a:cubicBezTo>
                  <a:pt x="27" y="34"/>
                  <a:pt x="30" y="35"/>
                  <a:pt x="33" y="36"/>
                </a:cubicBezTo>
                <a:cubicBezTo>
                  <a:pt x="39" y="37"/>
                  <a:pt x="43" y="38"/>
                  <a:pt x="47" y="39"/>
                </a:cubicBezTo>
                <a:cubicBezTo>
                  <a:pt x="51" y="41"/>
                  <a:pt x="54" y="42"/>
                  <a:pt x="56" y="44"/>
                </a:cubicBezTo>
                <a:cubicBezTo>
                  <a:pt x="59" y="45"/>
                  <a:pt x="61" y="47"/>
                  <a:pt x="62" y="49"/>
                </a:cubicBezTo>
                <a:cubicBezTo>
                  <a:pt x="64" y="52"/>
                  <a:pt x="64" y="55"/>
                  <a:pt x="64" y="58"/>
                </a:cubicBezTo>
                <a:cubicBezTo>
                  <a:pt x="64" y="65"/>
                  <a:pt x="61" y="71"/>
                  <a:pt x="56" y="75"/>
                </a:cubicBezTo>
                <a:cubicBezTo>
                  <a:pt x="50" y="80"/>
                  <a:pt x="43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Freeform 482"/>
          <p:cNvSpPr>
            <a:spLocks noEditPoints="1"/>
          </p:cNvSpPr>
          <p:nvPr/>
        </p:nvSpPr>
        <p:spPr bwMode="auto">
          <a:xfrm>
            <a:off x="6166283" y="4982548"/>
            <a:ext cx="48659" cy="67867"/>
          </a:xfrm>
          <a:custGeom>
            <a:avLst/>
            <a:gdLst>
              <a:gd name="T0" fmla="*/ 36 w 80"/>
              <a:gd name="T1" fmla="*/ 82 h 112"/>
              <a:gd name="T2" fmla="*/ 21 w 80"/>
              <a:gd name="T3" fmla="*/ 78 h 112"/>
              <a:gd name="T4" fmla="*/ 10 w 80"/>
              <a:gd name="T5" fmla="*/ 69 h 112"/>
              <a:gd name="T6" fmla="*/ 2 w 80"/>
              <a:gd name="T7" fmla="*/ 56 h 112"/>
              <a:gd name="T8" fmla="*/ 0 w 80"/>
              <a:gd name="T9" fmla="*/ 41 h 112"/>
              <a:gd name="T10" fmla="*/ 3 w 80"/>
              <a:gd name="T11" fmla="*/ 25 h 112"/>
              <a:gd name="T12" fmla="*/ 11 w 80"/>
              <a:gd name="T13" fmla="*/ 12 h 112"/>
              <a:gd name="T14" fmla="*/ 23 w 80"/>
              <a:gd name="T15" fmla="*/ 3 h 112"/>
              <a:gd name="T16" fmla="*/ 37 w 80"/>
              <a:gd name="T17" fmla="*/ 0 h 112"/>
              <a:gd name="T18" fmla="*/ 46 w 80"/>
              <a:gd name="T19" fmla="*/ 1 h 112"/>
              <a:gd name="T20" fmla="*/ 54 w 80"/>
              <a:gd name="T21" fmla="*/ 5 h 112"/>
              <a:gd name="T22" fmla="*/ 61 w 80"/>
              <a:gd name="T23" fmla="*/ 10 h 112"/>
              <a:gd name="T24" fmla="*/ 67 w 80"/>
              <a:gd name="T25" fmla="*/ 17 h 112"/>
              <a:gd name="T26" fmla="*/ 67 w 80"/>
              <a:gd name="T27" fmla="*/ 1 h 112"/>
              <a:gd name="T28" fmla="*/ 76 w 80"/>
              <a:gd name="T29" fmla="*/ 1 h 112"/>
              <a:gd name="T30" fmla="*/ 76 w 80"/>
              <a:gd name="T31" fmla="*/ 99 h 112"/>
              <a:gd name="T32" fmla="*/ 80 w 80"/>
              <a:gd name="T33" fmla="*/ 103 h 112"/>
              <a:gd name="T34" fmla="*/ 80 w 80"/>
              <a:gd name="T35" fmla="*/ 112 h 112"/>
              <a:gd name="T36" fmla="*/ 77 w 80"/>
              <a:gd name="T37" fmla="*/ 112 h 112"/>
              <a:gd name="T38" fmla="*/ 74 w 80"/>
              <a:gd name="T39" fmla="*/ 112 h 112"/>
              <a:gd name="T40" fmla="*/ 68 w 80"/>
              <a:gd name="T41" fmla="*/ 109 h 112"/>
              <a:gd name="T42" fmla="*/ 66 w 80"/>
              <a:gd name="T43" fmla="*/ 103 h 112"/>
              <a:gd name="T44" fmla="*/ 66 w 80"/>
              <a:gd name="T45" fmla="*/ 64 h 112"/>
              <a:gd name="T46" fmla="*/ 52 w 80"/>
              <a:gd name="T47" fmla="*/ 77 h 112"/>
              <a:gd name="T48" fmla="*/ 36 w 80"/>
              <a:gd name="T49" fmla="*/ 82 h 112"/>
              <a:gd name="T50" fmla="*/ 39 w 80"/>
              <a:gd name="T51" fmla="*/ 73 h 112"/>
              <a:gd name="T52" fmla="*/ 47 w 80"/>
              <a:gd name="T53" fmla="*/ 71 h 112"/>
              <a:gd name="T54" fmla="*/ 55 w 80"/>
              <a:gd name="T55" fmla="*/ 67 h 112"/>
              <a:gd name="T56" fmla="*/ 61 w 80"/>
              <a:gd name="T57" fmla="*/ 61 h 112"/>
              <a:gd name="T58" fmla="*/ 66 w 80"/>
              <a:gd name="T59" fmla="*/ 54 h 112"/>
              <a:gd name="T60" fmla="*/ 66 w 80"/>
              <a:gd name="T61" fmla="*/ 29 h 112"/>
              <a:gd name="T62" fmla="*/ 62 w 80"/>
              <a:gd name="T63" fmla="*/ 22 h 112"/>
              <a:gd name="T64" fmla="*/ 56 w 80"/>
              <a:gd name="T65" fmla="*/ 15 h 112"/>
              <a:gd name="T66" fmla="*/ 48 w 80"/>
              <a:gd name="T67" fmla="*/ 11 h 112"/>
              <a:gd name="T68" fmla="*/ 39 w 80"/>
              <a:gd name="T69" fmla="*/ 9 h 112"/>
              <a:gd name="T70" fmla="*/ 28 w 80"/>
              <a:gd name="T71" fmla="*/ 12 h 112"/>
              <a:gd name="T72" fmla="*/ 18 w 80"/>
              <a:gd name="T73" fmla="*/ 19 h 112"/>
              <a:gd name="T74" fmla="*/ 12 w 80"/>
              <a:gd name="T75" fmla="*/ 29 h 112"/>
              <a:gd name="T76" fmla="*/ 10 w 80"/>
              <a:gd name="T77" fmla="*/ 41 h 112"/>
              <a:gd name="T78" fmla="*/ 12 w 80"/>
              <a:gd name="T79" fmla="*/ 53 h 112"/>
              <a:gd name="T80" fmla="*/ 18 w 80"/>
              <a:gd name="T81" fmla="*/ 63 h 112"/>
              <a:gd name="T82" fmla="*/ 27 w 80"/>
              <a:gd name="T83" fmla="*/ 70 h 112"/>
              <a:gd name="T84" fmla="*/ 39 w 80"/>
              <a:gd name="T85" fmla="*/ 7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112">
                <a:moveTo>
                  <a:pt x="36" y="82"/>
                </a:moveTo>
                <a:cubicBezTo>
                  <a:pt x="30" y="82"/>
                  <a:pt x="25" y="81"/>
                  <a:pt x="21" y="78"/>
                </a:cubicBezTo>
                <a:cubicBezTo>
                  <a:pt x="17" y="76"/>
                  <a:pt x="13" y="73"/>
                  <a:pt x="10" y="69"/>
                </a:cubicBezTo>
                <a:cubicBezTo>
                  <a:pt x="7" y="65"/>
                  <a:pt x="4" y="61"/>
                  <a:pt x="2" y="56"/>
                </a:cubicBezTo>
                <a:cubicBezTo>
                  <a:pt x="1" y="51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7" y="1"/>
                  <a:pt x="32" y="0"/>
                  <a:pt x="37" y="0"/>
                </a:cubicBezTo>
                <a:cubicBezTo>
                  <a:pt x="40" y="0"/>
                  <a:pt x="43" y="0"/>
                  <a:pt x="46" y="1"/>
                </a:cubicBezTo>
                <a:cubicBezTo>
                  <a:pt x="49" y="2"/>
                  <a:pt x="52" y="3"/>
                  <a:pt x="54" y="5"/>
                </a:cubicBezTo>
                <a:cubicBezTo>
                  <a:pt x="57" y="6"/>
                  <a:pt x="59" y="8"/>
                  <a:pt x="61" y="10"/>
                </a:cubicBezTo>
                <a:cubicBezTo>
                  <a:pt x="63" y="12"/>
                  <a:pt x="65" y="14"/>
                  <a:pt x="67" y="17"/>
                </a:cubicBezTo>
                <a:cubicBezTo>
                  <a:pt x="67" y="1"/>
                  <a:pt x="67" y="1"/>
                  <a:pt x="67" y="1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2"/>
                  <a:pt x="77" y="103"/>
                  <a:pt x="80" y="103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79" y="112"/>
                  <a:pt x="78" y="112"/>
                  <a:pt x="77" y="112"/>
                </a:cubicBezTo>
                <a:cubicBezTo>
                  <a:pt x="76" y="112"/>
                  <a:pt x="75" y="112"/>
                  <a:pt x="74" y="112"/>
                </a:cubicBezTo>
                <a:cubicBezTo>
                  <a:pt x="72" y="112"/>
                  <a:pt x="70" y="111"/>
                  <a:pt x="68" y="109"/>
                </a:cubicBezTo>
                <a:cubicBezTo>
                  <a:pt x="66" y="108"/>
                  <a:pt x="66" y="105"/>
                  <a:pt x="66" y="103"/>
                </a:cubicBezTo>
                <a:cubicBezTo>
                  <a:pt x="66" y="64"/>
                  <a:pt x="66" y="64"/>
                  <a:pt x="66" y="64"/>
                </a:cubicBezTo>
                <a:cubicBezTo>
                  <a:pt x="62" y="70"/>
                  <a:pt x="57" y="74"/>
                  <a:pt x="52" y="77"/>
                </a:cubicBezTo>
                <a:cubicBezTo>
                  <a:pt x="47" y="80"/>
                  <a:pt x="42" y="82"/>
                  <a:pt x="36" y="82"/>
                </a:cubicBezTo>
                <a:close/>
                <a:moveTo>
                  <a:pt x="39" y="73"/>
                </a:moveTo>
                <a:cubicBezTo>
                  <a:pt x="42" y="73"/>
                  <a:pt x="45" y="72"/>
                  <a:pt x="47" y="71"/>
                </a:cubicBezTo>
                <a:cubicBezTo>
                  <a:pt x="50" y="70"/>
                  <a:pt x="53" y="69"/>
                  <a:pt x="55" y="67"/>
                </a:cubicBezTo>
                <a:cubicBezTo>
                  <a:pt x="57" y="65"/>
                  <a:pt x="59" y="63"/>
                  <a:pt x="61" y="61"/>
                </a:cubicBezTo>
                <a:cubicBezTo>
                  <a:pt x="63" y="59"/>
                  <a:pt x="64" y="56"/>
                  <a:pt x="66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5" y="27"/>
                  <a:pt x="64" y="24"/>
                  <a:pt x="62" y="22"/>
                </a:cubicBezTo>
                <a:cubicBezTo>
                  <a:pt x="61" y="19"/>
                  <a:pt x="59" y="17"/>
                  <a:pt x="56" y="15"/>
                </a:cubicBezTo>
                <a:cubicBezTo>
                  <a:pt x="54" y="13"/>
                  <a:pt x="51" y="12"/>
                  <a:pt x="48" y="11"/>
                </a:cubicBezTo>
                <a:cubicBezTo>
                  <a:pt x="45" y="9"/>
                  <a:pt x="42" y="9"/>
                  <a:pt x="39" y="9"/>
                </a:cubicBezTo>
                <a:cubicBezTo>
                  <a:pt x="35" y="9"/>
                  <a:pt x="31" y="10"/>
                  <a:pt x="28" y="12"/>
                </a:cubicBezTo>
                <a:cubicBezTo>
                  <a:pt x="24" y="13"/>
                  <a:pt x="21" y="16"/>
                  <a:pt x="18" y="19"/>
                </a:cubicBezTo>
                <a:cubicBezTo>
                  <a:pt x="16" y="22"/>
                  <a:pt x="14" y="25"/>
                  <a:pt x="12" y="29"/>
                </a:cubicBezTo>
                <a:cubicBezTo>
                  <a:pt x="11" y="33"/>
                  <a:pt x="10" y="37"/>
                  <a:pt x="10" y="41"/>
                </a:cubicBezTo>
                <a:cubicBezTo>
                  <a:pt x="10" y="45"/>
                  <a:pt x="11" y="49"/>
                  <a:pt x="12" y="53"/>
                </a:cubicBezTo>
                <a:cubicBezTo>
                  <a:pt x="14" y="57"/>
                  <a:pt x="16" y="60"/>
                  <a:pt x="18" y="63"/>
                </a:cubicBezTo>
                <a:cubicBezTo>
                  <a:pt x="21" y="66"/>
                  <a:pt x="24" y="68"/>
                  <a:pt x="27" y="70"/>
                </a:cubicBezTo>
                <a:cubicBezTo>
                  <a:pt x="31" y="72"/>
                  <a:pt x="35" y="73"/>
                  <a:pt x="39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Freeform 483"/>
          <p:cNvSpPr/>
          <p:nvPr/>
        </p:nvSpPr>
        <p:spPr bwMode="auto">
          <a:xfrm>
            <a:off x="6226466" y="4983829"/>
            <a:ext cx="42257" cy="48659"/>
          </a:xfrm>
          <a:custGeom>
            <a:avLst/>
            <a:gdLst>
              <a:gd name="T0" fmla="*/ 25 w 71"/>
              <a:gd name="T1" fmla="*/ 81 h 81"/>
              <a:gd name="T2" fmla="*/ 6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0 w 71"/>
              <a:gd name="T9" fmla="*/ 0 h 81"/>
              <a:gd name="T10" fmla="*/ 10 w 71"/>
              <a:gd name="T11" fmla="*/ 45 h 81"/>
              <a:gd name="T12" fmla="*/ 29 w 71"/>
              <a:gd name="T13" fmla="*/ 72 h 81"/>
              <a:gd name="T14" fmla="*/ 38 w 71"/>
              <a:gd name="T15" fmla="*/ 70 h 81"/>
              <a:gd name="T16" fmla="*/ 46 w 71"/>
              <a:gd name="T17" fmla="*/ 66 h 81"/>
              <a:gd name="T18" fmla="*/ 52 w 71"/>
              <a:gd name="T19" fmla="*/ 59 h 81"/>
              <a:gd name="T20" fmla="*/ 57 w 71"/>
              <a:gd name="T21" fmla="*/ 50 h 81"/>
              <a:gd name="T22" fmla="*/ 57 w 71"/>
              <a:gd name="T23" fmla="*/ 0 h 81"/>
              <a:gd name="T24" fmla="*/ 68 w 71"/>
              <a:gd name="T25" fmla="*/ 0 h 81"/>
              <a:gd name="T26" fmla="*/ 68 w 71"/>
              <a:gd name="T27" fmla="*/ 66 h 81"/>
              <a:gd name="T28" fmla="*/ 71 w 71"/>
              <a:gd name="T29" fmla="*/ 70 h 81"/>
              <a:gd name="T30" fmla="*/ 71 w 71"/>
              <a:gd name="T31" fmla="*/ 79 h 81"/>
              <a:gd name="T32" fmla="*/ 68 w 71"/>
              <a:gd name="T33" fmla="*/ 79 h 81"/>
              <a:gd name="T34" fmla="*/ 67 w 71"/>
              <a:gd name="T35" fmla="*/ 79 h 81"/>
              <a:gd name="T36" fmla="*/ 61 w 71"/>
              <a:gd name="T37" fmla="*/ 77 h 81"/>
              <a:gd name="T38" fmla="*/ 58 w 71"/>
              <a:gd name="T39" fmla="*/ 70 h 81"/>
              <a:gd name="T40" fmla="*/ 58 w 71"/>
              <a:gd name="T41" fmla="*/ 61 h 81"/>
              <a:gd name="T42" fmla="*/ 44 w 71"/>
              <a:gd name="T43" fmla="*/ 76 h 81"/>
              <a:gd name="T44" fmla="*/ 25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5" y="81"/>
                </a:moveTo>
                <a:cubicBezTo>
                  <a:pt x="17" y="81"/>
                  <a:pt x="10" y="78"/>
                  <a:pt x="6" y="72"/>
                </a:cubicBezTo>
                <a:cubicBezTo>
                  <a:pt x="2" y="66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63"/>
                  <a:pt x="16" y="72"/>
                  <a:pt x="29" y="72"/>
                </a:cubicBezTo>
                <a:cubicBezTo>
                  <a:pt x="32" y="72"/>
                  <a:pt x="35" y="71"/>
                  <a:pt x="38" y="70"/>
                </a:cubicBezTo>
                <a:cubicBezTo>
                  <a:pt x="41" y="69"/>
                  <a:pt x="43" y="68"/>
                  <a:pt x="46" y="66"/>
                </a:cubicBezTo>
                <a:cubicBezTo>
                  <a:pt x="48" y="64"/>
                  <a:pt x="50" y="61"/>
                  <a:pt x="52" y="59"/>
                </a:cubicBezTo>
                <a:cubicBezTo>
                  <a:pt x="54" y="56"/>
                  <a:pt x="56" y="53"/>
                  <a:pt x="57" y="50"/>
                </a:cubicBezTo>
                <a:cubicBezTo>
                  <a:pt x="57" y="0"/>
                  <a:pt x="57" y="0"/>
                  <a:pt x="5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9"/>
                  <a:pt x="69" y="70"/>
                  <a:pt x="71" y="70"/>
                </a:cubicBezTo>
                <a:cubicBezTo>
                  <a:pt x="71" y="79"/>
                  <a:pt x="71" y="79"/>
                  <a:pt x="71" y="79"/>
                </a:cubicBezTo>
                <a:cubicBezTo>
                  <a:pt x="70" y="79"/>
                  <a:pt x="69" y="79"/>
                  <a:pt x="68" y="79"/>
                </a:cubicBezTo>
                <a:cubicBezTo>
                  <a:pt x="67" y="79"/>
                  <a:pt x="67" y="79"/>
                  <a:pt x="67" y="79"/>
                </a:cubicBezTo>
                <a:cubicBezTo>
                  <a:pt x="64" y="79"/>
                  <a:pt x="62" y="79"/>
                  <a:pt x="61" y="77"/>
                </a:cubicBezTo>
                <a:cubicBezTo>
                  <a:pt x="59" y="75"/>
                  <a:pt x="58" y="73"/>
                  <a:pt x="58" y="70"/>
                </a:cubicBezTo>
                <a:cubicBezTo>
                  <a:pt x="58" y="61"/>
                  <a:pt x="58" y="61"/>
                  <a:pt x="58" y="61"/>
                </a:cubicBezTo>
                <a:cubicBezTo>
                  <a:pt x="55" y="67"/>
                  <a:pt x="50" y="72"/>
                  <a:pt x="44" y="76"/>
                </a:cubicBezTo>
                <a:cubicBezTo>
                  <a:pt x="38" y="79"/>
                  <a:pt x="32" y="81"/>
                  <a:pt x="25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484"/>
          <p:cNvSpPr>
            <a:spLocks noEditPoints="1"/>
          </p:cNvSpPr>
          <p:nvPr/>
        </p:nvSpPr>
        <p:spPr bwMode="auto">
          <a:xfrm>
            <a:off x="6277686" y="4982548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2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2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6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1 w 79"/>
              <a:gd name="T35" fmla="*/ 65 h 82"/>
              <a:gd name="T36" fmla="*/ 30 w 79"/>
              <a:gd name="T37" fmla="*/ 72 h 82"/>
              <a:gd name="T38" fmla="*/ 41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5 w 79"/>
              <a:gd name="T47" fmla="*/ 60 h 82"/>
              <a:gd name="T48" fmla="*/ 74 w 79"/>
              <a:gd name="T49" fmla="*/ 62 h 82"/>
              <a:gd name="T50" fmla="*/ 69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2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2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6" y="0"/>
                  <a:pt x="51" y="1"/>
                  <a:pt x="56" y="3"/>
                </a:cubicBezTo>
                <a:cubicBezTo>
                  <a:pt x="61" y="5"/>
                  <a:pt x="65" y="8"/>
                  <a:pt x="68" y="12"/>
                </a:cubicBezTo>
                <a:cubicBezTo>
                  <a:pt x="72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2" y="49"/>
                  <a:pt x="13" y="52"/>
                  <a:pt x="14" y="56"/>
                </a:cubicBezTo>
                <a:cubicBezTo>
                  <a:pt x="16" y="60"/>
                  <a:pt x="18" y="63"/>
                  <a:pt x="21" y="65"/>
                </a:cubicBezTo>
                <a:cubicBezTo>
                  <a:pt x="23" y="68"/>
                  <a:pt x="26" y="70"/>
                  <a:pt x="30" y="72"/>
                </a:cubicBezTo>
                <a:cubicBezTo>
                  <a:pt x="33" y="73"/>
                  <a:pt x="37" y="74"/>
                  <a:pt x="41" y="74"/>
                </a:cubicBezTo>
                <a:cubicBezTo>
                  <a:pt x="43" y="74"/>
                  <a:pt x="46" y="73"/>
                  <a:pt x="48" y="73"/>
                </a:cubicBezTo>
                <a:cubicBezTo>
                  <a:pt x="51" y="72"/>
                  <a:pt x="53" y="71"/>
                  <a:pt x="55" y="70"/>
                </a:cubicBezTo>
                <a:cubicBezTo>
                  <a:pt x="57" y="69"/>
                  <a:pt x="59" y="67"/>
                  <a:pt x="61" y="65"/>
                </a:cubicBezTo>
                <a:cubicBezTo>
                  <a:pt x="63" y="64"/>
                  <a:pt x="64" y="62"/>
                  <a:pt x="65" y="60"/>
                </a:cubicBezTo>
                <a:cubicBezTo>
                  <a:pt x="74" y="62"/>
                  <a:pt x="74" y="62"/>
                  <a:pt x="74" y="62"/>
                </a:cubicBezTo>
                <a:cubicBezTo>
                  <a:pt x="73" y="65"/>
                  <a:pt x="71" y="68"/>
                  <a:pt x="69" y="70"/>
                </a:cubicBezTo>
                <a:cubicBezTo>
                  <a:pt x="66" y="72"/>
                  <a:pt x="64" y="74"/>
                  <a:pt x="61" y="76"/>
                </a:cubicBezTo>
                <a:cubicBezTo>
                  <a:pt x="58" y="78"/>
                  <a:pt x="55" y="79"/>
                  <a:pt x="51" y="80"/>
                </a:cubicBezTo>
                <a:cubicBezTo>
                  <a:pt x="48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5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8" y="8"/>
                  <a:pt x="44" y="8"/>
                  <a:pt x="40" y="8"/>
                </a:cubicBezTo>
                <a:cubicBezTo>
                  <a:pt x="36" y="8"/>
                  <a:pt x="33" y="8"/>
                  <a:pt x="29" y="10"/>
                </a:cubicBezTo>
                <a:cubicBezTo>
                  <a:pt x="26" y="11"/>
                  <a:pt x="23" y="13"/>
                  <a:pt x="20" y="16"/>
                </a:cubicBezTo>
                <a:cubicBezTo>
                  <a:pt x="18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Freeform 485"/>
          <p:cNvSpPr>
            <a:spLocks noEditPoints="1"/>
          </p:cNvSpPr>
          <p:nvPr/>
        </p:nvSpPr>
        <p:spPr bwMode="auto">
          <a:xfrm>
            <a:off x="6355795" y="4982548"/>
            <a:ext cx="4737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6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2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5 w 79"/>
              <a:gd name="T47" fmla="*/ 60 h 82"/>
              <a:gd name="T48" fmla="*/ 74 w 79"/>
              <a:gd name="T49" fmla="*/ 62 h 82"/>
              <a:gd name="T50" fmla="*/ 68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5" y="0"/>
                  <a:pt x="51" y="1"/>
                  <a:pt x="56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9"/>
                  <a:pt x="12" y="52"/>
                  <a:pt x="14" y="56"/>
                </a:cubicBezTo>
                <a:cubicBezTo>
                  <a:pt x="16" y="60"/>
                  <a:pt x="18" y="63"/>
                  <a:pt x="20" y="65"/>
                </a:cubicBezTo>
                <a:cubicBezTo>
                  <a:pt x="23" y="68"/>
                  <a:pt x="26" y="70"/>
                  <a:pt x="29" y="72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3" y="71"/>
                  <a:pt x="55" y="70"/>
                </a:cubicBezTo>
                <a:cubicBezTo>
                  <a:pt x="57" y="69"/>
                  <a:pt x="59" y="67"/>
                  <a:pt x="61" y="65"/>
                </a:cubicBezTo>
                <a:cubicBezTo>
                  <a:pt x="62" y="64"/>
                  <a:pt x="64" y="62"/>
                  <a:pt x="65" y="60"/>
                </a:cubicBezTo>
                <a:cubicBezTo>
                  <a:pt x="74" y="62"/>
                  <a:pt x="74" y="62"/>
                  <a:pt x="74" y="62"/>
                </a:cubicBezTo>
                <a:cubicBezTo>
                  <a:pt x="72" y="65"/>
                  <a:pt x="71" y="68"/>
                  <a:pt x="68" y="70"/>
                </a:cubicBezTo>
                <a:cubicBezTo>
                  <a:pt x="66" y="72"/>
                  <a:pt x="64" y="74"/>
                  <a:pt x="61" y="76"/>
                </a:cubicBezTo>
                <a:cubicBezTo>
                  <a:pt x="58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Freeform 486"/>
          <p:cNvSpPr>
            <a:spLocks noEditPoints="1"/>
          </p:cNvSpPr>
          <p:nvPr/>
        </p:nvSpPr>
        <p:spPr bwMode="auto">
          <a:xfrm>
            <a:off x="6409576" y="4982548"/>
            <a:ext cx="46098" cy="69147"/>
          </a:xfrm>
          <a:custGeom>
            <a:avLst/>
            <a:gdLst>
              <a:gd name="T0" fmla="*/ 37 w 77"/>
              <a:gd name="T1" fmla="*/ 81 h 114"/>
              <a:gd name="T2" fmla="*/ 23 w 77"/>
              <a:gd name="T3" fmla="*/ 78 h 114"/>
              <a:gd name="T4" fmla="*/ 11 w 77"/>
              <a:gd name="T5" fmla="*/ 69 h 114"/>
              <a:gd name="T6" fmla="*/ 3 w 77"/>
              <a:gd name="T7" fmla="*/ 56 h 114"/>
              <a:gd name="T8" fmla="*/ 0 w 77"/>
              <a:gd name="T9" fmla="*/ 41 h 114"/>
              <a:gd name="T10" fmla="*/ 3 w 77"/>
              <a:gd name="T11" fmla="*/ 25 h 114"/>
              <a:gd name="T12" fmla="*/ 11 w 77"/>
              <a:gd name="T13" fmla="*/ 12 h 114"/>
              <a:gd name="T14" fmla="*/ 22 w 77"/>
              <a:gd name="T15" fmla="*/ 3 h 114"/>
              <a:gd name="T16" fmla="*/ 37 w 77"/>
              <a:gd name="T17" fmla="*/ 0 h 114"/>
              <a:gd name="T18" fmla="*/ 55 w 77"/>
              <a:gd name="T19" fmla="*/ 5 h 114"/>
              <a:gd name="T20" fmla="*/ 68 w 77"/>
              <a:gd name="T21" fmla="*/ 18 h 114"/>
              <a:gd name="T22" fmla="*/ 68 w 77"/>
              <a:gd name="T23" fmla="*/ 1 h 114"/>
              <a:gd name="T24" fmla="*/ 77 w 77"/>
              <a:gd name="T25" fmla="*/ 1 h 114"/>
              <a:gd name="T26" fmla="*/ 77 w 77"/>
              <a:gd name="T27" fmla="*/ 80 h 114"/>
              <a:gd name="T28" fmla="*/ 74 w 77"/>
              <a:gd name="T29" fmla="*/ 95 h 114"/>
              <a:gd name="T30" fmla="*/ 65 w 77"/>
              <a:gd name="T31" fmla="*/ 105 h 114"/>
              <a:gd name="T32" fmla="*/ 53 w 77"/>
              <a:gd name="T33" fmla="*/ 112 h 114"/>
              <a:gd name="T34" fmla="*/ 38 w 77"/>
              <a:gd name="T35" fmla="*/ 114 h 114"/>
              <a:gd name="T36" fmla="*/ 16 w 77"/>
              <a:gd name="T37" fmla="*/ 109 h 114"/>
              <a:gd name="T38" fmla="*/ 3 w 77"/>
              <a:gd name="T39" fmla="*/ 96 h 114"/>
              <a:gd name="T40" fmla="*/ 9 w 77"/>
              <a:gd name="T41" fmla="*/ 91 h 114"/>
              <a:gd name="T42" fmla="*/ 21 w 77"/>
              <a:gd name="T43" fmla="*/ 102 h 114"/>
              <a:gd name="T44" fmla="*/ 38 w 77"/>
              <a:gd name="T45" fmla="*/ 106 h 114"/>
              <a:gd name="T46" fmla="*/ 49 w 77"/>
              <a:gd name="T47" fmla="*/ 104 h 114"/>
              <a:gd name="T48" fmla="*/ 58 w 77"/>
              <a:gd name="T49" fmla="*/ 99 h 114"/>
              <a:gd name="T50" fmla="*/ 64 w 77"/>
              <a:gd name="T51" fmla="*/ 92 h 114"/>
              <a:gd name="T52" fmla="*/ 66 w 77"/>
              <a:gd name="T53" fmla="*/ 80 h 114"/>
              <a:gd name="T54" fmla="*/ 66 w 77"/>
              <a:gd name="T55" fmla="*/ 65 h 114"/>
              <a:gd name="T56" fmla="*/ 54 w 77"/>
              <a:gd name="T57" fmla="*/ 77 h 114"/>
              <a:gd name="T58" fmla="*/ 37 w 77"/>
              <a:gd name="T59" fmla="*/ 81 h 114"/>
              <a:gd name="T60" fmla="*/ 40 w 77"/>
              <a:gd name="T61" fmla="*/ 73 h 114"/>
              <a:gd name="T62" fmla="*/ 49 w 77"/>
              <a:gd name="T63" fmla="*/ 71 h 114"/>
              <a:gd name="T64" fmla="*/ 57 w 77"/>
              <a:gd name="T65" fmla="*/ 66 h 114"/>
              <a:gd name="T66" fmla="*/ 63 w 77"/>
              <a:gd name="T67" fmla="*/ 60 h 114"/>
              <a:gd name="T68" fmla="*/ 66 w 77"/>
              <a:gd name="T69" fmla="*/ 53 h 114"/>
              <a:gd name="T70" fmla="*/ 66 w 77"/>
              <a:gd name="T71" fmla="*/ 29 h 114"/>
              <a:gd name="T72" fmla="*/ 62 w 77"/>
              <a:gd name="T73" fmla="*/ 21 h 114"/>
              <a:gd name="T74" fmla="*/ 55 w 77"/>
              <a:gd name="T75" fmla="*/ 14 h 114"/>
              <a:gd name="T76" fmla="*/ 48 w 77"/>
              <a:gd name="T77" fmla="*/ 10 h 114"/>
              <a:gd name="T78" fmla="*/ 39 w 77"/>
              <a:gd name="T79" fmla="*/ 9 h 114"/>
              <a:gd name="T80" fmla="*/ 27 w 77"/>
              <a:gd name="T81" fmla="*/ 12 h 114"/>
              <a:gd name="T82" fmla="*/ 18 w 77"/>
              <a:gd name="T83" fmla="*/ 19 h 114"/>
              <a:gd name="T84" fmla="*/ 13 w 77"/>
              <a:gd name="T85" fmla="*/ 29 h 114"/>
              <a:gd name="T86" fmla="*/ 11 w 77"/>
              <a:gd name="T87" fmla="*/ 41 h 114"/>
              <a:gd name="T88" fmla="*/ 13 w 77"/>
              <a:gd name="T89" fmla="*/ 53 h 114"/>
              <a:gd name="T90" fmla="*/ 20 w 77"/>
              <a:gd name="T91" fmla="*/ 63 h 114"/>
              <a:gd name="T92" fmla="*/ 29 w 77"/>
              <a:gd name="T93" fmla="*/ 70 h 114"/>
              <a:gd name="T94" fmla="*/ 40 w 77"/>
              <a:gd name="T95" fmla="*/ 7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114">
                <a:moveTo>
                  <a:pt x="37" y="81"/>
                </a:moveTo>
                <a:cubicBezTo>
                  <a:pt x="32" y="81"/>
                  <a:pt x="27" y="80"/>
                  <a:pt x="23" y="78"/>
                </a:cubicBezTo>
                <a:cubicBezTo>
                  <a:pt x="18" y="76"/>
                  <a:pt x="14" y="73"/>
                  <a:pt x="11" y="69"/>
                </a:cubicBezTo>
                <a:cubicBezTo>
                  <a:pt x="8" y="65"/>
                  <a:pt x="5" y="61"/>
                  <a:pt x="3" y="56"/>
                </a:cubicBezTo>
                <a:cubicBezTo>
                  <a:pt x="1" y="51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2" y="3"/>
                </a:cubicBezTo>
                <a:cubicBezTo>
                  <a:pt x="27" y="1"/>
                  <a:pt x="32" y="0"/>
                  <a:pt x="37" y="0"/>
                </a:cubicBezTo>
                <a:cubicBezTo>
                  <a:pt x="44" y="0"/>
                  <a:pt x="50" y="1"/>
                  <a:pt x="55" y="5"/>
                </a:cubicBezTo>
                <a:cubicBezTo>
                  <a:pt x="60" y="8"/>
                  <a:pt x="64" y="12"/>
                  <a:pt x="68" y="18"/>
                </a:cubicBezTo>
                <a:cubicBezTo>
                  <a:pt x="68" y="1"/>
                  <a:pt x="68" y="1"/>
                  <a:pt x="68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86"/>
                  <a:pt x="76" y="91"/>
                  <a:pt x="74" y="95"/>
                </a:cubicBezTo>
                <a:cubicBezTo>
                  <a:pt x="72" y="99"/>
                  <a:pt x="69" y="103"/>
                  <a:pt x="65" y="105"/>
                </a:cubicBezTo>
                <a:cubicBezTo>
                  <a:pt x="62" y="108"/>
                  <a:pt x="58" y="110"/>
                  <a:pt x="53" y="112"/>
                </a:cubicBezTo>
                <a:cubicBezTo>
                  <a:pt x="48" y="113"/>
                  <a:pt x="43" y="114"/>
                  <a:pt x="38" y="114"/>
                </a:cubicBezTo>
                <a:cubicBezTo>
                  <a:pt x="29" y="114"/>
                  <a:pt x="22" y="112"/>
                  <a:pt x="16" y="109"/>
                </a:cubicBezTo>
                <a:cubicBezTo>
                  <a:pt x="11" y="106"/>
                  <a:pt x="6" y="102"/>
                  <a:pt x="3" y="96"/>
                </a:cubicBezTo>
                <a:cubicBezTo>
                  <a:pt x="9" y="91"/>
                  <a:pt x="9" y="91"/>
                  <a:pt x="9" y="91"/>
                </a:cubicBezTo>
                <a:cubicBezTo>
                  <a:pt x="12" y="96"/>
                  <a:pt x="16" y="100"/>
                  <a:pt x="21" y="102"/>
                </a:cubicBezTo>
                <a:cubicBezTo>
                  <a:pt x="27" y="105"/>
                  <a:pt x="32" y="106"/>
                  <a:pt x="38" y="106"/>
                </a:cubicBezTo>
                <a:cubicBezTo>
                  <a:pt x="42" y="106"/>
                  <a:pt x="46" y="105"/>
                  <a:pt x="49" y="104"/>
                </a:cubicBezTo>
                <a:cubicBezTo>
                  <a:pt x="52" y="103"/>
                  <a:pt x="55" y="102"/>
                  <a:pt x="58" y="99"/>
                </a:cubicBezTo>
                <a:cubicBezTo>
                  <a:pt x="61" y="97"/>
                  <a:pt x="63" y="95"/>
                  <a:pt x="64" y="92"/>
                </a:cubicBezTo>
                <a:cubicBezTo>
                  <a:pt x="66" y="88"/>
                  <a:pt x="66" y="85"/>
                  <a:pt x="66" y="80"/>
                </a:cubicBezTo>
                <a:cubicBezTo>
                  <a:pt x="66" y="65"/>
                  <a:pt x="66" y="65"/>
                  <a:pt x="66" y="65"/>
                </a:cubicBezTo>
                <a:cubicBezTo>
                  <a:pt x="63" y="70"/>
                  <a:pt x="59" y="74"/>
                  <a:pt x="54" y="77"/>
                </a:cubicBezTo>
                <a:cubicBezTo>
                  <a:pt x="49" y="80"/>
                  <a:pt x="43" y="81"/>
                  <a:pt x="37" y="81"/>
                </a:cubicBezTo>
                <a:close/>
                <a:moveTo>
                  <a:pt x="40" y="73"/>
                </a:moveTo>
                <a:cubicBezTo>
                  <a:pt x="43" y="73"/>
                  <a:pt x="46" y="72"/>
                  <a:pt x="49" y="71"/>
                </a:cubicBezTo>
                <a:cubicBezTo>
                  <a:pt x="52" y="70"/>
                  <a:pt x="55" y="68"/>
                  <a:pt x="57" y="66"/>
                </a:cubicBezTo>
                <a:cubicBezTo>
                  <a:pt x="60" y="65"/>
                  <a:pt x="62" y="62"/>
                  <a:pt x="63" y="60"/>
                </a:cubicBezTo>
                <a:cubicBezTo>
                  <a:pt x="65" y="58"/>
                  <a:pt x="66" y="55"/>
                  <a:pt x="66" y="53"/>
                </a:cubicBezTo>
                <a:cubicBezTo>
                  <a:pt x="66" y="29"/>
                  <a:pt x="66" y="29"/>
                  <a:pt x="66" y="29"/>
                </a:cubicBezTo>
                <a:cubicBezTo>
                  <a:pt x="65" y="26"/>
                  <a:pt x="64" y="23"/>
                  <a:pt x="62" y="21"/>
                </a:cubicBezTo>
                <a:cubicBezTo>
                  <a:pt x="60" y="18"/>
                  <a:pt x="58" y="16"/>
                  <a:pt x="55" y="14"/>
                </a:cubicBezTo>
                <a:cubicBezTo>
                  <a:pt x="53" y="13"/>
                  <a:pt x="50" y="11"/>
                  <a:pt x="48" y="10"/>
                </a:cubicBezTo>
                <a:cubicBezTo>
                  <a:pt x="45" y="9"/>
                  <a:pt x="42" y="9"/>
                  <a:pt x="39" y="9"/>
                </a:cubicBezTo>
                <a:cubicBezTo>
                  <a:pt x="35" y="9"/>
                  <a:pt x="31" y="10"/>
                  <a:pt x="27" y="12"/>
                </a:cubicBezTo>
                <a:cubicBezTo>
                  <a:pt x="24" y="14"/>
                  <a:pt x="21" y="16"/>
                  <a:pt x="18" y="19"/>
                </a:cubicBezTo>
                <a:cubicBezTo>
                  <a:pt x="16" y="22"/>
                  <a:pt x="14" y="25"/>
                  <a:pt x="13" y="29"/>
                </a:cubicBezTo>
                <a:cubicBezTo>
                  <a:pt x="12" y="33"/>
                  <a:pt x="11" y="37"/>
                  <a:pt x="11" y="41"/>
                </a:cubicBezTo>
                <a:cubicBezTo>
                  <a:pt x="11" y="45"/>
                  <a:pt x="12" y="49"/>
                  <a:pt x="13" y="53"/>
                </a:cubicBezTo>
                <a:cubicBezTo>
                  <a:pt x="15" y="57"/>
                  <a:pt x="17" y="60"/>
                  <a:pt x="20" y="63"/>
                </a:cubicBezTo>
                <a:cubicBezTo>
                  <a:pt x="22" y="66"/>
                  <a:pt x="25" y="68"/>
                  <a:pt x="29" y="70"/>
                </a:cubicBezTo>
                <a:cubicBezTo>
                  <a:pt x="32" y="72"/>
                  <a:pt x="36" y="73"/>
                  <a:pt x="40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Freeform 487"/>
          <p:cNvSpPr>
            <a:spLocks noEditPoints="1"/>
          </p:cNvSpPr>
          <p:nvPr/>
        </p:nvSpPr>
        <p:spPr bwMode="auto">
          <a:xfrm>
            <a:off x="6465918" y="4982548"/>
            <a:ext cx="48659" cy="49940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8 h 82"/>
              <a:gd name="T4" fmla="*/ 11 w 79"/>
              <a:gd name="T5" fmla="*/ 69 h 82"/>
              <a:gd name="T6" fmla="*/ 3 w 79"/>
              <a:gd name="T7" fmla="*/ 56 h 82"/>
              <a:gd name="T8" fmla="*/ 0 w 79"/>
              <a:gd name="T9" fmla="*/ 40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5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4 h 82"/>
              <a:gd name="T30" fmla="*/ 11 w 79"/>
              <a:gd name="T31" fmla="*/ 44 h 82"/>
              <a:gd name="T32" fmla="*/ 14 w 79"/>
              <a:gd name="T33" fmla="*/ 56 h 82"/>
              <a:gd name="T34" fmla="*/ 20 w 79"/>
              <a:gd name="T35" fmla="*/ 65 h 82"/>
              <a:gd name="T36" fmla="*/ 29 w 79"/>
              <a:gd name="T37" fmla="*/ 72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1 w 79"/>
              <a:gd name="T45" fmla="*/ 65 h 82"/>
              <a:gd name="T46" fmla="*/ 64 w 79"/>
              <a:gd name="T47" fmla="*/ 60 h 82"/>
              <a:gd name="T48" fmla="*/ 73 w 79"/>
              <a:gd name="T49" fmla="*/ 62 h 82"/>
              <a:gd name="T50" fmla="*/ 68 w 79"/>
              <a:gd name="T51" fmla="*/ 70 h 82"/>
              <a:gd name="T52" fmla="*/ 61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6 h 82"/>
              <a:gd name="T60" fmla="*/ 66 w 79"/>
              <a:gd name="T61" fmla="*/ 25 h 82"/>
              <a:gd name="T62" fmla="*/ 60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6 h 82"/>
              <a:gd name="T76" fmla="*/ 69 w 79"/>
              <a:gd name="T77" fmla="*/ 3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8"/>
                </a:cubicBezTo>
                <a:cubicBezTo>
                  <a:pt x="19" y="76"/>
                  <a:pt x="15" y="73"/>
                  <a:pt x="11" y="69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1"/>
                  <a:pt x="0" y="46"/>
                  <a:pt x="0" y="40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5" y="0"/>
                  <a:pt x="51" y="1"/>
                  <a:pt x="55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3"/>
                  <a:pt x="79" y="44"/>
                  <a:pt x="79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9"/>
                  <a:pt x="12" y="52"/>
                  <a:pt x="14" y="56"/>
                </a:cubicBezTo>
                <a:cubicBezTo>
                  <a:pt x="16" y="60"/>
                  <a:pt x="18" y="63"/>
                  <a:pt x="20" y="65"/>
                </a:cubicBezTo>
                <a:cubicBezTo>
                  <a:pt x="23" y="68"/>
                  <a:pt x="26" y="70"/>
                  <a:pt x="29" y="72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3"/>
                  <a:pt x="48" y="73"/>
                </a:cubicBezTo>
                <a:cubicBezTo>
                  <a:pt x="50" y="72"/>
                  <a:pt x="53" y="71"/>
                  <a:pt x="55" y="70"/>
                </a:cubicBezTo>
                <a:cubicBezTo>
                  <a:pt x="57" y="69"/>
                  <a:pt x="59" y="67"/>
                  <a:pt x="61" y="65"/>
                </a:cubicBezTo>
                <a:cubicBezTo>
                  <a:pt x="62" y="64"/>
                  <a:pt x="64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4"/>
                  <a:pt x="61" y="76"/>
                </a:cubicBezTo>
                <a:cubicBezTo>
                  <a:pt x="58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6"/>
                </a:moveTo>
                <a:cubicBezTo>
                  <a:pt x="69" y="32"/>
                  <a:pt x="68" y="28"/>
                  <a:pt x="66" y="25"/>
                </a:cubicBezTo>
                <a:cubicBezTo>
                  <a:pt x="64" y="21"/>
                  <a:pt x="62" y="18"/>
                  <a:pt x="60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8"/>
                  <a:pt x="44" y="8"/>
                  <a:pt x="40" y="8"/>
                </a:cubicBezTo>
                <a:cubicBezTo>
                  <a:pt x="36" y="8"/>
                  <a:pt x="32" y="8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8"/>
                  <a:pt x="15" y="21"/>
                  <a:pt x="14" y="25"/>
                </a:cubicBezTo>
                <a:cubicBezTo>
                  <a:pt x="12" y="28"/>
                  <a:pt x="11" y="32"/>
                  <a:pt x="11" y="36"/>
                </a:cubicBezTo>
                <a:cubicBezTo>
                  <a:pt x="69" y="36"/>
                  <a:pt x="69" y="36"/>
                  <a:pt x="69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Freeform 488"/>
          <p:cNvSpPr/>
          <p:nvPr/>
        </p:nvSpPr>
        <p:spPr bwMode="auto">
          <a:xfrm>
            <a:off x="6519698" y="4982548"/>
            <a:ext cx="39696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9 h 82"/>
              <a:gd name="T4" fmla="*/ 0 w 64"/>
              <a:gd name="T5" fmla="*/ 70 h 82"/>
              <a:gd name="T6" fmla="*/ 4 w 64"/>
              <a:gd name="T7" fmla="*/ 63 h 82"/>
              <a:gd name="T8" fmla="*/ 18 w 64"/>
              <a:gd name="T9" fmla="*/ 71 h 82"/>
              <a:gd name="T10" fmla="*/ 33 w 64"/>
              <a:gd name="T11" fmla="*/ 74 h 82"/>
              <a:gd name="T12" fmla="*/ 48 w 64"/>
              <a:gd name="T13" fmla="*/ 70 h 82"/>
              <a:gd name="T14" fmla="*/ 54 w 64"/>
              <a:gd name="T15" fmla="*/ 59 h 82"/>
              <a:gd name="T16" fmla="*/ 52 w 64"/>
              <a:gd name="T17" fmla="*/ 53 h 82"/>
              <a:gd name="T18" fmla="*/ 48 w 64"/>
              <a:gd name="T19" fmla="*/ 49 h 82"/>
              <a:gd name="T20" fmla="*/ 40 w 64"/>
              <a:gd name="T21" fmla="*/ 47 h 82"/>
              <a:gd name="T22" fmla="*/ 30 w 64"/>
              <a:gd name="T23" fmla="*/ 44 h 82"/>
              <a:gd name="T24" fmla="*/ 18 w 64"/>
              <a:gd name="T25" fmla="*/ 41 h 82"/>
              <a:gd name="T26" fmla="*/ 10 w 64"/>
              <a:gd name="T27" fmla="*/ 37 h 82"/>
              <a:gd name="T28" fmla="*/ 5 w 64"/>
              <a:gd name="T29" fmla="*/ 32 h 82"/>
              <a:gd name="T30" fmla="*/ 3 w 64"/>
              <a:gd name="T31" fmla="*/ 24 h 82"/>
              <a:gd name="T32" fmla="*/ 6 w 64"/>
              <a:gd name="T33" fmla="*/ 13 h 82"/>
              <a:gd name="T34" fmla="*/ 12 w 64"/>
              <a:gd name="T35" fmla="*/ 6 h 82"/>
              <a:gd name="T36" fmla="*/ 21 w 64"/>
              <a:gd name="T37" fmla="*/ 1 h 82"/>
              <a:gd name="T38" fmla="*/ 33 w 64"/>
              <a:gd name="T39" fmla="*/ 0 h 82"/>
              <a:gd name="T40" fmla="*/ 49 w 64"/>
              <a:gd name="T41" fmla="*/ 3 h 82"/>
              <a:gd name="T42" fmla="*/ 61 w 64"/>
              <a:gd name="T43" fmla="*/ 11 h 82"/>
              <a:gd name="T44" fmla="*/ 56 w 64"/>
              <a:gd name="T45" fmla="*/ 17 h 82"/>
              <a:gd name="T46" fmla="*/ 46 w 64"/>
              <a:gd name="T47" fmla="*/ 10 h 82"/>
              <a:gd name="T48" fmla="*/ 33 w 64"/>
              <a:gd name="T49" fmla="*/ 7 h 82"/>
              <a:gd name="T50" fmla="*/ 25 w 64"/>
              <a:gd name="T51" fmla="*/ 8 h 82"/>
              <a:gd name="T52" fmla="*/ 19 w 64"/>
              <a:gd name="T53" fmla="*/ 11 h 82"/>
              <a:gd name="T54" fmla="*/ 15 w 64"/>
              <a:gd name="T55" fmla="*/ 16 h 82"/>
              <a:gd name="T56" fmla="*/ 13 w 64"/>
              <a:gd name="T57" fmla="*/ 22 h 82"/>
              <a:gd name="T58" fmla="*/ 14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6 w 64"/>
              <a:gd name="T67" fmla="*/ 39 h 82"/>
              <a:gd name="T68" fmla="*/ 56 w 64"/>
              <a:gd name="T69" fmla="*/ 44 h 82"/>
              <a:gd name="T70" fmla="*/ 62 w 64"/>
              <a:gd name="T71" fmla="*/ 49 h 82"/>
              <a:gd name="T72" fmla="*/ 64 w 64"/>
              <a:gd name="T73" fmla="*/ 58 h 82"/>
              <a:gd name="T74" fmla="*/ 55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1"/>
                  <a:pt x="15" y="79"/>
                </a:cubicBezTo>
                <a:cubicBezTo>
                  <a:pt x="9" y="77"/>
                  <a:pt x="4" y="74"/>
                  <a:pt x="0" y="70"/>
                </a:cubicBezTo>
                <a:cubicBezTo>
                  <a:pt x="4" y="63"/>
                  <a:pt x="4" y="63"/>
                  <a:pt x="4" y="63"/>
                </a:cubicBezTo>
                <a:cubicBezTo>
                  <a:pt x="9" y="66"/>
                  <a:pt x="13" y="69"/>
                  <a:pt x="18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39" y="74"/>
                  <a:pt x="44" y="72"/>
                  <a:pt x="48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3" y="55"/>
                  <a:pt x="52" y="53"/>
                </a:cubicBezTo>
                <a:cubicBezTo>
                  <a:pt x="51" y="52"/>
                  <a:pt x="50" y="51"/>
                  <a:pt x="48" y="49"/>
                </a:cubicBezTo>
                <a:cubicBezTo>
                  <a:pt x="46" y="48"/>
                  <a:pt x="43" y="47"/>
                  <a:pt x="40" y="47"/>
                </a:cubicBezTo>
                <a:cubicBezTo>
                  <a:pt x="37" y="46"/>
                  <a:pt x="34" y="45"/>
                  <a:pt x="30" y="44"/>
                </a:cubicBezTo>
                <a:cubicBezTo>
                  <a:pt x="25" y="43"/>
                  <a:pt x="21" y="42"/>
                  <a:pt x="18" y="41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6" y="34"/>
                  <a:pt x="5" y="32"/>
                </a:cubicBezTo>
                <a:cubicBezTo>
                  <a:pt x="4" y="29"/>
                  <a:pt x="3" y="27"/>
                  <a:pt x="3" y="24"/>
                </a:cubicBezTo>
                <a:cubicBezTo>
                  <a:pt x="3" y="20"/>
                  <a:pt x="4" y="16"/>
                  <a:pt x="6" y="13"/>
                </a:cubicBezTo>
                <a:cubicBezTo>
                  <a:pt x="7" y="10"/>
                  <a:pt x="9" y="8"/>
                  <a:pt x="12" y="6"/>
                </a:cubicBezTo>
                <a:cubicBezTo>
                  <a:pt x="15" y="4"/>
                  <a:pt x="18" y="2"/>
                  <a:pt x="21" y="1"/>
                </a:cubicBezTo>
                <a:cubicBezTo>
                  <a:pt x="25" y="0"/>
                  <a:pt x="29" y="0"/>
                  <a:pt x="33" y="0"/>
                </a:cubicBezTo>
                <a:cubicBezTo>
                  <a:pt x="39" y="0"/>
                  <a:pt x="45" y="1"/>
                  <a:pt x="49" y="3"/>
                </a:cubicBezTo>
                <a:cubicBezTo>
                  <a:pt x="54" y="5"/>
                  <a:pt x="58" y="7"/>
                  <a:pt x="61" y="11"/>
                </a:cubicBezTo>
                <a:cubicBezTo>
                  <a:pt x="56" y="17"/>
                  <a:pt x="56" y="17"/>
                  <a:pt x="56" y="17"/>
                </a:cubicBezTo>
                <a:cubicBezTo>
                  <a:pt x="54" y="14"/>
                  <a:pt x="50" y="11"/>
                  <a:pt x="46" y="10"/>
                </a:cubicBezTo>
                <a:cubicBezTo>
                  <a:pt x="42" y="8"/>
                  <a:pt x="37" y="7"/>
                  <a:pt x="33" y="7"/>
                </a:cubicBezTo>
                <a:cubicBezTo>
                  <a:pt x="30" y="7"/>
                  <a:pt x="27" y="8"/>
                  <a:pt x="25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7" y="12"/>
                  <a:pt x="16" y="14"/>
                  <a:pt x="15" y="16"/>
                </a:cubicBezTo>
                <a:cubicBezTo>
                  <a:pt x="14" y="17"/>
                  <a:pt x="13" y="20"/>
                  <a:pt x="13" y="22"/>
                </a:cubicBezTo>
                <a:cubicBezTo>
                  <a:pt x="13" y="24"/>
                  <a:pt x="14" y="26"/>
                  <a:pt x="14" y="27"/>
                </a:cubicBezTo>
                <a:cubicBezTo>
                  <a:pt x="15" y="29"/>
                  <a:pt x="16" y="30"/>
                  <a:pt x="18" y="31"/>
                </a:cubicBezTo>
                <a:cubicBezTo>
                  <a:pt x="19" y="32"/>
                  <a:pt x="21" y="33"/>
                  <a:pt x="24" y="33"/>
                </a:cubicBezTo>
                <a:cubicBezTo>
                  <a:pt x="26" y="34"/>
                  <a:pt x="29" y="35"/>
                  <a:pt x="33" y="36"/>
                </a:cubicBezTo>
                <a:cubicBezTo>
                  <a:pt x="38" y="37"/>
                  <a:pt x="42" y="38"/>
                  <a:pt x="46" y="39"/>
                </a:cubicBezTo>
                <a:cubicBezTo>
                  <a:pt x="50" y="41"/>
                  <a:pt x="53" y="42"/>
                  <a:pt x="56" y="44"/>
                </a:cubicBezTo>
                <a:cubicBezTo>
                  <a:pt x="58" y="45"/>
                  <a:pt x="60" y="47"/>
                  <a:pt x="62" y="49"/>
                </a:cubicBezTo>
                <a:cubicBezTo>
                  <a:pt x="63" y="52"/>
                  <a:pt x="64" y="55"/>
                  <a:pt x="64" y="58"/>
                </a:cubicBezTo>
                <a:cubicBezTo>
                  <a:pt x="64" y="65"/>
                  <a:pt x="61" y="71"/>
                  <a:pt x="55" y="75"/>
                </a:cubicBezTo>
                <a:cubicBezTo>
                  <a:pt x="50" y="80"/>
                  <a:pt x="42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Freeform 489"/>
          <p:cNvSpPr/>
          <p:nvPr/>
        </p:nvSpPr>
        <p:spPr bwMode="auto">
          <a:xfrm>
            <a:off x="6564516" y="4967182"/>
            <a:ext cx="28171" cy="64025"/>
          </a:xfrm>
          <a:custGeom>
            <a:avLst/>
            <a:gdLst>
              <a:gd name="T0" fmla="*/ 46 w 46"/>
              <a:gd name="T1" fmla="*/ 102 h 107"/>
              <a:gd name="T2" fmla="*/ 43 w 46"/>
              <a:gd name="T3" fmla="*/ 104 h 107"/>
              <a:gd name="T4" fmla="*/ 39 w 46"/>
              <a:gd name="T5" fmla="*/ 105 h 107"/>
              <a:gd name="T6" fmla="*/ 34 w 46"/>
              <a:gd name="T7" fmla="*/ 106 h 107"/>
              <a:gd name="T8" fmla="*/ 28 w 46"/>
              <a:gd name="T9" fmla="*/ 107 h 107"/>
              <a:gd name="T10" fmla="*/ 21 w 46"/>
              <a:gd name="T11" fmla="*/ 106 h 107"/>
              <a:gd name="T12" fmla="*/ 16 w 46"/>
              <a:gd name="T13" fmla="*/ 103 h 107"/>
              <a:gd name="T14" fmla="*/ 12 w 46"/>
              <a:gd name="T15" fmla="*/ 99 h 107"/>
              <a:gd name="T16" fmla="*/ 11 w 46"/>
              <a:gd name="T17" fmla="*/ 92 h 107"/>
              <a:gd name="T18" fmla="*/ 11 w 46"/>
              <a:gd name="T19" fmla="*/ 35 h 107"/>
              <a:gd name="T20" fmla="*/ 0 w 46"/>
              <a:gd name="T21" fmla="*/ 35 h 107"/>
              <a:gd name="T22" fmla="*/ 0 w 46"/>
              <a:gd name="T23" fmla="*/ 27 h 107"/>
              <a:gd name="T24" fmla="*/ 11 w 46"/>
              <a:gd name="T25" fmla="*/ 27 h 107"/>
              <a:gd name="T26" fmla="*/ 11 w 46"/>
              <a:gd name="T27" fmla="*/ 0 h 107"/>
              <a:gd name="T28" fmla="*/ 21 w 46"/>
              <a:gd name="T29" fmla="*/ 0 h 107"/>
              <a:gd name="T30" fmla="*/ 21 w 46"/>
              <a:gd name="T31" fmla="*/ 27 h 107"/>
              <a:gd name="T32" fmla="*/ 39 w 46"/>
              <a:gd name="T33" fmla="*/ 27 h 107"/>
              <a:gd name="T34" fmla="*/ 39 w 46"/>
              <a:gd name="T35" fmla="*/ 35 h 107"/>
              <a:gd name="T36" fmla="*/ 21 w 46"/>
              <a:gd name="T37" fmla="*/ 35 h 107"/>
              <a:gd name="T38" fmla="*/ 21 w 46"/>
              <a:gd name="T39" fmla="*/ 89 h 107"/>
              <a:gd name="T40" fmla="*/ 24 w 46"/>
              <a:gd name="T41" fmla="*/ 95 h 107"/>
              <a:gd name="T42" fmla="*/ 31 w 46"/>
              <a:gd name="T43" fmla="*/ 98 h 107"/>
              <a:gd name="T44" fmla="*/ 39 w 46"/>
              <a:gd name="T45" fmla="*/ 96 h 107"/>
              <a:gd name="T46" fmla="*/ 43 w 46"/>
              <a:gd name="T47" fmla="*/ 94 h 107"/>
              <a:gd name="T48" fmla="*/ 46 w 46"/>
              <a:gd name="T49" fmla="*/ 10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107">
                <a:moveTo>
                  <a:pt x="46" y="102"/>
                </a:moveTo>
                <a:cubicBezTo>
                  <a:pt x="45" y="103"/>
                  <a:pt x="44" y="103"/>
                  <a:pt x="43" y="104"/>
                </a:cubicBezTo>
                <a:cubicBezTo>
                  <a:pt x="42" y="104"/>
                  <a:pt x="40" y="105"/>
                  <a:pt x="39" y="105"/>
                </a:cubicBezTo>
                <a:cubicBezTo>
                  <a:pt x="37" y="106"/>
                  <a:pt x="36" y="106"/>
                  <a:pt x="34" y="106"/>
                </a:cubicBezTo>
                <a:cubicBezTo>
                  <a:pt x="32" y="107"/>
                  <a:pt x="30" y="107"/>
                  <a:pt x="28" y="107"/>
                </a:cubicBezTo>
                <a:cubicBezTo>
                  <a:pt x="25" y="107"/>
                  <a:pt x="23" y="107"/>
                  <a:pt x="21" y="106"/>
                </a:cubicBezTo>
                <a:cubicBezTo>
                  <a:pt x="19" y="106"/>
                  <a:pt x="17" y="105"/>
                  <a:pt x="16" y="103"/>
                </a:cubicBezTo>
                <a:cubicBezTo>
                  <a:pt x="14" y="102"/>
                  <a:pt x="13" y="100"/>
                  <a:pt x="12" y="99"/>
                </a:cubicBezTo>
                <a:cubicBezTo>
                  <a:pt x="11" y="97"/>
                  <a:pt x="11" y="94"/>
                  <a:pt x="11" y="92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7"/>
                  <a:pt x="21" y="27"/>
                  <a:pt x="21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35"/>
                  <a:pt x="39" y="35"/>
                  <a:pt x="39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89"/>
                  <a:pt x="21" y="89"/>
                  <a:pt x="21" y="89"/>
                </a:cubicBezTo>
                <a:cubicBezTo>
                  <a:pt x="21" y="92"/>
                  <a:pt x="22" y="94"/>
                  <a:pt x="24" y="95"/>
                </a:cubicBezTo>
                <a:cubicBezTo>
                  <a:pt x="26" y="97"/>
                  <a:pt x="28" y="98"/>
                  <a:pt x="31" y="98"/>
                </a:cubicBezTo>
                <a:cubicBezTo>
                  <a:pt x="34" y="98"/>
                  <a:pt x="36" y="97"/>
                  <a:pt x="39" y="96"/>
                </a:cubicBezTo>
                <a:cubicBezTo>
                  <a:pt x="41" y="95"/>
                  <a:pt x="42" y="94"/>
                  <a:pt x="43" y="94"/>
                </a:cubicBezTo>
                <a:cubicBezTo>
                  <a:pt x="46" y="102"/>
                  <a:pt x="46" y="102"/>
                  <a:pt x="46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Freeform 490"/>
          <p:cNvSpPr>
            <a:spLocks noEditPoints="1"/>
          </p:cNvSpPr>
          <p:nvPr/>
        </p:nvSpPr>
        <p:spPr bwMode="auto">
          <a:xfrm>
            <a:off x="6595248" y="4982548"/>
            <a:ext cx="43537" cy="49940"/>
          </a:xfrm>
          <a:custGeom>
            <a:avLst/>
            <a:gdLst>
              <a:gd name="T0" fmla="*/ 26 w 71"/>
              <a:gd name="T1" fmla="*/ 82 h 82"/>
              <a:gd name="T2" fmla="*/ 16 w 71"/>
              <a:gd name="T3" fmla="*/ 80 h 82"/>
              <a:gd name="T4" fmla="*/ 8 w 71"/>
              <a:gd name="T5" fmla="*/ 75 h 82"/>
              <a:gd name="T6" fmla="*/ 2 w 71"/>
              <a:gd name="T7" fmla="*/ 67 h 82"/>
              <a:gd name="T8" fmla="*/ 0 w 71"/>
              <a:gd name="T9" fmla="*/ 57 h 82"/>
              <a:gd name="T10" fmla="*/ 2 w 71"/>
              <a:gd name="T11" fmla="*/ 48 h 82"/>
              <a:gd name="T12" fmla="*/ 9 w 71"/>
              <a:gd name="T13" fmla="*/ 40 h 82"/>
              <a:gd name="T14" fmla="*/ 20 w 71"/>
              <a:gd name="T15" fmla="*/ 35 h 82"/>
              <a:gd name="T16" fmla="*/ 33 w 71"/>
              <a:gd name="T17" fmla="*/ 33 h 82"/>
              <a:gd name="T18" fmla="*/ 45 w 71"/>
              <a:gd name="T19" fmla="*/ 34 h 82"/>
              <a:gd name="T20" fmla="*/ 56 w 71"/>
              <a:gd name="T21" fmla="*/ 37 h 82"/>
              <a:gd name="T22" fmla="*/ 56 w 71"/>
              <a:gd name="T23" fmla="*/ 30 h 82"/>
              <a:gd name="T24" fmla="*/ 51 w 71"/>
              <a:gd name="T25" fmla="*/ 14 h 82"/>
              <a:gd name="T26" fmla="*/ 34 w 71"/>
              <a:gd name="T27" fmla="*/ 7 h 82"/>
              <a:gd name="T28" fmla="*/ 22 w 71"/>
              <a:gd name="T29" fmla="*/ 10 h 82"/>
              <a:gd name="T30" fmla="*/ 9 w 71"/>
              <a:gd name="T31" fmla="*/ 17 h 82"/>
              <a:gd name="T32" fmla="*/ 5 w 71"/>
              <a:gd name="T33" fmla="*/ 10 h 82"/>
              <a:gd name="T34" fmla="*/ 35 w 71"/>
              <a:gd name="T35" fmla="*/ 0 h 82"/>
              <a:gd name="T36" fmla="*/ 58 w 71"/>
              <a:gd name="T37" fmla="*/ 8 h 82"/>
              <a:gd name="T38" fmla="*/ 67 w 71"/>
              <a:gd name="T39" fmla="*/ 31 h 82"/>
              <a:gd name="T40" fmla="*/ 67 w 71"/>
              <a:gd name="T41" fmla="*/ 67 h 82"/>
              <a:gd name="T42" fmla="*/ 71 w 71"/>
              <a:gd name="T43" fmla="*/ 71 h 82"/>
              <a:gd name="T44" fmla="*/ 71 w 71"/>
              <a:gd name="T45" fmla="*/ 80 h 82"/>
              <a:gd name="T46" fmla="*/ 67 w 71"/>
              <a:gd name="T47" fmla="*/ 81 h 82"/>
              <a:gd name="T48" fmla="*/ 61 w 71"/>
              <a:gd name="T49" fmla="*/ 79 h 82"/>
              <a:gd name="T50" fmla="*/ 58 w 71"/>
              <a:gd name="T51" fmla="*/ 73 h 82"/>
              <a:gd name="T52" fmla="*/ 58 w 71"/>
              <a:gd name="T53" fmla="*/ 67 h 82"/>
              <a:gd name="T54" fmla="*/ 44 w 71"/>
              <a:gd name="T55" fmla="*/ 78 h 82"/>
              <a:gd name="T56" fmla="*/ 26 w 71"/>
              <a:gd name="T57" fmla="*/ 82 h 82"/>
              <a:gd name="T58" fmla="*/ 29 w 71"/>
              <a:gd name="T59" fmla="*/ 74 h 82"/>
              <a:gd name="T60" fmla="*/ 44 w 71"/>
              <a:gd name="T61" fmla="*/ 71 h 82"/>
              <a:gd name="T62" fmla="*/ 54 w 71"/>
              <a:gd name="T63" fmla="*/ 63 h 82"/>
              <a:gd name="T64" fmla="*/ 56 w 71"/>
              <a:gd name="T65" fmla="*/ 60 h 82"/>
              <a:gd name="T66" fmla="*/ 56 w 71"/>
              <a:gd name="T67" fmla="*/ 57 h 82"/>
              <a:gd name="T68" fmla="*/ 56 w 71"/>
              <a:gd name="T69" fmla="*/ 44 h 82"/>
              <a:gd name="T70" fmla="*/ 46 w 71"/>
              <a:gd name="T71" fmla="*/ 41 h 82"/>
              <a:gd name="T72" fmla="*/ 34 w 71"/>
              <a:gd name="T73" fmla="*/ 40 h 82"/>
              <a:gd name="T74" fmla="*/ 17 w 71"/>
              <a:gd name="T75" fmla="*/ 44 h 82"/>
              <a:gd name="T76" fmla="*/ 10 w 71"/>
              <a:gd name="T77" fmla="*/ 56 h 82"/>
              <a:gd name="T78" fmla="*/ 11 w 71"/>
              <a:gd name="T79" fmla="*/ 63 h 82"/>
              <a:gd name="T80" fmla="*/ 15 w 71"/>
              <a:gd name="T81" fmla="*/ 69 h 82"/>
              <a:gd name="T82" fmla="*/ 21 w 71"/>
              <a:gd name="T83" fmla="*/ 72 h 82"/>
              <a:gd name="T84" fmla="*/ 29 w 71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" h="82">
                <a:moveTo>
                  <a:pt x="26" y="82"/>
                </a:moveTo>
                <a:cubicBezTo>
                  <a:pt x="23" y="82"/>
                  <a:pt x="19" y="81"/>
                  <a:pt x="16" y="80"/>
                </a:cubicBezTo>
                <a:cubicBezTo>
                  <a:pt x="13" y="79"/>
                  <a:pt x="10" y="77"/>
                  <a:pt x="8" y="75"/>
                </a:cubicBezTo>
                <a:cubicBezTo>
                  <a:pt x="5" y="72"/>
                  <a:pt x="3" y="70"/>
                  <a:pt x="2" y="67"/>
                </a:cubicBezTo>
                <a:cubicBezTo>
                  <a:pt x="1" y="64"/>
                  <a:pt x="0" y="61"/>
                  <a:pt x="0" y="57"/>
                </a:cubicBezTo>
                <a:cubicBezTo>
                  <a:pt x="0" y="54"/>
                  <a:pt x="1" y="50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6" y="36"/>
                  <a:pt x="20" y="35"/>
                </a:cubicBezTo>
                <a:cubicBezTo>
                  <a:pt x="24" y="34"/>
                  <a:pt x="28" y="33"/>
                  <a:pt x="33" y="33"/>
                </a:cubicBezTo>
                <a:cubicBezTo>
                  <a:pt x="37" y="33"/>
                  <a:pt x="41" y="34"/>
                  <a:pt x="45" y="34"/>
                </a:cubicBezTo>
                <a:cubicBezTo>
                  <a:pt x="50" y="35"/>
                  <a:pt x="53" y="36"/>
                  <a:pt x="56" y="37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5" y="18"/>
                  <a:pt x="51" y="14"/>
                </a:cubicBezTo>
                <a:cubicBezTo>
                  <a:pt x="47" y="10"/>
                  <a:pt x="41" y="7"/>
                  <a:pt x="34" y="7"/>
                </a:cubicBezTo>
                <a:cubicBezTo>
                  <a:pt x="30" y="7"/>
                  <a:pt x="26" y="8"/>
                  <a:pt x="22" y="10"/>
                </a:cubicBezTo>
                <a:cubicBezTo>
                  <a:pt x="17" y="11"/>
                  <a:pt x="13" y="14"/>
                  <a:pt x="9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5" y="0"/>
                  <a:pt x="53" y="3"/>
                  <a:pt x="58" y="8"/>
                </a:cubicBezTo>
                <a:cubicBezTo>
                  <a:pt x="64" y="14"/>
                  <a:pt x="67" y="21"/>
                  <a:pt x="67" y="3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70"/>
                  <a:pt x="68" y="71"/>
                  <a:pt x="71" y="71"/>
                </a:cubicBezTo>
                <a:cubicBezTo>
                  <a:pt x="71" y="80"/>
                  <a:pt x="71" y="80"/>
                  <a:pt x="71" y="80"/>
                </a:cubicBezTo>
                <a:cubicBezTo>
                  <a:pt x="69" y="80"/>
                  <a:pt x="68" y="81"/>
                  <a:pt x="67" y="81"/>
                </a:cubicBezTo>
                <a:cubicBezTo>
                  <a:pt x="64" y="81"/>
                  <a:pt x="62" y="80"/>
                  <a:pt x="61" y="79"/>
                </a:cubicBezTo>
                <a:cubicBezTo>
                  <a:pt x="59" y="77"/>
                  <a:pt x="58" y="75"/>
                  <a:pt x="58" y="73"/>
                </a:cubicBezTo>
                <a:cubicBezTo>
                  <a:pt x="58" y="67"/>
                  <a:pt x="58" y="67"/>
                  <a:pt x="58" y="67"/>
                </a:cubicBezTo>
                <a:cubicBezTo>
                  <a:pt x="54" y="72"/>
                  <a:pt x="50" y="75"/>
                  <a:pt x="44" y="78"/>
                </a:cubicBezTo>
                <a:cubicBezTo>
                  <a:pt x="39" y="80"/>
                  <a:pt x="33" y="82"/>
                  <a:pt x="26" y="82"/>
                </a:cubicBezTo>
                <a:close/>
                <a:moveTo>
                  <a:pt x="29" y="74"/>
                </a:moveTo>
                <a:cubicBezTo>
                  <a:pt x="34" y="74"/>
                  <a:pt x="39" y="73"/>
                  <a:pt x="44" y="71"/>
                </a:cubicBezTo>
                <a:cubicBezTo>
                  <a:pt x="48" y="69"/>
                  <a:pt x="51" y="66"/>
                  <a:pt x="54" y="63"/>
                </a:cubicBezTo>
                <a:cubicBezTo>
                  <a:pt x="55" y="62"/>
                  <a:pt x="55" y="61"/>
                  <a:pt x="56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6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7" y="44"/>
                </a:cubicBezTo>
                <a:cubicBezTo>
                  <a:pt x="12" y="47"/>
                  <a:pt x="10" y="51"/>
                  <a:pt x="10" y="56"/>
                </a:cubicBezTo>
                <a:cubicBezTo>
                  <a:pt x="10" y="59"/>
                  <a:pt x="10" y="61"/>
                  <a:pt x="11" y="63"/>
                </a:cubicBezTo>
                <a:cubicBezTo>
                  <a:pt x="12" y="65"/>
                  <a:pt x="14" y="67"/>
                  <a:pt x="15" y="69"/>
                </a:cubicBezTo>
                <a:cubicBezTo>
                  <a:pt x="17" y="70"/>
                  <a:pt x="19" y="72"/>
                  <a:pt x="21" y="72"/>
                </a:cubicBezTo>
                <a:cubicBezTo>
                  <a:pt x="24" y="73"/>
                  <a:pt x="26" y="74"/>
                  <a:pt x="29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491"/>
          <p:cNvSpPr/>
          <p:nvPr/>
        </p:nvSpPr>
        <p:spPr bwMode="auto">
          <a:xfrm>
            <a:off x="6645187" y="4982548"/>
            <a:ext cx="39696" cy="49940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8 w 64"/>
              <a:gd name="T9" fmla="*/ 71 h 82"/>
              <a:gd name="T10" fmla="*/ 33 w 64"/>
              <a:gd name="T11" fmla="*/ 74 h 82"/>
              <a:gd name="T12" fmla="*/ 48 w 64"/>
              <a:gd name="T13" fmla="*/ 70 h 82"/>
              <a:gd name="T14" fmla="*/ 54 w 64"/>
              <a:gd name="T15" fmla="*/ 59 h 82"/>
              <a:gd name="T16" fmla="*/ 53 w 64"/>
              <a:gd name="T17" fmla="*/ 53 h 82"/>
              <a:gd name="T18" fmla="*/ 48 w 64"/>
              <a:gd name="T19" fmla="*/ 49 h 82"/>
              <a:gd name="T20" fmla="*/ 41 w 64"/>
              <a:gd name="T21" fmla="*/ 47 h 82"/>
              <a:gd name="T22" fmla="*/ 30 w 64"/>
              <a:gd name="T23" fmla="*/ 44 h 82"/>
              <a:gd name="T24" fmla="*/ 18 w 64"/>
              <a:gd name="T25" fmla="*/ 41 h 82"/>
              <a:gd name="T26" fmla="*/ 10 w 64"/>
              <a:gd name="T27" fmla="*/ 37 h 82"/>
              <a:gd name="T28" fmla="*/ 5 w 64"/>
              <a:gd name="T29" fmla="*/ 32 h 82"/>
              <a:gd name="T30" fmla="*/ 4 w 64"/>
              <a:gd name="T31" fmla="*/ 24 h 82"/>
              <a:gd name="T32" fmla="*/ 6 w 64"/>
              <a:gd name="T33" fmla="*/ 13 h 82"/>
              <a:gd name="T34" fmla="*/ 12 w 64"/>
              <a:gd name="T35" fmla="*/ 6 h 82"/>
              <a:gd name="T36" fmla="*/ 22 w 64"/>
              <a:gd name="T37" fmla="*/ 1 h 82"/>
              <a:gd name="T38" fmla="*/ 33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6 w 64"/>
              <a:gd name="T47" fmla="*/ 10 h 82"/>
              <a:gd name="T48" fmla="*/ 33 w 64"/>
              <a:gd name="T49" fmla="*/ 7 h 82"/>
              <a:gd name="T50" fmla="*/ 25 w 64"/>
              <a:gd name="T51" fmla="*/ 8 h 82"/>
              <a:gd name="T52" fmla="*/ 19 w 64"/>
              <a:gd name="T53" fmla="*/ 11 h 82"/>
              <a:gd name="T54" fmla="*/ 15 w 64"/>
              <a:gd name="T55" fmla="*/ 16 h 82"/>
              <a:gd name="T56" fmla="*/ 14 w 64"/>
              <a:gd name="T57" fmla="*/ 22 h 82"/>
              <a:gd name="T58" fmla="*/ 15 w 64"/>
              <a:gd name="T59" fmla="*/ 27 h 82"/>
              <a:gd name="T60" fmla="*/ 18 w 64"/>
              <a:gd name="T61" fmla="*/ 31 h 82"/>
              <a:gd name="T62" fmla="*/ 24 w 64"/>
              <a:gd name="T63" fmla="*/ 33 h 82"/>
              <a:gd name="T64" fmla="*/ 33 w 64"/>
              <a:gd name="T65" fmla="*/ 36 h 82"/>
              <a:gd name="T66" fmla="*/ 47 w 64"/>
              <a:gd name="T67" fmla="*/ 39 h 82"/>
              <a:gd name="T68" fmla="*/ 56 w 64"/>
              <a:gd name="T69" fmla="*/ 44 h 82"/>
              <a:gd name="T70" fmla="*/ 62 w 64"/>
              <a:gd name="T71" fmla="*/ 49 h 82"/>
              <a:gd name="T72" fmla="*/ 64 w 64"/>
              <a:gd name="T73" fmla="*/ 58 h 82"/>
              <a:gd name="T74" fmla="*/ 56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1"/>
                  <a:pt x="15" y="79"/>
                </a:cubicBezTo>
                <a:cubicBezTo>
                  <a:pt x="9" y="77"/>
                  <a:pt x="4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9" y="66"/>
                  <a:pt x="14" y="69"/>
                  <a:pt x="18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40" y="74"/>
                  <a:pt x="45" y="72"/>
                  <a:pt x="48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4" y="55"/>
                  <a:pt x="53" y="53"/>
                </a:cubicBezTo>
                <a:cubicBezTo>
                  <a:pt x="52" y="52"/>
                  <a:pt x="50" y="51"/>
                  <a:pt x="48" y="49"/>
                </a:cubicBezTo>
                <a:cubicBezTo>
                  <a:pt x="46" y="48"/>
                  <a:pt x="44" y="47"/>
                  <a:pt x="41" y="47"/>
                </a:cubicBezTo>
                <a:cubicBezTo>
                  <a:pt x="38" y="46"/>
                  <a:pt x="34" y="45"/>
                  <a:pt x="30" y="44"/>
                </a:cubicBezTo>
                <a:cubicBezTo>
                  <a:pt x="26" y="43"/>
                  <a:pt x="22" y="42"/>
                  <a:pt x="18" y="41"/>
                </a:cubicBezTo>
                <a:cubicBezTo>
                  <a:pt x="15" y="39"/>
                  <a:pt x="12" y="38"/>
                  <a:pt x="10" y="37"/>
                </a:cubicBezTo>
                <a:cubicBezTo>
                  <a:pt x="8" y="35"/>
                  <a:pt x="6" y="34"/>
                  <a:pt x="5" y="32"/>
                </a:cubicBezTo>
                <a:cubicBezTo>
                  <a:pt x="4" y="29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2" y="6"/>
                </a:cubicBezTo>
                <a:cubicBezTo>
                  <a:pt x="15" y="4"/>
                  <a:pt x="18" y="2"/>
                  <a:pt x="22" y="1"/>
                </a:cubicBezTo>
                <a:cubicBezTo>
                  <a:pt x="26" y="0"/>
                  <a:pt x="29" y="0"/>
                  <a:pt x="33" y="0"/>
                </a:cubicBezTo>
                <a:cubicBezTo>
                  <a:pt x="39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0" y="11"/>
                  <a:pt x="46" y="10"/>
                </a:cubicBezTo>
                <a:cubicBezTo>
                  <a:pt x="42" y="8"/>
                  <a:pt x="38" y="7"/>
                  <a:pt x="33" y="7"/>
                </a:cubicBezTo>
                <a:cubicBezTo>
                  <a:pt x="30" y="7"/>
                  <a:pt x="28" y="8"/>
                  <a:pt x="25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8" y="12"/>
                  <a:pt x="16" y="14"/>
                  <a:pt x="15" y="16"/>
                </a:cubicBezTo>
                <a:cubicBezTo>
                  <a:pt x="14" y="17"/>
                  <a:pt x="14" y="20"/>
                  <a:pt x="14" y="22"/>
                </a:cubicBezTo>
                <a:cubicBezTo>
                  <a:pt x="14" y="24"/>
                  <a:pt x="14" y="26"/>
                  <a:pt x="15" y="27"/>
                </a:cubicBezTo>
                <a:cubicBezTo>
                  <a:pt x="15" y="29"/>
                  <a:pt x="17" y="30"/>
                  <a:pt x="18" y="31"/>
                </a:cubicBezTo>
                <a:cubicBezTo>
                  <a:pt x="20" y="32"/>
                  <a:pt x="22" y="33"/>
                  <a:pt x="24" y="33"/>
                </a:cubicBezTo>
                <a:cubicBezTo>
                  <a:pt x="27" y="34"/>
                  <a:pt x="30" y="35"/>
                  <a:pt x="33" y="36"/>
                </a:cubicBezTo>
                <a:cubicBezTo>
                  <a:pt x="38" y="37"/>
                  <a:pt x="43" y="38"/>
                  <a:pt x="47" y="39"/>
                </a:cubicBezTo>
                <a:cubicBezTo>
                  <a:pt x="51" y="41"/>
                  <a:pt x="54" y="42"/>
                  <a:pt x="56" y="44"/>
                </a:cubicBezTo>
                <a:cubicBezTo>
                  <a:pt x="59" y="45"/>
                  <a:pt x="61" y="47"/>
                  <a:pt x="62" y="49"/>
                </a:cubicBezTo>
                <a:cubicBezTo>
                  <a:pt x="64" y="52"/>
                  <a:pt x="64" y="55"/>
                  <a:pt x="64" y="58"/>
                </a:cubicBezTo>
                <a:cubicBezTo>
                  <a:pt x="64" y="65"/>
                  <a:pt x="61" y="71"/>
                  <a:pt x="56" y="75"/>
                </a:cubicBezTo>
                <a:cubicBezTo>
                  <a:pt x="50" y="80"/>
                  <a:pt x="43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Freeform 492"/>
          <p:cNvSpPr/>
          <p:nvPr/>
        </p:nvSpPr>
        <p:spPr bwMode="auto">
          <a:xfrm>
            <a:off x="6695126" y="5022243"/>
            <a:ext cx="6403" cy="16647"/>
          </a:xfrm>
          <a:custGeom>
            <a:avLst/>
            <a:gdLst>
              <a:gd name="T0" fmla="*/ 1 w 5"/>
              <a:gd name="T1" fmla="*/ 13 h 13"/>
              <a:gd name="T2" fmla="*/ 2 w 5"/>
              <a:gd name="T3" fmla="*/ 7 h 13"/>
              <a:gd name="T4" fmla="*/ 0 w 5"/>
              <a:gd name="T5" fmla="*/ 7 h 13"/>
              <a:gd name="T6" fmla="*/ 0 w 5"/>
              <a:gd name="T7" fmla="*/ 0 h 13"/>
              <a:gd name="T8" fmla="*/ 5 w 5"/>
              <a:gd name="T9" fmla="*/ 0 h 13"/>
              <a:gd name="T10" fmla="*/ 5 w 5"/>
              <a:gd name="T11" fmla="*/ 7 h 13"/>
              <a:gd name="T12" fmla="*/ 3 w 5"/>
              <a:gd name="T13" fmla="*/ 13 h 13"/>
              <a:gd name="T14" fmla="*/ 1 w 5"/>
              <a:gd name="T15" fmla="*/ 13 h 13"/>
              <a:gd name="T16" fmla="*/ 1 w 5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3">
                <a:moveTo>
                  <a:pt x="1" y="13"/>
                </a:moveTo>
                <a:lnTo>
                  <a:pt x="2" y="7"/>
                </a:lnTo>
                <a:lnTo>
                  <a:pt x="0" y="7"/>
                </a:lnTo>
                <a:lnTo>
                  <a:pt x="0" y="0"/>
                </a:lnTo>
                <a:lnTo>
                  <a:pt x="5" y="0"/>
                </a:lnTo>
                <a:lnTo>
                  <a:pt x="5" y="7"/>
                </a:lnTo>
                <a:lnTo>
                  <a:pt x="3" y="13"/>
                </a:lnTo>
                <a:lnTo>
                  <a:pt x="1" y="13"/>
                </a:lnTo>
                <a:lnTo>
                  <a:pt x="1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Freeform 493"/>
          <p:cNvSpPr/>
          <p:nvPr/>
        </p:nvSpPr>
        <p:spPr bwMode="auto">
          <a:xfrm>
            <a:off x="5728354" y="5091390"/>
            <a:ext cx="40976" cy="47379"/>
          </a:xfrm>
          <a:custGeom>
            <a:avLst/>
            <a:gdLst>
              <a:gd name="T0" fmla="*/ 66 w 66"/>
              <a:gd name="T1" fmla="*/ 80 h 80"/>
              <a:gd name="T2" fmla="*/ 56 w 66"/>
              <a:gd name="T3" fmla="*/ 80 h 80"/>
              <a:gd name="T4" fmla="*/ 56 w 66"/>
              <a:gd name="T5" fmla="*/ 36 h 80"/>
              <a:gd name="T6" fmla="*/ 52 w 66"/>
              <a:gd name="T7" fmla="*/ 16 h 80"/>
              <a:gd name="T8" fmla="*/ 39 w 66"/>
              <a:gd name="T9" fmla="*/ 9 h 80"/>
              <a:gd name="T10" fmla="*/ 30 w 66"/>
              <a:gd name="T11" fmla="*/ 11 h 80"/>
              <a:gd name="T12" fmla="*/ 21 w 66"/>
              <a:gd name="T13" fmla="*/ 16 h 80"/>
              <a:gd name="T14" fmla="*/ 14 w 66"/>
              <a:gd name="T15" fmla="*/ 23 h 80"/>
              <a:gd name="T16" fmla="*/ 10 w 66"/>
              <a:gd name="T17" fmla="*/ 32 h 80"/>
              <a:gd name="T18" fmla="*/ 10 w 66"/>
              <a:gd name="T19" fmla="*/ 80 h 80"/>
              <a:gd name="T20" fmla="*/ 0 w 66"/>
              <a:gd name="T21" fmla="*/ 80 h 80"/>
              <a:gd name="T22" fmla="*/ 0 w 66"/>
              <a:gd name="T23" fmla="*/ 1 h 80"/>
              <a:gd name="T24" fmla="*/ 9 w 66"/>
              <a:gd name="T25" fmla="*/ 1 h 80"/>
              <a:gd name="T26" fmla="*/ 9 w 66"/>
              <a:gd name="T27" fmla="*/ 19 h 80"/>
              <a:gd name="T28" fmla="*/ 23 w 66"/>
              <a:gd name="T29" fmla="*/ 5 h 80"/>
              <a:gd name="T30" fmla="*/ 43 w 66"/>
              <a:gd name="T31" fmla="*/ 0 h 80"/>
              <a:gd name="T32" fmla="*/ 54 w 66"/>
              <a:gd name="T33" fmla="*/ 2 h 80"/>
              <a:gd name="T34" fmla="*/ 61 w 66"/>
              <a:gd name="T35" fmla="*/ 9 h 80"/>
              <a:gd name="T36" fmla="*/ 65 w 66"/>
              <a:gd name="T37" fmla="*/ 20 h 80"/>
              <a:gd name="T38" fmla="*/ 66 w 66"/>
              <a:gd name="T39" fmla="*/ 34 h 80"/>
              <a:gd name="T40" fmla="*/ 66 w 66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80">
                <a:moveTo>
                  <a:pt x="6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7"/>
                  <a:pt x="54" y="20"/>
                  <a:pt x="52" y="16"/>
                </a:cubicBezTo>
                <a:cubicBezTo>
                  <a:pt x="49" y="11"/>
                  <a:pt x="45" y="9"/>
                  <a:pt x="39" y="9"/>
                </a:cubicBezTo>
                <a:cubicBezTo>
                  <a:pt x="36" y="9"/>
                  <a:pt x="33" y="10"/>
                  <a:pt x="30" y="11"/>
                </a:cubicBezTo>
                <a:cubicBezTo>
                  <a:pt x="27" y="12"/>
                  <a:pt x="24" y="14"/>
                  <a:pt x="21" y="16"/>
                </a:cubicBezTo>
                <a:cubicBezTo>
                  <a:pt x="19" y="18"/>
                  <a:pt x="16" y="20"/>
                  <a:pt x="14" y="23"/>
                </a:cubicBezTo>
                <a:cubicBezTo>
                  <a:pt x="12" y="26"/>
                  <a:pt x="11" y="29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3"/>
                  <a:pt x="17" y="9"/>
                  <a:pt x="23" y="5"/>
                </a:cubicBezTo>
                <a:cubicBezTo>
                  <a:pt x="29" y="2"/>
                  <a:pt x="36" y="0"/>
                  <a:pt x="43" y="0"/>
                </a:cubicBezTo>
                <a:cubicBezTo>
                  <a:pt x="47" y="0"/>
                  <a:pt x="51" y="1"/>
                  <a:pt x="54" y="2"/>
                </a:cubicBezTo>
                <a:cubicBezTo>
                  <a:pt x="57" y="4"/>
                  <a:pt x="59" y="6"/>
                  <a:pt x="61" y="9"/>
                </a:cubicBezTo>
                <a:cubicBezTo>
                  <a:pt x="63" y="12"/>
                  <a:pt x="64" y="16"/>
                  <a:pt x="65" y="20"/>
                </a:cubicBezTo>
                <a:cubicBezTo>
                  <a:pt x="66" y="24"/>
                  <a:pt x="66" y="29"/>
                  <a:pt x="66" y="34"/>
                </a:cubicBezTo>
                <a:cubicBezTo>
                  <a:pt x="66" y="80"/>
                  <a:pt x="66" y="80"/>
                  <a:pt x="6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Freeform 494"/>
          <p:cNvSpPr>
            <a:spLocks noEditPoints="1"/>
          </p:cNvSpPr>
          <p:nvPr/>
        </p:nvSpPr>
        <p:spPr bwMode="auto">
          <a:xfrm>
            <a:off x="5779574" y="5091390"/>
            <a:ext cx="47379" cy="48659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9 h 82"/>
              <a:gd name="T4" fmla="*/ 11 w 78"/>
              <a:gd name="T5" fmla="*/ 70 h 82"/>
              <a:gd name="T6" fmla="*/ 3 w 78"/>
              <a:gd name="T7" fmla="*/ 56 h 82"/>
              <a:gd name="T8" fmla="*/ 0 w 78"/>
              <a:gd name="T9" fmla="*/ 41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0 h 82"/>
              <a:gd name="T26" fmla="*/ 78 w 78"/>
              <a:gd name="T27" fmla="*/ 43 h 82"/>
              <a:gd name="T28" fmla="*/ 78 w 78"/>
              <a:gd name="T29" fmla="*/ 45 h 82"/>
              <a:gd name="T30" fmla="*/ 10 w 78"/>
              <a:gd name="T31" fmla="*/ 45 h 82"/>
              <a:gd name="T32" fmla="*/ 13 w 78"/>
              <a:gd name="T33" fmla="*/ 56 h 82"/>
              <a:gd name="T34" fmla="*/ 20 w 78"/>
              <a:gd name="T35" fmla="*/ 66 h 82"/>
              <a:gd name="T36" fmla="*/ 29 w 78"/>
              <a:gd name="T37" fmla="*/ 72 h 82"/>
              <a:gd name="T38" fmla="*/ 40 w 78"/>
              <a:gd name="T39" fmla="*/ 74 h 82"/>
              <a:gd name="T40" fmla="*/ 47 w 78"/>
              <a:gd name="T41" fmla="*/ 73 h 82"/>
              <a:gd name="T42" fmla="*/ 54 w 78"/>
              <a:gd name="T43" fmla="*/ 70 h 82"/>
              <a:gd name="T44" fmla="*/ 60 w 78"/>
              <a:gd name="T45" fmla="*/ 66 h 82"/>
              <a:gd name="T46" fmla="*/ 64 w 78"/>
              <a:gd name="T47" fmla="*/ 60 h 82"/>
              <a:gd name="T48" fmla="*/ 73 w 78"/>
              <a:gd name="T49" fmla="*/ 62 h 82"/>
              <a:gd name="T50" fmla="*/ 68 w 78"/>
              <a:gd name="T51" fmla="*/ 70 h 82"/>
              <a:gd name="T52" fmla="*/ 60 w 78"/>
              <a:gd name="T53" fmla="*/ 76 h 82"/>
              <a:gd name="T54" fmla="*/ 50 w 78"/>
              <a:gd name="T55" fmla="*/ 80 h 82"/>
              <a:gd name="T56" fmla="*/ 39 w 78"/>
              <a:gd name="T57" fmla="*/ 82 h 82"/>
              <a:gd name="T58" fmla="*/ 68 w 78"/>
              <a:gd name="T59" fmla="*/ 37 h 82"/>
              <a:gd name="T60" fmla="*/ 65 w 78"/>
              <a:gd name="T61" fmla="*/ 25 h 82"/>
              <a:gd name="T62" fmla="*/ 59 w 78"/>
              <a:gd name="T63" fmla="*/ 16 h 82"/>
              <a:gd name="T64" fmla="*/ 50 w 78"/>
              <a:gd name="T65" fmla="*/ 10 h 82"/>
              <a:gd name="T66" fmla="*/ 39 w 78"/>
              <a:gd name="T67" fmla="*/ 8 h 82"/>
              <a:gd name="T68" fmla="*/ 28 w 78"/>
              <a:gd name="T69" fmla="*/ 10 h 82"/>
              <a:gd name="T70" fmla="*/ 19 w 78"/>
              <a:gd name="T71" fmla="*/ 16 h 82"/>
              <a:gd name="T72" fmla="*/ 13 w 78"/>
              <a:gd name="T73" fmla="*/ 25 h 82"/>
              <a:gd name="T74" fmla="*/ 10 w 78"/>
              <a:gd name="T75" fmla="*/ 37 h 82"/>
              <a:gd name="T76" fmla="*/ 68 w 78"/>
              <a:gd name="T77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4" y="82"/>
                  <a:pt x="28" y="81"/>
                  <a:pt x="23" y="79"/>
                </a:cubicBezTo>
                <a:cubicBezTo>
                  <a:pt x="19" y="76"/>
                  <a:pt x="14" y="73"/>
                  <a:pt x="11" y="70"/>
                </a:cubicBezTo>
                <a:cubicBezTo>
                  <a:pt x="7" y="66"/>
                  <a:pt x="5" y="61"/>
                  <a:pt x="3" y="56"/>
                </a:cubicBezTo>
                <a:cubicBezTo>
                  <a:pt x="1" y="52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5"/>
                  <a:pt x="78" y="40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4"/>
                  <a:pt x="78" y="44"/>
                  <a:pt x="78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1" y="49"/>
                  <a:pt x="12" y="53"/>
                  <a:pt x="13" y="56"/>
                </a:cubicBezTo>
                <a:cubicBezTo>
                  <a:pt x="15" y="60"/>
                  <a:pt x="17" y="63"/>
                  <a:pt x="20" y="66"/>
                </a:cubicBezTo>
                <a:cubicBezTo>
                  <a:pt x="22" y="68"/>
                  <a:pt x="26" y="70"/>
                  <a:pt x="29" y="72"/>
                </a:cubicBezTo>
                <a:cubicBezTo>
                  <a:pt x="32" y="73"/>
                  <a:pt x="36" y="74"/>
                  <a:pt x="40" y="74"/>
                </a:cubicBezTo>
                <a:cubicBezTo>
                  <a:pt x="42" y="74"/>
                  <a:pt x="45" y="74"/>
                  <a:pt x="47" y="73"/>
                </a:cubicBezTo>
                <a:cubicBezTo>
                  <a:pt x="50" y="72"/>
                  <a:pt x="52" y="71"/>
                  <a:pt x="54" y="70"/>
                </a:cubicBezTo>
                <a:cubicBezTo>
                  <a:pt x="56" y="69"/>
                  <a:pt x="58" y="67"/>
                  <a:pt x="60" y="66"/>
                </a:cubicBezTo>
                <a:cubicBezTo>
                  <a:pt x="62" y="64"/>
                  <a:pt x="63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5"/>
                  <a:pt x="60" y="76"/>
                </a:cubicBezTo>
                <a:cubicBezTo>
                  <a:pt x="57" y="78"/>
                  <a:pt x="54" y="79"/>
                  <a:pt x="50" y="80"/>
                </a:cubicBezTo>
                <a:cubicBezTo>
                  <a:pt x="47" y="81"/>
                  <a:pt x="43" y="82"/>
                  <a:pt x="39" y="82"/>
                </a:cubicBezTo>
                <a:close/>
                <a:moveTo>
                  <a:pt x="68" y="37"/>
                </a:moveTo>
                <a:cubicBezTo>
                  <a:pt x="68" y="32"/>
                  <a:pt x="67" y="29"/>
                  <a:pt x="65" y="25"/>
                </a:cubicBezTo>
                <a:cubicBezTo>
                  <a:pt x="64" y="22"/>
                  <a:pt x="62" y="19"/>
                  <a:pt x="59" y="16"/>
                </a:cubicBezTo>
                <a:cubicBezTo>
                  <a:pt x="57" y="13"/>
                  <a:pt x="54" y="11"/>
                  <a:pt x="50" y="10"/>
                </a:cubicBezTo>
                <a:cubicBezTo>
                  <a:pt x="47" y="9"/>
                  <a:pt x="43" y="8"/>
                  <a:pt x="39" y="8"/>
                </a:cubicBezTo>
                <a:cubicBezTo>
                  <a:pt x="35" y="8"/>
                  <a:pt x="32" y="9"/>
                  <a:pt x="28" y="10"/>
                </a:cubicBezTo>
                <a:cubicBezTo>
                  <a:pt x="25" y="11"/>
                  <a:pt x="22" y="13"/>
                  <a:pt x="19" y="16"/>
                </a:cubicBezTo>
                <a:cubicBezTo>
                  <a:pt x="17" y="19"/>
                  <a:pt x="15" y="22"/>
                  <a:pt x="13" y="25"/>
                </a:cubicBezTo>
                <a:cubicBezTo>
                  <a:pt x="12" y="29"/>
                  <a:pt x="11" y="32"/>
                  <a:pt x="10" y="37"/>
                </a:cubicBezTo>
                <a:cubicBezTo>
                  <a:pt x="68" y="37"/>
                  <a:pt x="68" y="37"/>
                  <a:pt x="68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Freeform 495"/>
          <p:cNvSpPr>
            <a:spLocks noEditPoints="1"/>
          </p:cNvSpPr>
          <p:nvPr/>
        </p:nvSpPr>
        <p:spPr bwMode="auto">
          <a:xfrm>
            <a:off x="5833354" y="5091390"/>
            <a:ext cx="48659" cy="67867"/>
          </a:xfrm>
          <a:custGeom>
            <a:avLst/>
            <a:gdLst>
              <a:gd name="T0" fmla="*/ 36 w 80"/>
              <a:gd name="T1" fmla="*/ 82 h 113"/>
              <a:gd name="T2" fmla="*/ 21 w 80"/>
              <a:gd name="T3" fmla="*/ 78 h 113"/>
              <a:gd name="T4" fmla="*/ 10 w 80"/>
              <a:gd name="T5" fmla="*/ 69 h 113"/>
              <a:gd name="T6" fmla="*/ 2 w 80"/>
              <a:gd name="T7" fmla="*/ 56 h 113"/>
              <a:gd name="T8" fmla="*/ 0 w 80"/>
              <a:gd name="T9" fmla="*/ 41 h 113"/>
              <a:gd name="T10" fmla="*/ 3 w 80"/>
              <a:gd name="T11" fmla="*/ 25 h 113"/>
              <a:gd name="T12" fmla="*/ 11 w 80"/>
              <a:gd name="T13" fmla="*/ 12 h 113"/>
              <a:gd name="T14" fmla="*/ 23 w 80"/>
              <a:gd name="T15" fmla="*/ 3 h 113"/>
              <a:gd name="T16" fmla="*/ 38 w 80"/>
              <a:gd name="T17" fmla="*/ 0 h 113"/>
              <a:gd name="T18" fmla="*/ 46 w 80"/>
              <a:gd name="T19" fmla="*/ 1 h 113"/>
              <a:gd name="T20" fmla="*/ 55 w 80"/>
              <a:gd name="T21" fmla="*/ 5 h 113"/>
              <a:gd name="T22" fmla="*/ 61 w 80"/>
              <a:gd name="T23" fmla="*/ 10 h 113"/>
              <a:gd name="T24" fmla="*/ 67 w 80"/>
              <a:gd name="T25" fmla="*/ 17 h 113"/>
              <a:gd name="T26" fmla="*/ 67 w 80"/>
              <a:gd name="T27" fmla="*/ 1 h 113"/>
              <a:gd name="T28" fmla="*/ 76 w 80"/>
              <a:gd name="T29" fmla="*/ 1 h 113"/>
              <a:gd name="T30" fmla="*/ 76 w 80"/>
              <a:gd name="T31" fmla="*/ 99 h 113"/>
              <a:gd name="T32" fmla="*/ 80 w 80"/>
              <a:gd name="T33" fmla="*/ 103 h 113"/>
              <a:gd name="T34" fmla="*/ 80 w 80"/>
              <a:gd name="T35" fmla="*/ 112 h 113"/>
              <a:gd name="T36" fmla="*/ 77 w 80"/>
              <a:gd name="T37" fmla="*/ 113 h 113"/>
              <a:gd name="T38" fmla="*/ 74 w 80"/>
              <a:gd name="T39" fmla="*/ 113 h 113"/>
              <a:gd name="T40" fmla="*/ 68 w 80"/>
              <a:gd name="T41" fmla="*/ 110 h 113"/>
              <a:gd name="T42" fmla="*/ 66 w 80"/>
              <a:gd name="T43" fmla="*/ 103 h 113"/>
              <a:gd name="T44" fmla="*/ 66 w 80"/>
              <a:gd name="T45" fmla="*/ 64 h 113"/>
              <a:gd name="T46" fmla="*/ 52 w 80"/>
              <a:gd name="T47" fmla="*/ 77 h 113"/>
              <a:gd name="T48" fmla="*/ 36 w 80"/>
              <a:gd name="T49" fmla="*/ 82 h 113"/>
              <a:gd name="T50" fmla="*/ 39 w 80"/>
              <a:gd name="T51" fmla="*/ 73 h 113"/>
              <a:gd name="T52" fmla="*/ 47 w 80"/>
              <a:gd name="T53" fmla="*/ 71 h 113"/>
              <a:gd name="T54" fmla="*/ 55 w 80"/>
              <a:gd name="T55" fmla="*/ 67 h 113"/>
              <a:gd name="T56" fmla="*/ 61 w 80"/>
              <a:gd name="T57" fmla="*/ 61 h 113"/>
              <a:gd name="T58" fmla="*/ 66 w 80"/>
              <a:gd name="T59" fmla="*/ 54 h 113"/>
              <a:gd name="T60" fmla="*/ 66 w 80"/>
              <a:gd name="T61" fmla="*/ 30 h 113"/>
              <a:gd name="T62" fmla="*/ 63 w 80"/>
              <a:gd name="T63" fmla="*/ 22 h 113"/>
              <a:gd name="T64" fmla="*/ 56 w 80"/>
              <a:gd name="T65" fmla="*/ 15 h 113"/>
              <a:gd name="T66" fmla="*/ 48 w 80"/>
              <a:gd name="T67" fmla="*/ 11 h 113"/>
              <a:gd name="T68" fmla="*/ 40 w 80"/>
              <a:gd name="T69" fmla="*/ 9 h 113"/>
              <a:gd name="T70" fmla="*/ 28 w 80"/>
              <a:gd name="T71" fmla="*/ 12 h 113"/>
              <a:gd name="T72" fmla="*/ 19 w 80"/>
              <a:gd name="T73" fmla="*/ 19 h 113"/>
              <a:gd name="T74" fmla="*/ 13 w 80"/>
              <a:gd name="T75" fmla="*/ 29 h 113"/>
              <a:gd name="T76" fmla="*/ 10 w 80"/>
              <a:gd name="T77" fmla="*/ 41 h 113"/>
              <a:gd name="T78" fmla="*/ 13 w 80"/>
              <a:gd name="T79" fmla="*/ 53 h 113"/>
              <a:gd name="T80" fmla="*/ 18 w 80"/>
              <a:gd name="T81" fmla="*/ 63 h 113"/>
              <a:gd name="T82" fmla="*/ 27 w 80"/>
              <a:gd name="T83" fmla="*/ 70 h 113"/>
              <a:gd name="T84" fmla="*/ 39 w 80"/>
              <a:gd name="T85" fmla="*/ 7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113">
                <a:moveTo>
                  <a:pt x="36" y="82"/>
                </a:moveTo>
                <a:cubicBezTo>
                  <a:pt x="30" y="82"/>
                  <a:pt x="25" y="81"/>
                  <a:pt x="21" y="78"/>
                </a:cubicBezTo>
                <a:cubicBezTo>
                  <a:pt x="17" y="76"/>
                  <a:pt x="13" y="73"/>
                  <a:pt x="10" y="69"/>
                </a:cubicBezTo>
                <a:cubicBezTo>
                  <a:pt x="7" y="66"/>
                  <a:pt x="4" y="61"/>
                  <a:pt x="2" y="56"/>
                </a:cubicBezTo>
                <a:cubicBezTo>
                  <a:pt x="1" y="51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7" y="1"/>
                  <a:pt x="32" y="0"/>
                  <a:pt x="38" y="0"/>
                </a:cubicBezTo>
                <a:cubicBezTo>
                  <a:pt x="41" y="0"/>
                  <a:pt x="44" y="0"/>
                  <a:pt x="46" y="1"/>
                </a:cubicBezTo>
                <a:cubicBezTo>
                  <a:pt x="49" y="2"/>
                  <a:pt x="52" y="3"/>
                  <a:pt x="55" y="5"/>
                </a:cubicBezTo>
                <a:cubicBezTo>
                  <a:pt x="57" y="6"/>
                  <a:pt x="59" y="8"/>
                  <a:pt x="61" y="10"/>
                </a:cubicBezTo>
                <a:cubicBezTo>
                  <a:pt x="64" y="12"/>
                  <a:pt x="65" y="14"/>
                  <a:pt x="67" y="17"/>
                </a:cubicBezTo>
                <a:cubicBezTo>
                  <a:pt x="67" y="1"/>
                  <a:pt x="67" y="1"/>
                  <a:pt x="67" y="1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2"/>
                  <a:pt x="77" y="103"/>
                  <a:pt x="80" y="103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79" y="112"/>
                  <a:pt x="78" y="113"/>
                  <a:pt x="77" y="113"/>
                </a:cubicBezTo>
                <a:cubicBezTo>
                  <a:pt x="76" y="113"/>
                  <a:pt x="75" y="113"/>
                  <a:pt x="74" y="113"/>
                </a:cubicBezTo>
                <a:cubicBezTo>
                  <a:pt x="72" y="112"/>
                  <a:pt x="70" y="111"/>
                  <a:pt x="68" y="110"/>
                </a:cubicBezTo>
                <a:cubicBezTo>
                  <a:pt x="67" y="108"/>
                  <a:pt x="66" y="106"/>
                  <a:pt x="66" y="103"/>
                </a:cubicBezTo>
                <a:cubicBezTo>
                  <a:pt x="66" y="64"/>
                  <a:pt x="66" y="64"/>
                  <a:pt x="66" y="64"/>
                </a:cubicBezTo>
                <a:cubicBezTo>
                  <a:pt x="62" y="70"/>
                  <a:pt x="57" y="74"/>
                  <a:pt x="52" y="77"/>
                </a:cubicBezTo>
                <a:cubicBezTo>
                  <a:pt x="47" y="80"/>
                  <a:pt x="42" y="82"/>
                  <a:pt x="36" y="82"/>
                </a:cubicBezTo>
                <a:close/>
                <a:moveTo>
                  <a:pt x="39" y="73"/>
                </a:moveTo>
                <a:cubicBezTo>
                  <a:pt x="42" y="73"/>
                  <a:pt x="45" y="72"/>
                  <a:pt x="47" y="71"/>
                </a:cubicBezTo>
                <a:cubicBezTo>
                  <a:pt x="50" y="70"/>
                  <a:pt x="53" y="69"/>
                  <a:pt x="55" y="67"/>
                </a:cubicBezTo>
                <a:cubicBezTo>
                  <a:pt x="57" y="66"/>
                  <a:pt x="59" y="64"/>
                  <a:pt x="61" y="61"/>
                </a:cubicBezTo>
                <a:cubicBezTo>
                  <a:pt x="63" y="59"/>
                  <a:pt x="64" y="57"/>
                  <a:pt x="66" y="54"/>
                </a:cubicBezTo>
                <a:cubicBezTo>
                  <a:pt x="66" y="30"/>
                  <a:pt x="66" y="30"/>
                  <a:pt x="66" y="30"/>
                </a:cubicBezTo>
                <a:cubicBezTo>
                  <a:pt x="65" y="27"/>
                  <a:pt x="64" y="24"/>
                  <a:pt x="63" y="22"/>
                </a:cubicBezTo>
                <a:cubicBezTo>
                  <a:pt x="61" y="19"/>
                  <a:pt x="59" y="17"/>
                  <a:pt x="56" y="15"/>
                </a:cubicBezTo>
                <a:cubicBezTo>
                  <a:pt x="54" y="13"/>
                  <a:pt x="51" y="12"/>
                  <a:pt x="48" y="11"/>
                </a:cubicBezTo>
                <a:cubicBezTo>
                  <a:pt x="45" y="10"/>
                  <a:pt x="42" y="9"/>
                  <a:pt x="40" y="9"/>
                </a:cubicBezTo>
                <a:cubicBezTo>
                  <a:pt x="35" y="9"/>
                  <a:pt x="31" y="10"/>
                  <a:pt x="28" y="12"/>
                </a:cubicBezTo>
                <a:cubicBezTo>
                  <a:pt x="24" y="14"/>
                  <a:pt x="21" y="16"/>
                  <a:pt x="19" y="19"/>
                </a:cubicBezTo>
                <a:cubicBezTo>
                  <a:pt x="16" y="22"/>
                  <a:pt x="14" y="25"/>
                  <a:pt x="13" y="29"/>
                </a:cubicBezTo>
                <a:cubicBezTo>
                  <a:pt x="11" y="33"/>
                  <a:pt x="10" y="37"/>
                  <a:pt x="10" y="41"/>
                </a:cubicBezTo>
                <a:cubicBezTo>
                  <a:pt x="10" y="45"/>
                  <a:pt x="11" y="49"/>
                  <a:pt x="13" y="53"/>
                </a:cubicBezTo>
                <a:cubicBezTo>
                  <a:pt x="14" y="57"/>
                  <a:pt x="16" y="60"/>
                  <a:pt x="18" y="63"/>
                </a:cubicBezTo>
                <a:cubicBezTo>
                  <a:pt x="21" y="66"/>
                  <a:pt x="24" y="68"/>
                  <a:pt x="27" y="70"/>
                </a:cubicBezTo>
                <a:cubicBezTo>
                  <a:pt x="31" y="72"/>
                  <a:pt x="35" y="73"/>
                  <a:pt x="39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Freeform 496"/>
          <p:cNvSpPr/>
          <p:nvPr/>
        </p:nvSpPr>
        <p:spPr bwMode="auto">
          <a:xfrm>
            <a:off x="5893538" y="5091390"/>
            <a:ext cx="42257" cy="48659"/>
          </a:xfrm>
          <a:custGeom>
            <a:avLst/>
            <a:gdLst>
              <a:gd name="T0" fmla="*/ 26 w 71"/>
              <a:gd name="T1" fmla="*/ 81 h 81"/>
              <a:gd name="T2" fmla="*/ 6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0 w 71"/>
              <a:gd name="T9" fmla="*/ 0 h 81"/>
              <a:gd name="T10" fmla="*/ 10 w 71"/>
              <a:gd name="T11" fmla="*/ 45 h 81"/>
              <a:gd name="T12" fmla="*/ 29 w 71"/>
              <a:gd name="T13" fmla="*/ 72 h 81"/>
              <a:gd name="T14" fmla="*/ 38 w 71"/>
              <a:gd name="T15" fmla="*/ 70 h 81"/>
              <a:gd name="T16" fmla="*/ 46 w 71"/>
              <a:gd name="T17" fmla="*/ 66 h 81"/>
              <a:gd name="T18" fmla="*/ 53 w 71"/>
              <a:gd name="T19" fmla="*/ 59 h 81"/>
              <a:gd name="T20" fmla="*/ 57 w 71"/>
              <a:gd name="T21" fmla="*/ 50 h 81"/>
              <a:gd name="T22" fmla="*/ 57 w 71"/>
              <a:gd name="T23" fmla="*/ 0 h 81"/>
              <a:gd name="T24" fmla="*/ 68 w 71"/>
              <a:gd name="T25" fmla="*/ 0 h 81"/>
              <a:gd name="T26" fmla="*/ 68 w 71"/>
              <a:gd name="T27" fmla="*/ 66 h 81"/>
              <a:gd name="T28" fmla="*/ 71 w 71"/>
              <a:gd name="T29" fmla="*/ 70 h 81"/>
              <a:gd name="T30" fmla="*/ 71 w 71"/>
              <a:gd name="T31" fmla="*/ 79 h 81"/>
              <a:gd name="T32" fmla="*/ 68 w 71"/>
              <a:gd name="T33" fmla="*/ 80 h 81"/>
              <a:gd name="T34" fmla="*/ 67 w 71"/>
              <a:gd name="T35" fmla="*/ 80 h 81"/>
              <a:gd name="T36" fmla="*/ 61 w 71"/>
              <a:gd name="T37" fmla="*/ 77 h 81"/>
              <a:gd name="T38" fmla="*/ 59 w 71"/>
              <a:gd name="T39" fmla="*/ 71 h 81"/>
              <a:gd name="T40" fmla="*/ 59 w 71"/>
              <a:gd name="T41" fmla="*/ 61 h 81"/>
              <a:gd name="T42" fmla="*/ 45 w 71"/>
              <a:gd name="T43" fmla="*/ 76 h 81"/>
              <a:gd name="T44" fmla="*/ 26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6" y="81"/>
                </a:moveTo>
                <a:cubicBezTo>
                  <a:pt x="17" y="81"/>
                  <a:pt x="11" y="78"/>
                  <a:pt x="6" y="72"/>
                </a:cubicBezTo>
                <a:cubicBezTo>
                  <a:pt x="2" y="67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63"/>
                  <a:pt x="17" y="72"/>
                  <a:pt x="29" y="72"/>
                </a:cubicBezTo>
                <a:cubicBezTo>
                  <a:pt x="32" y="72"/>
                  <a:pt x="35" y="71"/>
                  <a:pt x="38" y="70"/>
                </a:cubicBezTo>
                <a:cubicBezTo>
                  <a:pt x="41" y="69"/>
                  <a:pt x="43" y="68"/>
                  <a:pt x="46" y="66"/>
                </a:cubicBezTo>
                <a:cubicBezTo>
                  <a:pt x="48" y="64"/>
                  <a:pt x="51" y="62"/>
                  <a:pt x="53" y="59"/>
                </a:cubicBezTo>
                <a:cubicBezTo>
                  <a:pt x="55" y="56"/>
                  <a:pt x="56" y="53"/>
                  <a:pt x="57" y="50"/>
                </a:cubicBezTo>
                <a:cubicBezTo>
                  <a:pt x="57" y="0"/>
                  <a:pt x="57" y="0"/>
                  <a:pt x="5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9"/>
                  <a:pt x="69" y="70"/>
                  <a:pt x="71" y="70"/>
                </a:cubicBezTo>
                <a:cubicBezTo>
                  <a:pt x="71" y="79"/>
                  <a:pt x="71" y="79"/>
                  <a:pt x="71" y="79"/>
                </a:cubicBezTo>
                <a:cubicBezTo>
                  <a:pt x="70" y="80"/>
                  <a:pt x="69" y="80"/>
                  <a:pt x="68" y="80"/>
                </a:cubicBezTo>
                <a:cubicBezTo>
                  <a:pt x="68" y="80"/>
                  <a:pt x="67" y="80"/>
                  <a:pt x="67" y="80"/>
                </a:cubicBezTo>
                <a:cubicBezTo>
                  <a:pt x="64" y="80"/>
                  <a:pt x="62" y="79"/>
                  <a:pt x="61" y="77"/>
                </a:cubicBezTo>
                <a:cubicBezTo>
                  <a:pt x="59" y="75"/>
                  <a:pt x="59" y="73"/>
                  <a:pt x="59" y="71"/>
                </a:cubicBezTo>
                <a:cubicBezTo>
                  <a:pt x="59" y="61"/>
                  <a:pt x="59" y="61"/>
                  <a:pt x="59" y="61"/>
                </a:cubicBezTo>
                <a:cubicBezTo>
                  <a:pt x="55" y="68"/>
                  <a:pt x="50" y="72"/>
                  <a:pt x="45" y="76"/>
                </a:cubicBezTo>
                <a:cubicBezTo>
                  <a:pt x="39" y="79"/>
                  <a:pt x="32" y="81"/>
                  <a:pt x="26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Freeform 497"/>
          <p:cNvSpPr>
            <a:spLocks noEditPoints="1"/>
          </p:cNvSpPr>
          <p:nvPr/>
        </p:nvSpPr>
        <p:spPr bwMode="auto">
          <a:xfrm>
            <a:off x="5944758" y="5091390"/>
            <a:ext cx="47379" cy="48659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9 h 82"/>
              <a:gd name="T4" fmla="*/ 11 w 78"/>
              <a:gd name="T5" fmla="*/ 70 h 82"/>
              <a:gd name="T6" fmla="*/ 3 w 78"/>
              <a:gd name="T7" fmla="*/ 56 h 82"/>
              <a:gd name="T8" fmla="*/ 0 w 78"/>
              <a:gd name="T9" fmla="*/ 41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0 h 82"/>
              <a:gd name="T26" fmla="*/ 78 w 78"/>
              <a:gd name="T27" fmla="*/ 43 h 82"/>
              <a:gd name="T28" fmla="*/ 78 w 78"/>
              <a:gd name="T29" fmla="*/ 45 h 82"/>
              <a:gd name="T30" fmla="*/ 10 w 78"/>
              <a:gd name="T31" fmla="*/ 45 h 82"/>
              <a:gd name="T32" fmla="*/ 13 w 78"/>
              <a:gd name="T33" fmla="*/ 56 h 82"/>
              <a:gd name="T34" fmla="*/ 20 w 78"/>
              <a:gd name="T35" fmla="*/ 66 h 82"/>
              <a:gd name="T36" fmla="*/ 29 w 78"/>
              <a:gd name="T37" fmla="*/ 72 h 82"/>
              <a:gd name="T38" fmla="*/ 40 w 78"/>
              <a:gd name="T39" fmla="*/ 74 h 82"/>
              <a:gd name="T40" fmla="*/ 47 w 78"/>
              <a:gd name="T41" fmla="*/ 73 h 82"/>
              <a:gd name="T42" fmla="*/ 54 w 78"/>
              <a:gd name="T43" fmla="*/ 70 h 82"/>
              <a:gd name="T44" fmla="*/ 60 w 78"/>
              <a:gd name="T45" fmla="*/ 66 h 82"/>
              <a:gd name="T46" fmla="*/ 64 w 78"/>
              <a:gd name="T47" fmla="*/ 60 h 82"/>
              <a:gd name="T48" fmla="*/ 73 w 78"/>
              <a:gd name="T49" fmla="*/ 62 h 82"/>
              <a:gd name="T50" fmla="*/ 68 w 78"/>
              <a:gd name="T51" fmla="*/ 70 h 82"/>
              <a:gd name="T52" fmla="*/ 60 w 78"/>
              <a:gd name="T53" fmla="*/ 76 h 82"/>
              <a:gd name="T54" fmla="*/ 50 w 78"/>
              <a:gd name="T55" fmla="*/ 80 h 82"/>
              <a:gd name="T56" fmla="*/ 39 w 78"/>
              <a:gd name="T57" fmla="*/ 82 h 82"/>
              <a:gd name="T58" fmla="*/ 68 w 78"/>
              <a:gd name="T59" fmla="*/ 37 h 82"/>
              <a:gd name="T60" fmla="*/ 65 w 78"/>
              <a:gd name="T61" fmla="*/ 25 h 82"/>
              <a:gd name="T62" fmla="*/ 59 w 78"/>
              <a:gd name="T63" fmla="*/ 16 h 82"/>
              <a:gd name="T64" fmla="*/ 50 w 78"/>
              <a:gd name="T65" fmla="*/ 10 h 82"/>
              <a:gd name="T66" fmla="*/ 39 w 78"/>
              <a:gd name="T67" fmla="*/ 8 h 82"/>
              <a:gd name="T68" fmla="*/ 28 w 78"/>
              <a:gd name="T69" fmla="*/ 10 h 82"/>
              <a:gd name="T70" fmla="*/ 19 w 78"/>
              <a:gd name="T71" fmla="*/ 16 h 82"/>
              <a:gd name="T72" fmla="*/ 13 w 78"/>
              <a:gd name="T73" fmla="*/ 25 h 82"/>
              <a:gd name="T74" fmla="*/ 10 w 78"/>
              <a:gd name="T75" fmla="*/ 37 h 82"/>
              <a:gd name="T76" fmla="*/ 68 w 78"/>
              <a:gd name="T77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9"/>
                </a:cubicBezTo>
                <a:cubicBezTo>
                  <a:pt x="19" y="76"/>
                  <a:pt x="14" y="73"/>
                  <a:pt x="11" y="70"/>
                </a:cubicBezTo>
                <a:cubicBezTo>
                  <a:pt x="7" y="66"/>
                  <a:pt x="4" y="61"/>
                  <a:pt x="3" y="56"/>
                </a:cubicBezTo>
                <a:cubicBezTo>
                  <a:pt x="1" y="52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4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60" y="5"/>
                  <a:pt x="64" y="8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5"/>
                  <a:pt x="78" y="40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4"/>
                  <a:pt x="78" y="44"/>
                  <a:pt x="78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1" y="49"/>
                  <a:pt x="12" y="53"/>
                  <a:pt x="13" y="56"/>
                </a:cubicBezTo>
                <a:cubicBezTo>
                  <a:pt x="15" y="60"/>
                  <a:pt x="17" y="63"/>
                  <a:pt x="20" y="66"/>
                </a:cubicBezTo>
                <a:cubicBezTo>
                  <a:pt x="22" y="68"/>
                  <a:pt x="25" y="70"/>
                  <a:pt x="29" y="72"/>
                </a:cubicBezTo>
                <a:cubicBezTo>
                  <a:pt x="32" y="73"/>
                  <a:pt x="36" y="74"/>
                  <a:pt x="40" y="74"/>
                </a:cubicBezTo>
                <a:cubicBezTo>
                  <a:pt x="42" y="74"/>
                  <a:pt x="45" y="74"/>
                  <a:pt x="47" y="73"/>
                </a:cubicBezTo>
                <a:cubicBezTo>
                  <a:pt x="50" y="72"/>
                  <a:pt x="52" y="71"/>
                  <a:pt x="54" y="70"/>
                </a:cubicBezTo>
                <a:cubicBezTo>
                  <a:pt x="56" y="69"/>
                  <a:pt x="58" y="67"/>
                  <a:pt x="60" y="66"/>
                </a:cubicBezTo>
                <a:cubicBezTo>
                  <a:pt x="62" y="64"/>
                  <a:pt x="63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5" y="72"/>
                  <a:pt x="63" y="75"/>
                  <a:pt x="60" y="76"/>
                </a:cubicBezTo>
                <a:cubicBezTo>
                  <a:pt x="57" y="78"/>
                  <a:pt x="54" y="79"/>
                  <a:pt x="50" y="80"/>
                </a:cubicBezTo>
                <a:cubicBezTo>
                  <a:pt x="47" y="81"/>
                  <a:pt x="43" y="82"/>
                  <a:pt x="39" y="82"/>
                </a:cubicBezTo>
                <a:close/>
                <a:moveTo>
                  <a:pt x="68" y="37"/>
                </a:moveTo>
                <a:cubicBezTo>
                  <a:pt x="68" y="32"/>
                  <a:pt x="67" y="29"/>
                  <a:pt x="65" y="25"/>
                </a:cubicBezTo>
                <a:cubicBezTo>
                  <a:pt x="64" y="22"/>
                  <a:pt x="62" y="19"/>
                  <a:pt x="59" y="16"/>
                </a:cubicBezTo>
                <a:cubicBezTo>
                  <a:pt x="56" y="13"/>
                  <a:pt x="53" y="11"/>
                  <a:pt x="50" y="10"/>
                </a:cubicBezTo>
                <a:cubicBezTo>
                  <a:pt x="47" y="9"/>
                  <a:pt x="43" y="8"/>
                  <a:pt x="39" y="8"/>
                </a:cubicBezTo>
                <a:cubicBezTo>
                  <a:pt x="35" y="8"/>
                  <a:pt x="32" y="9"/>
                  <a:pt x="28" y="10"/>
                </a:cubicBezTo>
                <a:cubicBezTo>
                  <a:pt x="25" y="11"/>
                  <a:pt x="22" y="13"/>
                  <a:pt x="19" y="16"/>
                </a:cubicBezTo>
                <a:cubicBezTo>
                  <a:pt x="17" y="19"/>
                  <a:pt x="15" y="22"/>
                  <a:pt x="13" y="25"/>
                </a:cubicBezTo>
                <a:cubicBezTo>
                  <a:pt x="11" y="29"/>
                  <a:pt x="10" y="32"/>
                  <a:pt x="10" y="37"/>
                </a:cubicBezTo>
                <a:cubicBezTo>
                  <a:pt x="68" y="37"/>
                  <a:pt x="68" y="37"/>
                  <a:pt x="68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Freeform 498"/>
          <p:cNvSpPr/>
          <p:nvPr/>
        </p:nvSpPr>
        <p:spPr bwMode="auto">
          <a:xfrm>
            <a:off x="6021587" y="5091390"/>
            <a:ext cx="39696" cy="48659"/>
          </a:xfrm>
          <a:custGeom>
            <a:avLst/>
            <a:gdLst>
              <a:gd name="T0" fmla="*/ 33 w 64"/>
              <a:gd name="T1" fmla="*/ 82 h 82"/>
              <a:gd name="T2" fmla="*/ 15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8 w 64"/>
              <a:gd name="T9" fmla="*/ 71 h 82"/>
              <a:gd name="T10" fmla="*/ 33 w 64"/>
              <a:gd name="T11" fmla="*/ 74 h 82"/>
              <a:gd name="T12" fmla="*/ 48 w 64"/>
              <a:gd name="T13" fmla="*/ 70 h 82"/>
              <a:gd name="T14" fmla="*/ 54 w 64"/>
              <a:gd name="T15" fmla="*/ 59 h 82"/>
              <a:gd name="T16" fmla="*/ 52 w 64"/>
              <a:gd name="T17" fmla="*/ 54 h 82"/>
              <a:gd name="T18" fmla="*/ 48 w 64"/>
              <a:gd name="T19" fmla="*/ 50 h 82"/>
              <a:gd name="T20" fmla="*/ 40 w 64"/>
              <a:gd name="T21" fmla="*/ 47 h 82"/>
              <a:gd name="T22" fmla="*/ 30 w 64"/>
              <a:gd name="T23" fmla="*/ 44 h 82"/>
              <a:gd name="T24" fmla="*/ 18 w 64"/>
              <a:gd name="T25" fmla="*/ 41 h 82"/>
              <a:gd name="T26" fmla="*/ 10 w 64"/>
              <a:gd name="T27" fmla="*/ 37 h 82"/>
              <a:gd name="T28" fmla="*/ 5 w 64"/>
              <a:gd name="T29" fmla="*/ 32 h 82"/>
              <a:gd name="T30" fmla="*/ 3 w 64"/>
              <a:gd name="T31" fmla="*/ 24 h 82"/>
              <a:gd name="T32" fmla="*/ 6 w 64"/>
              <a:gd name="T33" fmla="*/ 13 h 82"/>
              <a:gd name="T34" fmla="*/ 12 w 64"/>
              <a:gd name="T35" fmla="*/ 6 h 82"/>
              <a:gd name="T36" fmla="*/ 22 w 64"/>
              <a:gd name="T37" fmla="*/ 1 h 82"/>
              <a:gd name="T38" fmla="*/ 33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6 w 64"/>
              <a:gd name="T47" fmla="*/ 10 h 82"/>
              <a:gd name="T48" fmla="*/ 33 w 64"/>
              <a:gd name="T49" fmla="*/ 8 h 82"/>
              <a:gd name="T50" fmla="*/ 25 w 64"/>
              <a:gd name="T51" fmla="*/ 8 h 82"/>
              <a:gd name="T52" fmla="*/ 19 w 64"/>
              <a:gd name="T53" fmla="*/ 11 h 82"/>
              <a:gd name="T54" fmla="*/ 15 w 64"/>
              <a:gd name="T55" fmla="*/ 16 h 82"/>
              <a:gd name="T56" fmla="*/ 13 w 64"/>
              <a:gd name="T57" fmla="*/ 22 h 82"/>
              <a:gd name="T58" fmla="*/ 14 w 64"/>
              <a:gd name="T59" fmla="*/ 28 h 82"/>
              <a:gd name="T60" fmla="*/ 18 w 64"/>
              <a:gd name="T61" fmla="*/ 31 h 82"/>
              <a:gd name="T62" fmla="*/ 24 w 64"/>
              <a:gd name="T63" fmla="*/ 34 h 82"/>
              <a:gd name="T64" fmla="*/ 33 w 64"/>
              <a:gd name="T65" fmla="*/ 36 h 82"/>
              <a:gd name="T66" fmla="*/ 46 w 64"/>
              <a:gd name="T67" fmla="*/ 40 h 82"/>
              <a:gd name="T68" fmla="*/ 56 w 64"/>
              <a:gd name="T69" fmla="*/ 44 h 82"/>
              <a:gd name="T70" fmla="*/ 62 w 64"/>
              <a:gd name="T71" fmla="*/ 50 h 82"/>
              <a:gd name="T72" fmla="*/ 64 w 64"/>
              <a:gd name="T73" fmla="*/ 58 h 82"/>
              <a:gd name="T74" fmla="*/ 56 w 64"/>
              <a:gd name="T75" fmla="*/ 75 h 82"/>
              <a:gd name="T76" fmla="*/ 33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3" y="82"/>
                </a:moveTo>
                <a:cubicBezTo>
                  <a:pt x="27" y="82"/>
                  <a:pt x="21" y="81"/>
                  <a:pt x="15" y="79"/>
                </a:cubicBezTo>
                <a:cubicBezTo>
                  <a:pt x="9" y="77"/>
                  <a:pt x="4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9" y="67"/>
                  <a:pt x="14" y="69"/>
                  <a:pt x="18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39" y="74"/>
                  <a:pt x="44" y="73"/>
                  <a:pt x="48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3" y="55"/>
                  <a:pt x="52" y="54"/>
                </a:cubicBezTo>
                <a:cubicBezTo>
                  <a:pt x="51" y="52"/>
                  <a:pt x="50" y="51"/>
                  <a:pt x="48" y="50"/>
                </a:cubicBezTo>
                <a:cubicBezTo>
                  <a:pt x="46" y="49"/>
                  <a:pt x="43" y="48"/>
                  <a:pt x="40" y="47"/>
                </a:cubicBezTo>
                <a:cubicBezTo>
                  <a:pt x="37" y="46"/>
                  <a:pt x="34" y="45"/>
                  <a:pt x="30" y="44"/>
                </a:cubicBezTo>
                <a:cubicBezTo>
                  <a:pt x="25" y="43"/>
                  <a:pt x="22" y="42"/>
                  <a:pt x="18" y="41"/>
                </a:cubicBezTo>
                <a:cubicBezTo>
                  <a:pt x="15" y="40"/>
                  <a:pt x="12" y="38"/>
                  <a:pt x="10" y="37"/>
                </a:cubicBezTo>
                <a:cubicBezTo>
                  <a:pt x="8" y="36"/>
                  <a:pt x="6" y="34"/>
                  <a:pt x="5" y="32"/>
                </a:cubicBezTo>
                <a:cubicBezTo>
                  <a:pt x="4" y="30"/>
                  <a:pt x="3" y="27"/>
                  <a:pt x="3" y="24"/>
                </a:cubicBezTo>
                <a:cubicBezTo>
                  <a:pt x="3" y="20"/>
                  <a:pt x="4" y="16"/>
                  <a:pt x="6" y="13"/>
                </a:cubicBezTo>
                <a:cubicBezTo>
                  <a:pt x="7" y="10"/>
                  <a:pt x="10" y="8"/>
                  <a:pt x="12" y="6"/>
                </a:cubicBezTo>
                <a:cubicBezTo>
                  <a:pt x="15" y="4"/>
                  <a:pt x="18" y="2"/>
                  <a:pt x="22" y="1"/>
                </a:cubicBezTo>
                <a:cubicBezTo>
                  <a:pt x="25" y="0"/>
                  <a:pt x="29" y="0"/>
                  <a:pt x="33" y="0"/>
                </a:cubicBezTo>
                <a:cubicBezTo>
                  <a:pt x="39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0" y="11"/>
                  <a:pt x="46" y="10"/>
                </a:cubicBezTo>
                <a:cubicBezTo>
                  <a:pt x="42" y="8"/>
                  <a:pt x="37" y="8"/>
                  <a:pt x="33" y="8"/>
                </a:cubicBezTo>
                <a:cubicBezTo>
                  <a:pt x="30" y="8"/>
                  <a:pt x="28" y="8"/>
                  <a:pt x="25" y="8"/>
                </a:cubicBezTo>
                <a:cubicBezTo>
                  <a:pt x="23" y="9"/>
                  <a:pt x="21" y="10"/>
                  <a:pt x="19" y="11"/>
                </a:cubicBezTo>
                <a:cubicBezTo>
                  <a:pt x="17" y="12"/>
                  <a:pt x="16" y="14"/>
                  <a:pt x="15" y="16"/>
                </a:cubicBezTo>
                <a:cubicBezTo>
                  <a:pt x="14" y="18"/>
                  <a:pt x="13" y="20"/>
                  <a:pt x="13" y="22"/>
                </a:cubicBezTo>
                <a:cubicBezTo>
                  <a:pt x="13" y="24"/>
                  <a:pt x="14" y="26"/>
                  <a:pt x="14" y="28"/>
                </a:cubicBezTo>
                <a:cubicBezTo>
                  <a:pt x="15" y="29"/>
                  <a:pt x="16" y="30"/>
                  <a:pt x="18" y="31"/>
                </a:cubicBezTo>
                <a:cubicBezTo>
                  <a:pt x="20" y="32"/>
                  <a:pt x="22" y="33"/>
                  <a:pt x="24" y="34"/>
                </a:cubicBezTo>
                <a:cubicBezTo>
                  <a:pt x="27" y="34"/>
                  <a:pt x="30" y="35"/>
                  <a:pt x="33" y="36"/>
                </a:cubicBezTo>
                <a:cubicBezTo>
                  <a:pt x="38" y="37"/>
                  <a:pt x="43" y="38"/>
                  <a:pt x="46" y="40"/>
                </a:cubicBezTo>
                <a:cubicBezTo>
                  <a:pt x="50" y="41"/>
                  <a:pt x="53" y="42"/>
                  <a:pt x="56" y="44"/>
                </a:cubicBezTo>
                <a:cubicBezTo>
                  <a:pt x="59" y="45"/>
                  <a:pt x="61" y="47"/>
                  <a:pt x="62" y="50"/>
                </a:cubicBezTo>
                <a:cubicBezTo>
                  <a:pt x="63" y="52"/>
                  <a:pt x="64" y="55"/>
                  <a:pt x="64" y="58"/>
                </a:cubicBezTo>
                <a:cubicBezTo>
                  <a:pt x="64" y="65"/>
                  <a:pt x="61" y="71"/>
                  <a:pt x="56" y="75"/>
                </a:cubicBezTo>
                <a:cubicBezTo>
                  <a:pt x="50" y="80"/>
                  <a:pt x="42" y="82"/>
                  <a:pt x="33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Freeform 499"/>
          <p:cNvSpPr>
            <a:spLocks noEditPoints="1"/>
          </p:cNvSpPr>
          <p:nvPr/>
        </p:nvSpPr>
        <p:spPr bwMode="auto">
          <a:xfrm>
            <a:off x="6071526" y="5072182"/>
            <a:ext cx="5122" cy="66586"/>
          </a:xfrm>
          <a:custGeom>
            <a:avLst/>
            <a:gdLst>
              <a:gd name="T0" fmla="*/ 0 w 4"/>
              <a:gd name="T1" fmla="*/ 52 h 52"/>
              <a:gd name="T2" fmla="*/ 0 w 4"/>
              <a:gd name="T3" fmla="*/ 15 h 52"/>
              <a:gd name="T4" fmla="*/ 4 w 4"/>
              <a:gd name="T5" fmla="*/ 15 h 52"/>
              <a:gd name="T6" fmla="*/ 4 w 4"/>
              <a:gd name="T7" fmla="*/ 52 h 52"/>
              <a:gd name="T8" fmla="*/ 0 w 4"/>
              <a:gd name="T9" fmla="*/ 52 h 52"/>
              <a:gd name="T10" fmla="*/ 0 w 4"/>
              <a:gd name="T11" fmla="*/ 52 h 52"/>
              <a:gd name="T12" fmla="*/ 0 w 4"/>
              <a:gd name="T13" fmla="*/ 7 h 52"/>
              <a:gd name="T14" fmla="*/ 0 w 4"/>
              <a:gd name="T15" fmla="*/ 0 h 52"/>
              <a:gd name="T16" fmla="*/ 4 w 4"/>
              <a:gd name="T17" fmla="*/ 0 h 52"/>
              <a:gd name="T18" fmla="*/ 4 w 4"/>
              <a:gd name="T19" fmla="*/ 7 h 52"/>
              <a:gd name="T20" fmla="*/ 0 w 4"/>
              <a:gd name="T21" fmla="*/ 7 h 52"/>
              <a:gd name="T22" fmla="*/ 0 w 4"/>
              <a:gd name="T23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52">
                <a:moveTo>
                  <a:pt x="0" y="52"/>
                </a:moveTo>
                <a:lnTo>
                  <a:pt x="0" y="15"/>
                </a:lnTo>
                <a:lnTo>
                  <a:pt x="4" y="15"/>
                </a:lnTo>
                <a:lnTo>
                  <a:pt x="4" y="52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0" y="7"/>
                </a:moveTo>
                <a:lnTo>
                  <a:pt x="0" y="0"/>
                </a:lnTo>
                <a:lnTo>
                  <a:pt x="4" y="0"/>
                </a:lnTo>
                <a:lnTo>
                  <a:pt x="4" y="7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Freeform 500"/>
          <p:cNvSpPr/>
          <p:nvPr/>
        </p:nvSpPr>
        <p:spPr bwMode="auto">
          <a:xfrm>
            <a:off x="6085612" y="5076024"/>
            <a:ext cx="28171" cy="64025"/>
          </a:xfrm>
          <a:custGeom>
            <a:avLst/>
            <a:gdLst>
              <a:gd name="T0" fmla="*/ 46 w 46"/>
              <a:gd name="T1" fmla="*/ 102 h 106"/>
              <a:gd name="T2" fmla="*/ 43 w 46"/>
              <a:gd name="T3" fmla="*/ 103 h 106"/>
              <a:gd name="T4" fmla="*/ 39 w 46"/>
              <a:gd name="T5" fmla="*/ 104 h 106"/>
              <a:gd name="T6" fmla="*/ 34 w 46"/>
              <a:gd name="T7" fmla="*/ 106 h 106"/>
              <a:gd name="T8" fmla="*/ 28 w 46"/>
              <a:gd name="T9" fmla="*/ 106 h 106"/>
              <a:gd name="T10" fmla="*/ 21 w 46"/>
              <a:gd name="T11" fmla="*/ 105 h 106"/>
              <a:gd name="T12" fmla="*/ 16 w 46"/>
              <a:gd name="T13" fmla="*/ 103 h 106"/>
              <a:gd name="T14" fmla="*/ 13 w 46"/>
              <a:gd name="T15" fmla="*/ 98 h 106"/>
              <a:gd name="T16" fmla="*/ 11 w 46"/>
              <a:gd name="T17" fmla="*/ 91 h 106"/>
              <a:gd name="T18" fmla="*/ 11 w 46"/>
              <a:gd name="T19" fmla="*/ 34 h 106"/>
              <a:gd name="T20" fmla="*/ 0 w 46"/>
              <a:gd name="T21" fmla="*/ 34 h 106"/>
              <a:gd name="T22" fmla="*/ 0 w 46"/>
              <a:gd name="T23" fmla="*/ 26 h 106"/>
              <a:gd name="T24" fmla="*/ 11 w 46"/>
              <a:gd name="T25" fmla="*/ 26 h 106"/>
              <a:gd name="T26" fmla="*/ 11 w 46"/>
              <a:gd name="T27" fmla="*/ 0 h 106"/>
              <a:gd name="T28" fmla="*/ 21 w 46"/>
              <a:gd name="T29" fmla="*/ 0 h 106"/>
              <a:gd name="T30" fmla="*/ 21 w 46"/>
              <a:gd name="T31" fmla="*/ 26 h 106"/>
              <a:gd name="T32" fmla="*/ 40 w 46"/>
              <a:gd name="T33" fmla="*/ 26 h 106"/>
              <a:gd name="T34" fmla="*/ 40 w 46"/>
              <a:gd name="T35" fmla="*/ 34 h 106"/>
              <a:gd name="T36" fmla="*/ 21 w 46"/>
              <a:gd name="T37" fmla="*/ 34 h 106"/>
              <a:gd name="T38" fmla="*/ 21 w 46"/>
              <a:gd name="T39" fmla="*/ 88 h 106"/>
              <a:gd name="T40" fmla="*/ 25 w 46"/>
              <a:gd name="T41" fmla="*/ 95 h 106"/>
              <a:gd name="T42" fmla="*/ 31 w 46"/>
              <a:gd name="T43" fmla="*/ 97 h 106"/>
              <a:gd name="T44" fmla="*/ 39 w 46"/>
              <a:gd name="T45" fmla="*/ 95 h 106"/>
              <a:gd name="T46" fmla="*/ 43 w 46"/>
              <a:gd name="T47" fmla="*/ 93 h 106"/>
              <a:gd name="T48" fmla="*/ 46 w 46"/>
              <a:gd name="T49" fmla="*/ 10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106">
                <a:moveTo>
                  <a:pt x="46" y="102"/>
                </a:moveTo>
                <a:cubicBezTo>
                  <a:pt x="45" y="102"/>
                  <a:pt x="44" y="102"/>
                  <a:pt x="43" y="103"/>
                </a:cubicBezTo>
                <a:cubicBezTo>
                  <a:pt x="42" y="103"/>
                  <a:pt x="41" y="104"/>
                  <a:pt x="39" y="104"/>
                </a:cubicBezTo>
                <a:cubicBezTo>
                  <a:pt x="38" y="105"/>
                  <a:pt x="36" y="105"/>
                  <a:pt x="34" y="106"/>
                </a:cubicBezTo>
                <a:cubicBezTo>
                  <a:pt x="32" y="106"/>
                  <a:pt x="30" y="106"/>
                  <a:pt x="28" y="106"/>
                </a:cubicBezTo>
                <a:cubicBezTo>
                  <a:pt x="26" y="106"/>
                  <a:pt x="23" y="106"/>
                  <a:pt x="21" y="105"/>
                </a:cubicBezTo>
                <a:cubicBezTo>
                  <a:pt x="19" y="105"/>
                  <a:pt x="18" y="104"/>
                  <a:pt x="16" y="103"/>
                </a:cubicBezTo>
                <a:cubicBezTo>
                  <a:pt x="15" y="101"/>
                  <a:pt x="13" y="100"/>
                  <a:pt x="13" y="98"/>
                </a:cubicBezTo>
                <a:cubicBezTo>
                  <a:pt x="12" y="96"/>
                  <a:pt x="11" y="94"/>
                  <a:pt x="11" y="91"/>
                </a:cubicBezTo>
                <a:cubicBezTo>
                  <a:pt x="11" y="34"/>
                  <a:pt x="11" y="34"/>
                  <a:pt x="11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6"/>
                  <a:pt x="0" y="26"/>
                  <a:pt x="0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6"/>
                  <a:pt x="21" y="26"/>
                  <a:pt x="2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34"/>
                  <a:pt x="40" y="34"/>
                  <a:pt x="40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88"/>
                  <a:pt x="21" y="88"/>
                  <a:pt x="21" y="88"/>
                </a:cubicBezTo>
                <a:cubicBezTo>
                  <a:pt x="22" y="91"/>
                  <a:pt x="23" y="93"/>
                  <a:pt x="25" y="95"/>
                </a:cubicBezTo>
                <a:cubicBezTo>
                  <a:pt x="26" y="96"/>
                  <a:pt x="29" y="97"/>
                  <a:pt x="31" y="97"/>
                </a:cubicBezTo>
                <a:cubicBezTo>
                  <a:pt x="34" y="97"/>
                  <a:pt x="37" y="96"/>
                  <a:pt x="39" y="95"/>
                </a:cubicBezTo>
                <a:cubicBezTo>
                  <a:pt x="41" y="94"/>
                  <a:pt x="42" y="94"/>
                  <a:pt x="43" y="93"/>
                </a:cubicBezTo>
                <a:cubicBezTo>
                  <a:pt x="46" y="102"/>
                  <a:pt x="46" y="102"/>
                  <a:pt x="46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Freeform 501"/>
          <p:cNvSpPr>
            <a:spLocks noEditPoints="1"/>
          </p:cNvSpPr>
          <p:nvPr/>
        </p:nvSpPr>
        <p:spPr bwMode="auto">
          <a:xfrm>
            <a:off x="6141954" y="5091390"/>
            <a:ext cx="42257" cy="48659"/>
          </a:xfrm>
          <a:custGeom>
            <a:avLst/>
            <a:gdLst>
              <a:gd name="T0" fmla="*/ 26 w 71"/>
              <a:gd name="T1" fmla="*/ 82 h 82"/>
              <a:gd name="T2" fmla="*/ 16 w 71"/>
              <a:gd name="T3" fmla="*/ 80 h 82"/>
              <a:gd name="T4" fmla="*/ 7 w 71"/>
              <a:gd name="T5" fmla="*/ 75 h 82"/>
              <a:gd name="T6" fmla="*/ 2 w 71"/>
              <a:gd name="T7" fmla="*/ 67 h 82"/>
              <a:gd name="T8" fmla="*/ 0 w 71"/>
              <a:gd name="T9" fmla="*/ 57 h 82"/>
              <a:gd name="T10" fmla="*/ 2 w 71"/>
              <a:gd name="T11" fmla="*/ 48 h 82"/>
              <a:gd name="T12" fmla="*/ 9 w 71"/>
              <a:gd name="T13" fmla="*/ 40 h 82"/>
              <a:gd name="T14" fmla="*/ 20 w 71"/>
              <a:gd name="T15" fmla="*/ 35 h 82"/>
              <a:gd name="T16" fmla="*/ 33 w 71"/>
              <a:gd name="T17" fmla="*/ 33 h 82"/>
              <a:gd name="T18" fmla="*/ 45 w 71"/>
              <a:gd name="T19" fmla="*/ 34 h 82"/>
              <a:gd name="T20" fmla="*/ 56 w 71"/>
              <a:gd name="T21" fmla="*/ 38 h 82"/>
              <a:gd name="T22" fmla="*/ 56 w 71"/>
              <a:gd name="T23" fmla="*/ 30 h 82"/>
              <a:gd name="T24" fmla="*/ 51 w 71"/>
              <a:gd name="T25" fmla="*/ 14 h 82"/>
              <a:gd name="T26" fmla="*/ 34 w 71"/>
              <a:gd name="T27" fmla="*/ 8 h 82"/>
              <a:gd name="T28" fmla="*/ 22 w 71"/>
              <a:gd name="T29" fmla="*/ 10 h 82"/>
              <a:gd name="T30" fmla="*/ 9 w 71"/>
              <a:gd name="T31" fmla="*/ 17 h 82"/>
              <a:gd name="T32" fmla="*/ 5 w 71"/>
              <a:gd name="T33" fmla="*/ 10 h 82"/>
              <a:gd name="T34" fmla="*/ 35 w 71"/>
              <a:gd name="T35" fmla="*/ 0 h 82"/>
              <a:gd name="T36" fmla="*/ 58 w 71"/>
              <a:gd name="T37" fmla="*/ 8 h 82"/>
              <a:gd name="T38" fmla="*/ 67 w 71"/>
              <a:gd name="T39" fmla="*/ 31 h 82"/>
              <a:gd name="T40" fmla="*/ 67 w 71"/>
              <a:gd name="T41" fmla="*/ 67 h 82"/>
              <a:gd name="T42" fmla="*/ 71 w 71"/>
              <a:gd name="T43" fmla="*/ 71 h 82"/>
              <a:gd name="T44" fmla="*/ 71 w 71"/>
              <a:gd name="T45" fmla="*/ 80 h 82"/>
              <a:gd name="T46" fmla="*/ 67 w 71"/>
              <a:gd name="T47" fmla="*/ 81 h 82"/>
              <a:gd name="T48" fmla="*/ 60 w 71"/>
              <a:gd name="T49" fmla="*/ 79 h 82"/>
              <a:gd name="T50" fmla="*/ 58 w 71"/>
              <a:gd name="T51" fmla="*/ 73 h 82"/>
              <a:gd name="T52" fmla="*/ 58 w 71"/>
              <a:gd name="T53" fmla="*/ 67 h 82"/>
              <a:gd name="T54" fmla="*/ 44 w 71"/>
              <a:gd name="T55" fmla="*/ 78 h 82"/>
              <a:gd name="T56" fmla="*/ 26 w 71"/>
              <a:gd name="T57" fmla="*/ 82 h 82"/>
              <a:gd name="T58" fmla="*/ 29 w 71"/>
              <a:gd name="T59" fmla="*/ 74 h 82"/>
              <a:gd name="T60" fmla="*/ 43 w 71"/>
              <a:gd name="T61" fmla="*/ 71 h 82"/>
              <a:gd name="T62" fmla="*/ 54 w 71"/>
              <a:gd name="T63" fmla="*/ 63 h 82"/>
              <a:gd name="T64" fmla="*/ 56 w 71"/>
              <a:gd name="T65" fmla="*/ 60 h 82"/>
              <a:gd name="T66" fmla="*/ 56 w 71"/>
              <a:gd name="T67" fmla="*/ 57 h 82"/>
              <a:gd name="T68" fmla="*/ 56 w 71"/>
              <a:gd name="T69" fmla="*/ 44 h 82"/>
              <a:gd name="T70" fmla="*/ 46 w 71"/>
              <a:gd name="T71" fmla="*/ 41 h 82"/>
              <a:gd name="T72" fmla="*/ 34 w 71"/>
              <a:gd name="T73" fmla="*/ 40 h 82"/>
              <a:gd name="T74" fmla="*/ 17 w 71"/>
              <a:gd name="T75" fmla="*/ 45 h 82"/>
              <a:gd name="T76" fmla="*/ 10 w 71"/>
              <a:gd name="T77" fmla="*/ 56 h 82"/>
              <a:gd name="T78" fmla="*/ 11 w 71"/>
              <a:gd name="T79" fmla="*/ 63 h 82"/>
              <a:gd name="T80" fmla="*/ 15 w 71"/>
              <a:gd name="T81" fmla="*/ 69 h 82"/>
              <a:gd name="T82" fmla="*/ 21 w 71"/>
              <a:gd name="T83" fmla="*/ 73 h 82"/>
              <a:gd name="T84" fmla="*/ 29 w 71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" h="82">
                <a:moveTo>
                  <a:pt x="26" y="82"/>
                </a:moveTo>
                <a:cubicBezTo>
                  <a:pt x="22" y="82"/>
                  <a:pt x="19" y="81"/>
                  <a:pt x="16" y="80"/>
                </a:cubicBezTo>
                <a:cubicBezTo>
                  <a:pt x="13" y="79"/>
                  <a:pt x="10" y="77"/>
                  <a:pt x="7" y="75"/>
                </a:cubicBezTo>
                <a:cubicBezTo>
                  <a:pt x="5" y="73"/>
                  <a:pt x="3" y="70"/>
                  <a:pt x="2" y="67"/>
                </a:cubicBezTo>
                <a:cubicBezTo>
                  <a:pt x="1" y="64"/>
                  <a:pt x="0" y="61"/>
                  <a:pt x="0" y="57"/>
                </a:cubicBezTo>
                <a:cubicBezTo>
                  <a:pt x="0" y="54"/>
                  <a:pt x="1" y="51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6" y="36"/>
                  <a:pt x="20" y="35"/>
                </a:cubicBezTo>
                <a:cubicBezTo>
                  <a:pt x="24" y="34"/>
                  <a:pt x="28" y="33"/>
                  <a:pt x="33" y="33"/>
                </a:cubicBezTo>
                <a:cubicBezTo>
                  <a:pt x="37" y="33"/>
                  <a:pt x="41" y="34"/>
                  <a:pt x="45" y="34"/>
                </a:cubicBezTo>
                <a:cubicBezTo>
                  <a:pt x="49" y="35"/>
                  <a:pt x="53" y="36"/>
                  <a:pt x="56" y="38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4" y="18"/>
                  <a:pt x="51" y="14"/>
                </a:cubicBezTo>
                <a:cubicBezTo>
                  <a:pt x="47" y="10"/>
                  <a:pt x="41" y="8"/>
                  <a:pt x="34" y="8"/>
                </a:cubicBezTo>
                <a:cubicBezTo>
                  <a:pt x="30" y="8"/>
                  <a:pt x="26" y="8"/>
                  <a:pt x="22" y="10"/>
                </a:cubicBezTo>
                <a:cubicBezTo>
                  <a:pt x="17" y="12"/>
                  <a:pt x="13" y="14"/>
                  <a:pt x="9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5" y="0"/>
                  <a:pt x="53" y="3"/>
                  <a:pt x="58" y="8"/>
                </a:cubicBezTo>
                <a:cubicBezTo>
                  <a:pt x="64" y="14"/>
                  <a:pt x="67" y="21"/>
                  <a:pt x="67" y="3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70"/>
                  <a:pt x="68" y="71"/>
                  <a:pt x="71" y="71"/>
                </a:cubicBezTo>
                <a:cubicBezTo>
                  <a:pt x="71" y="80"/>
                  <a:pt x="71" y="80"/>
                  <a:pt x="71" y="80"/>
                </a:cubicBezTo>
                <a:cubicBezTo>
                  <a:pt x="69" y="81"/>
                  <a:pt x="68" y="81"/>
                  <a:pt x="67" y="81"/>
                </a:cubicBezTo>
                <a:cubicBezTo>
                  <a:pt x="64" y="81"/>
                  <a:pt x="62" y="80"/>
                  <a:pt x="60" y="79"/>
                </a:cubicBezTo>
                <a:cubicBezTo>
                  <a:pt x="59" y="78"/>
                  <a:pt x="58" y="76"/>
                  <a:pt x="58" y="73"/>
                </a:cubicBezTo>
                <a:cubicBezTo>
                  <a:pt x="58" y="67"/>
                  <a:pt x="58" y="67"/>
                  <a:pt x="58" y="67"/>
                </a:cubicBezTo>
                <a:cubicBezTo>
                  <a:pt x="54" y="72"/>
                  <a:pt x="50" y="76"/>
                  <a:pt x="44" y="78"/>
                </a:cubicBezTo>
                <a:cubicBezTo>
                  <a:pt x="39" y="81"/>
                  <a:pt x="33" y="82"/>
                  <a:pt x="26" y="82"/>
                </a:cubicBezTo>
                <a:close/>
                <a:moveTo>
                  <a:pt x="29" y="74"/>
                </a:moveTo>
                <a:cubicBezTo>
                  <a:pt x="34" y="74"/>
                  <a:pt x="39" y="73"/>
                  <a:pt x="43" y="71"/>
                </a:cubicBezTo>
                <a:cubicBezTo>
                  <a:pt x="48" y="69"/>
                  <a:pt x="51" y="66"/>
                  <a:pt x="54" y="63"/>
                </a:cubicBezTo>
                <a:cubicBezTo>
                  <a:pt x="55" y="62"/>
                  <a:pt x="55" y="61"/>
                  <a:pt x="56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6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7" y="45"/>
                </a:cubicBezTo>
                <a:cubicBezTo>
                  <a:pt x="12" y="48"/>
                  <a:pt x="10" y="52"/>
                  <a:pt x="10" y="56"/>
                </a:cubicBezTo>
                <a:cubicBezTo>
                  <a:pt x="10" y="59"/>
                  <a:pt x="10" y="61"/>
                  <a:pt x="11" y="63"/>
                </a:cubicBezTo>
                <a:cubicBezTo>
                  <a:pt x="12" y="65"/>
                  <a:pt x="14" y="67"/>
                  <a:pt x="15" y="69"/>
                </a:cubicBezTo>
                <a:cubicBezTo>
                  <a:pt x="17" y="70"/>
                  <a:pt x="19" y="72"/>
                  <a:pt x="21" y="73"/>
                </a:cubicBezTo>
                <a:cubicBezTo>
                  <a:pt x="24" y="73"/>
                  <a:pt x="26" y="74"/>
                  <a:pt x="29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Freeform 502"/>
          <p:cNvSpPr/>
          <p:nvPr/>
        </p:nvSpPr>
        <p:spPr bwMode="auto">
          <a:xfrm>
            <a:off x="6195734" y="5091390"/>
            <a:ext cx="71708" cy="47379"/>
          </a:xfrm>
          <a:custGeom>
            <a:avLst/>
            <a:gdLst>
              <a:gd name="T0" fmla="*/ 118 w 118"/>
              <a:gd name="T1" fmla="*/ 80 h 80"/>
              <a:gd name="T2" fmla="*/ 107 w 118"/>
              <a:gd name="T3" fmla="*/ 80 h 80"/>
              <a:gd name="T4" fmla="*/ 107 w 118"/>
              <a:gd name="T5" fmla="*/ 36 h 80"/>
              <a:gd name="T6" fmla="*/ 103 w 118"/>
              <a:gd name="T7" fmla="*/ 16 h 80"/>
              <a:gd name="T8" fmla="*/ 90 w 118"/>
              <a:gd name="T9" fmla="*/ 9 h 80"/>
              <a:gd name="T10" fmla="*/ 81 w 118"/>
              <a:gd name="T11" fmla="*/ 11 h 80"/>
              <a:gd name="T12" fmla="*/ 74 w 118"/>
              <a:gd name="T13" fmla="*/ 16 h 80"/>
              <a:gd name="T14" fmla="*/ 68 w 118"/>
              <a:gd name="T15" fmla="*/ 23 h 80"/>
              <a:gd name="T16" fmla="*/ 64 w 118"/>
              <a:gd name="T17" fmla="*/ 32 h 80"/>
              <a:gd name="T18" fmla="*/ 64 w 118"/>
              <a:gd name="T19" fmla="*/ 80 h 80"/>
              <a:gd name="T20" fmla="*/ 54 w 118"/>
              <a:gd name="T21" fmla="*/ 80 h 80"/>
              <a:gd name="T22" fmla="*/ 54 w 118"/>
              <a:gd name="T23" fmla="*/ 36 h 80"/>
              <a:gd name="T24" fmla="*/ 49 w 118"/>
              <a:gd name="T25" fmla="*/ 16 h 80"/>
              <a:gd name="T26" fmla="*/ 36 w 118"/>
              <a:gd name="T27" fmla="*/ 9 h 80"/>
              <a:gd name="T28" fmla="*/ 20 w 118"/>
              <a:gd name="T29" fmla="*/ 16 h 80"/>
              <a:gd name="T30" fmla="*/ 10 w 118"/>
              <a:gd name="T31" fmla="*/ 32 h 80"/>
              <a:gd name="T32" fmla="*/ 10 w 118"/>
              <a:gd name="T33" fmla="*/ 80 h 80"/>
              <a:gd name="T34" fmla="*/ 0 w 118"/>
              <a:gd name="T35" fmla="*/ 80 h 80"/>
              <a:gd name="T36" fmla="*/ 0 w 118"/>
              <a:gd name="T37" fmla="*/ 1 h 80"/>
              <a:gd name="T38" fmla="*/ 9 w 118"/>
              <a:gd name="T39" fmla="*/ 1 h 80"/>
              <a:gd name="T40" fmla="*/ 9 w 118"/>
              <a:gd name="T41" fmla="*/ 19 h 80"/>
              <a:gd name="T42" fmla="*/ 22 w 118"/>
              <a:gd name="T43" fmla="*/ 5 h 80"/>
              <a:gd name="T44" fmla="*/ 40 w 118"/>
              <a:gd name="T45" fmla="*/ 0 h 80"/>
              <a:gd name="T46" fmla="*/ 56 w 118"/>
              <a:gd name="T47" fmla="*/ 6 h 80"/>
              <a:gd name="T48" fmla="*/ 63 w 118"/>
              <a:gd name="T49" fmla="*/ 20 h 80"/>
              <a:gd name="T50" fmla="*/ 94 w 118"/>
              <a:gd name="T51" fmla="*/ 0 h 80"/>
              <a:gd name="T52" fmla="*/ 105 w 118"/>
              <a:gd name="T53" fmla="*/ 2 h 80"/>
              <a:gd name="T54" fmla="*/ 112 w 118"/>
              <a:gd name="T55" fmla="*/ 9 h 80"/>
              <a:gd name="T56" fmla="*/ 116 w 118"/>
              <a:gd name="T57" fmla="*/ 20 h 80"/>
              <a:gd name="T58" fmla="*/ 118 w 118"/>
              <a:gd name="T59" fmla="*/ 34 h 80"/>
              <a:gd name="T60" fmla="*/ 118 w 118"/>
              <a:gd name="T6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8" h="80">
                <a:moveTo>
                  <a:pt x="118" y="80"/>
                </a:moveTo>
                <a:cubicBezTo>
                  <a:pt x="107" y="80"/>
                  <a:pt x="107" y="80"/>
                  <a:pt x="107" y="80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27"/>
                  <a:pt x="106" y="20"/>
                  <a:pt x="103" y="16"/>
                </a:cubicBezTo>
                <a:cubicBezTo>
                  <a:pt x="100" y="11"/>
                  <a:pt x="96" y="9"/>
                  <a:pt x="90" y="9"/>
                </a:cubicBezTo>
                <a:cubicBezTo>
                  <a:pt x="87" y="9"/>
                  <a:pt x="84" y="10"/>
                  <a:pt x="81" y="11"/>
                </a:cubicBezTo>
                <a:cubicBezTo>
                  <a:pt x="79" y="12"/>
                  <a:pt x="76" y="14"/>
                  <a:pt x="74" y="16"/>
                </a:cubicBezTo>
                <a:cubicBezTo>
                  <a:pt x="72" y="18"/>
                  <a:pt x="70" y="20"/>
                  <a:pt x="68" y="23"/>
                </a:cubicBezTo>
                <a:cubicBezTo>
                  <a:pt x="66" y="26"/>
                  <a:pt x="65" y="29"/>
                  <a:pt x="64" y="32"/>
                </a:cubicBezTo>
                <a:cubicBezTo>
                  <a:pt x="64" y="80"/>
                  <a:pt x="64" y="80"/>
                  <a:pt x="64" y="80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27"/>
                  <a:pt x="52" y="20"/>
                  <a:pt x="49" y="16"/>
                </a:cubicBezTo>
                <a:cubicBezTo>
                  <a:pt x="47" y="11"/>
                  <a:pt x="42" y="9"/>
                  <a:pt x="36" y="9"/>
                </a:cubicBezTo>
                <a:cubicBezTo>
                  <a:pt x="30" y="9"/>
                  <a:pt x="25" y="11"/>
                  <a:pt x="20" y="16"/>
                </a:cubicBezTo>
                <a:cubicBezTo>
                  <a:pt x="16" y="20"/>
                  <a:pt x="12" y="25"/>
                  <a:pt x="10" y="32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3" y="13"/>
                  <a:pt x="17" y="8"/>
                  <a:pt x="22" y="5"/>
                </a:cubicBezTo>
                <a:cubicBezTo>
                  <a:pt x="27" y="2"/>
                  <a:pt x="33" y="0"/>
                  <a:pt x="40" y="0"/>
                </a:cubicBezTo>
                <a:cubicBezTo>
                  <a:pt x="46" y="0"/>
                  <a:pt x="52" y="2"/>
                  <a:pt x="56" y="6"/>
                </a:cubicBezTo>
                <a:cubicBezTo>
                  <a:pt x="60" y="9"/>
                  <a:pt x="62" y="14"/>
                  <a:pt x="63" y="20"/>
                </a:cubicBezTo>
                <a:cubicBezTo>
                  <a:pt x="70" y="7"/>
                  <a:pt x="81" y="0"/>
                  <a:pt x="94" y="0"/>
                </a:cubicBezTo>
                <a:cubicBezTo>
                  <a:pt x="98" y="0"/>
                  <a:pt x="102" y="1"/>
                  <a:pt x="105" y="2"/>
                </a:cubicBezTo>
                <a:cubicBezTo>
                  <a:pt x="108" y="4"/>
                  <a:pt x="110" y="6"/>
                  <a:pt x="112" y="9"/>
                </a:cubicBezTo>
                <a:cubicBezTo>
                  <a:pt x="114" y="12"/>
                  <a:pt x="116" y="16"/>
                  <a:pt x="116" y="20"/>
                </a:cubicBezTo>
                <a:cubicBezTo>
                  <a:pt x="117" y="24"/>
                  <a:pt x="118" y="29"/>
                  <a:pt x="118" y="34"/>
                </a:cubicBezTo>
                <a:cubicBezTo>
                  <a:pt x="118" y="80"/>
                  <a:pt x="118" y="80"/>
                  <a:pt x="118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Freeform 503"/>
          <p:cNvSpPr>
            <a:spLocks noEditPoints="1"/>
          </p:cNvSpPr>
          <p:nvPr/>
        </p:nvSpPr>
        <p:spPr bwMode="auto">
          <a:xfrm>
            <a:off x="6276405" y="5091390"/>
            <a:ext cx="48659" cy="48659"/>
          </a:xfrm>
          <a:custGeom>
            <a:avLst/>
            <a:gdLst>
              <a:gd name="T0" fmla="*/ 40 w 79"/>
              <a:gd name="T1" fmla="*/ 82 h 82"/>
              <a:gd name="T2" fmla="*/ 24 w 79"/>
              <a:gd name="T3" fmla="*/ 79 h 82"/>
              <a:gd name="T4" fmla="*/ 11 w 79"/>
              <a:gd name="T5" fmla="*/ 70 h 82"/>
              <a:gd name="T6" fmla="*/ 3 w 79"/>
              <a:gd name="T7" fmla="*/ 56 h 82"/>
              <a:gd name="T8" fmla="*/ 0 w 79"/>
              <a:gd name="T9" fmla="*/ 41 h 82"/>
              <a:gd name="T10" fmla="*/ 3 w 79"/>
              <a:gd name="T11" fmla="*/ 25 h 82"/>
              <a:gd name="T12" fmla="*/ 11 w 79"/>
              <a:gd name="T13" fmla="*/ 12 h 82"/>
              <a:gd name="T14" fmla="*/ 24 w 79"/>
              <a:gd name="T15" fmla="*/ 3 h 82"/>
              <a:gd name="T16" fmla="*/ 40 w 79"/>
              <a:gd name="T17" fmla="*/ 0 h 82"/>
              <a:gd name="T18" fmla="*/ 55 w 79"/>
              <a:gd name="T19" fmla="*/ 3 h 82"/>
              <a:gd name="T20" fmla="*/ 68 w 79"/>
              <a:gd name="T21" fmla="*/ 12 h 82"/>
              <a:gd name="T22" fmla="*/ 76 w 79"/>
              <a:gd name="T23" fmla="*/ 25 h 82"/>
              <a:gd name="T24" fmla="*/ 79 w 79"/>
              <a:gd name="T25" fmla="*/ 40 h 82"/>
              <a:gd name="T26" fmla="*/ 79 w 79"/>
              <a:gd name="T27" fmla="*/ 43 h 82"/>
              <a:gd name="T28" fmla="*/ 79 w 79"/>
              <a:gd name="T29" fmla="*/ 45 h 82"/>
              <a:gd name="T30" fmla="*/ 11 w 79"/>
              <a:gd name="T31" fmla="*/ 45 h 82"/>
              <a:gd name="T32" fmla="*/ 14 w 79"/>
              <a:gd name="T33" fmla="*/ 56 h 82"/>
              <a:gd name="T34" fmla="*/ 20 w 79"/>
              <a:gd name="T35" fmla="*/ 66 h 82"/>
              <a:gd name="T36" fmla="*/ 29 w 79"/>
              <a:gd name="T37" fmla="*/ 72 h 82"/>
              <a:gd name="T38" fmla="*/ 40 w 79"/>
              <a:gd name="T39" fmla="*/ 74 h 82"/>
              <a:gd name="T40" fmla="*/ 48 w 79"/>
              <a:gd name="T41" fmla="*/ 73 h 82"/>
              <a:gd name="T42" fmla="*/ 55 w 79"/>
              <a:gd name="T43" fmla="*/ 70 h 82"/>
              <a:gd name="T44" fmla="*/ 60 w 79"/>
              <a:gd name="T45" fmla="*/ 66 h 82"/>
              <a:gd name="T46" fmla="*/ 64 w 79"/>
              <a:gd name="T47" fmla="*/ 60 h 82"/>
              <a:gd name="T48" fmla="*/ 73 w 79"/>
              <a:gd name="T49" fmla="*/ 62 h 82"/>
              <a:gd name="T50" fmla="*/ 68 w 79"/>
              <a:gd name="T51" fmla="*/ 70 h 82"/>
              <a:gd name="T52" fmla="*/ 60 w 79"/>
              <a:gd name="T53" fmla="*/ 76 h 82"/>
              <a:gd name="T54" fmla="*/ 51 w 79"/>
              <a:gd name="T55" fmla="*/ 80 h 82"/>
              <a:gd name="T56" fmla="*/ 40 w 79"/>
              <a:gd name="T57" fmla="*/ 82 h 82"/>
              <a:gd name="T58" fmla="*/ 69 w 79"/>
              <a:gd name="T59" fmla="*/ 37 h 82"/>
              <a:gd name="T60" fmla="*/ 66 w 79"/>
              <a:gd name="T61" fmla="*/ 25 h 82"/>
              <a:gd name="T62" fmla="*/ 59 w 79"/>
              <a:gd name="T63" fmla="*/ 16 h 82"/>
              <a:gd name="T64" fmla="*/ 51 w 79"/>
              <a:gd name="T65" fmla="*/ 10 h 82"/>
              <a:gd name="T66" fmla="*/ 40 w 79"/>
              <a:gd name="T67" fmla="*/ 8 h 82"/>
              <a:gd name="T68" fmla="*/ 29 w 79"/>
              <a:gd name="T69" fmla="*/ 10 h 82"/>
              <a:gd name="T70" fmla="*/ 20 w 79"/>
              <a:gd name="T71" fmla="*/ 16 h 82"/>
              <a:gd name="T72" fmla="*/ 14 w 79"/>
              <a:gd name="T73" fmla="*/ 25 h 82"/>
              <a:gd name="T74" fmla="*/ 11 w 79"/>
              <a:gd name="T75" fmla="*/ 37 h 82"/>
              <a:gd name="T76" fmla="*/ 69 w 79"/>
              <a:gd name="T77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" h="82">
                <a:moveTo>
                  <a:pt x="40" y="82"/>
                </a:moveTo>
                <a:cubicBezTo>
                  <a:pt x="34" y="82"/>
                  <a:pt x="29" y="81"/>
                  <a:pt x="24" y="79"/>
                </a:cubicBezTo>
                <a:cubicBezTo>
                  <a:pt x="19" y="76"/>
                  <a:pt x="15" y="73"/>
                  <a:pt x="11" y="70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2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6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9" y="1"/>
                  <a:pt x="34" y="0"/>
                  <a:pt x="40" y="0"/>
                </a:cubicBezTo>
                <a:cubicBezTo>
                  <a:pt x="45" y="0"/>
                  <a:pt x="51" y="1"/>
                  <a:pt x="55" y="3"/>
                </a:cubicBezTo>
                <a:cubicBezTo>
                  <a:pt x="60" y="5"/>
                  <a:pt x="64" y="8"/>
                  <a:pt x="68" y="12"/>
                </a:cubicBezTo>
                <a:cubicBezTo>
                  <a:pt x="71" y="16"/>
                  <a:pt x="74" y="20"/>
                  <a:pt x="76" y="25"/>
                </a:cubicBezTo>
                <a:cubicBezTo>
                  <a:pt x="78" y="30"/>
                  <a:pt x="79" y="35"/>
                  <a:pt x="79" y="40"/>
                </a:cubicBezTo>
                <a:cubicBezTo>
                  <a:pt x="79" y="41"/>
                  <a:pt x="79" y="42"/>
                  <a:pt x="79" y="43"/>
                </a:cubicBezTo>
                <a:cubicBezTo>
                  <a:pt x="79" y="44"/>
                  <a:pt x="79" y="44"/>
                  <a:pt x="79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9"/>
                  <a:pt x="12" y="53"/>
                  <a:pt x="14" y="56"/>
                </a:cubicBezTo>
                <a:cubicBezTo>
                  <a:pt x="15" y="60"/>
                  <a:pt x="18" y="63"/>
                  <a:pt x="20" y="66"/>
                </a:cubicBezTo>
                <a:cubicBezTo>
                  <a:pt x="23" y="68"/>
                  <a:pt x="26" y="70"/>
                  <a:pt x="29" y="72"/>
                </a:cubicBezTo>
                <a:cubicBezTo>
                  <a:pt x="33" y="73"/>
                  <a:pt x="36" y="74"/>
                  <a:pt x="40" y="74"/>
                </a:cubicBezTo>
                <a:cubicBezTo>
                  <a:pt x="43" y="74"/>
                  <a:pt x="45" y="74"/>
                  <a:pt x="48" y="73"/>
                </a:cubicBezTo>
                <a:cubicBezTo>
                  <a:pt x="50" y="72"/>
                  <a:pt x="53" y="71"/>
                  <a:pt x="55" y="70"/>
                </a:cubicBezTo>
                <a:cubicBezTo>
                  <a:pt x="57" y="69"/>
                  <a:pt x="59" y="67"/>
                  <a:pt x="60" y="66"/>
                </a:cubicBezTo>
                <a:cubicBezTo>
                  <a:pt x="62" y="64"/>
                  <a:pt x="64" y="62"/>
                  <a:pt x="64" y="60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5"/>
                  <a:pt x="60" y="76"/>
                </a:cubicBezTo>
                <a:cubicBezTo>
                  <a:pt x="58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lose/>
                <a:moveTo>
                  <a:pt x="69" y="37"/>
                </a:moveTo>
                <a:cubicBezTo>
                  <a:pt x="69" y="32"/>
                  <a:pt x="68" y="29"/>
                  <a:pt x="66" y="25"/>
                </a:cubicBezTo>
                <a:cubicBezTo>
                  <a:pt x="64" y="22"/>
                  <a:pt x="62" y="19"/>
                  <a:pt x="59" y="16"/>
                </a:cubicBezTo>
                <a:cubicBezTo>
                  <a:pt x="57" y="13"/>
                  <a:pt x="54" y="11"/>
                  <a:pt x="51" y="10"/>
                </a:cubicBezTo>
                <a:cubicBezTo>
                  <a:pt x="47" y="9"/>
                  <a:pt x="44" y="8"/>
                  <a:pt x="40" y="8"/>
                </a:cubicBezTo>
                <a:cubicBezTo>
                  <a:pt x="36" y="8"/>
                  <a:pt x="32" y="9"/>
                  <a:pt x="29" y="10"/>
                </a:cubicBezTo>
                <a:cubicBezTo>
                  <a:pt x="25" y="11"/>
                  <a:pt x="22" y="13"/>
                  <a:pt x="20" y="16"/>
                </a:cubicBezTo>
                <a:cubicBezTo>
                  <a:pt x="17" y="19"/>
                  <a:pt x="15" y="22"/>
                  <a:pt x="14" y="25"/>
                </a:cubicBezTo>
                <a:cubicBezTo>
                  <a:pt x="12" y="29"/>
                  <a:pt x="11" y="32"/>
                  <a:pt x="11" y="37"/>
                </a:cubicBezTo>
                <a:cubicBezTo>
                  <a:pt x="69" y="37"/>
                  <a:pt x="69" y="37"/>
                  <a:pt x="69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Freeform 504"/>
          <p:cNvSpPr/>
          <p:nvPr/>
        </p:nvSpPr>
        <p:spPr bwMode="auto">
          <a:xfrm>
            <a:off x="6328905" y="5076024"/>
            <a:ext cx="28171" cy="64025"/>
          </a:xfrm>
          <a:custGeom>
            <a:avLst/>
            <a:gdLst>
              <a:gd name="T0" fmla="*/ 46 w 46"/>
              <a:gd name="T1" fmla="*/ 102 h 106"/>
              <a:gd name="T2" fmla="*/ 43 w 46"/>
              <a:gd name="T3" fmla="*/ 103 h 106"/>
              <a:gd name="T4" fmla="*/ 39 w 46"/>
              <a:gd name="T5" fmla="*/ 104 h 106"/>
              <a:gd name="T6" fmla="*/ 34 w 46"/>
              <a:gd name="T7" fmla="*/ 106 h 106"/>
              <a:gd name="T8" fmla="*/ 28 w 46"/>
              <a:gd name="T9" fmla="*/ 106 h 106"/>
              <a:gd name="T10" fmla="*/ 22 w 46"/>
              <a:gd name="T11" fmla="*/ 105 h 106"/>
              <a:gd name="T12" fmla="*/ 16 w 46"/>
              <a:gd name="T13" fmla="*/ 103 h 106"/>
              <a:gd name="T14" fmla="*/ 13 w 46"/>
              <a:gd name="T15" fmla="*/ 98 h 106"/>
              <a:gd name="T16" fmla="*/ 11 w 46"/>
              <a:gd name="T17" fmla="*/ 91 h 106"/>
              <a:gd name="T18" fmla="*/ 11 w 46"/>
              <a:gd name="T19" fmla="*/ 34 h 106"/>
              <a:gd name="T20" fmla="*/ 0 w 46"/>
              <a:gd name="T21" fmla="*/ 34 h 106"/>
              <a:gd name="T22" fmla="*/ 0 w 46"/>
              <a:gd name="T23" fmla="*/ 26 h 106"/>
              <a:gd name="T24" fmla="*/ 11 w 46"/>
              <a:gd name="T25" fmla="*/ 26 h 106"/>
              <a:gd name="T26" fmla="*/ 11 w 46"/>
              <a:gd name="T27" fmla="*/ 0 h 106"/>
              <a:gd name="T28" fmla="*/ 22 w 46"/>
              <a:gd name="T29" fmla="*/ 0 h 106"/>
              <a:gd name="T30" fmla="*/ 22 w 46"/>
              <a:gd name="T31" fmla="*/ 26 h 106"/>
              <a:gd name="T32" fmla="*/ 40 w 46"/>
              <a:gd name="T33" fmla="*/ 26 h 106"/>
              <a:gd name="T34" fmla="*/ 40 w 46"/>
              <a:gd name="T35" fmla="*/ 34 h 106"/>
              <a:gd name="T36" fmla="*/ 22 w 46"/>
              <a:gd name="T37" fmla="*/ 34 h 106"/>
              <a:gd name="T38" fmla="*/ 22 w 46"/>
              <a:gd name="T39" fmla="*/ 88 h 106"/>
              <a:gd name="T40" fmla="*/ 25 w 46"/>
              <a:gd name="T41" fmla="*/ 95 h 106"/>
              <a:gd name="T42" fmla="*/ 31 w 46"/>
              <a:gd name="T43" fmla="*/ 97 h 106"/>
              <a:gd name="T44" fmla="*/ 39 w 46"/>
              <a:gd name="T45" fmla="*/ 95 h 106"/>
              <a:gd name="T46" fmla="*/ 43 w 46"/>
              <a:gd name="T47" fmla="*/ 93 h 106"/>
              <a:gd name="T48" fmla="*/ 46 w 46"/>
              <a:gd name="T49" fmla="*/ 10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106">
                <a:moveTo>
                  <a:pt x="46" y="102"/>
                </a:moveTo>
                <a:cubicBezTo>
                  <a:pt x="45" y="102"/>
                  <a:pt x="44" y="102"/>
                  <a:pt x="43" y="103"/>
                </a:cubicBezTo>
                <a:cubicBezTo>
                  <a:pt x="42" y="103"/>
                  <a:pt x="41" y="104"/>
                  <a:pt x="39" y="104"/>
                </a:cubicBezTo>
                <a:cubicBezTo>
                  <a:pt x="38" y="105"/>
                  <a:pt x="36" y="105"/>
                  <a:pt x="34" y="106"/>
                </a:cubicBezTo>
                <a:cubicBezTo>
                  <a:pt x="32" y="106"/>
                  <a:pt x="30" y="106"/>
                  <a:pt x="28" y="106"/>
                </a:cubicBezTo>
                <a:cubicBezTo>
                  <a:pt x="26" y="106"/>
                  <a:pt x="24" y="106"/>
                  <a:pt x="22" y="105"/>
                </a:cubicBezTo>
                <a:cubicBezTo>
                  <a:pt x="20" y="105"/>
                  <a:pt x="18" y="104"/>
                  <a:pt x="16" y="103"/>
                </a:cubicBezTo>
                <a:cubicBezTo>
                  <a:pt x="15" y="101"/>
                  <a:pt x="14" y="100"/>
                  <a:pt x="13" y="98"/>
                </a:cubicBezTo>
                <a:cubicBezTo>
                  <a:pt x="12" y="96"/>
                  <a:pt x="11" y="94"/>
                  <a:pt x="11" y="91"/>
                </a:cubicBezTo>
                <a:cubicBezTo>
                  <a:pt x="11" y="34"/>
                  <a:pt x="11" y="34"/>
                  <a:pt x="11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6"/>
                  <a:pt x="0" y="26"/>
                  <a:pt x="0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0"/>
                  <a:pt x="11" y="0"/>
                  <a:pt x="11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26"/>
                  <a:pt x="22" y="26"/>
                  <a:pt x="22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34"/>
                  <a:pt x="40" y="34"/>
                  <a:pt x="40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91"/>
                  <a:pt x="23" y="93"/>
                  <a:pt x="25" y="95"/>
                </a:cubicBezTo>
                <a:cubicBezTo>
                  <a:pt x="27" y="96"/>
                  <a:pt x="29" y="97"/>
                  <a:pt x="31" y="97"/>
                </a:cubicBezTo>
                <a:cubicBezTo>
                  <a:pt x="34" y="97"/>
                  <a:pt x="37" y="96"/>
                  <a:pt x="39" y="95"/>
                </a:cubicBezTo>
                <a:cubicBezTo>
                  <a:pt x="41" y="94"/>
                  <a:pt x="43" y="94"/>
                  <a:pt x="43" y="93"/>
                </a:cubicBezTo>
                <a:cubicBezTo>
                  <a:pt x="46" y="102"/>
                  <a:pt x="46" y="102"/>
                  <a:pt x="46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Freeform 505"/>
          <p:cNvSpPr/>
          <p:nvPr/>
        </p:nvSpPr>
        <p:spPr bwMode="auto">
          <a:xfrm>
            <a:off x="6385247" y="5091390"/>
            <a:ext cx="43537" cy="48659"/>
          </a:xfrm>
          <a:custGeom>
            <a:avLst/>
            <a:gdLst>
              <a:gd name="T0" fmla="*/ 0 w 73"/>
              <a:gd name="T1" fmla="*/ 41 h 82"/>
              <a:gd name="T2" fmla="*/ 3 w 73"/>
              <a:gd name="T3" fmla="*/ 25 h 82"/>
              <a:gd name="T4" fmla="*/ 11 w 73"/>
              <a:gd name="T5" fmla="*/ 12 h 82"/>
              <a:gd name="T6" fmla="*/ 24 w 73"/>
              <a:gd name="T7" fmla="*/ 3 h 82"/>
              <a:gd name="T8" fmla="*/ 40 w 73"/>
              <a:gd name="T9" fmla="*/ 0 h 82"/>
              <a:gd name="T10" fmla="*/ 59 w 73"/>
              <a:gd name="T11" fmla="*/ 5 h 82"/>
              <a:gd name="T12" fmla="*/ 72 w 73"/>
              <a:gd name="T13" fmla="*/ 19 h 82"/>
              <a:gd name="T14" fmla="*/ 62 w 73"/>
              <a:gd name="T15" fmla="*/ 22 h 82"/>
              <a:gd name="T16" fmla="*/ 53 w 73"/>
              <a:gd name="T17" fmla="*/ 12 h 82"/>
              <a:gd name="T18" fmla="*/ 39 w 73"/>
              <a:gd name="T19" fmla="*/ 9 h 82"/>
              <a:gd name="T20" fmla="*/ 28 w 73"/>
              <a:gd name="T21" fmla="*/ 11 h 82"/>
              <a:gd name="T22" fmla="*/ 19 w 73"/>
              <a:gd name="T23" fmla="*/ 18 h 82"/>
              <a:gd name="T24" fmla="*/ 13 w 73"/>
              <a:gd name="T25" fmla="*/ 28 h 82"/>
              <a:gd name="T26" fmla="*/ 11 w 73"/>
              <a:gd name="T27" fmla="*/ 41 h 82"/>
              <a:gd name="T28" fmla="*/ 13 w 73"/>
              <a:gd name="T29" fmla="*/ 53 h 82"/>
              <a:gd name="T30" fmla="*/ 19 w 73"/>
              <a:gd name="T31" fmla="*/ 63 h 82"/>
              <a:gd name="T32" fmla="*/ 28 w 73"/>
              <a:gd name="T33" fmla="*/ 70 h 82"/>
              <a:gd name="T34" fmla="*/ 39 w 73"/>
              <a:gd name="T35" fmla="*/ 73 h 82"/>
              <a:gd name="T36" fmla="*/ 47 w 73"/>
              <a:gd name="T37" fmla="*/ 72 h 82"/>
              <a:gd name="T38" fmla="*/ 54 w 73"/>
              <a:gd name="T39" fmla="*/ 69 h 82"/>
              <a:gd name="T40" fmla="*/ 59 w 73"/>
              <a:gd name="T41" fmla="*/ 64 h 82"/>
              <a:gd name="T42" fmla="*/ 62 w 73"/>
              <a:gd name="T43" fmla="*/ 59 h 82"/>
              <a:gd name="T44" fmla="*/ 73 w 73"/>
              <a:gd name="T45" fmla="*/ 62 h 82"/>
              <a:gd name="T46" fmla="*/ 68 w 73"/>
              <a:gd name="T47" fmla="*/ 70 h 82"/>
              <a:gd name="T48" fmla="*/ 60 w 73"/>
              <a:gd name="T49" fmla="*/ 76 h 82"/>
              <a:gd name="T50" fmla="*/ 51 w 73"/>
              <a:gd name="T51" fmla="*/ 80 h 82"/>
              <a:gd name="T52" fmla="*/ 40 w 73"/>
              <a:gd name="T53" fmla="*/ 82 h 82"/>
              <a:gd name="T54" fmla="*/ 24 w 73"/>
              <a:gd name="T55" fmla="*/ 79 h 82"/>
              <a:gd name="T56" fmla="*/ 11 w 73"/>
              <a:gd name="T57" fmla="*/ 70 h 82"/>
              <a:gd name="T58" fmla="*/ 3 w 73"/>
              <a:gd name="T59" fmla="*/ 56 h 82"/>
              <a:gd name="T60" fmla="*/ 0 w 73"/>
              <a:gd name="T61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3" h="82">
                <a:moveTo>
                  <a:pt x="0" y="41"/>
                </a:move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8" y="15"/>
                  <a:pt x="11" y="12"/>
                </a:cubicBezTo>
                <a:cubicBezTo>
                  <a:pt x="15" y="8"/>
                  <a:pt x="19" y="5"/>
                  <a:pt x="24" y="3"/>
                </a:cubicBezTo>
                <a:cubicBezTo>
                  <a:pt x="28" y="1"/>
                  <a:pt x="34" y="0"/>
                  <a:pt x="40" y="0"/>
                </a:cubicBezTo>
                <a:cubicBezTo>
                  <a:pt x="47" y="0"/>
                  <a:pt x="54" y="2"/>
                  <a:pt x="59" y="5"/>
                </a:cubicBezTo>
                <a:cubicBezTo>
                  <a:pt x="65" y="8"/>
                  <a:pt x="69" y="13"/>
                  <a:pt x="72" y="19"/>
                </a:cubicBezTo>
                <a:cubicBezTo>
                  <a:pt x="62" y="22"/>
                  <a:pt x="62" y="22"/>
                  <a:pt x="62" y="22"/>
                </a:cubicBezTo>
                <a:cubicBezTo>
                  <a:pt x="60" y="18"/>
                  <a:pt x="57" y="15"/>
                  <a:pt x="53" y="12"/>
                </a:cubicBezTo>
                <a:cubicBezTo>
                  <a:pt x="49" y="10"/>
                  <a:pt x="44" y="9"/>
                  <a:pt x="39" y="9"/>
                </a:cubicBezTo>
                <a:cubicBezTo>
                  <a:pt x="35" y="9"/>
                  <a:pt x="31" y="10"/>
                  <a:pt x="28" y="11"/>
                </a:cubicBezTo>
                <a:cubicBezTo>
                  <a:pt x="24" y="13"/>
                  <a:pt x="21" y="15"/>
                  <a:pt x="19" y="18"/>
                </a:cubicBezTo>
                <a:cubicBezTo>
                  <a:pt x="16" y="21"/>
                  <a:pt x="14" y="24"/>
                  <a:pt x="13" y="28"/>
                </a:cubicBezTo>
                <a:cubicBezTo>
                  <a:pt x="11" y="32"/>
                  <a:pt x="11" y="36"/>
                  <a:pt x="11" y="41"/>
                </a:cubicBezTo>
                <a:cubicBezTo>
                  <a:pt x="11" y="45"/>
                  <a:pt x="11" y="49"/>
                  <a:pt x="13" y="53"/>
                </a:cubicBezTo>
                <a:cubicBezTo>
                  <a:pt x="14" y="57"/>
                  <a:pt x="16" y="61"/>
                  <a:pt x="19" y="63"/>
                </a:cubicBezTo>
                <a:cubicBezTo>
                  <a:pt x="22" y="66"/>
                  <a:pt x="25" y="69"/>
                  <a:pt x="28" y="70"/>
                </a:cubicBezTo>
                <a:cubicBezTo>
                  <a:pt x="32" y="72"/>
                  <a:pt x="35" y="73"/>
                  <a:pt x="39" y="73"/>
                </a:cubicBezTo>
                <a:cubicBezTo>
                  <a:pt x="42" y="73"/>
                  <a:pt x="44" y="72"/>
                  <a:pt x="47" y="72"/>
                </a:cubicBezTo>
                <a:cubicBezTo>
                  <a:pt x="49" y="71"/>
                  <a:pt x="52" y="70"/>
                  <a:pt x="54" y="69"/>
                </a:cubicBezTo>
                <a:cubicBezTo>
                  <a:pt x="56" y="67"/>
                  <a:pt x="58" y="66"/>
                  <a:pt x="59" y="64"/>
                </a:cubicBezTo>
                <a:cubicBezTo>
                  <a:pt x="61" y="63"/>
                  <a:pt x="62" y="61"/>
                  <a:pt x="62" y="59"/>
                </a:cubicBezTo>
                <a:cubicBezTo>
                  <a:pt x="73" y="62"/>
                  <a:pt x="73" y="62"/>
                  <a:pt x="73" y="62"/>
                </a:cubicBezTo>
                <a:cubicBezTo>
                  <a:pt x="72" y="65"/>
                  <a:pt x="70" y="68"/>
                  <a:pt x="68" y="70"/>
                </a:cubicBezTo>
                <a:cubicBezTo>
                  <a:pt x="66" y="72"/>
                  <a:pt x="63" y="75"/>
                  <a:pt x="60" y="76"/>
                </a:cubicBezTo>
                <a:cubicBezTo>
                  <a:pt x="57" y="78"/>
                  <a:pt x="54" y="79"/>
                  <a:pt x="51" y="80"/>
                </a:cubicBezTo>
                <a:cubicBezTo>
                  <a:pt x="47" y="81"/>
                  <a:pt x="44" y="82"/>
                  <a:pt x="40" y="82"/>
                </a:cubicBezTo>
                <a:cubicBezTo>
                  <a:pt x="34" y="82"/>
                  <a:pt x="29" y="81"/>
                  <a:pt x="24" y="79"/>
                </a:cubicBezTo>
                <a:cubicBezTo>
                  <a:pt x="19" y="76"/>
                  <a:pt x="15" y="73"/>
                  <a:pt x="11" y="70"/>
                </a:cubicBezTo>
                <a:cubicBezTo>
                  <a:pt x="8" y="66"/>
                  <a:pt x="5" y="61"/>
                  <a:pt x="3" y="56"/>
                </a:cubicBezTo>
                <a:cubicBezTo>
                  <a:pt x="1" y="52"/>
                  <a:pt x="0" y="46"/>
                  <a:pt x="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Freeform 506"/>
          <p:cNvSpPr>
            <a:spLocks noEditPoints="1"/>
          </p:cNvSpPr>
          <p:nvPr/>
        </p:nvSpPr>
        <p:spPr bwMode="auto">
          <a:xfrm>
            <a:off x="6435186" y="5091390"/>
            <a:ext cx="47379" cy="48659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9 h 82"/>
              <a:gd name="T4" fmla="*/ 11 w 78"/>
              <a:gd name="T5" fmla="*/ 70 h 82"/>
              <a:gd name="T6" fmla="*/ 3 w 78"/>
              <a:gd name="T7" fmla="*/ 57 h 82"/>
              <a:gd name="T8" fmla="*/ 0 w 78"/>
              <a:gd name="T9" fmla="*/ 41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1 h 82"/>
              <a:gd name="T26" fmla="*/ 75 w 78"/>
              <a:gd name="T27" fmla="*/ 57 h 82"/>
              <a:gd name="T28" fmla="*/ 67 w 78"/>
              <a:gd name="T29" fmla="*/ 70 h 82"/>
              <a:gd name="T30" fmla="*/ 55 w 78"/>
              <a:gd name="T31" fmla="*/ 79 h 82"/>
              <a:gd name="T32" fmla="*/ 39 w 78"/>
              <a:gd name="T33" fmla="*/ 82 h 82"/>
              <a:gd name="T34" fmla="*/ 10 w 78"/>
              <a:gd name="T35" fmla="*/ 41 h 82"/>
              <a:gd name="T36" fmla="*/ 12 w 78"/>
              <a:gd name="T37" fmla="*/ 54 h 82"/>
              <a:gd name="T38" fmla="*/ 19 w 78"/>
              <a:gd name="T39" fmla="*/ 64 h 82"/>
              <a:gd name="T40" fmla="*/ 28 w 78"/>
              <a:gd name="T41" fmla="*/ 70 h 82"/>
              <a:gd name="T42" fmla="*/ 39 w 78"/>
              <a:gd name="T43" fmla="*/ 73 h 82"/>
              <a:gd name="T44" fmla="*/ 50 w 78"/>
              <a:gd name="T45" fmla="*/ 70 h 82"/>
              <a:gd name="T46" fmla="*/ 59 w 78"/>
              <a:gd name="T47" fmla="*/ 63 h 82"/>
              <a:gd name="T48" fmla="*/ 65 w 78"/>
              <a:gd name="T49" fmla="*/ 53 h 82"/>
              <a:gd name="T50" fmla="*/ 68 w 78"/>
              <a:gd name="T51" fmla="*/ 41 h 82"/>
              <a:gd name="T52" fmla="*/ 65 w 78"/>
              <a:gd name="T53" fmla="*/ 29 h 82"/>
              <a:gd name="T54" fmla="*/ 59 w 78"/>
              <a:gd name="T55" fmla="*/ 18 h 82"/>
              <a:gd name="T56" fmla="*/ 50 w 78"/>
              <a:gd name="T57" fmla="*/ 12 h 82"/>
              <a:gd name="T58" fmla="*/ 39 w 78"/>
              <a:gd name="T59" fmla="*/ 9 h 82"/>
              <a:gd name="T60" fmla="*/ 28 w 78"/>
              <a:gd name="T61" fmla="*/ 12 h 82"/>
              <a:gd name="T62" fmla="*/ 19 w 78"/>
              <a:gd name="T63" fmla="*/ 18 h 82"/>
              <a:gd name="T64" fmla="*/ 12 w 78"/>
              <a:gd name="T65" fmla="*/ 29 h 82"/>
              <a:gd name="T66" fmla="*/ 10 w 78"/>
              <a:gd name="T67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9"/>
                </a:cubicBezTo>
                <a:cubicBezTo>
                  <a:pt x="18" y="76"/>
                  <a:pt x="14" y="73"/>
                  <a:pt x="11" y="70"/>
                </a:cubicBezTo>
                <a:cubicBezTo>
                  <a:pt x="7" y="66"/>
                  <a:pt x="4" y="62"/>
                  <a:pt x="3" y="57"/>
                </a:cubicBezTo>
                <a:cubicBezTo>
                  <a:pt x="1" y="52"/>
                  <a:pt x="0" y="46"/>
                  <a:pt x="0" y="41"/>
                </a:cubicBezTo>
                <a:cubicBezTo>
                  <a:pt x="0" y="35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8"/>
                  <a:pt x="18" y="5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4" y="0"/>
                  <a:pt x="50" y="1"/>
                  <a:pt x="55" y="3"/>
                </a:cubicBezTo>
                <a:cubicBezTo>
                  <a:pt x="59" y="5"/>
                  <a:pt x="63" y="8"/>
                  <a:pt x="67" y="12"/>
                </a:cubicBezTo>
                <a:cubicBezTo>
                  <a:pt x="70" y="16"/>
                  <a:pt x="73" y="20"/>
                  <a:pt x="75" y="25"/>
                </a:cubicBezTo>
                <a:cubicBezTo>
                  <a:pt x="77" y="30"/>
                  <a:pt x="78" y="35"/>
                  <a:pt x="78" y="41"/>
                </a:cubicBezTo>
                <a:cubicBezTo>
                  <a:pt x="78" y="46"/>
                  <a:pt x="77" y="52"/>
                  <a:pt x="75" y="57"/>
                </a:cubicBezTo>
                <a:cubicBezTo>
                  <a:pt x="73" y="62"/>
                  <a:pt x="71" y="66"/>
                  <a:pt x="67" y="70"/>
                </a:cubicBezTo>
                <a:cubicBezTo>
                  <a:pt x="64" y="73"/>
                  <a:pt x="59" y="76"/>
                  <a:pt x="55" y="79"/>
                </a:cubicBezTo>
                <a:cubicBezTo>
                  <a:pt x="50" y="81"/>
                  <a:pt x="45" y="82"/>
                  <a:pt x="39" y="82"/>
                </a:cubicBezTo>
                <a:close/>
                <a:moveTo>
                  <a:pt x="10" y="41"/>
                </a:moveTo>
                <a:cubicBezTo>
                  <a:pt x="10" y="46"/>
                  <a:pt x="11" y="50"/>
                  <a:pt x="12" y="54"/>
                </a:cubicBezTo>
                <a:cubicBezTo>
                  <a:pt x="14" y="57"/>
                  <a:pt x="16" y="61"/>
                  <a:pt x="19" y="64"/>
                </a:cubicBezTo>
                <a:cubicBezTo>
                  <a:pt x="21" y="66"/>
                  <a:pt x="24" y="69"/>
                  <a:pt x="28" y="70"/>
                </a:cubicBezTo>
                <a:cubicBezTo>
                  <a:pt x="31" y="72"/>
                  <a:pt x="35" y="73"/>
                  <a:pt x="39" y="73"/>
                </a:cubicBezTo>
                <a:cubicBezTo>
                  <a:pt x="43" y="73"/>
                  <a:pt x="46" y="72"/>
                  <a:pt x="50" y="70"/>
                </a:cubicBezTo>
                <a:cubicBezTo>
                  <a:pt x="53" y="69"/>
                  <a:pt x="57" y="66"/>
                  <a:pt x="59" y="63"/>
                </a:cubicBezTo>
                <a:cubicBezTo>
                  <a:pt x="62" y="61"/>
                  <a:pt x="64" y="57"/>
                  <a:pt x="65" y="53"/>
                </a:cubicBezTo>
                <a:cubicBezTo>
                  <a:pt x="67" y="49"/>
                  <a:pt x="68" y="45"/>
                  <a:pt x="68" y="41"/>
                </a:cubicBezTo>
                <a:cubicBezTo>
                  <a:pt x="68" y="37"/>
                  <a:pt x="67" y="32"/>
                  <a:pt x="65" y="29"/>
                </a:cubicBezTo>
                <a:cubicBezTo>
                  <a:pt x="64" y="25"/>
                  <a:pt x="62" y="21"/>
                  <a:pt x="59" y="18"/>
                </a:cubicBezTo>
                <a:cubicBezTo>
                  <a:pt x="57" y="15"/>
                  <a:pt x="53" y="13"/>
                  <a:pt x="50" y="12"/>
                </a:cubicBezTo>
                <a:cubicBezTo>
                  <a:pt x="46" y="10"/>
                  <a:pt x="43" y="9"/>
                  <a:pt x="39" y="9"/>
                </a:cubicBezTo>
                <a:cubicBezTo>
                  <a:pt x="35" y="9"/>
                  <a:pt x="31" y="10"/>
                  <a:pt x="28" y="12"/>
                </a:cubicBezTo>
                <a:cubicBezTo>
                  <a:pt x="24" y="13"/>
                  <a:pt x="21" y="15"/>
                  <a:pt x="19" y="18"/>
                </a:cubicBezTo>
                <a:cubicBezTo>
                  <a:pt x="16" y="21"/>
                  <a:pt x="14" y="25"/>
                  <a:pt x="12" y="29"/>
                </a:cubicBezTo>
                <a:cubicBezTo>
                  <a:pt x="11" y="33"/>
                  <a:pt x="10" y="37"/>
                  <a:pt x="1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Freeform 507"/>
          <p:cNvSpPr/>
          <p:nvPr/>
        </p:nvSpPr>
        <p:spPr bwMode="auto">
          <a:xfrm>
            <a:off x="6492808" y="5091390"/>
            <a:ext cx="40976" cy="47379"/>
          </a:xfrm>
          <a:custGeom>
            <a:avLst/>
            <a:gdLst>
              <a:gd name="T0" fmla="*/ 67 w 67"/>
              <a:gd name="T1" fmla="*/ 80 h 80"/>
              <a:gd name="T2" fmla="*/ 57 w 67"/>
              <a:gd name="T3" fmla="*/ 80 h 80"/>
              <a:gd name="T4" fmla="*/ 57 w 67"/>
              <a:gd name="T5" fmla="*/ 36 h 80"/>
              <a:gd name="T6" fmla="*/ 52 w 67"/>
              <a:gd name="T7" fmla="*/ 16 h 80"/>
              <a:gd name="T8" fmla="*/ 40 w 67"/>
              <a:gd name="T9" fmla="*/ 9 h 80"/>
              <a:gd name="T10" fmla="*/ 30 w 67"/>
              <a:gd name="T11" fmla="*/ 11 h 80"/>
              <a:gd name="T12" fmla="*/ 22 w 67"/>
              <a:gd name="T13" fmla="*/ 16 h 80"/>
              <a:gd name="T14" fmla="*/ 15 w 67"/>
              <a:gd name="T15" fmla="*/ 23 h 80"/>
              <a:gd name="T16" fmla="*/ 11 w 67"/>
              <a:gd name="T17" fmla="*/ 32 h 80"/>
              <a:gd name="T18" fmla="*/ 11 w 67"/>
              <a:gd name="T19" fmla="*/ 80 h 80"/>
              <a:gd name="T20" fmla="*/ 0 w 67"/>
              <a:gd name="T21" fmla="*/ 80 h 80"/>
              <a:gd name="T22" fmla="*/ 0 w 67"/>
              <a:gd name="T23" fmla="*/ 1 h 80"/>
              <a:gd name="T24" fmla="*/ 10 w 67"/>
              <a:gd name="T25" fmla="*/ 1 h 80"/>
              <a:gd name="T26" fmla="*/ 10 w 67"/>
              <a:gd name="T27" fmla="*/ 19 h 80"/>
              <a:gd name="T28" fmla="*/ 24 w 67"/>
              <a:gd name="T29" fmla="*/ 5 h 80"/>
              <a:gd name="T30" fmla="*/ 43 w 67"/>
              <a:gd name="T31" fmla="*/ 0 h 80"/>
              <a:gd name="T32" fmla="*/ 54 w 67"/>
              <a:gd name="T33" fmla="*/ 2 h 80"/>
              <a:gd name="T34" fmla="*/ 62 w 67"/>
              <a:gd name="T35" fmla="*/ 9 h 80"/>
              <a:gd name="T36" fmla="*/ 66 w 67"/>
              <a:gd name="T37" fmla="*/ 20 h 80"/>
              <a:gd name="T38" fmla="*/ 67 w 67"/>
              <a:gd name="T39" fmla="*/ 34 h 80"/>
              <a:gd name="T40" fmla="*/ 67 w 67"/>
              <a:gd name="T4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7" h="80">
                <a:moveTo>
                  <a:pt x="67" y="80"/>
                </a:moveTo>
                <a:cubicBezTo>
                  <a:pt x="57" y="80"/>
                  <a:pt x="57" y="80"/>
                  <a:pt x="57" y="80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27"/>
                  <a:pt x="55" y="20"/>
                  <a:pt x="52" y="16"/>
                </a:cubicBezTo>
                <a:cubicBezTo>
                  <a:pt x="50" y="11"/>
                  <a:pt x="45" y="9"/>
                  <a:pt x="40" y="9"/>
                </a:cubicBezTo>
                <a:cubicBezTo>
                  <a:pt x="37" y="9"/>
                  <a:pt x="34" y="10"/>
                  <a:pt x="30" y="11"/>
                </a:cubicBezTo>
                <a:cubicBezTo>
                  <a:pt x="27" y="12"/>
                  <a:pt x="25" y="14"/>
                  <a:pt x="22" y="16"/>
                </a:cubicBezTo>
                <a:cubicBezTo>
                  <a:pt x="19" y="18"/>
                  <a:pt x="17" y="20"/>
                  <a:pt x="15" y="23"/>
                </a:cubicBezTo>
                <a:cubicBezTo>
                  <a:pt x="13" y="26"/>
                  <a:pt x="12" y="29"/>
                  <a:pt x="11" y="32"/>
                </a:cubicBezTo>
                <a:cubicBezTo>
                  <a:pt x="11" y="80"/>
                  <a:pt x="11" y="80"/>
                  <a:pt x="11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"/>
                  <a:pt x="0" y="1"/>
                  <a:pt x="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3"/>
                  <a:pt x="18" y="9"/>
                  <a:pt x="24" y="5"/>
                </a:cubicBezTo>
                <a:cubicBezTo>
                  <a:pt x="30" y="2"/>
                  <a:pt x="36" y="0"/>
                  <a:pt x="43" y="0"/>
                </a:cubicBezTo>
                <a:cubicBezTo>
                  <a:pt x="48" y="0"/>
                  <a:pt x="51" y="1"/>
                  <a:pt x="54" y="2"/>
                </a:cubicBezTo>
                <a:cubicBezTo>
                  <a:pt x="57" y="4"/>
                  <a:pt x="60" y="6"/>
                  <a:pt x="62" y="9"/>
                </a:cubicBezTo>
                <a:cubicBezTo>
                  <a:pt x="64" y="12"/>
                  <a:pt x="65" y="16"/>
                  <a:pt x="66" y="20"/>
                </a:cubicBezTo>
                <a:cubicBezTo>
                  <a:pt x="66" y="24"/>
                  <a:pt x="67" y="29"/>
                  <a:pt x="67" y="34"/>
                </a:cubicBezTo>
                <a:cubicBezTo>
                  <a:pt x="67" y="80"/>
                  <a:pt x="67" y="80"/>
                  <a:pt x="67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Freeform 508"/>
          <p:cNvSpPr/>
          <p:nvPr/>
        </p:nvSpPr>
        <p:spPr bwMode="auto">
          <a:xfrm>
            <a:off x="6541467" y="5091390"/>
            <a:ext cx="44818" cy="47379"/>
          </a:xfrm>
          <a:custGeom>
            <a:avLst/>
            <a:gdLst>
              <a:gd name="T0" fmla="*/ 15 w 35"/>
              <a:gd name="T1" fmla="*/ 37 h 37"/>
              <a:gd name="T2" fmla="*/ 0 w 35"/>
              <a:gd name="T3" fmla="*/ 0 h 37"/>
              <a:gd name="T4" fmla="*/ 5 w 35"/>
              <a:gd name="T5" fmla="*/ 0 h 37"/>
              <a:gd name="T6" fmla="*/ 17 w 35"/>
              <a:gd name="T7" fmla="*/ 33 h 37"/>
              <a:gd name="T8" fmla="*/ 31 w 35"/>
              <a:gd name="T9" fmla="*/ 0 h 37"/>
              <a:gd name="T10" fmla="*/ 35 w 35"/>
              <a:gd name="T11" fmla="*/ 0 h 37"/>
              <a:gd name="T12" fmla="*/ 20 w 35"/>
              <a:gd name="T13" fmla="*/ 37 h 37"/>
              <a:gd name="T14" fmla="*/ 15 w 35"/>
              <a:gd name="T15" fmla="*/ 37 h 37"/>
              <a:gd name="T16" fmla="*/ 15 w 35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7">
                <a:moveTo>
                  <a:pt x="15" y="37"/>
                </a:moveTo>
                <a:lnTo>
                  <a:pt x="0" y="0"/>
                </a:lnTo>
                <a:lnTo>
                  <a:pt x="5" y="0"/>
                </a:lnTo>
                <a:lnTo>
                  <a:pt x="17" y="33"/>
                </a:lnTo>
                <a:lnTo>
                  <a:pt x="31" y="0"/>
                </a:lnTo>
                <a:lnTo>
                  <a:pt x="35" y="0"/>
                </a:lnTo>
                <a:lnTo>
                  <a:pt x="20" y="37"/>
                </a:lnTo>
                <a:lnTo>
                  <a:pt x="15" y="37"/>
                </a:lnTo>
                <a:lnTo>
                  <a:pt x="15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Freeform 509"/>
          <p:cNvSpPr>
            <a:spLocks noEditPoints="1"/>
          </p:cNvSpPr>
          <p:nvPr/>
        </p:nvSpPr>
        <p:spPr bwMode="auto">
          <a:xfrm>
            <a:off x="6590126" y="5091390"/>
            <a:ext cx="42257" cy="48659"/>
          </a:xfrm>
          <a:custGeom>
            <a:avLst/>
            <a:gdLst>
              <a:gd name="T0" fmla="*/ 26 w 70"/>
              <a:gd name="T1" fmla="*/ 82 h 82"/>
              <a:gd name="T2" fmla="*/ 15 w 70"/>
              <a:gd name="T3" fmla="*/ 80 h 82"/>
              <a:gd name="T4" fmla="*/ 7 w 70"/>
              <a:gd name="T5" fmla="*/ 75 h 82"/>
              <a:gd name="T6" fmla="*/ 2 w 70"/>
              <a:gd name="T7" fmla="*/ 67 h 82"/>
              <a:gd name="T8" fmla="*/ 0 w 70"/>
              <a:gd name="T9" fmla="*/ 57 h 82"/>
              <a:gd name="T10" fmla="*/ 2 w 70"/>
              <a:gd name="T11" fmla="*/ 48 h 82"/>
              <a:gd name="T12" fmla="*/ 9 w 70"/>
              <a:gd name="T13" fmla="*/ 40 h 82"/>
              <a:gd name="T14" fmla="*/ 19 w 70"/>
              <a:gd name="T15" fmla="*/ 35 h 82"/>
              <a:gd name="T16" fmla="*/ 33 w 70"/>
              <a:gd name="T17" fmla="*/ 33 h 82"/>
              <a:gd name="T18" fmla="*/ 45 w 70"/>
              <a:gd name="T19" fmla="*/ 34 h 82"/>
              <a:gd name="T20" fmla="*/ 56 w 70"/>
              <a:gd name="T21" fmla="*/ 38 h 82"/>
              <a:gd name="T22" fmla="*/ 56 w 70"/>
              <a:gd name="T23" fmla="*/ 30 h 82"/>
              <a:gd name="T24" fmla="*/ 50 w 70"/>
              <a:gd name="T25" fmla="*/ 14 h 82"/>
              <a:gd name="T26" fmla="*/ 34 w 70"/>
              <a:gd name="T27" fmla="*/ 8 h 82"/>
              <a:gd name="T28" fmla="*/ 21 w 70"/>
              <a:gd name="T29" fmla="*/ 10 h 82"/>
              <a:gd name="T30" fmla="*/ 8 w 70"/>
              <a:gd name="T31" fmla="*/ 17 h 82"/>
              <a:gd name="T32" fmla="*/ 5 w 70"/>
              <a:gd name="T33" fmla="*/ 10 h 82"/>
              <a:gd name="T34" fmla="*/ 35 w 70"/>
              <a:gd name="T35" fmla="*/ 0 h 82"/>
              <a:gd name="T36" fmla="*/ 58 w 70"/>
              <a:gd name="T37" fmla="*/ 8 h 82"/>
              <a:gd name="T38" fmla="*/ 66 w 70"/>
              <a:gd name="T39" fmla="*/ 31 h 82"/>
              <a:gd name="T40" fmla="*/ 66 w 70"/>
              <a:gd name="T41" fmla="*/ 67 h 82"/>
              <a:gd name="T42" fmla="*/ 70 w 70"/>
              <a:gd name="T43" fmla="*/ 71 h 82"/>
              <a:gd name="T44" fmla="*/ 70 w 70"/>
              <a:gd name="T45" fmla="*/ 80 h 82"/>
              <a:gd name="T46" fmla="*/ 66 w 70"/>
              <a:gd name="T47" fmla="*/ 81 h 82"/>
              <a:gd name="T48" fmla="*/ 60 w 70"/>
              <a:gd name="T49" fmla="*/ 79 h 82"/>
              <a:gd name="T50" fmla="*/ 58 w 70"/>
              <a:gd name="T51" fmla="*/ 73 h 82"/>
              <a:gd name="T52" fmla="*/ 57 w 70"/>
              <a:gd name="T53" fmla="*/ 67 h 82"/>
              <a:gd name="T54" fmla="*/ 44 w 70"/>
              <a:gd name="T55" fmla="*/ 78 h 82"/>
              <a:gd name="T56" fmla="*/ 26 w 70"/>
              <a:gd name="T57" fmla="*/ 82 h 82"/>
              <a:gd name="T58" fmla="*/ 28 w 70"/>
              <a:gd name="T59" fmla="*/ 74 h 82"/>
              <a:gd name="T60" fmla="*/ 43 w 70"/>
              <a:gd name="T61" fmla="*/ 71 h 82"/>
              <a:gd name="T62" fmla="*/ 53 w 70"/>
              <a:gd name="T63" fmla="*/ 63 h 82"/>
              <a:gd name="T64" fmla="*/ 55 w 70"/>
              <a:gd name="T65" fmla="*/ 60 h 82"/>
              <a:gd name="T66" fmla="*/ 56 w 70"/>
              <a:gd name="T67" fmla="*/ 57 h 82"/>
              <a:gd name="T68" fmla="*/ 56 w 70"/>
              <a:gd name="T69" fmla="*/ 44 h 82"/>
              <a:gd name="T70" fmla="*/ 45 w 70"/>
              <a:gd name="T71" fmla="*/ 41 h 82"/>
              <a:gd name="T72" fmla="*/ 34 w 70"/>
              <a:gd name="T73" fmla="*/ 40 h 82"/>
              <a:gd name="T74" fmla="*/ 16 w 70"/>
              <a:gd name="T75" fmla="*/ 45 h 82"/>
              <a:gd name="T76" fmla="*/ 9 w 70"/>
              <a:gd name="T77" fmla="*/ 56 h 82"/>
              <a:gd name="T78" fmla="*/ 11 w 70"/>
              <a:gd name="T79" fmla="*/ 63 h 82"/>
              <a:gd name="T80" fmla="*/ 15 w 70"/>
              <a:gd name="T81" fmla="*/ 69 h 82"/>
              <a:gd name="T82" fmla="*/ 21 w 70"/>
              <a:gd name="T83" fmla="*/ 73 h 82"/>
              <a:gd name="T84" fmla="*/ 28 w 70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82">
                <a:moveTo>
                  <a:pt x="26" y="82"/>
                </a:moveTo>
                <a:cubicBezTo>
                  <a:pt x="22" y="82"/>
                  <a:pt x="19" y="81"/>
                  <a:pt x="15" y="80"/>
                </a:cubicBezTo>
                <a:cubicBezTo>
                  <a:pt x="12" y="79"/>
                  <a:pt x="9" y="77"/>
                  <a:pt x="7" y="75"/>
                </a:cubicBezTo>
                <a:cubicBezTo>
                  <a:pt x="5" y="73"/>
                  <a:pt x="3" y="70"/>
                  <a:pt x="2" y="67"/>
                </a:cubicBezTo>
                <a:cubicBezTo>
                  <a:pt x="0" y="64"/>
                  <a:pt x="0" y="61"/>
                  <a:pt x="0" y="57"/>
                </a:cubicBezTo>
                <a:cubicBezTo>
                  <a:pt x="0" y="54"/>
                  <a:pt x="0" y="51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5" y="36"/>
                  <a:pt x="19" y="35"/>
                </a:cubicBezTo>
                <a:cubicBezTo>
                  <a:pt x="23" y="34"/>
                  <a:pt x="28" y="33"/>
                  <a:pt x="33" y="33"/>
                </a:cubicBezTo>
                <a:cubicBezTo>
                  <a:pt x="37" y="33"/>
                  <a:pt x="41" y="34"/>
                  <a:pt x="45" y="34"/>
                </a:cubicBezTo>
                <a:cubicBezTo>
                  <a:pt x="49" y="35"/>
                  <a:pt x="53" y="36"/>
                  <a:pt x="56" y="38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3"/>
                  <a:pt x="54" y="18"/>
                  <a:pt x="50" y="14"/>
                </a:cubicBezTo>
                <a:cubicBezTo>
                  <a:pt x="46" y="10"/>
                  <a:pt x="41" y="8"/>
                  <a:pt x="34" y="8"/>
                </a:cubicBezTo>
                <a:cubicBezTo>
                  <a:pt x="30" y="8"/>
                  <a:pt x="26" y="8"/>
                  <a:pt x="21" y="10"/>
                </a:cubicBezTo>
                <a:cubicBezTo>
                  <a:pt x="17" y="12"/>
                  <a:pt x="13" y="14"/>
                  <a:pt x="8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3"/>
                  <a:pt x="25" y="0"/>
                  <a:pt x="35" y="0"/>
                </a:cubicBezTo>
                <a:cubicBezTo>
                  <a:pt x="44" y="0"/>
                  <a:pt x="52" y="3"/>
                  <a:pt x="58" y="8"/>
                </a:cubicBezTo>
                <a:cubicBezTo>
                  <a:pt x="64" y="14"/>
                  <a:pt x="66" y="21"/>
                  <a:pt x="66" y="31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70"/>
                  <a:pt x="68" y="71"/>
                  <a:pt x="70" y="71"/>
                </a:cubicBezTo>
                <a:cubicBezTo>
                  <a:pt x="70" y="80"/>
                  <a:pt x="70" y="80"/>
                  <a:pt x="70" y="80"/>
                </a:cubicBezTo>
                <a:cubicBezTo>
                  <a:pt x="68" y="81"/>
                  <a:pt x="67" y="81"/>
                  <a:pt x="66" y="81"/>
                </a:cubicBezTo>
                <a:cubicBezTo>
                  <a:pt x="64" y="81"/>
                  <a:pt x="62" y="80"/>
                  <a:pt x="60" y="79"/>
                </a:cubicBezTo>
                <a:cubicBezTo>
                  <a:pt x="59" y="78"/>
                  <a:pt x="58" y="76"/>
                  <a:pt x="58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4" y="72"/>
                  <a:pt x="49" y="76"/>
                  <a:pt x="44" y="78"/>
                </a:cubicBezTo>
                <a:cubicBezTo>
                  <a:pt x="38" y="81"/>
                  <a:pt x="32" y="82"/>
                  <a:pt x="26" y="82"/>
                </a:cubicBezTo>
                <a:close/>
                <a:moveTo>
                  <a:pt x="28" y="74"/>
                </a:moveTo>
                <a:cubicBezTo>
                  <a:pt x="34" y="74"/>
                  <a:pt x="39" y="73"/>
                  <a:pt x="43" y="71"/>
                </a:cubicBezTo>
                <a:cubicBezTo>
                  <a:pt x="48" y="69"/>
                  <a:pt x="51" y="66"/>
                  <a:pt x="53" y="63"/>
                </a:cubicBezTo>
                <a:cubicBezTo>
                  <a:pt x="54" y="62"/>
                  <a:pt x="55" y="61"/>
                  <a:pt x="55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5" y="41"/>
                </a:cubicBezTo>
                <a:cubicBezTo>
                  <a:pt x="42" y="40"/>
                  <a:pt x="38" y="40"/>
                  <a:pt x="34" y="40"/>
                </a:cubicBezTo>
                <a:cubicBezTo>
                  <a:pt x="27" y="40"/>
                  <a:pt x="21" y="41"/>
                  <a:pt x="16" y="45"/>
                </a:cubicBezTo>
                <a:cubicBezTo>
                  <a:pt x="12" y="48"/>
                  <a:pt x="9" y="52"/>
                  <a:pt x="9" y="56"/>
                </a:cubicBezTo>
                <a:cubicBezTo>
                  <a:pt x="9" y="59"/>
                  <a:pt x="10" y="61"/>
                  <a:pt x="11" y="63"/>
                </a:cubicBezTo>
                <a:cubicBezTo>
                  <a:pt x="12" y="65"/>
                  <a:pt x="13" y="67"/>
                  <a:pt x="15" y="69"/>
                </a:cubicBezTo>
                <a:cubicBezTo>
                  <a:pt x="17" y="70"/>
                  <a:pt x="19" y="72"/>
                  <a:pt x="21" y="73"/>
                </a:cubicBezTo>
                <a:cubicBezTo>
                  <a:pt x="23" y="73"/>
                  <a:pt x="26" y="74"/>
                  <a:pt x="28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Freeform 510"/>
          <p:cNvSpPr/>
          <p:nvPr/>
        </p:nvSpPr>
        <p:spPr bwMode="auto">
          <a:xfrm>
            <a:off x="6643907" y="5072182"/>
            <a:ext cx="19208" cy="67867"/>
          </a:xfrm>
          <a:custGeom>
            <a:avLst/>
            <a:gdLst>
              <a:gd name="T0" fmla="*/ 0 w 30"/>
              <a:gd name="T1" fmla="*/ 0 h 111"/>
              <a:gd name="T2" fmla="*/ 10 w 30"/>
              <a:gd name="T3" fmla="*/ 0 h 111"/>
              <a:gd name="T4" fmla="*/ 10 w 30"/>
              <a:gd name="T5" fmla="*/ 92 h 111"/>
              <a:gd name="T6" fmla="*/ 13 w 30"/>
              <a:gd name="T7" fmla="*/ 99 h 111"/>
              <a:gd name="T8" fmla="*/ 20 w 30"/>
              <a:gd name="T9" fmla="*/ 102 h 111"/>
              <a:gd name="T10" fmla="*/ 24 w 30"/>
              <a:gd name="T11" fmla="*/ 101 h 111"/>
              <a:gd name="T12" fmla="*/ 28 w 30"/>
              <a:gd name="T13" fmla="*/ 100 h 111"/>
              <a:gd name="T14" fmla="*/ 30 w 30"/>
              <a:gd name="T15" fmla="*/ 108 h 111"/>
              <a:gd name="T16" fmla="*/ 23 w 30"/>
              <a:gd name="T17" fmla="*/ 110 h 111"/>
              <a:gd name="T18" fmla="*/ 15 w 30"/>
              <a:gd name="T19" fmla="*/ 111 h 111"/>
              <a:gd name="T20" fmla="*/ 4 w 30"/>
              <a:gd name="T21" fmla="*/ 107 h 111"/>
              <a:gd name="T22" fmla="*/ 0 w 30"/>
              <a:gd name="T23" fmla="*/ 96 h 111"/>
              <a:gd name="T24" fmla="*/ 0 w 30"/>
              <a:gd name="T2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111">
                <a:moveTo>
                  <a:pt x="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92"/>
                  <a:pt x="10" y="92"/>
                  <a:pt x="10" y="92"/>
                </a:cubicBezTo>
                <a:cubicBezTo>
                  <a:pt x="10" y="95"/>
                  <a:pt x="11" y="98"/>
                  <a:pt x="13" y="99"/>
                </a:cubicBezTo>
                <a:cubicBezTo>
                  <a:pt x="15" y="101"/>
                  <a:pt x="17" y="102"/>
                  <a:pt x="20" y="102"/>
                </a:cubicBezTo>
                <a:cubicBezTo>
                  <a:pt x="21" y="102"/>
                  <a:pt x="22" y="102"/>
                  <a:pt x="24" y="101"/>
                </a:cubicBezTo>
                <a:cubicBezTo>
                  <a:pt x="25" y="101"/>
                  <a:pt x="27" y="101"/>
                  <a:pt x="28" y="100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28" y="109"/>
                  <a:pt x="25" y="110"/>
                  <a:pt x="23" y="110"/>
                </a:cubicBezTo>
                <a:cubicBezTo>
                  <a:pt x="20" y="111"/>
                  <a:pt x="18" y="111"/>
                  <a:pt x="15" y="111"/>
                </a:cubicBezTo>
                <a:cubicBezTo>
                  <a:pt x="11" y="111"/>
                  <a:pt x="7" y="110"/>
                  <a:pt x="4" y="107"/>
                </a:cubicBezTo>
                <a:cubicBezTo>
                  <a:pt x="2" y="105"/>
                  <a:pt x="0" y="101"/>
                  <a:pt x="0" y="96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Freeform 511"/>
          <p:cNvSpPr/>
          <p:nvPr/>
        </p:nvSpPr>
        <p:spPr bwMode="auto">
          <a:xfrm>
            <a:off x="6669516" y="5072182"/>
            <a:ext cx="17927" cy="67867"/>
          </a:xfrm>
          <a:custGeom>
            <a:avLst/>
            <a:gdLst>
              <a:gd name="T0" fmla="*/ 0 w 30"/>
              <a:gd name="T1" fmla="*/ 0 h 111"/>
              <a:gd name="T2" fmla="*/ 11 w 30"/>
              <a:gd name="T3" fmla="*/ 0 h 111"/>
              <a:gd name="T4" fmla="*/ 11 w 30"/>
              <a:gd name="T5" fmla="*/ 92 h 111"/>
              <a:gd name="T6" fmla="*/ 13 w 30"/>
              <a:gd name="T7" fmla="*/ 99 h 111"/>
              <a:gd name="T8" fmla="*/ 20 w 30"/>
              <a:gd name="T9" fmla="*/ 102 h 111"/>
              <a:gd name="T10" fmla="*/ 24 w 30"/>
              <a:gd name="T11" fmla="*/ 101 h 111"/>
              <a:gd name="T12" fmla="*/ 28 w 30"/>
              <a:gd name="T13" fmla="*/ 100 h 111"/>
              <a:gd name="T14" fmla="*/ 30 w 30"/>
              <a:gd name="T15" fmla="*/ 108 h 111"/>
              <a:gd name="T16" fmla="*/ 23 w 30"/>
              <a:gd name="T17" fmla="*/ 110 h 111"/>
              <a:gd name="T18" fmla="*/ 16 w 30"/>
              <a:gd name="T19" fmla="*/ 111 h 111"/>
              <a:gd name="T20" fmla="*/ 5 w 30"/>
              <a:gd name="T21" fmla="*/ 107 h 111"/>
              <a:gd name="T22" fmla="*/ 0 w 30"/>
              <a:gd name="T23" fmla="*/ 96 h 111"/>
              <a:gd name="T24" fmla="*/ 0 w 30"/>
              <a:gd name="T2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111">
                <a:moveTo>
                  <a:pt x="0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92"/>
                  <a:pt x="11" y="92"/>
                  <a:pt x="11" y="92"/>
                </a:cubicBezTo>
                <a:cubicBezTo>
                  <a:pt x="11" y="95"/>
                  <a:pt x="12" y="98"/>
                  <a:pt x="13" y="99"/>
                </a:cubicBezTo>
                <a:cubicBezTo>
                  <a:pt x="15" y="101"/>
                  <a:pt x="17" y="102"/>
                  <a:pt x="20" y="102"/>
                </a:cubicBezTo>
                <a:cubicBezTo>
                  <a:pt x="21" y="102"/>
                  <a:pt x="22" y="102"/>
                  <a:pt x="24" y="101"/>
                </a:cubicBezTo>
                <a:cubicBezTo>
                  <a:pt x="25" y="101"/>
                  <a:pt x="27" y="101"/>
                  <a:pt x="28" y="100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28" y="109"/>
                  <a:pt x="26" y="110"/>
                  <a:pt x="23" y="110"/>
                </a:cubicBezTo>
                <a:cubicBezTo>
                  <a:pt x="20" y="111"/>
                  <a:pt x="18" y="111"/>
                  <a:pt x="16" y="111"/>
                </a:cubicBezTo>
                <a:cubicBezTo>
                  <a:pt x="11" y="111"/>
                  <a:pt x="7" y="110"/>
                  <a:pt x="5" y="107"/>
                </a:cubicBezTo>
                <a:cubicBezTo>
                  <a:pt x="2" y="105"/>
                  <a:pt x="0" y="101"/>
                  <a:pt x="0" y="96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Freeform 512"/>
          <p:cNvSpPr>
            <a:spLocks noEditPoints="1"/>
          </p:cNvSpPr>
          <p:nvPr/>
        </p:nvSpPr>
        <p:spPr bwMode="auto">
          <a:xfrm>
            <a:off x="6693845" y="5072182"/>
            <a:ext cx="7683" cy="66586"/>
          </a:xfrm>
          <a:custGeom>
            <a:avLst/>
            <a:gdLst>
              <a:gd name="T0" fmla="*/ 0 w 6"/>
              <a:gd name="T1" fmla="*/ 52 h 52"/>
              <a:gd name="T2" fmla="*/ 0 w 6"/>
              <a:gd name="T3" fmla="*/ 15 h 52"/>
              <a:gd name="T4" fmla="*/ 6 w 6"/>
              <a:gd name="T5" fmla="*/ 15 h 52"/>
              <a:gd name="T6" fmla="*/ 6 w 6"/>
              <a:gd name="T7" fmla="*/ 52 h 52"/>
              <a:gd name="T8" fmla="*/ 0 w 6"/>
              <a:gd name="T9" fmla="*/ 52 h 52"/>
              <a:gd name="T10" fmla="*/ 0 w 6"/>
              <a:gd name="T11" fmla="*/ 52 h 52"/>
              <a:gd name="T12" fmla="*/ 0 w 6"/>
              <a:gd name="T13" fmla="*/ 7 h 52"/>
              <a:gd name="T14" fmla="*/ 0 w 6"/>
              <a:gd name="T15" fmla="*/ 0 h 52"/>
              <a:gd name="T16" fmla="*/ 6 w 6"/>
              <a:gd name="T17" fmla="*/ 0 h 52"/>
              <a:gd name="T18" fmla="*/ 6 w 6"/>
              <a:gd name="T19" fmla="*/ 7 h 52"/>
              <a:gd name="T20" fmla="*/ 0 w 6"/>
              <a:gd name="T21" fmla="*/ 7 h 52"/>
              <a:gd name="T22" fmla="*/ 0 w 6"/>
              <a:gd name="T23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52">
                <a:moveTo>
                  <a:pt x="0" y="52"/>
                </a:moveTo>
                <a:lnTo>
                  <a:pt x="0" y="15"/>
                </a:lnTo>
                <a:lnTo>
                  <a:pt x="6" y="15"/>
                </a:lnTo>
                <a:lnTo>
                  <a:pt x="6" y="52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0" y="7"/>
                </a:moveTo>
                <a:lnTo>
                  <a:pt x="0" y="0"/>
                </a:lnTo>
                <a:lnTo>
                  <a:pt x="6" y="0"/>
                </a:lnTo>
                <a:lnTo>
                  <a:pt x="6" y="7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Freeform 513"/>
          <p:cNvSpPr/>
          <p:nvPr/>
        </p:nvSpPr>
        <p:spPr bwMode="auto">
          <a:xfrm>
            <a:off x="6710492" y="5091390"/>
            <a:ext cx="38415" cy="48659"/>
          </a:xfrm>
          <a:custGeom>
            <a:avLst/>
            <a:gdLst>
              <a:gd name="T0" fmla="*/ 34 w 64"/>
              <a:gd name="T1" fmla="*/ 82 h 82"/>
              <a:gd name="T2" fmla="*/ 16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9 w 64"/>
              <a:gd name="T9" fmla="*/ 71 h 82"/>
              <a:gd name="T10" fmla="*/ 33 w 64"/>
              <a:gd name="T11" fmla="*/ 74 h 82"/>
              <a:gd name="T12" fmla="*/ 49 w 64"/>
              <a:gd name="T13" fmla="*/ 70 h 82"/>
              <a:gd name="T14" fmla="*/ 54 w 64"/>
              <a:gd name="T15" fmla="*/ 59 h 82"/>
              <a:gd name="T16" fmla="*/ 53 w 64"/>
              <a:gd name="T17" fmla="*/ 54 h 82"/>
              <a:gd name="T18" fmla="*/ 48 w 64"/>
              <a:gd name="T19" fmla="*/ 50 h 82"/>
              <a:gd name="T20" fmla="*/ 41 w 64"/>
              <a:gd name="T21" fmla="*/ 47 h 82"/>
              <a:gd name="T22" fmla="*/ 31 w 64"/>
              <a:gd name="T23" fmla="*/ 44 h 82"/>
              <a:gd name="T24" fmla="*/ 19 w 64"/>
              <a:gd name="T25" fmla="*/ 41 h 82"/>
              <a:gd name="T26" fmla="*/ 10 w 64"/>
              <a:gd name="T27" fmla="*/ 37 h 82"/>
              <a:gd name="T28" fmla="*/ 6 w 64"/>
              <a:gd name="T29" fmla="*/ 32 h 82"/>
              <a:gd name="T30" fmla="*/ 4 w 64"/>
              <a:gd name="T31" fmla="*/ 24 h 82"/>
              <a:gd name="T32" fmla="*/ 6 w 64"/>
              <a:gd name="T33" fmla="*/ 13 h 82"/>
              <a:gd name="T34" fmla="*/ 13 w 64"/>
              <a:gd name="T35" fmla="*/ 6 h 82"/>
              <a:gd name="T36" fmla="*/ 22 w 64"/>
              <a:gd name="T37" fmla="*/ 1 h 82"/>
              <a:gd name="T38" fmla="*/ 34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6 w 64"/>
              <a:gd name="T47" fmla="*/ 10 h 82"/>
              <a:gd name="T48" fmla="*/ 33 w 64"/>
              <a:gd name="T49" fmla="*/ 8 h 82"/>
              <a:gd name="T50" fmla="*/ 26 w 64"/>
              <a:gd name="T51" fmla="*/ 8 h 82"/>
              <a:gd name="T52" fmla="*/ 20 w 64"/>
              <a:gd name="T53" fmla="*/ 11 h 82"/>
              <a:gd name="T54" fmla="*/ 15 w 64"/>
              <a:gd name="T55" fmla="*/ 16 h 82"/>
              <a:gd name="T56" fmla="*/ 14 w 64"/>
              <a:gd name="T57" fmla="*/ 22 h 82"/>
              <a:gd name="T58" fmla="*/ 15 w 64"/>
              <a:gd name="T59" fmla="*/ 28 h 82"/>
              <a:gd name="T60" fmla="*/ 18 w 64"/>
              <a:gd name="T61" fmla="*/ 31 h 82"/>
              <a:gd name="T62" fmla="*/ 25 w 64"/>
              <a:gd name="T63" fmla="*/ 34 h 82"/>
              <a:gd name="T64" fmla="*/ 34 w 64"/>
              <a:gd name="T65" fmla="*/ 36 h 82"/>
              <a:gd name="T66" fmla="*/ 47 w 64"/>
              <a:gd name="T67" fmla="*/ 40 h 82"/>
              <a:gd name="T68" fmla="*/ 57 w 64"/>
              <a:gd name="T69" fmla="*/ 44 h 82"/>
              <a:gd name="T70" fmla="*/ 62 w 64"/>
              <a:gd name="T71" fmla="*/ 50 h 82"/>
              <a:gd name="T72" fmla="*/ 64 w 64"/>
              <a:gd name="T73" fmla="*/ 58 h 82"/>
              <a:gd name="T74" fmla="*/ 56 w 64"/>
              <a:gd name="T75" fmla="*/ 75 h 82"/>
              <a:gd name="T76" fmla="*/ 34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4" y="82"/>
                </a:moveTo>
                <a:cubicBezTo>
                  <a:pt x="27" y="82"/>
                  <a:pt x="21" y="81"/>
                  <a:pt x="16" y="79"/>
                </a:cubicBezTo>
                <a:cubicBezTo>
                  <a:pt x="10" y="77"/>
                  <a:pt x="5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10" y="67"/>
                  <a:pt x="14" y="69"/>
                  <a:pt x="19" y="71"/>
                </a:cubicBezTo>
                <a:cubicBezTo>
                  <a:pt x="23" y="73"/>
                  <a:pt x="28" y="74"/>
                  <a:pt x="33" y="74"/>
                </a:cubicBezTo>
                <a:cubicBezTo>
                  <a:pt x="40" y="74"/>
                  <a:pt x="45" y="73"/>
                  <a:pt x="49" y="70"/>
                </a:cubicBezTo>
                <a:cubicBezTo>
                  <a:pt x="52" y="67"/>
                  <a:pt x="54" y="64"/>
                  <a:pt x="54" y="59"/>
                </a:cubicBezTo>
                <a:cubicBezTo>
                  <a:pt x="54" y="57"/>
                  <a:pt x="54" y="55"/>
                  <a:pt x="53" y="54"/>
                </a:cubicBezTo>
                <a:cubicBezTo>
                  <a:pt x="52" y="52"/>
                  <a:pt x="50" y="51"/>
                  <a:pt x="48" y="50"/>
                </a:cubicBezTo>
                <a:cubicBezTo>
                  <a:pt x="46" y="49"/>
                  <a:pt x="44" y="48"/>
                  <a:pt x="41" y="47"/>
                </a:cubicBezTo>
                <a:cubicBezTo>
                  <a:pt x="38" y="46"/>
                  <a:pt x="35" y="45"/>
                  <a:pt x="31" y="44"/>
                </a:cubicBezTo>
                <a:cubicBezTo>
                  <a:pt x="26" y="43"/>
                  <a:pt x="22" y="42"/>
                  <a:pt x="19" y="41"/>
                </a:cubicBezTo>
                <a:cubicBezTo>
                  <a:pt x="15" y="40"/>
                  <a:pt x="13" y="38"/>
                  <a:pt x="10" y="37"/>
                </a:cubicBezTo>
                <a:cubicBezTo>
                  <a:pt x="8" y="36"/>
                  <a:pt x="7" y="34"/>
                  <a:pt x="6" y="32"/>
                </a:cubicBezTo>
                <a:cubicBezTo>
                  <a:pt x="5" y="30"/>
                  <a:pt x="4" y="27"/>
                  <a:pt x="4" y="24"/>
                </a:cubicBezTo>
                <a:cubicBezTo>
                  <a:pt x="4" y="20"/>
                  <a:pt x="5" y="16"/>
                  <a:pt x="6" y="13"/>
                </a:cubicBezTo>
                <a:cubicBezTo>
                  <a:pt x="8" y="10"/>
                  <a:pt x="10" y="8"/>
                  <a:pt x="13" y="6"/>
                </a:cubicBezTo>
                <a:cubicBezTo>
                  <a:pt x="15" y="4"/>
                  <a:pt x="19" y="2"/>
                  <a:pt x="22" y="1"/>
                </a:cubicBezTo>
                <a:cubicBezTo>
                  <a:pt x="26" y="0"/>
                  <a:pt x="30" y="0"/>
                  <a:pt x="34" y="0"/>
                </a:cubicBezTo>
                <a:cubicBezTo>
                  <a:pt x="40" y="0"/>
                  <a:pt x="45" y="1"/>
                  <a:pt x="50" y="3"/>
                </a:cubicBezTo>
                <a:cubicBezTo>
                  <a:pt x="55" y="5"/>
                  <a:pt x="59" y="7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1" y="11"/>
                  <a:pt x="46" y="10"/>
                </a:cubicBezTo>
                <a:cubicBezTo>
                  <a:pt x="42" y="8"/>
                  <a:pt x="38" y="8"/>
                  <a:pt x="33" y="8"/>
                </a:cubicBezTo>
                <a:cubicBezTo>
                  <a:pt x="31" y="8"/>
                  <a:pt x="28" y="8"/>
                  <a:pt x="26" y="8"/>
                </a:cubicBezTo>
                <a:cubicBezTo>
                  <a:pt x="23" y="9"/>
                  <a:pt x="21" y="10"/>
                  <a:pt x="20" y="11"/>
                </a:cubicBezTo>
                <a:cubicBezTo>
                  <a:pt x="18" y="12"/>
                  <a:pt x="16" y="14"/>
                  <a:pt x="15" y="16"/>
                </a:cubicBezTo>
                <a:cubicBezTo>
                  <a:pt x="14" y="18"/>
                  <a:pt x="14" y="20"/>
                  <a:pt x="14" y="22"/>
                </a:cubicBezTo>
                <a:cubicBezTo>
                  <a:pt x="14" y="24"/>
                  <a:pt x="14" y="26"/>
                  <a:pt x="15" y="28"/>
                </a:cubicBezTo>
                <a:cubicBezTo>
                  <a:pt x="16" y="29"/>
                  <a:pt x="17" y="30"/>
                  <a:pt x="18" y="31"/>
                </a:cubicBezTo>
                <a:cubicBezTo>
                  <a:pt x="20" y="32"/>
                  <a:pt x="22" y="33"/>
                  <a:pt x="25" y="34"/>
                </a:cubicBezTo>
                <a:cubicBezTo>
                  <a:pt x="27" y="34"/>
                  <a:pt x="30" y="35"/>
                  <a:pt x="34" y="36"/>
                </a:cubicBezTo>
                <a:cubicBezTo>
                  <a:pt x="39" y="37"/>
                  <a:pt x="43" y="38"/>
                  <a:pt x="47" y="40"/>
                </a:cubicBezTo>
                <a:cubicBezTo>
                  <a:pt x="51" y="41"/>
                  <a:pt x="54" y="42"/>
                  <a:pt x="57" y="44"/>
                </a:cubicBezTo>
                <a:cubicBezTo>
                  <a:pt x="59" y="45"/>
                  <a:pt x="61" y="47"/>
                  <a:pt x="62" y="50"/>
                </a:cubicBezTo>
                <a:cubicBezTo>
                  <a:pt x="64" y="52"/>
                  <a:pt x="64" y="55"/>
                  <a:pt x="64" y="58"/>
                </a:cubicBezTo>
                <a:cubicBezTo>
                  <a:pt x="64" y="65"/>
                  <a:pt x="62" y="71"/>
                  <a:pt x="56" y="75"/>
                </a:cubicBezTo>
                <a:cubicBezTo>
                  <a:pt x="51" y="80"/>
                  <a:pt x="43" y="82"/>
                  <a:pt x="34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Freeform 514"/>
          <p:cNvSpPr>
            <a:spLocks noEditPoints="1"/>
          </p:cNvSpPr>
          <p:nvPr/>
        </p:nvSpPr>
        <p:spPr bwMode="auto">
          <a:xfrm>
            <a:off x="5951160" y="5198951"/>
            <a:ext cx="46098" cy="69147"/>
          </a:xfrm>
          <a:custGeom>
            <a:avLst/>
            <a:gdLst>
              <a:gd name="T0" fmla="*/ 41 w 77"/>
              <a:gd name="T1" fmla="*/ 82 h 113"/>
              <a:gd name="T2" fmla="*/ 23 w 77"/>
              <a:gd name="T3" fmla="*/ 77 h 113"/>
              <a:gd name="T4" fmla="*/ 11 w 77"/>
              <a:gd name="T5" fmla="*/ 64 h 113"/>
              <a:gd name="T6" fmla="*/ 11 w 77"/>
              <a:gd name="T7" fmla="*/ 113 h 113"/>
              <a:gd name="T8" fmla="*/ 0 w 77"/>
              <a:gd name="T9" fmla="*/ 113 h 113"/>
              <a:gd name="T10" fmla="*/ 0 w 77"/>
              <a:gd name="T11" fmla="*/ 1 h 113"/>
              <a:gd name="T12" fmla="*/ 10 w 77"/>
              <a:gd name="T13" fmla="*/ 1 h 113"/>
              <a:gd name="T14" fmla="*/ 10 w 77"/>
              <a:gd name="T15" fmla="*/ 17 h 113"/>
              <a:gd name="T16" fmla="*/ 22 w 77"/>
              <a:gd name="T17" fmla="*/ 5 h 113"/>
              <a:gd name="T18" fmla="*/ 39 w 77"/>
              <a:gd name="T19" fmla="*/ 0 h 113"/>
              <a:gd name="T20" fmla="*/ 54 w 77"/>
              <a:gd name="T21" fmla="*/ 3 h 113"/>
              <a:gd name="T22" fmla="*/ 66 w 77"/>
              <a:gd name="T23" fmla="*/ 13 h 113"/>
              <a:gd name="T24" fmla="*/ 74 w 77"/>
              <a:gd name="T25" fmla="*/ 26 h 113"/>
              <a:gd name="T26" fmla="*/ 77 w 77"/>
              <a:gd name="T27" fmla="*/ 41 h 113"/>
              <a:gd name="T28" fmla="*/ 74 w 77"/>
              <a:gd name="T29" fmla="*/ 57 h 113"/>
              <a:gd name="T30" fmla="*/ 67 w 77"/>
              <a:gd name="T31" fmla="*/ 70 h 113"/>
              <a:gd name="T32" fmla="*/ 55 w 77"/>
              <a:gd name="T33" fmla="*/ 79 h 113"/>
              <a:gd name="T34" fmla="*/ 41 w 77"/>
              <a:gd name="T35" fmla="*/ 82 h 113"/>
              <a:gd name="T36" fmla="*/ 38 w 77"/>
              <a:gd name="T37" fmla="*/ 73 h 113"/>
              <a:gd name="T38" fmla="*/ 50 w 77"/>
              <a:gd name="T39" fmla="*/ 70 h 113"/>
              <a:gd name="T40" fmla="*/ 58 w 77"/>
              <a:gd name="T41" fmla="*/ 63 h 113"/>
              <a:gd name="T42" fmla="*/ 64 w 77"/>
              <a:gd name="T43" fmla="*/ 53 h 113"/>
              <a:gd name="T44" fmla="*/ 66 w 77"/>
              <a:gd name="T45" fmla="*/ 41 h 113"/>
              <a:gd name="T46" fmla="*/ 64 w 77"/>
              <a:gd name="T47" fmla="*/ 29 h 113"/>
              <a:gd name="T48" fmla="*/ 58 w 77"/>
              <a:gd name="T49" fmla="*/ 19 h 113"/>
              <a:gd name="T50" fmla="*/ 48 w 77"/>
              <a:gd name="T51" fmla="*/ 12 h 113"/>
              <a:gd name="T52" fmla="*/ 37 w 77"/>
              <a:gd name="T53" fmla="*/ 9 h 113"/>
              <a:gd name="T54" fmla="*/ 28 w 77"/>
              <a:gd name="T55" fmla="*/ 11 h 113"/>
              <a:gd name="T56" fmla="*/ 20 w 77"/>
              <a:gd name="T57" fmla="*/ 15 h 113"/>
              <a:gd name="T58" fmla="*/ 14 w 77"/>
              <a:gd name="T59" fmla="*/ 21 h 113"/>
              <a:gd name="T60" fmla="*/ 11 w 77"/>
              <a:gd name="T61" fmla="*/ 29 h 113"/>
              <a:gd name="T62" fmla="*/ 11 w 77"/>
              <a:gd name="T63" fmla="*/ 53 h 113"/>
              <a:gd name="T64" fmla="*/ 15 w 77"/>
              <a:gd name="T65" fmla="*/ 61 h 113"/>
              <a:gd name="T66" fmla="*/ 22 w 77"/>
              <a:gd name="T67" fmla="*/ 67 h 113"/>
              <a:gd name="T68" fmla="*/ 29 w 77"/>
              <a:gd name="T69" fmla="*/ 71 h 113"/>
              <a:gd name="T70" fmla="*/ 38 w 77"/>
              <a:gd name="T71" fmla="*/ 7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113">
                <a:moveTo>
                  <a:pt x="41" y="82"/>
                </a:moveTo>
                <a:cubicBezTo>
                  <a:pt x="34" y="82"/>
                  <a:pt x="28" y="80"/>
                  <a:pt x="23" y="77"/>
                </a:cubicBezTo>
                <a:cubicBezTo>
                  <a:pt x="18" y="74"/>
                  <a:pt x="14" y="69"/>
                  <a:pt x="11" y="64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"/>
                  <a:pt x="0" y="1"/>
                  <a:pt x="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2"/>
                  <a:pt x="17" y="8"/>
                  <a:pt x="22" y="5"/>
                </a:cubicBezTo>
                <a:cubicBezTo>
                  <a:pt x="27" y="2"/>
                  <a:pt x="33" y="0"/>
                  <a:pt x="39" y="0"/>
                </a:cubicBezTo>
                <a:cubicBezTo>
                  <a:pt x="45" y="0"/>
                  <a:pt x="50" y="1"/>
                  <a:pt x="54" y="3"/>
                </a:cubicBezTo>
                <a:cubicBezTo>
                  <a:pt x="59" y="6"/>
                  <a:pt x="63" y="9"/>
                  <a:pt x="66" y="13"/>
                </a:cubicBezTo>
                <a:cubicBezTo>
                  <a:pt x="69" y="16"/>
                  <a:pt x="72" y="21"/>
                  <a:pt x="74" y="26"/>
                </a:cubicBezTo>
                <a:cubicBezTo>
                  <a:pt x="76" y="31"/>
                  <a:pt x="77" y="36"/>
                  <a:pt x="77" y="41"/>
                </a:cubicBezTo>
                <a:cubicBezTo>
                  <a:pt x="77" y="47"/>
                  <a:pt x="76" y="52"/>
                  <a:pt x="74" y="57"/>
                </a:cubicBezTo>
                <a:cubicBezTo>
                  <a:pt x="72" y="62"/>
                  <a:pt x="70" y="66"/>
                  <a:pt x="67" y="70"/>
                </a:cubicBezTo>
                <a:cubicBezTo>
                  <a:pt x="63" y="74"/>
                  <a:pt x="60" y="77"/>
                  <a:pt x="55" y="79"/>
                </a:cubicBezTo>
                <a:cubicBezTo>
                  <a:pt x="51" y="81"/>
                  <a:pt x="46" y="82"/>
                  <a:pt x="41" y="82"/>
                </a:cubicBezTo>
                <a:close/>
                <a:moveTo>
                  <a:pt x="38" y="73"/>
                </a:moveTo>
                <a:cubicBezTo>
                  <a:pt x="42" y="73"/>
                  <a:pt x="46" y="72"/>
                  <a:pt x="50" y="70"/>
                </a:cubicBezTo>
                <a:cubicBezTo>
                  <a:pt x="53" y="68"/>
                  <a:pt x="56" y="66"/>
                  <a:pt x="58" y="63"/>
                </a:cubicBezTo>
                <a:cubicBezTo>
                  <a:pt x="61" y="60"/>
                  <a:pt x="63" y="57"/>
                  <a:pt x="64" y="53"/>
                </a:cubicBezTo>
                <a:cubicBezTo>
                  <a:pt x="65" y="49"/>
                  <a:pt x="66" y="45"/>
                  <a:pt x="66" y="41"/>
                </a:cubicBezTo>
                <a:cubicBezTo>
                  <a:pt x="66" y="37"/>
                  <a:pt x="65" y="33"/>
                  <a:pt x="64" y="29"/>
                </a:cubicBezTo>
                <a:cubicBezTo>
                  <a:pt x="62" y="25"/>
                  <a:pt x="60" y="22"/>
                  <a:pt x="58" y="19"/>
                </a:cubicBezTo>
                <a:cubicBezTo>
                  <a:pt x="55" y="16"/>
                  <a:pt x="52" y="13"/>
                  <a:pt x="48" y="12"/>
                </a:cubicBezTo>
                <a:cubicBezTo>
                  <a:pt x="45" y="10"/>
                  <a:pt x="41" y="9"/>
                  <a:pt x="37" y="9"/>
                </a:cubicBezTo>
                <a:cubicBezTo>
                  <a:pt x="34" y="9"/>
                  <a:pt x="31" y="10"/>
                  <a:pt x="28" y="11"/>
                </a:cubicBezTo>
                <a:cubicBezTo>
                  <a:pt x="26" y="12"/>
                  <a:pt x="23" y="13"/>
                  <a:pt x="20" y="15"/>
                </a:cubicBezTo>
                <a:cubicBezTo>
                  <a:pt x="18" y="17"/>
                  <a:pt x="16" y="19"/>
                  <a:pt x="14" y="21"/>
                </a:cubicBezTo>
                <a:cubicBezTo>
                  <a:pt x="12" y="24"/>
                  <a:pt x="11" y="26"/>
                  <a:pt x="11" y="29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6"/>
                  <a:pt x="13" y="58"/>
                  <a:pt x="15" y="61"/>
                </a:cubicBezTo>
                <a:cubicBezTo>
                  <a:pt x="17" y="63"/>
                  <a:pt x="19" y="65"/>
                  <a:pt x="22" y="67"/>
                </a:cubicBezTo>
                <a:cubicBezTo>
                  <a:pt x="24" y="69"/>
                  <a:pt x="27" y="70"/>
                  <a:pt x="29" y="71"/>
                </a:cubicBezTo>
                <a:cubicBezTo>
                  <a:pt x="32" y="72"/>
                  <a:pt x="35" y="73"/>
                  <a:pt x="38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Freeform 515"/>
          <p:cNvSpPr/>
          <p:nvPr/>
        </p:nvSpPr>
        <p:spPr bwMode="auto">
          <a:xfrm>
            <a:off x="6007501" y="5198951"/>
            <a:ext cx="42257" cy="49940"/>
          </a:xfrm>
          <a:custGeom>
            <a:avLst/>
            <a:gdLst>
              <a:gd name="T0" fmla="*/ 26 w 71"/>
              <a:gd name="T1" fmla="*/ 81 h 81"/>
              <a:gd name="T2" fmla="*/ 7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1 w 71"/>
              <a:gd name="T9" fmla="*/ 0 h 81"/>
              <a:gd name="T10" fmla="*/ 11 w 71"/>
              <a:gd name="T11" fmla="*/ 45 h 81"/>
              <a:gd name="T12" fmla="*/ 29 w 71"/>
              <a:gd name="T13" fmla="*/ 72 h 81"/>
              <a:gd name="T14" fmla="*/ 38 w 71"/>
              <a:gd name="T15" fmla="*/ 70 h 81"/>
              <a:gd name="T16" fmla="*/ 46 w 71"/>
              <a:gd name="T17" fmla="*/ 66 h 81"/>
              <a:gd name="T18" fmla="*/ 53 w 71"/>
              <a:gd name="T19" fmla="*/ 59 h 81"/>
              <a:gd name="T20" fmla="*/ 58 w 71"/>
              <a:gd name="T21" fmla="*/ 50 h 81"/>
              <a:gd name="T22" fmla="*/ 58 w 71"/>
              <a:gd name="T23" fmla="*/ 0 h 81"/>
              <a:gd name="T24" fmla="*/ 68 w 71"/>
              <a:gd name="T25" fmla="*/ 0 h 81"/>
              <a:gd name="T26" fmla="*/ 68 w 71"/>
              <a:gd name="T27" fmla="*/ 66 h 81"/>
              <a:gd name="T28" fmla="*/ 71 w 71"/>
              <a:gd name="T29" fmla="*/ 70 h 81"/>
              <a:gd name="T30" fmla="*/ 71 w 71"/>
              <a:gd name="T31" fmla="*/ 80 h 81"/>
              <a:gd name="T32" fmla="*/ 69 w 71"/>
              <a:gd name="T33" fmla="*/ 80 h 81"/>
              <a:gd name="T34" fmla="*/ 67 w 71"/>
              <a:gd name="T35" fmla="*/ 80 h 81"/>
              <a:gd name="T36" fmla="*/ 61 w 71"/>
              <a:gd name="T37" fmla="*/ 77 h 81"/>
              <a:gd name="T38" fmla="*/ 59 w 71"/>
              <a:gd name="T39" fmla="*/ 71 h 81"/>
              <a:gd name="T40" fmla="*/ 59 w 71"/>
              <a:gd name="T41" fmla="*/ 62 h 81"/>
              <a:gd name="T42" fmla="*/ 45 w 71"/>
              <a:gd name="T43" fmla="*/ 76 h 81"/>
              <a:gd name="T44" fmla="*/ 26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6" y="81"/>
                </a:moveTo>
                <a:cubicBezTo>
                  <a:pt x="17" y="81"/>
                  <a:pt x="11" y="78"/>
                  <a:pt x="7" y="72"/>
                </a:cubicBezTo>
                <a:cubicBezTo>
                  <a:pt x="2" y="67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63"/>
                  <a:pt x="17" y="72"/>
                  <a:pt x="29" y="72"/>
                </a:cubicBezTo>
                <a:cubicBezTo>
                  <a:pt x="32" y="72"/>
                  <a:pt x="35" y="71"/>
                  <a:pt x="38" y="70"/>
                </a:cubicBezTo>
                <a:cubicBezTo>
                  <a:pt x="41" y="69"/>
                  <a:pt x="44" y="68"/>
                  <a:pt x="46" y="66"/>
                </a:cubicBezTo>
                <a:cubicBezTo>
                  <a:pt x="49" y="64"/>
                  <a:pt x="51" y="62"/>
                  <a:pt x="53" y="59"/>
                </a:cubicBezTo>
                <a:cubicBezTo>
                  <a:pt x="55" y="57"/>
                  <a:pt x="56" y="54"/>
                  <a:pt x="58" y="50"/>
                </a:cubicBezTo>
                <a:cubicBezTo>
                  <a:pt x="58" y="0"/>
                  <a:pt x="58" y="0"/>
                  <a:pt x="5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9"/>
                  <a:pt x="69" y="70"/>
                  <a:pt x="71" y="70"/>
                </a:cubicBezTo>
                <a:cubicBezTo>
                  <a:pt x="71" y="80"/>
                  <a:pt x="71" y="80"/>
                  <a:pt x="71" y="80"/>
                </a:cubicBezTo>
                <a:cubicBezTo>
                  <a:pt x="70" y="80"/>
                  <a:pt x="69" y="80"/>
                  <a:pt x="69" y="80"/>
                </a:cubicBezTo>
                <a:cubicBezTo>
                  <a:pt x="68" y="80"/>
                  <a:pt x="67" y="80"/>
                  <a:pt x="67" y="80"/>
                </a:cubicBezTo>
                <a:cubicBezTo>
                  <a:pt x="64" y="80"/>
                  <a:pt x="63" y="79"/>
                  <a:pt x="61" y="77"/>
                </a:cubicBezTo>
                <a:cubicBezTo>
                  <a:pt x="59" y="76"/>
                  <a:pt x="59" y="73"/>
                  <a:pt x="59" y="71"/>
                </a:cubicBezTo>
                <a:cubicBezTo>
                  <a:pt x="59" y="62"/>
                  <a:pt x="59" y="62"/>
                  <a:pt x="59" y="62"/>
                </a:cubicBezTo>
                <a:cubicBezTo>
                  <a:pt x="55" y="68"/>
                  <a:pt x="51" y="73"/>
                  <a:pt x="45" y="76"/>
                </a:cubicBezTo>
                <a:cubicBezTo>
                  <a:pt x="39" y="79"/>
                  <a:pt x="32" y="81"/>
                  <a:pt x="26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Freeform 516"/>
          <p:cNvSpPr/>
          <p:nvPr/>
        </p:nvSpPr>
        <p:spPr bwMode="auto">
          <a:xfrm>
            <a:off x="6062563" y="5181024"/>
            <a:ext cx="17927" cy="66586"/>
          </a:xfrm>
          <a:custGeom>
            <a:avLst/>
            <a:gdLst>
              <a:gd name="T0" fmla="*/ 0 w 29"/>
              <a:gd name="T1" fmla="*/ 0 h 111"/>
              <a:gd name="T2" fmla="*/ 10 w 29"/>
              <a:gd name="T3" fmla="*/ 0 h 111"/>
              <a:gd name="T4" fmla="*/ 10 w 29"/>
              <a:gd name="T5" fmla="*/ 93 h 111"/>
              <a:gd name="T6" fmla="*/ 12 w 29"/>
              <a:gd name="T7" fmla="*/ 99 h 111"/>
              <a:gd name="T8" fmla="*/ 19 w 29"/>
              <a:gd name="T9" fmla="*/ 102 h 111"/>
              <a:gd name="T10" fmla="*/ 23 w 29"/>
              <a:gd name="T11" fmla="*/ 102 h 111"/>
              <a:gd name="T12" fmla="*/ 27 w 29"/>
              <a:gd name="T13" fmla="*/ 100 h 111"/>
              <a:gd name="T14" fmla="*/ 29 w 29"/>
              <a:gd name="T15" fmla="*/ 109 h 111"/>
              <a:gd name="T16" fmla="*/ 22 w 29"/>
              <a:gd name="T17" fmla="*/ 111 h 111"/>
              <a:gd name="T18" fmla="*/ 15 w 29"/>
              <a:gd name="T19" fmla="*/ 111 h 111"/>
              <a:gd name="T20" fmla="*/ 4 w 29"/>
              <a:gd name="T21" fmla="*/ 107 h 111"/>
              <a:gd name="T22" fmla="*/ 0 w 29"/>
              <a:gd name="T23" fmla="*/ 96 h 111"/>
              <a:gd name="T24" fmla="*/ 0 w 29"/>
              <a:gd name="T2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111">
                <a:moveTo>
                  <a:pt x="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6"/>
                  <a:pt x="11" y="98"/>
                  <a:pt x="12" y="99"/>
                </a:cubicBezTo>
                <a:cubicBezTo>
                  <a:pt x="14" y="101"/>
                  <a:pt x="16" y="102"/>
                  <a:pt x="19" y="102"/>
                </a:cubicBezTo>
                <a:cubicBezTo>
                  <a:pt x="20" y="102"/>
                  <a:pt x="22" y="102"/>
                  <a:pt x="23" y="102"/>
                </a:cubicBezTo>
                <a:cubicBezTo>
                  <a:pt x="25" y="101"/>
                  <a:pt x="26" y="101"/>
                  <a:pt x="27" y="100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7" y="110"/>
                  <a:pt x="25" y="110"/>
                  <a:pt x="22" y="111"/>
                </a:cubicBezTo>
                <a:cubicBezTo>
                  <a:pt x="19" y="111"/>
                  <a:pt x="17" y="111"/>
                  <a:pt x="15" y="111"/>
                </a:cubicBezTo>
                <a:cubicBezTo>
                  <a:pt x="10" y="111"/>
                  <a:pt x="6" y="110"/>
                  <a:pt x="4" y="107"/>
                </a:cubicBezTo>
                <a:cubicBezTo>
                  <a:pt x="1" y="105"/>
                  <a:pt x="0" y="101"/>
                  <a:pt x="0" y="96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Freeform 517"/>
          <p:cNvSpPr/>
          <p:nvPr/>
        </p:nvSpPr>
        <p:spPr bwMode="auto">
          <a:xfrm>
            <a:off x="6081770" y="5198951"/>
            <a:ext cx="44818" cy="48659"/>
          </a:xfrm>
          <a:custGeom>
            <a:avLst/>
            <a:gdLst>
              <a:gd name="T0" fmla="*/ 15 w 35"/>
              <a:gd name="T1" fmla="*/ 38 h 38"/>
              <a:gd name="T2" fmla="*/ 0 w 35"/>
              <a:gd name="T3" fmla="*/ 0 h 38"/>
              <a:gd name="T4" fmla="*/ 5 w 35"/>
              <a:gd name="T5" fmla="*/ 0 h 38"/>
              <a:gd name="T6" fmla="*/ 18 w 35"/>
              <a:gd name="T7" fmla="*/ 34 h 38"/>
              <a:gd name="T8" fmla="*/ 30 w 35"/>
              <a:gd name="T9" fmla="*/ 0 h 38"/>
              <a:gd name="T10" fmla="*/ 35 w 35"/>
              <a:gd name="T11" fmla="*/ 0 h 38"/>
              <a:gd name="T12" fmla="*/ 20 w 35"/>
              <a:gd name="T13" fmla="*/ 38 h 38"/>
              <a:gd name="T14" fmla="*/ 15 w 35"/>
              <a:gd name="T15" fmla="*/ 38 h 38"/>
              <a:gd name="T16" fmla="*/ 15 w 35"/>
              <a:gd name="T1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8">
                <a:moveTo>
                  <a:pt x="15" y="38"/>
                </a:moveTo>
                <a:lnTo>
                  <a:pt x="0" y="0"/>
                </a:lnTo>
                <a:lnTo>
                  <a:pt x="5" y="0"/>
                </a:lnTo>
                <a:lnTo>
                  <a:pt x="18" y="34"/>
                </a:lnTo>
                <a:lnTo>
                  <a:pt x="30" y="0"/>
                </a:lnTo>
                <a:lnTo>
                  <a:pt x="35" y="0"/>
                </a:lnTo>
                <a:lnTo>
                  <a:pt x="20" y="38"/>
                </a:lnTo>
                <a:lnTo>
                  <a:pt x="15" y="38"/>
                </a:lnTo>
                <a:lnTo>
                  <a:pt x="15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4" name="Freeform 518"/>
          <p:cNvSpPr>
            <a:spLocks noEditPoints="1"/>
          </p:cNvSpPr>
          <p:nvPr/>
        </p:nvSpPr>
        <p:spPr bwMode="auto">
          <a:xfrm>
            <a:off x="6135551" y="5181024"/>
            <a:ext cx="6403" cy="66586"/>
          </a:xfrm>
          <a:custGeom>
            <a:avLst/>
            <a:gdLst>
              <a:gd name="T0" fmla="*/ 0 w 5"/>
              <a:gd name="T1" fmla="*/ 52 h 52"/>
              <a:gd name="T2" fmla="*/ 0 w 5"/>
              <a:gd name="T3" fmla="*/ 14 h 52"/>
              <a:gd name="T4" fmla="*/ 5 w 5"/>
              <a:gd name="T5" fmla="*/ 14 h 52"/>
              <a:gd name="T6" fmla="*/ 5 w 5"/>
              <a:gd name="T7" fmla="*/ 52 h 52"/>
              <a:gd name="T8" fmla="*/ 0 w 5"/>
              <a:gd name="T9" fmla="*/ 52 h 52"/>
              <a:gd name="T10" fmla="*/ 0 w 5"/>
              <a:gd name="T11" fmla="*/ 52 h 52"/>
              <a:gd name="T12" fmla="*/ 0 w 5"/>
              <a:gd name="T13" fmla="*/ 7 h 52"/>
              <a:gd name="T14" fmla="*/ 0 w 5"/>
              <a:gd name="T15" fmla="*/ 0 h 52"/>
              <a:gd name="T16" fmla="*/ 5 w 5"/>
              <a:gd name="T17" fmla="*/ 0 h 52"/>
              <a:gd name="T18" fmla="*/ 5 w 5"/>
              <a:gd name="T19" fmla="*/ 7 h 52"/>
              <a:gd name="T20" fmla="*/ 0 w 5"/>
              <a:gd name="T21" fmla="*/ 7 h 52"/>
              <a:gd name="T22" fmla="*/ 0 w 5"/>
              <a:gd name="T23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52">
                <a:moveTo>
                  <a:pt x="0" y="52"/>
                </a:moveTo>
                <a:lnTo>
                  <a:pt x="0" y="14"/>
                </a:lnTo>
                <a:lnTo>
                  <a:pt x="5" y="14"/>
                </a:lnTo>
                <a:lnTo>
                  <a:pt x="5" y="52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0" y="7"/>
                </a:moveTo>
                <a:lnTo>
                  <a:pt x="0" y="0"/>
                </a:lnTo>
                <a:lnTo>
                  <a:pt x="5" y="0"/>
                </a:lnTo>
                <a:lnTo>
                  <a:pt x="5" y="7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5" name="Freeform 519"/>
          <p:cNvSpPr/>
          <p:nvPr/>
        </p:nvSpPr>
        <p:spPr bwMode="auto">
          <a:xfrm>
            <a:off x="6156039" y="5198951"/>
            <a:ext cx="39696" cy="48659"/>
          </a:xfrm>
          <a:custGeom>
            <a:avLst/>
            <a:gdLst>
              <a:gd name="T0" fmla="*/ 66 w 66"/>
              <a:gd name="T1" fmla="*/ 81 h 81"/>
              <a:gd name="T2" fmla="*/ 56 w 66"/>
              <a:gd name="T3" fmla="*/ 81 h 81"/>
              <a:gd name="T4" fmla="*/ 56 w 66"/>
              <a:gd name="T5" fmla="*/ 36 h 81"/>
              <a:gd name="T6" fmla="*/ 52 w 66"/>
              <a:gd name="T7" fmla="*/ 16 h 81"/>
              <a:gd name="T8" fmla="*/ 39 w 66"/>
              <a:gd name="T9" fmla="*/ 9 h 81"/>
              <a:gd name="T10" fmla="*/ 30 w 66"/>
              <a:gd name="T11" fmla="*/ 11 h 81"/>
              <a:gd name="T12" fmla="*/ 21 w 66"/>
              <a:gd name="T13" fmla="*/ 16 h 81"/>
              <a:gd name="T14" fmla="*/ 15 w 66"/>
              <a:gd name="T15" fmla="*/ 23 h 81"/>
              <a:gd name="T16" fmla="*/ 10 w 66"/>
              <a:gd name="T17" fmla="*/ 32 h 81"/>
              <a:gd name="T18" fmla="*/ 10 w 66"/>
              <a:gd name="T19" fmla="*/ 81 h 81"/>
              <a:gd name="T20" fmla="*/ 0 w 66"/>
              <a:gd name="T21" fmla="*/ 81 h 81"/>
              <a:gd name="T22" fmla="*/ 0 w 66"/>
              <a:gd name="T23" fmla="*/ 1 h 81"/>
              <a:gd name="T24" fmla="*/ 9 w 66"/>
              <a:gd name="T25" fmla="*/ 1 h 81"/>
              <a:gd name="T26" fmla="*/ 9 w 66"/>
              <a:gd name="T27" fmla="*/ 19 h 81"/>
              <a:gd name="T28" fmla="*/ 23 w 66"/>
              <a:gd name="T29" fmla="*/ 5 h 81"/>
              <a:gd name="T30" fmla="*/ 43 w 66"/>
              <a:gd name="T31" fmla="*/ 0 h 81"/>
              <a:gd name="T32" fmla="*/ 54 w 66"/>
              <a:gd name="T33" fmla="*/ 2 h 81"/>
              <a:gd name="T34" fmla="*/ 61 w 66"/>
              <a:gd name="T35" fmla="*/ 9 h 81"/>
              <a:gd name="T36" fmla="*/ 65 w 66"/>
              <a:gd name="T37" fmla="*/ 20 h 81"/>
              <a:gd name="T38" fmla="*/ 66 w 66"/>
              <a:gd name="T39" fmla="*/ 34 h 81"/>
              <a:gd name="T40" fmla="*/ 66 w 66"/>
              <a:gd name="T41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81">
                <a:moveTo>
                  <a:pt x="66" y="81"/>
                </a:moveTo>
                <a:cubicBezTo>
                  <a:pt x="56" y="81"/>
                  <a:pt x="56" y="81"/>
                  <a:pt x="56" y="81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7"/>
                  <a:pt x="55" y="20"/>
                  <a:pt x="52" y="16"/>
                </a:cubicBezTo>
                <a:cubicBezTo>
                  <a:pt x="49" y="12"/>
                  <a:pt x="45" y="9"/>
                  <a:pt x="39" y="9"/>
                </a:cubicBezTo>
                <a:cubicBezTo>
                  <a:pt x="36" y="9"/>
                  <a:pt x="33" y="10"/>
                  <a:pt x="30" y="11"/>
                </a:cubicBezTo>
                <a:cubicBezTo>
                  <a:pt x="27" y="12"/>
                  <a:pt x="24" y="14"/>
                  <a:pt x="21" y="16"/>
                </a:cubicBezTo>
                <a:cubicBezTo>
                  <a:pt x="19" y="18"/>
                  <a:pt x="17" y="20"/>
                  <a:pt x="15" y="23"/>
                </a:cubicBezTo>
                <a:cubicBezTo>
                  <a:pt x="12" y="26"/>
                  <a:pt x="11" y="29"/>
                  <a:pt x="10" y="32"/>
                </a:cubicBezTo>
                <a:cubicBezTo>
                  <a:pt x="10" y="81"/>
                  <a:pt x="10" y="81"/>
                  <a:pt x="1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"/>
                  <a:pt x="0" y="1"/>
                  <a:pt x="0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4"/>
                  <a:pt x="17" y="9"/>
                  <a:pt x="23" y="5"/>
                </a:cubicBezTo>
                <a:cubicBezTo>
                  <a:pt x="29" y="2"/>
                  <a:pt x="36" y="0"/>
                  <a:pt x="43" y="0"/>
                </a:cubicBezTo>
                <a:cubicBezTo>
                  <a:pt x="47" y="0"/>
                  <a:pt x="51" y="1"/>
                  <a:pt x="54" y="2"/>
                </a:cubicBezTo>
                <a:cubicBezTo>
                  <a:pt x="57" y="4"/>
                  <a:pt x="59" y="6"/>
                  <a:pt x="61" y="9"/>
                </a:cubicBezTo>
                <a:cubicBezTo>
                  <a:pt x="63" y="12"/>
                  <a:pt x="64" y="16"/>
                  <a:pt x="65" y="20"/>
                </a:cubicBezTo>
                <a:cubicBezTo>
                  <a:pt x="66" y="24"/>
                  <a:pt x="66" y="29"/>
                  <a:pt x="66" y="34"/>
                </a:cubicBezTo>
                <a:cubicBezTo>
                  <a:pt x="66" y="81"/>
                  <a:pt x="66" y="81"/>
                  <a:pt x="66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6" name="Freeform 520"/>
          <p:cNvSpPr>
            <a:spLocks noEditPoints="1"/>
          </p:cNvSpPr>
          <p:nvPr/>
        </p:nvSpPr>
        <p:spPr bwMode="auto">
          <a:xfrm>
            <a:off x="6205978" y="5198951"/>
            <a:ext cx="42257" cy="49940"/>
          </a:xfrm>
          <a:custGeom>
            <a:avLst/>
            <a:gdLst>
              <a:gd name="T0" fmla="*/ 26 w 70"/>
              <a:gd name="T1" fmla="*/ 82 h 82"/>
              <a:gd name="T2" fmla="*/ 16 w 70"/>
              <a:gd name="T3" fmla="*/ 80 h 82"/>
              <a:gd name="T4" fmla="*/ 7 w 70"/>
              <a:gd name="T5" fmla="*/ 75 h 82"/>
              <a:gd name="T6" fmla="*/ 2 w 70"/>
              <a:gd name="T7" fmla="*/ 67 h 82"/>
              <a:gd name="T8" fmla="*/ 0 w 70"/>
              <a:gd name="T9" fmla="*/ 57 h 82"/>
              <a:gd name="T10" fmla="*/ 2 w 70"/>
              <a:gd name="T11" fmla="*/ 48 h 82"/>
              <a:gd name="T12" fmla="*/ 9 w 70"/>
              <a:gd name="T13" fmla="*/ 40 h 82"/>
              <a:gd name="T14" fmla="*/ 20 w 70"/>
              <a:gd name="T15" fmla="*/ 35 h 82"/>
              <a:gd name="T16" fmla="*/ 33 w 70"/>
              <a:gd name="T17" fmla="*/ 34 h 82"/>
              <a:gd name="T18" fmla="*/ 45 w 70"/>
              <a:gd name="T19" fmla="*/ 35 h 82"/>
              <a:gd name="T20" fmla="*/ 56 w 70"/>
              <a:gd name="T21" fmla="*/ 38 h 82"/>
              <a:gd name="T22" fmla="*/ 56 w 70"/>
              <a:gd name="T23" fmla="*/ 31 h 82"/>
              <a:gd name="T24" fmla="*/ 50 w 70"/>
              <a:gd name="T25" fmla="*/ 14 h 82"/>
              <a:gd name="T26" fmla="*/ 34 w 70"/>
              <a:gd name="T27" fmla="*/ 8 h 82"/>
              <a:gd name="T28" fmla="*/ 22 w 70"/>
              <a:gd name="T29" fmla="*/ 10 h 82"/>
              <a:gd name="T30" fmla="*/ 9 w 70"/>
              <a:gd name="T31" fmla="*/ 17 h 82"/>
              <a:gd name="T32" fmla="*/ 5 w 70"/>
              <a:gd name="T33" fmla="*/ 10 h 82"/>
              <a:gd name="T34" fmla="*/ 35 w 70"/>
              <a:gd name="T35" fmla="*/ 0 h 82"/>
              <a:gd name="T36" fmla="*/ 58 w 70"/>
              <a:gd name="T37" fmla="*/ 8 h 82"/>
              <a:gd name="T38" fmla="*/ 67 w 70"/>
              <a:gd name="T39" fmla="*/ 31 h 82"/>
              <a:gd name="T40" fmla="*/ 67 w 70"/>
              <a:gd name="T41" fmla="*/ 67 h 82"/>
              <a:gd name="T42" fmla="*/ 70 w 70"/>
              <a:gd name="T43" fmla="*/ 71 h 82"/>
              <a:gd name="T44" fmla="*/ 70 w 70"/>
              <a:gd name="T45" fmla="*/ 81 h 82"/>
              <a:gd name="T46" fmla="*/ 67 w 70"/>
              <a:gd name="T47" fmla="*/ 81 h 82"/>
              <a:gd name="T48" fmla="*/ 60 w 70"/>
              <a:gd name="T49" fmla="*/ 79 h 82"/>
              <a:gd name="T50" fmla="*/ 58 w 70"/>
              <a:gd name="T51" fmla="*/ 74 h 82"/>
              <a:gd name="T52" fmla="*/ 58 w 70"/>
              <a:gd name="T53" fmla="*/ 67 h 82"/>
              <a:gd name="T54" fmla="*/ 44 w 70"/>
              <a:gd name="T55" fmla="*/ 78 h 82"/>
              <a:gd name="T56" fmla="*/ 26 w 70"/>
              <a:gd name="T57" fmla="*/ 82 h 82"/>
              <a:gd name="T58" fmla="*/ 29 w 70"/>
              <a:gd name="T59" fmla="*/ 74 h 82"/>
              <a:gd name="T60" fmla="*/ 43 w 70"/>
              <a:gd name="T61" fmla="*/ 71 h 82"/>
              <a:gd name="T62" fmla="*/ 54 w 70"/>
              <a:gd name="T63" fmla="*/ 63 h 82"/>
              <a:gd name="T64" fmla="*/ 56 w 70"/>
              <a:gd name="T65" fmla="*/ 60 h 82"/>
              <a:gd name="T66" fmla="*/ 56 w 70"/>
              <a:gd name="T67" fmla="*/ 57 h 82"/>
              <a:gd name="T68" fmla="*/ 56 w 70"/>
              <a:gd name="T69" fmla="*/ 44 h 82"/>
              <a:gd name="T70" fmla="*/ 46 w 70"/>
              <a:gd name="T71" fmla="*/ 41 h 82"/>
              <a:gd name="T72" fmla="*/ 34 w 70"/>
              <a:gd name="T73" fmla="*/ 40 h 82"/>
              <a:gd name="T74" fmla="*/ 17 w 70"/>
              <a:gd name="T75" fmla="*/ 45 h 82"/>
              <a:gd name="T76" fmla="*/ 10 w 70"/>
              <a:gd name="T77" fmla="*/ 57 h 82"/>
              <a:gd name="T78" fmla="*/ 11 w 70"/>
              <a:gd name="T79" fmla="*/ 63 h 82"/>
              <a:gd name="T80" fmla="*/ 15 w 70"/>
              <a:gd name="T81" fmla="*/ 69 h 82"/>
              <a:gd name="T82" fmla="*/ 21 w 70"/>
              <a:gd name="T83" fmla="*/ 73 h 82"/>
              <a:gd name="T84" fmla="*/ 29 w 70"/>
              <a:gd name="T8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82">
                <a:moveTo>
                  <a:pt x="26" y="82"/>
                </a:moveTo>
                <a:cubicBezTo>
                  <a:pt x="22" y="82"/>
                  <a:pt x="19" y="81"/>
                  <a:pt x="16" y="80"/>
                </a:cubicBezTo>
                <a:cubicBezTo>
                  <a:pt x="13" y="79"/>
                  <a:pt x="10" y="77"/>
                  <a:pt x="7" y="75"/>
                </a:cubicBezTo>
                <a:cubicBezTo>
                  <a:pt x="5" y="73"/>
                  <a:pt x="3" y="70"/>
                  <a:pt x="2" y="67"/>
                </a:cubicBezTo>
                <a:cubicBezTo>
                  <a:pt x="1" y="64"/>
                  <a:pt x="0" y="61"/>
                  <a:pt x="0" y="57"/>
                </a:cubicBezTo>
                <a:cubicBezTo>
                  <a:pt x="0" y="54"/>
                  <a:pt x="1" y="51"/>
                  <a:pt x="2" y="48"/>
                </a:cubicBezTo>
                <a:cubicBezTo>
                  <a:pt x="4" y="45"/>
                  <a:pt x="6" y="42"/>
                  <a:pt x="9" y="40"/>
                </a:cubicBezTo>
                <a:cubicBezTo>
                  <a:pt x="12" y="38"/>
                  <a:pt x="16" y="37"/>
                  <a:pt x="20" y="35"/>
                </a:cubicBezTo>
                <a:cubicBezTo>
                  <a:pt x="24" y="34"/>
                  <a:pt x="28" y="34"/>
                  <a:pt x="33" y="34"/>
                </a:cubicBezTo>
                <a:cubicBezTo>
                  <a:pt x="37" y="34"/>
                  <a:pt x="41" y="34"/>
                  <a:pt x="45" y="35"/>
                </a:cubicBezTo>
                <a:cubicBezTo>
                  <a:pt x="49" y="35"/>
                  <a:pt x="53" y="36"/>
                  <a:pt x="56" y="38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24"/>
                  <a:pt x="54" y="18"/>
                  <a:pt x="50" y="14"/>
                </a:cubicBezTo>
                <a:cubicBezTo>
                  <a:pt x="46" y="10"/>
                  <a:pt x="41" y="8"/>
                  <a:pt x="34" y="8"/>
                </a:cubicBezTo>
                <a:cubicBezTo>
                  <a:pt x="30" y="8"/>
                  <a:pt x="26" y="9"/>
                  <a:pt x="22" y="10"/>
                </a:cubicBezTo>
                <a:cubicBezTo>
                  <a:pt x="17" y="12"/>
                  <a:pt x="13" y="14"/>
                  <a:pt x="9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15" y="4"/>
                  <a:pt x="25" y="0"/>
                  <a:pt x="35" y="0"/>
                </a:cubicBezTo>
                <a:cubicBezTo>
                  <a:pt x="45" y="0"/>
                  <a:pt x="53" y="3"/>
                  <a:pt x="58" y="8"/>
                </a:cubicBezTo>
                <a:cubicBezTo>
                  <a:pt x="64" y="14"/>
                  <a:pt x="67" y="22"/>
                  <a:pt x="67" y="3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70"/>
                  <a:pt x="68" y="71"/>
                  <a:pt x="70" y="71"/>
                </a:cubicBezTo>
                <a:cubicBezTo>
                  <a:pt x="70" y="81"/>
                  <a:pt x="70" y="81"/>
                  <a:pt x="70" y="81"/>
                </a:cubicBezTo>
                <a:cubicBezTo>
                  <a:pt x="69" y="81"/>
                  <a:pt x="67" y="81"/>
                  <a:pt x="67" y="81"/>
                </a:cubicBezTo>
                <a:cubicBezTo>
                  <a:pt x="64" y="81"/>
                  <a:pt x="62" y="80"/>
                  <a:pt x="60" y="79"/>
                </a:cubicBezTo>
                <a:cubicBezTo>
                  <a:pt x="59" y="78"/>
                  <a:pt x="58" y="76"/>
                  <a:pt x="58" y="74"/>
                </a:cubicBezTo>
                <a:cubicBezTo>
                  <a:pt x="58" y="67"/>
                  <a:pt x="58" y="67"/>
                  <a:pt x="58" y="67"/>
                </a:cubicBezTo>
                <a:cubicBezTo>
                  <a:pt x="54" y="72"/>
                  <a:pt x="50" y="76"/>
                  <a:pt x="44" y="78"/>
                </a:cubicBezTo>
                <a:cubicBezTo>
                  <a:pt x="38" y="81"/>
                  <a:pt x="33" y="82"/>
                  <a:pt x="26" y="82"/>
                </a:cubicBezTo>
                <a:close/>
                <a:moveTo>
                  <a:pt x="29" y="74"/>
                </a:moveTo>
                <a:cubicBezTo>
                  <a:pt x="34" y="74"/>
                  <a:pt x="39" y="73"/>
                  <a:pt x="43" y="71"/>
                </a:cubicBezTo>
                <a:cubicBezTo>
                  <a:pt x="48" y="69"/>
                  <a:pt x="51" y="66"/>
                  <a:pt x="54" y="63"/>
                </a:cubicBezTo>
                <a:cubicBezTo>
                  <a:pt x="55" y="62"/>
                  <a:pt x="55" y="61"/>
                  <a:pt x="56" y="60"/>
                </a:cubicBezTo>
                <a:cubicBezTo>
                  <a:pt x="56" y="59"/>
                  <a:pt x="56" y="58"/>
                  <a:pt x="56" y="57"/>
                </a:cubicBezTo>
                <a:cubicBezTo>
                  <a:pt x="56" y="44"/>
                  <a:pt x="56" y="44"/>
                  <a:pt x="56" y="44"/>
                </a:cubicBezTo>
                <a:cubicBezTo>
                  <a:pt x="53" y="43"/>
                  <a:pt x="49" y="42"/>
                  <a:pt x="46" y="41"/>
                </a:cubicBezTo>
                <a:cubicBezTo>
                  <a:pt x="42" y="41"/>
                  <a:pt x="38" y="40"/>
                  <a:pt x="34" y="40"/>
                </a:cubicBezTo>
                <a:cubicBezTo>
                  <a:pt x="27" y="40"/>
                  <a:pt x="21" y="42"/>
                  <a:pt x="17" y="45"/>
                </a:cubicBezTo>
                <a:cubicBezTo>
                  <a:pt x="12" y="48"/>
                  <a:pt x="10" y="52"/>
                  <a:pt x="10" y="57"/>
                </a:cubicBezTo>
                <a:cubicBezTo>
                  <a:pt x="10" y="59"/>
                  <a:pt x="10" y="61"/>
                  <a:pt x="11" y="63"/>
                </a:cubicBezTo>
                <a:cubicBezTo>
                  <a:pt x="12" y="66"/>
                  <a:pt x="13" y="67"/>
                  <a:pt x="15" y="69"/>
                </a:cubicBezTo>
                <a:cubicBezTo>
                  <a:pt x="17" y="71"/>
                  <a:pt x="19" y="72"/>
                  <a:pt x="21" y="73"/>
                </a:cubicBezTo>
                <a:cubicBezTo>
                  <a:pt x="23" y="74"/>
                  <a:pt x="26" y="74"/>
                  <a:pt x="29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Freeform 521"/>
          <p:cNvSpPr/>
          <p:nvPr/>
        </p:nvSpPr>
        <p:spPr bwMode="auto">
          <a:xfrm>
            <a:off x="6259759" y="5198951"/>
            <a:ext cx="24330" cy="48659"/>
          </a:xfrm>
          <a:custGeom>
            <a:avLst/>
            <a:gdLst>
              <a:gd name="T0" fmla="*/ 39 w 39"/>
              <a:gd name="T1" fmla="*/ 10 h 80"/>
              <a:gd name="T2" fmla="*/ 21 w 39"/>
              <a:gd name="T3" fmla="*/ 15 h 80"/>
              <a:gd name="T4" fmla="*/ 10 w 39"/>
              <a:gd name="T5" fmla="*/ 30 h 80"/>
              <a:gd name="T6" fmla="*/ 10 w 39"/>
              <a:gd name="T7" fmla="*/ 80 h 80"/>
              <a:gd name="T8" fmla="*/ 0 w 39"/>
              <a:gd name="T9" fmla="*/ 80 h 80"/>
              <a:gd name="T10" fmla="*/ 0 w 39"/>
              <a:gd name="T11" fmla="*/ 0 h 80"/>
              <a:gd name="T12" fmla="*/ 10 w 39"/>
              <a:gd name="T13" fmla="*/ 0 h 80"/>
              <a:gd name="T14" fmla="*/ 10 w 39"/>
              <a:gd name="T15" fmla="*/ 19 h 80"/>
              <a:gd name="T16" fmla="*/ 22 w 39"/>
              <a:gd name="T17" fmla="*/ 5 h 80"/>
              <a:gd name="T18" fmla="*/ 37 w 39"/>
              <a:gd name="T19" fmla="*/ 0 h 80"/>
              <a:gd name="T20" fmla="*/ 39 w 39"/>
              <a:gd name="T21" fmla="*/ 0 h 80"/>
              <a:gd name="T22" fmla="*/ 39 w 39"/>
              <a:gd name="T23" fmla="*/ 1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80">
                <a:moveTo>
                  <a:pt x="39" y="10"/>
                </a:moveTo>
                <a:cubicBezTo>
                  <a:pt x="32" y="10"/>
                  <a:pt x="26" y="12"/>
                  <a:pt x="21" y="15"/>
                </a:cubicBezTo>
                <a:cubicBezTo>
                  <a:pt x="16" y="19"/>
                  <a:pt x="12" y="24"/>
                  <a:pt x="10" y="30"/>
                </a:cubicBezTo>
                <a:cubicBezTo>
                  <a:pt x="10" y="80"/>
                  <a:pt x="10" y="80"/>
                  <a:pt x="1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3"/>
                  <a:pt x="17" y="9"/>
                  <a:pt x="22" y="5"/>
                </a:cubicBezTo>
                <a:cubicBezTo>
                  <a:pt x="26" y="2"/>
                  <a:pt x="32" y="0"/>
                  <a:pt x="37" y="0"/>
                </a:cubicBezTo>
                <a:cubicBezTo>
                  <a:pt x="38" y="0"/>
                  <a:pt x="39" y="0"/>
                  <a:pt x="39" y="0"/>
                </a:cubicBezTo>
                <a:cubicBezTo>
                  <a:pt x="39" y="10"/>
                  <a:pt x="39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Freeform 522"/>
          <p:cNvSpPr/>
          <p:nvPr/>
        </p:nvSpPr>
        <p:spPr bwMode="auto">
          <a:xfrm>
            <a:off x="6287930" y="5238646"/>
            <a:ext cx="6403" cy="16647"/>
          </a:xfrm>
          <a:custGeom>
            <a:avLst/>
            <a:gdLst>
              <a:gd name="T0" fmla="*/ 1 w 5"/>
              <a:gd name="T1" fmla="*/ 13 h 13"/>
              <a:gd name="T2" fmla="*/ 2 w 5"/>
              <a:gd name="T3" fmla="*/ 7 h 13"/>
              <a:gd name="T4" fmla="*/ 0 w 5"/>
              <a:gd name="T5" fmla="*/ 7 h 13"/>
              <a:gd name="T6" fmla="*/ 0 w 5"/>
              <a:gd name="T7" fmla="*/ 0 h 13"/>
              <a:gd name="T8" fmla="*/ 5 w 5"/>
              <a:gd name="T9" fmla="*/ 0 h 13"/>
              <a:gd name="T10" fmla="*/ 5 w 5"/>
              <a:gd name="T11" fmla="*/ 7 h 13"/>
              <a:gd name="T12" fmla="*/ 3 w 5"/>
              <a:gd name="T13" fmla="*/ 13 h 13"/>
              <a:gd name="T14" fmla="*/ 1 w 5"/>
              <a:gd name="T15" fmla="*/ 13 h 13"/>
              <a:gd name="T16" fmla="*/ 1 w 5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3">
                <a:moveTo>
                  <a:pt x="1" y="13"/>
                </a:moveTo>
                <a:lnTo>
                  <a:pt x="2" y="7"/>
                </a:lnTo>
                <a:lnTo>
                  <a:pt x="0" y="7"/>
                </a:lnTo>
                <a:lnTo>
                  <a:pt x="0" y="0"/>
                </a:lnTo>
                <a:lnTo>
                  <a:pt x="5" y="0"/>
                </a:lnTo>
                <a:lnTo>
                  <a:pt x="5" y="7"/>
                </a:lnTo>
                <a:lnTo>
                  <a:pt x="3" y="13"/>
                </a:lnTo>
                <a:lnTo>
                  <a:pt x="1" y="13"/>
                </a:lnTo>
                <a:lnTo>
                  <a:pt x="1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Freeform 523"/>
          <p:cNvSpPr>
            <a:spLocks noEditPoints="1"/>
          </p:cNvSpPr>
          <p:nvPr/>
        </p:nvSpPr>
        <p:spPr bwMode="auto">
          <a:xfrm>
            <a:off x="6314820" y="5181024"/>
            <a:ext cx="24330" cy="83232"/>
          </a:xfrm>
          <a:custGeom>
            <a:avLst/>
            <a:gdLst>
              <a:gd name="T0" fmla="*/ 17 w 41"/>
              <a:gd name="T1" fmla="*/ 138 h 138"/>
              <a:gd name="T2" fmla="*/ 8 w 41"/>
              <a:gd name="T3" fmla="*/ 137 h 138"/>
              <a:gd name="T4" fmla="*/ 0 w 41"/>
              <a:gd name="T5" fmla="*/ 132 h 138"/>
              <a:gd name="T6" fmla="*/ 5 w 41"/>
              <a:gd name="T7" fmla="*/ 125 h 138"/>
              <a:gd name="T8" fmla="*/ 10 w 41"/>
              <a:gd name="T9" fmla="*/ 128 h 138"/>
              <a:gd name="T10" fmla="*/ 16 w 41"/>
              <a:gd name="T11" fmla="*/ 129 h 138"/>
              <a:gd name="T12" fmla="*/ 21 w 41"/>
              <a:gd name="T13" fmla="*/ 128 h 138"/>
              <a:gd name="T14" fmla="*/ 26 w 41"/>
              <a:gd name="T15" fmla="*/ 125 h 138"/>
              <a:gd name="T16" fmla="*/ 29 w 41"/>
              <a:gd name="T17" fmla="*/ 120 h 138"/>
              <a:gd name="T18" fmla="*/ 30 w 41"/>
              <a:gd name="T19" fmla="*/ 115 h 138"/>
              <a:gd name="T20" fmla="*/ 30 w 41"/>
              <a:gd name="T21" fmla="*/ 31 h 138"/>
              <a:gd name="T22" fmla="*/ 41 w 41"/>
              <a:gd name="T23" fmla="*/ 31 h 138"/>
              <a:gd name="T24" fmla="*/ 41 w 41"/>
              <a:gd name="T25" fmla="*/ 114 h 138"/>
              <a:gd name="T26" fmla="*/ 39 w 41"/>
              <a:gd name="T27" fmla="*/ 124 h 138"/>
              <a:gd name="T28" fmla="*/ 33 w 41"/>
              <a:gd name="T29" fmla="*/ 131 h 138"/>
              <a:gd name="T30" fmla="*/ 26 w 41"/>
              <a:gd name="T31" fmla="*/ 136 h 138"/>
              <a:gd name="T32" fmla="*/ 17 w 41"/>
              <a:gd name="T33" fmla="*/ 138 h 138"/>
              <a:gd name="T34" fmla="*/ 30 w 41"/>
              <a:gd name="T35" fmla="*/ 15 h 138"/>
              <a:gd name="T36" fmla="*/ 30 w 41"/>
              <a:gd name="T37" fmla="*/ 0 h 138"/>
              <a:gd name="T38" fmla="*/ 41 w 41"/>
              <a:gd name="T39" fmla="*/ 0 h 138"/>
              <a:gd name="T40" fmla="*/ 41 w 41"/>
              <a:gd name="T41" fmla="*/ 15 h 138"/>
              <a:gd name="T42" fmla="*/ 30 w 41"/>
              <a:gd name="T43" fmla="*/ 1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138">
                <a:moveTo>
                  <a:pt x="17" y="138"/>
                </a:moveTo>
                <a:cubicBezTo>
                  <a:pt x="14" y="138"/>
                  <a:pt x="11" y="138"/>
                  <a:pt x="8" y="137"/>
                </a:cubicBezTo>
                <a:cubicBezTo>
                  <a:pt x="5" y="136"/>
                  <a:pt x="2" y="134"/>
                  <a:pt x="0" y="132"/>
                </a:cubicBezTo>
                <a:cubicBezTo>
                  <a:pt x="5" y="125"/>
                  <a:pt x="5" y="125"/>
                  <a:pt x="5" y="125"/>
                </a:cubicBezTo>
                <a:cubicBezTo>
                  <a:pt x="7" y="126"/>
                  <a:pt x="8" y="127"/>
                  <a:pt x="10" y="128"/>
                </a:cubicBezTo>
                <a:cubicBezTo>
                  <a:pt x="12" y="128"/>
                  <a:pt x="14" y="129"/>
                  <a:pt x="16" y="129"/>
                </a:cubicBezTo>
                <a:cubicBezTo>
                  <a:pt x="18" y="129"/>
                  <a:pt x="20" y="128"/>
                  <a:pt x="21" y="128"/>
                </a:cubicBezTo>
                <a:cubicBezTo>
                  <a:pt x="23" y="127"/>
                  <a:pt x="24" y="126"/>
                  <a:pt x="26" y="125"/>
                </a:cubicBezTo>
                <a:cubicBezTo>
                  <a:pt x="27" y="123"/>
                  <a:pt x="28" y="122"/>
                  <a:pt x="29" y="120"/>
                </a:cubicBezTo>
                <a:cubicBezTo>
                  <a:pt x="30" y="118"/>
                  <a:pt x="30" y="117"/>
                  <a:pt x="30" y="115"/>
                </a:cubicBezTo>
                <a:cubicBezTo>
                  <a:pt x="30" y="31"/>
                  <a:pt x="30" y="31"/>
                  <a:pt x="30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41" y="118"/>
                  <a:pt x="40" y="121"/>
                  <a:pt x="39" y="124"/>
                </a:cubicBezTo>
                <a:cubicBezTo>
                  <a:pt x="37" y="127"/>
                  <a:pt x="35" y="129"/>
                  <a:pt x="33" y="131"/>
                </a:cubicBezTo>
                <a:cubicBezTo>
                  <a:pt x="31" y="133"/>
                  <a:pt x="29" y="135"/>
                  <a:pt x="26" y="136"/>
                </a:cubicBezTo>
                <a:cubicBezTo>
                  <a:pt x="23" y="137"/>
                  <a:pt x="20" y="138"/>
                  <a:pt x="17" y="138"/>
                </a:cubicBezTo>
                <a:close/>
                <a:moveTo>
                  <a:pt x="30" y="15"/>
                </a:moveTo>
                <a:cubicBezTo>
                  <a:pt x="30" y="0"/>
                  <a:pt x="30" y="0"/>
                  <a:pt x="3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15"/>
                  <a:pt x="41" y="15"/>
                  <a:pt x="41" y="15"/>
                </a:cubicBezTo>
                <a:cubicBezTo>
                  <a:pt x="30" y="15"/>
                  <a:pt x="30" y="15"/>
                  <a:pt x="3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0" name="Freeform 524"/>
          <p:cNvSpPr/>
          <p:nvPr/>
        </p:nvSpPr>
        <p:spPr bwMode="auto">
          <a:xfrm>
            <a:off x="6353234" y="5198951"/>
            <a:ext cx="42257" cy="49940"/>
          </a:xfrm>
          <a:custGeom>
            <a:avLst/>
            <a:gdLst>
              <a:gd name="T0" fmla="*/ 25 w 71"/>
              <a:gd name="T1" fmla="*/ 81 h 81"/>
              <a:gd name="T2" fmla="*/ 6 w 71"/>
              <a:gd name="T3" fmla="*/ 72 h 81"/>
              <a:gd name="T4" fmla="*/ 0 w 71"/>
              <a:gd name="T5" fmla="*/ 47 h 81"/>
              <a:gd name="T6" fmla="*/ 0 w 71"/>
              <a:gd name="T7" fmla="*/ 0 h 81"/>
              <a:gd name="T8" fmla="*/ 10 w 71"/>
              <a:gd name="T9" fmla="*/ 0 h 81"/>
              <a:gd name="T10" fmla="*/ 10 w 71"/>
              <a:gd name="T11" fmla="*/ 45 h 81"/>
              <a:gd name="T12" fmla="*/ 28 w 71"/>
              <a:gd name="T13" fmla="*/ 72 h 81"/>
              <a:gd name="T14" fmla="*/ 37 w 71"/>
              <a:gd name="T15" fmla="*/ 70 h 81"/>
              <a:gd name="T16" fmla="*/ 45 w 71"/>
              <a:gd name="T17" fmla="*/ 66 h 81"/>
              <a:gd name="T18" fmla="*/ 52 w 71"/>
              <a:gd name="T19" fmla="*/ 59 h 81"/>
              <a:gd name="T20" fmla="*/ 57 w 71"/>
              <a:gd name="T21" fmla="*/ 50 h 81"/>
              <a:gd name="T22" fmla="*/ 57 w 71"/>
              <a:gd name="T23" fmla="*/ 0 h 81"/>
              <a:gd name="T24" fmla="*/ 67 w 71"/>
              <a:gd name="T25" fmla="*/ 0 h 81"/>
              <a:gd name="T26" fmla="*/ 67 w 71"/>
              <a:gd name="T27" fmla="*/ 66 h 81"/>
              <a:gd name="T28" fmla="*/ 71 w 71"/>
              <a:gd name="T29" fmla="*/ 70 h 81"/>
              <a:gd name="T30" fmla="*/ 71 w 71"/>
              <a:gd name="T31" fmla="*/ 80 h 81"/>
              <a:gd name="T32" fmla="*/ 68 w 71"/>
              <a:gd name="T33" fmla="*/ 80 h 81"/>
              <a:gd name="T34" fmla="*/ 66 w 71"/>
              <a:gd name="T35" fmla="*/ 80 h 81"/>
              <a:gd name="T36" fmla="*/ 60 w 71"/>
              <a:gd name="T37" fmla="*/ 77 h 81"/>
              <a:gd name="T38" fmla="*/ 58 w 71"/>
              <a:gd name="T39" fmla="*/ 71 h 81"/>
              <a:gd name="T40" fmla="*/ 58 w 71"/>
              <a:gd name="T41" fmla="*/ 62 h 81"/>
              <a:gd name="T42" fmla="*/ 44 w 71"/>
              <a:gd name="T43" fmla="*/ 76 h 81"/>
              <a:gd name="T44" fmla="*/ 25 w 71"/>
              <a:gd name="T4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1" h="81">
                <a:moveTo>
                  <a:pt x="25" y="81"/>
                </a:moveTo>
                <a:cubicBezTo>
                  <a:pt x="16" y="81"/>
                  <a:pt x="10" y="78"/>
                  <a:pt x="6" y="72"/>
                </a:cubicBezTo>
                <a:cubicBezTo>
                  <a:pt x="2" y="67"/>
                  <a:pt x="0" y="58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63"/>
                  <a:pt x="16" y="72"/>
                  <a:pt x="28" y="72"/>
                </a:cubicBezTo>
                <a:cubicBezTo>
                  <a:pt x="31" y="72"/>
                  <a:pt x="34" y="71"/>
                  <a:pt x="37" y="70"/>
                </a:cubicBezTo>
                <a:cubicBezTo>
                  <a:pt x="40" y="69"/>
                  <a:pt x="43" y="68"/>
                  <a:pt x="45" y="66"/>
                </a:cubicBezTo>
                <a:cubicBezTo>
                  <a:pt x="48" y="64"/>
                  <a:pt x="50" y="62"/>
                  <a:pt x="52" y="59"/>
                </a:cubicBezTo>
                <a:cubicBezTo>
                  <a:pt x="54" y="57"/>
                  <a:pt x="56" y="54"/>
                  <a:pt x="57" y="50"/>
                </a:cubicBezTo>
                <a:cubicBezTo>
                  <a:pt x="57" y="0"/>
                  <a:pt x="57" y="0"/>
                  <a:pt x="5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69"/>
                  <a:pt x="68" y="70"/>
                  <a:pt x="71" y="70"/>
                </a:cubicBezTo>
                <a:cubicBezTo>
                  <a:pt x="71" y="80"/>
                  <a:pt x="71" y="80"/>
                  <a:pt x="71" y="80"/>
                </a:cubicBezTo>
                <a:cubicBezTo>
                  <a:pt x="69" y="80"/>
                  <a:pt x="69" y="80"/>
                  <a:pt x="68" y="80"/>
                </a:cubicBezTo>
                <a:cubicBezTo>
                  <a:pt x="67" y="80"/>
                  <a:pt x="66" y="80"/>
                  <a:pt x="66" y="80"/>
                </a:cubicBezTo>
                <a:cubicBezTo>
                  <a:pt x="64" y="80"/>
                  <a:pt x="62" y="79"/>
                  <a:pt x="60" y="77"/>
                </a:cubicBezTo>
                <a:cubicBezTo>
                  <a:pt x="59" y="76"/>
                  <a:pt x="58" y="73"/>
                  <a:pt x="58" y="71"/>
                </a:cubicBezTo>
                <a:cubicBezTo>
                  <a:pt x="58" y="62"/>
                  <a:pt x="58" y="62"/>
                  <a:pt x="58" y="62"/>
                </a:cubicBezTo>
                <a:cubicBezTo>
                  <a:pt x="55" y="68"/>
                  <a:pt x="50" y="73"/>
                  <a:pt x="44" y="76"/>
                </a:cubicBezTo>
                <a:cubicBezTo>
                  <a:pt x="38" y="79"/>
                  <a:pt x="32" y="81"/>
                  <a:pt x="25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Freeform 525"/>
          <p:cNvSpPr/>
          <p:nvPr/>
        </p:nvSpPr>
        <p:spPr bwMode="auto">
          <a:xfrm>
            <a:off x="6403174" y="5198951"/>
            <a:ext cx="38415" cy="49940"/>
          </a:xfrm>
          <a:custGeom>
            <a:avLst/>
            <a:gdLst>
              <a:gd name="T0" fmla="*/ 34 w 64"/>
              <a:gd name="T1" fmla="*/ 82 h 82"/>
              <a:gd name="T2" fmla="*/ 16 w 64"/>
              <a:gd name="T3" fmla="*/ 79 h 82"/>
              <a:gd name="T4" fmla="*/ 0 w 64"/>
              <a:gd name="T5" fmla="*/ 70 h 82"/>
              <a:gd name="T6" fmla="*/ 5 w 64"/>
              <a:gd name="T7" fmla="*/ 63 h 82"/>
              <a:gd name="T8" fmla="*/ 19 w 64"/>
              <a:gd name="T9" fmla="*/ 71 h 82"/>
              <a:gd name="T10" fmla="*/ 34 w 64"/>
              <a:gd name="T11" fmla="*/ 74 h 82"/>
              <a:gd name="T12" fmla="*/ 49 w 64"/>
              <a:gd name="T13" fmla="*/ 70 h 82"/>
              <a:gd name="T14" fmla="*/ 54 w 64"/>
              <a:gd name="T15" fmla="*/ 59 h 82"/>
              <a:gd name="T16" fmla="*/ 53 w 64"/>
              <a:gd name="T17" fmla="*/ 54 h 82"/>
              <a:gd name="T18" fmla="*/ 48 w 64"/>
              <a:gd name="T19" fmla="*/ 50 h 82"/>
              <a:gd name="T20" fmla="*/ 41 w 64"/>
              <a:gd name="T21" fmla="*/ 47 h 82"/>
              <a:gd name="T22" fmla="*/ 31 w 64"/>
              <a:gd name="T23" fmla="*/ 44 h 82"/>
              <a:gd name="T24" fmla="*/ 19 w 64"/>
              <a:gd name="T25" fmla="*/ 41 h 82"/>
              <a:gd name="T26" fmla="*/ 11 w 64"/>
              <a:gd name="T27" fmla="*/ 37 h 82"/>
              <a:gd name="T28" fmla="*/ 6 w 64"/>
              <a:gd name="T29" fmla="*/ 32 h 82"/>
              <a:gd name="T30" fmla="*/ 4 w 64"/>
              <a:gd name="T31" fmla="*/ 24 h 82"/>
              <a:gd name="T32" fmla="*/ 6 w 64"/>
              <a:gd name="T33" fmla="*/ 14 h 82"/>
              <a:gd name="T34" fmla="*/ 13 w 64"/>
              <a:gd name="T35" fmla="*/ 6 h 82"/>
              <a:gd name="T36" fmla="*/ 22 w 64"/>
              <a:gd name="T37" fmla="*/ 2 h 82"/>
              <a:gd name="T38" fmla="*/ 34 w 64"/>
              <a:gd name="T39" fmla="*/ 0 h 82"/>
              <a:gd name="T40" fmla="*/ 50 w 64"/>
              <a:gd name="T41" fmla="*/ 3 h 82"/>
              <a:gd name="T42" fmla="*/ 62 w 64"/>
              <a:gd name="T43" fmla="*/ 11 h 82"/>
              <a:gd name="T44" fmla="*/ 57 w 64"/>
              <a:gd name="T45" fmla="*/ 17 h 82"/>
              <a:gd name="T46" fmla="*/ 47 w 64"/>
              <a:gd name="T47" fmla="*/ 10 h 82"/>
              <a:gd name="T48" fmla="*/ 33 w 64"/>
              <a:gd name="T49" fmla="*/ 8 h 82"/>
              <a:gd name="T50" fmla="*/ 26 w 64"/>
              <a:gd name="T51" fmla="*/ 9 h 82"/>
              <a:gd name="T52" fmla="*/ 20 w 64"/>
              <a:gd name="T53" fmla="*/ 11 h 82"/>
              <a:gd name="T54" fmla="*/ 15 w 64"/>
              <a:gd name="T55" fmla="*/ 16 h 82"/>
              <a:gd name="T56" fmla="*/ 14 w 64"/>
              <a:gd name="T57" fmla="*/ 23 h 82"/>
              <a:gd name="T58" fmla="*/ 15 w 64"/>
              <a:gd name="T59" fmla="*/ 28 h 82"/>
              <a:gd name="T60" fmla="*/ 19 w 64"/>
              <a:gd name="T61" fmla="*/ 31 h 82"/>
              <a:gd name="T62" fmla="*/ 25 w 64"/>
              <a:gd name="T63" fmla="*/ 34 h 82"/>
              <a:gd name="T64" fmla="*/ 34 w 64"/>
              <a:gd name="T65" fmla="*/ 36 h 82"/>
              <a:gd name="T66" fmla="*/ 47 w 64"/>
              <a:gd name="T67" fmla="*/ 40 h 82"/>
              <a:gd name="T68" fmla="*/ 57 w 64"/>
              <a:gd name="T69" fmla="*/ 44 h 82"/>
              <a:gd name="T70" fmla="*/ 63 w 64"/>
              <a:gd name="T71" fmla="*/ 50 h 82"/>
              <a:gd name="T72" fmla="*/ 64 w 64"/>
              <a:gd name="T73" fmla="*/ 58 h 82"/>
              <a:gd name="T74" fmla="*/ 56 w 64"/>
              <a:gd name="T75" fmla="*/ 76 h 82"/>
              <a:gd name="T76" fmla="*/ 34 w 64"/>
              <a:gd name="T7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2">
                <a:moveTo>
                  <a:pt x="34" y="82"/>
                </a:moveTo>
                <a:cubicBezTo>
                  <a:pt x="27" y="82"/>
                  <a:pt x="22" y="81"/>
                  <a:pt x="16" y="79"/>
                </a:cubicBezTo>
                <a:cubicBezTo>
                  <a:pt x="10" y="77"/>
                  <a:pt x="5" y="74"/>
                  <a:pt x="0" y="70"/>
                </a:cubicBezTo>
                <a:cubicBezTo>
                  <a:pt x="5" y="63"/>
                  <a:pt x="5" y="63"/>
                  <a:pt x="5" y="63"/>
                </a:cubicBezTo>
                <a:cubicBezTo>
                  <a:pt x="10" y="67"/>
                  <a:pt x="14" y="70"/>
                  <a:pt x="19" y="71"/>
                </a:cubicBezTo>
                <a:cubicBezTo>
                  <a:pt x="23" y="73"/>
                  <a:pt x="28" y="74"/>
                  <a:pt x="34" y="74"/>
                </a:cubicBezTo>
                <a:cubicBezTo>
                  <a:pt x="40" y="74"/>
                  <a:pt x="45" y="73"/>
                  <a:pt x="49" y="70"/>
                </a:cubicBezTo>
                <a:cubicBezTo>
                  <a:pt x="53" y="68"/>
                  <a:pt x="54" y="64"/>
                  <a:pt x="54" y="59"/>
                </a:cubicBezTo>
                <a:cubicBezTo>
                  <a:pt x="54" y="57"/>
                  <a:pt x="54" y="55"/>
                  <a:pt x="53" y="54"/>
                </a:cubicBezTo>
                <a:cubicBezTo>
                  <a:pt x="52" y="52"/>
                  <a:pt x="50" y="51"/>
                  <a:pt x="48" y="50"/>
                </a:cubicBezTo>
                <a:cubicBezTo>
                  <a:pt x="47" y="49"/>
                  <a:pt x="44" y="48"/>
                  <a:pt x="41" y="47"/>
                </a:cubicBezTo>
                <a:cubicBezTo>
                  <a:pt x="38" y="46"/>
                  <a:pt x="35" y="45"/>
                  <a:pt x="31" y="44"/>
                </a:cubicBezTo>
                <a:cubicBezTo>
                  <a:pt x="26" y="43"/>
                  <a:pt x="22" y="42"/>
                  <a:pt x="19" y="41"/>
                </a:cubicBezTo>
                <a:cubicBezTo>
                  <a:pt x="15" y="40"/>
                  <a:pt x="13" y="39"/>
                  <a:pt x="11" y="37"/>
                </a:cubicBezTo>
                <a:cubicBezTo>
                  <a:pt x="8" y="36"/>
                  <a:pt x="7" y="34"/>
                  <a:pt x="6" y="32"/>
                </a:cubicBezTo>
                <a:cubicBezTo>
                  <a:pt x="5" y="30"/>
                  <a:pt x="4" y="27"/>
                  <a:pt x="4" y="24"/>
                </a:cubicBezTo>
                <a:cubicBezTo>
                  <a:pt x="4" y="20"/>
                  <a:pt x="5" y="17"/>
                  <a:pt x="6" y="14"/>
                </a:cubicBezTo>
                <a:cubicBezTo>
                  <a:pt x="8" y="11"/>
                  <a:pt x="10" y="8"/>
                  <a:pt x="13" y="6"/>
                </a:cubicBezTo>
                <a:cubicBezTo>
                  <a:pt x="16" y="4"/>
                  <a:pt x="19" y="3"/>
                  <a:pt x="22" y="2"/>
                </a:cubicBezTo>
                <a:cubicBezTo>
                  <a:pt x="26" y="1"/>
                  <a:pt x="30" y="0"/>
                  <a:pt x="34" y="0"/>
                </a:cubicBezTo>
                <a:cubicBezTo>
                  <a:pt x="40" y="0"/>
                  <a:pt x="45" y="1"/>
                  <a:pt x="50" y="3"/>
                </a:cubicBezTo>
                <a:cubicBezTo>
                  <a:pt x="55" y="5"/>
                  <a:pt x="59" y="8"/>
                  <a:pt x="62" y="11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14"/>
                  <a:pt x="51" y="12"/>
                  <a:pt x="47" y="10"/>
                </a:cubicBezTo>
                <a:cubicBezTo>
                  <a:pt x="42" y="9"/>
                  <a:pt x="38" y="8"/>
                  <a:pt x="33" y="8"/>
                </a:cubicBezTo>
                <a:cubicBezTo>
                  <a:pt x="31" y="8"/>
                  <a:pt x="28" y="8"/>
                  <a:pt x="26" y="9"/>
                </a:cubicBezTo>
                <a:cubicBezTo>
                  <a:pt x="23" y="9"/>
                  <a:pt x="21" y="10"/>
                  <a:pt x="20" y="11"/>
                </a:cubicBezTo>
                <a:cubicBezTo>
                  <a:pt x="18" y="13"/>
                  <a:pt x="16" y="14"/>
                  <a:pt x="15" y="16"/>
                </a:cubicBezTo>
                <a:cubicBezTo>
                  <a:pt x="14" y="18"/>
                  <a:pt x="14" y="20"/>
                  <a:pt x="14" y="23"/>
                </a:cubicBezTo>
                <a:cubicBezTo>
                  <a:pt x="14" y="25"/>
                  <a:pt x="14" y="26"/>
                  <a:pt x="15" y="28"/>
                </a:cubicBezTo>
                <a:cubicBezTo>
                  <a:pt x="16" y="29"/>
                  <a:pt x="17" y="30"/>
                  <a:pt x="19" y="31"/>
                </a:cubicBezTo>
                <a:cubicBezTo>
                  <a:pt x="20" y="32"/>
                  <a:pt x="22" y="33"/>
                  <a:pt x="25" y="34"/>
                </a:cubicBezTo>
                <a:cubicBezTo>
                  <a:pt x="27" y="34"/>
                  <a:pt x="30" y="35"/>
                  <a:pt x="34" y="36"/>
                </a:cubicBezTo>
                <a:cubicBezTo>
                  <a:pt x="39" y="37"/>
                  <a:pt x="43" y="38"/>
                  <a:pt x="47" y="40"/>
                </a:cubicBezTo>
                <a:cubicBezTo>
                  <a:pt x="51" y="41"/>
                  <a:pt x="54" y="42"/>
                  <a:pt x="57" y="44"/>
                </a:cubicBezTo>
                <a:cubicBezTo>
                  <a:pt x="59" y="46"/>
                  <a:pt x="61" y="48"/>
                  <a:pt x="63" y="50"/>
                </a:cubicBezTo>
                <a:cubicBezTo>
                  <a:pt x="64" y="52"/>
                  <a:pt x="64" y="55"/>
                  <a:pt x="64" y="58"/>
                </a:cubicBezTo>
                <a:cubicBezTo>
                  <a:pt x="64" y="66"/>
                  <a:pt x="62" y="71"/>
                  <a:pt x="56" y="76"/>
                </a:cubicBezTo>
                <a:cubicBezTo>
                  <a:pt x="51" y="80"/>
                  <a:pt x="43" y="82"/>
                  <a:pt x="34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Freeform 526"/>
          <p:cNvSpPr/>
          <p:nvPr/>
        </p:nvSpPr>
        <p:spPr bwMode="auto">
          <a:xfrm>
            <a:off x="6447991" y="5183585"/>
            <a:ext cx="28171" cy="64025"/>
          </a:xfrm>
          <a:custGeom>
            <a:avLst/>
            <a:gdLst>
              <a:gd name="T0" fmla="*/ 45 w 45"/>
              <a:gd name="T1" fmla="*/ 102 h 106"/>
              <a:gd name="T2" fmla="*/ 43 w 45"/>
              <a:gd name="T3" fmla="*/ 103 h 106"/>
              <a:gd name="T4" fmla="*/ 39 w 45"/>
              <a:gd name="T5" fmla="*/ 104 h 106"/>
              <a:gd name="T6" fmla="*/ 33 w 45"/>
              <a:gd name="T7" fmla="*/ 106 h 106"/>
              <a:gd name="T8" fmla="*/ 27 w 45"/>
              <a:gd name="T9" fmla="*/ 106 h 106"/>
              <a:gd name="T10" fmla="*/ 21 w 45"/>
              <a:gd name="T11" fmla="*/ 106 h 106"/>
              <a:gd name="T12" fmla="*/ 16 w 45"/>
              <a:gd name="T13" fmla="*/ 103 h 106"/>
              <a:gd name="T14" fmla="*/ 12 w 45"/>
              <a:gd name="T15" fmla="*/ 98 h 106"/>
              <a:gd name="T16" fmla="*/ 11 w 45"/>
              <a:gd name="T17" fmla="*/ 91 h 106"/>
              <a:gd name="T18" fmla="*/ 11 w 45"/>
              <a:gd name="T19" fmla="*/ 35 h 106"/>
              <a:gd name="T20" fmla="*/ 0 w 45"/>
              <a:gd name="T21" fmla="*/ 35 h 106"/>
              <a:gd name="T22" fmla="*/ 0 w 45"/>
              <a:gd name="T23" fmla="*/ 26 h 106"/>
              <a:gd name="T24" fmla="*/ 11 w 45"/>
              <a:gd name="T25" fmla="*/ 26 h 106"/>
              <a:gd name="T26" fmla="*/ 11 w 45"/>
              <a:gd name="T27" fmla="*/ 0 h 106"/>
              <a:gd name="T28" fmla="*/ 21 w 45"/>
              <a:gd name="T29" fmla="*/ 0 h 106"/>
              <a:gd name="T30" fmla="*/ 21 w 45"/>
              <a:gd name="T31" fmla="*/ 26 h 106"/>
              <a:gd name="T32" fmla="*/ 39 w 45"/>
              <a:gd name="T33" fmla="*/ 26 h 106"/>
              <a:gd name="T34" fmla="*/ 39 w 45"/>
              <a:gd name="T35" fmla="*/ 35 h 106"/>
              <a:gd name="T36" fmla="*/ 21 w 45"/>
              <a:gd name="T37" fmla="*/ 35 h 106"/>
              <a:gd name="T38" fmla="*/ 21 w 45"/>
              <a:gd name="T39" fmla="*/ 88 h 106"/>
              <a:gd name="T40" fmla="*/ 24 w 45"/>
              <a:gd name="T41" fmla="*/ 95 h 106"/>
              <a:gd name="T42" fmla="*/ 31 w 45"/>
              <a:gd name="T43" fmla="*/ 97 h 106"/>
              <a:gd name="T44" fmla="*/ 38 w 45"/>
              <a:gd name="T45" fmla="*/ 95 h 106"/>
              <a:gd name="T46" fmla="*/ 43 w 45"/>
              <a:gd name="T47" fmla="*/ 93 h 106"/>
              <a:gd name="T48" fmla="*/ 45 w 45"/>
              <a:gd name="T49" fmla="*/ 10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106">
                <a:moveTo>
                  <a:pt x="45" y="102"/>
                </a:moveTo>
                <a:cubicBezTo>
                  <a:pt x="45" y="102"/>
                  <a:pt x="44" y="102"/>
                  <a:pt x="43" y="103"/>
                </a:cubicBezTo>
                <a:cubicBezTo>
                  <a:pt x="41" y="103"/>
                  <a:pt x="40" y="104"/>
                  <a:pt x="39" y="104"/>
                </a:cubicBezTo>
                <a:cubicBezTo>
                  <a:pt x="37" y="105"/>
                  <a:pt x="35" y="105"/>
                  <a:pt x="33" y="106"/>
                </a:cubicBezTo>
                <a:cubicBezTo>
                  <a:pt x="32" y="106"/>
                  <a:pt x="30" y="106"/>
                  <a:pt x="27" y="106"/>
                </a:cubicBezTo>
                <a:cubicBezTo>
                  <a:pt x="25" y="106"/>
                  <a:pt x="23" y="106"/>
                  <a:pt x="21" y="106"/>
                </a:cubicBezTo>
                <a:cubicBezTo>
                  <a:pt x="19" y="105"/>
                  <a:pt x="17" y="104"/>
                  <a:pt x="16" y="103"/>
                </a:cubicBezTo>
                <a:cubicBezTo>
                  <a:pt x="14" y="101"/>
                  <a:pt x="13" y="100"/>
                  <a:pt x="12" y="98"/>
                </a:cubicBezTo>
                <a:cubicBezTo>
                  <a:pt x="11" y="96"/>
                  <a:pt x="11" y="94"/>
                  <a:pt x="11" y="91"/>
                </a:cubicBezTo>
                <a:cubicBezTo>
                  <a:pt x="11" y="35"/>
                  <a:pt x="11" y="35"/>
                  <a:pt x="1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6"/>
                  <a:pt x="0" y="26"/>
                  <a:pt x="0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6"/>
                  <a:pt x="21" y="26"/>
                  <a:pt x="21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5"/>
                  <a:pt x="39" y="35"/>
                  <a:pt x="39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88"/>
                  <a:pt x="21" y="88"/>
                  <a:pt x="21" y="88"/>
                </a:cubicBezTo>
                <a:cubicBezTo>
                  <a:pt x="21" y="91"/>
                  <a:pt x="22" y="93"/>
                  <a:pt x="24" y="95"/>
                </a:cubicBezTo>
                <a:cubicBezTo>
                  <a:pt x="26" y="96"/>
                  <a:pt x="28" y="97"/>
                  <a:pt x="31" y="97"/>
                </a:cubicBezTo>
                <a:cubicBezTo>
                  <a:pt x="34" y="97"/>
                  <a:pt x="36" y="96"/>
                  <a:pt x="38" y="95"/>
                </a:cubicBezTo>
                <a:cubicBezTo>
                  <a:pt x="41" y="94"/>
                  <a:pt x="42" y="94"/>
                  <a:pt x="43" y="93"/>
                </a:cubicBezTo>
                <a:cubicBezTo>
                  <a:pt x="45" y="102"/>
                  <a:pt x="45" y="102"/>
                  <a:pt x="45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3" name="Freeform 527"/>
          <p:cNvSpPr>
            <a:spLocks noEditPoints="1"/>
          </p:cNvSpPr>
          <p:nvPr/>
        </p:nvSpPr>
        <p:spPr bwMode="auto">
          <a:xfrm>
            <a:off x="6478723" y="5198951"/>
            <a:ext cx="47379" cy="49940"/>
          </a:xfrm>
          <a:custGeom>
            <a:avLst/>
            <a:gdLst>
              <a:gd name="T0" fmla="*/ 39 w 78"/>
              <a:gd name="T1" fmla="*/ 82 h 82"/>
              <a:gd name="T2" fmla="*/ 23 w 78"/>
              <a:gd name="T3" fmla="*/ 79 h 82"/>
              <a:gd name="T4" fmla="*/ 11 w 78"/>
              <a:gd name="T5" fmla="*/ 70 h 82"/>
              <a:gd name="T6" fmla="*/ 3 w 78"/>
              <a:gd name="T7" fmla="*/ 57 h 82"/>
              <a:gd name="T8" fmla="*/ 0 w 78"/>
              <a:gd name="T9" fmla="*/ 41 h 82"/>
              <a:gd name="T10" fmla="*/ 3 w 78"/>
              <a:gd name="T11" fmla="*/ 25 h 82"/>
              <a:gd name="T12" fmla="*/ 11 w 78"/>
              <a:gd name="T13" fmla="*/ 12 h 82"/>
              <a:gd name="T14" fmla="*/ 23 w 78"/>
              <a:gd name="T15" fmla="*/ 3 h 82"/>
              <a:gd name="T16" fmla="*/ 39 w 78"/>
              <a:gd name="T17" fmla="*/ 0 h 82"/>
              <a:gd name="T18" fmla="*/ 55 w 78"/>
              <a:gd name="T19" fmla="*/ 3 h 82"/>
              <a:gd name="T20" fmla="*/ 67 w 78"/>
              <a:gd name="T21" fmla="*/ 12 h 82"/>
              <a:gd name="T22" fmla="*/ 75 w 78"/>
              <a:gd name="T23" fmla="*/ 25 h 82"/>
              <a:gd name="T24" fmla="*/ 78 w 78"/>
              <a:gd name="T25" fmla="*/ 41 h 82"/>
              <a:gd name="T26" fmla="*/ 75 w 78"/>
              <a:gd name="T27" fmla="*/ 57 h 82"/>
              <a:gd name="T28" fmla="*/ 67 w 78"/>
              <a:gd name="T29" fmla="*/ 70 h 82"/>
              <a:gd name="T30" fmla="*/ 55 w 78"/>
              <a:gd name="T31" fmla="*/ 79 h 82"/>
              <a:gd name="T32" fmla="*/ 39 w 78"/>
              <a:gd name="T33" fmla="*/ 82 h 82"/>
              <a:gd name="T34" fmla="*/ 10 w 78"/>
              <a:gd name="T35" fmla="*/ 41 h 82"/>
              <a:gd name="T36" fmla="*/ 13 w 78"/>
              <a:gd name="T37" fmla="*/ 54 h 82"/>
              <a:gd name="T38" fmla="*/ 19 w 78"/>
              <a:gd name="T39" fmla="*/ 64 h 82"/>
              <a:gd name="T40" fmla="*/ 28 w 78"/>
              <a:gd name="T41" fmla="*/ 70 h 82"/>
              <a:gd name="T42" fmla="*/ 39 w 78"/>
              <a:gd name="T43" fmla="*/ 73 h 82"/>
              <a:gd name="T44" fmla="*/ 50 w 78"/>
              <a:gd name="T45" fmla="*/ 70 h 82"/>
              <a:gd name="T46" fmla="*/ 59 w 78"/>
              <a:gd name="T47" fmla="*/ 64 h 82"/>
              <a:gd name="T48" fmla="*/ 65 w 78"/>
              <a:gd name="T49" fmla="*/ 53 h 82"/>
              <a:gd name="T50" fmla="*/ 68 w 78"/>
              <a:gd name="T51" fmla="*/ 41 h 82"/>
              <a:gd name="T52" fmla="*/ 65 w 78"/>
              <a:gd name="T53" fmla="*/ 29 h 82"/>
              <a:gd name="T54" fmla="*/ 59 w 78"/>
              <a:gd name="T55" fmla="*/ 19 h 82"/>
              <a:gd name="T56" fmla="*/ 50 w 78"/>
              <a:gd name="T57" fmla="*/ 12 h 82"/>
              <a:gd name="T58" fmla="*/ 39 w 78"/>
              <a:gd name="T59" fmla="*/ 9 h 82"/>
              <a:gd name="T60" fmla="*/ 28 w 78"/>
              <a:gd name="T61" fmla="*/ 12 h 82"/>
              <a:gd name="T62" fmla="*/ 19 w 78"/>
              <a:gd name="T63" fmla="*/ 19 h 82"/>
              <a:gd name="T64" fmla="*/ 13 w 78"/>
              <a:gd name="T65" fmla="*/ 29 h 82"/>
              <a:gd name="T66" fmla="*/ 10 w 78"/>
              <a:gd name="T67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8" h="82">
                <a:moveTo>
                  <a:pt x="39" y="82"/>
                </a:moveTo>
                <a:cubicBezTo>
                  <a:pt x="33" y="82"/>
                  <a:pt x="28" y="81"/>
                  <a:pt x="23" y="79"/>
                </a:cubicBezTo>
                <a:cubicBezTo>
                  <a:pt x="18" y="77"/>
                  <a:pt x="14" y="74"/>
                  <a:pt x="11" y="70"/>
                </a:cubicBezTo>
                <a:cubicBezTo>
                  <a:pt x="7" y="66"/>
                  <a:pt x="5" y="62"/>
                  <a:pt x="3" y="57"/>
                </a:cubicBezTo>
                <a:cubicBezTo>
                  <a:pt x="1" y="52"/>
                  <a:pt x="0" y="47"/>
                  <a:pt x="0" y="41"/>
                </a:cubicBezTo>
                <a:cubicBezTo>
                  <a:pt x="0" y="36"/>
                  <a:pt x="1" y="30"/>
                  <a:pt x="3" y="25"/>
                </a:cubicBezTo>
                <a:cubicBezTo>
                  <a:pt x="5" y="20"/>
                  <a:pt x="7" y="16"/>
                  <a:pt x="11" y="12"/>
                </a:cubicBezTo>
                <a:cubicBezTo>
                  <a:pt x="14" y="9"/>
                  <a:pt x="19" y="6"/>
                  <a:pt x="23" y="3"/>
                </a:cubicBezTo>
                <a:cubicBezTo>
                  <a:pt x="28" y="1"/>
                  <a:pt x="33" y="0"/>
                  <a:pt x="39" y="0"/>
                </a:cubicBezTo>
                <a:cubicBezTo>
                  <a:pt x="45" y="0"/>
                  <a:pt x="50" y="1"/>
                  <a:pt x="55" y="3"/>
                </a:cubicBezTo>
                <a:cubicBezTo>
                  <a:pt x="59" y="6"/>
                  <a:pt x="64" y="9"/>
                  <a:pt x="67" y="12"/>
                </a:cubicBezTo>
                <a:cubicBezTo>
                  <a:pt x="71" y="16"/>
                  <a:pt x="73" y="20"/>
                  <a:pt x="75" y="25"/>
                </a:cubicBezTo>
                <a:cubicBezTo>
                  <a:pt x="77" y="30"/>
                  <a:pt x="78" y="36"/>
                  <a:pt x="78" y="41"/>
                </a:cubicBezTo>
                <a:cubicBezTo>
                  <a:pt x="78" y="47"/>
                  <a:pt x="77" y="52"/>
                  <a:pt x="75" y="57"/>
                </a:cubicBezTo>
                <a:cubicBezTo>
                  <a:pt x="73" y="62"/>
                  <a:pt x="71" y="66"/>
                  <a:pt x="67" y="70"/>
                </a:cubicBezTo>
                <a:cubicBezTo>
                  <a:pt x="64" y="74"/>
                  <a:pt x="60" y="77"/>
                  <a:pt x="55" y="79"/>
                </a:cubicBezTo>
                <a:cubicBezTo>
                  <a:pt x="50" y="81"/>
                  <a:pt x="45" y="82"/>
                  <a:pt x="39" y="82"/>
                </a:cubicBezTo>
                <a:close/>
                <a:moveTo>
                  <a:pt x="10" y="41"/>
                </a:moveTo>
                <a:cubicBezTo>
                  <a:pt x="10" y="46"/>
                  <a:pt x="11" y="50"/>
                  <a:pt x="13" y="54"/>
                </a:cubicBezTo>
                <a:cubicBezTo>
                  <a:pt x="14" y="58"/>
                  <a:pt x="16" y="61"/>
                  <a:pt x="19" y="64"/>
                </a:cubicBezTo>
                <a:cubicBezTo>
                  <a:pt x="21" y="67"/>
                  <a:pt x="24" y="69"/>
                  <a:pt x="28" y="70"/>
                </a:cubicBezTo>
                <a:cubicBezTo>
                  <a:pt x="31" y="72"/>
                  <a:pt x="35" y="73"/>
                  <a:pt x="39" y="73"/>
                </a:cubicBezTo>
                <a:cubicBezTo>
                  <a:pt x="43" y="73"/>
                  <a:pt x="47" y="72"/>
                  <a:pt x="50" y="70"/>
                </a:cubicBezTo>
                <a:cubicBezTo>
                  <a:pt x="54" y="69"/>
                  <a:pt x="57" y="66"/>
                  <a:pt x="59" y="64"/>
                </a:cubicBezTo>
                <a:cubicBezTo>
                  <a:pt x="62" y="61"/>
                  <a:pt x="64" y="57"/>
                  <a:pt x="65" y="53"/>
                </a:cubicBezTo>
                <a:cubicBezTo>
                  <a:pt x="67" y="50"/>
                  <a:pt x="68" y="46"/>
                  <a:pt x="68" y="41"/>
                </a:cubicBezTo>
                <a:cubicBezTo>
                  <a:pt x="68" y="37"/>
                  <a:pt x="67" y="33"/>
                  <a:pt x="65" y="29"/>
                </a:cubicBezTo>
                <a:cubicBezTo>
                  <a:pt x="64" y="25"/>
                  <a:pt x="62" y="21"/>
                  <a:pt x="59" y="19"/>
                </a:cubicBezTo>
                <a:cubicBezTo>
                  <a:pt x="57" y="16"/>
                  <a:pt x="54" y="13"/>
                  <a:pt x="50" y="12"/>
                </a:cubicBezTo>
                <a:cubicBezTo>
                  <a:pt x="47" y="10"/>
                  <a:pt x="43" y="9"/>
                  <a:pt x="39" y="9"/>
                </a:cubicBezTo>
                <a:cubicBezTo>
                  <a:pt x="35" y="9"/>
                  <a:pt x="31" y="10"/>
                  <a:pt x="28" y="12"/>
                </a:cubicBezTo>
                <a:cubicBezTo>
                  <a:pt x="24" y="13"/>
                  <a:pt x="21" y="16"/>
                  <a:pt x="19" y="19"/>
                </a:cubicBezTo>
                <a:cubicBezTo>
                  <a:pt x="16" y="22"/>
                  <a:pt x="14" y="25"/>
                  <a:pt x="13" y="29"/>
                </a:cubicBezTo>
                <a:cubicBezTo>
                  <a:pt x="11" y="33"/>
                  <a:pt x="10" y="37"/>
                  <a:pt x="1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4" name="Freeform 528"/>
          <p:cNvSpPr/>
          <p:nvPr/>
        </p:nvSpPr>
        <p:spPr bwMode="auto">
          <a:xfrm>
            <a:off x="4076519" y="2681503"/>
            <a:ext cx="4331906" cy="2125618"/>
          </a:xfrm>
          <a:custGeom>
            <a:avLst/>
            <a:gdLst>
              <a:gd name="T0" fmla="*/ 2146 w 7131"/>
              <a:gd name="T1" fmla="*/ 3500 h 3500"/>
              <a:gd name="T2" fmla="*/ 397 w 7131"/>
              <a:gd name="T3" fmla="*/ 1735 h 3500"/>
              <a:gd name="T4" fmla="*/ 0 w 7131"/>
              <a:gd name="T5" fmla="*/ 1735 h 3500"/>
              <a:gd name="T6" fmla="*/ 717 w 7131"/>
              <a:gd name="T7" fmla="*/ 1016 h 3500"/>
              <a:gd name="T8" fmla="*/ 1437 w 7131"/>
              <a:gd name="T9" fmla="*/ 1735 h 3500"/>
              <a:gd name="T10" fmla="*/ 1040 w 7131"/>
              <a:gd name="T11" fmla="*/ 1735 h 3500"/>
              <a:gd name="T12" fmla="*/ 2146 w 7131"/>
              <a:gd name="T13" fmla="*/ 2850 h 3500"/>
              <a:gd name="T14" fmla="*/ 3252 w 7131"/>
              <a:gd name="T15" fmla="*/ 1744 h 3500"/>
              <a:gd name="T16" fmla="*/ 4990 w 7131"/>
              <a:gd name="T17" fmla="*/ 0 h 3500"/>
              <a:gd name="T18" fmla="*/ 6739 w 7131"/>
              <a:gd name="T19" fmla="*/ 1749 h 3500"/>
              <a:gd name="T20" fmla="*/ 7131 w 7131"/>
              <a:gd name="T21" fmla="*/ 1749 h 3500"/>
              <a:gd name="T22" fmla="*/ 6413 w 7131"/>
              <a:gd name="T23" fmla="*/ 2467 h 3500"/>
              <a:gd name="T24" fmla="*/ 5695 w 7131"/>
              <a:gd name="T25" fmla="*/ 1749 h 3500"/>
              <a:gd name="T26" fmla="*/ 6096 w 7131"/>
              <a:gd name="T27" fmla="*/ 1749 h 3500"/>
              <a:gd name="T28" fmla="*/ 4990 w 7131"/>
              <a:gd name="T29" fmla="*/ 638 h 3500"/>
              <a:gd name="T30" fmla="*/ 3884 w 7131"/>
              <a:gd name="T31" fmla="*/ 1744 h 3500"/>
              <a:gd name="T32" fmla="*/ 2146 w 7131"/>
              <a:gd name="T33" fmla="*/ 3500 h 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31" h="3500">
                <a:moveTo>
                  <a:pt x="2146" y="3500"/>
                </a:moveTo>
                <a:cubicBezTo>
                  <a:pt x="1164" y="3500"/>
                  <a:pt x="401" y="2711"/>
                  <a:pt x="397" y="1735"/>
                </a:cubicBezTo>
                <a:cubicBezTo>
                  <a:pt x="0" y="1735"/>
                  <a:pt x="0" y="1735"/>
                  <a:pt x="0" y="1735"/>
                </a:cubicBezTo>
                <a:cubicBezTo>
                  <a:pt x="717" y="1016"/>
                  <a:pt x="717" y="1016"/>
                  <a:pt x="717" y="1016"/>
                </a:cubicBezTo>
                <a:cubicBezTo>
                  <a:pt x="1437" y="1735"/>
                  <a:pt x="1437" y="1735"/>
                  <a:pt x="1437" y="1735"/>
                </a:cubicBezTo>
                <a:cubicBezTo>
                  <a:pt x="1040" y="1735"/>
                  <a:pt x="1040" y="1735"/>
                  <a:pt x="1040" y="1735"/>
                </a:cubicBezTo>
                <a:cubicBezTo>
                  <a:pt x="1041" y="2352"/>
                  <a:pt x="1526" y="2850"/>
                  <a:pt x="2146" y="2850"/>
                </a:cubicBezTo>
                <a:cubicBezTo>
                  <a:pt x="2756" y="2850"/>
                  <a:pt x="3252" y="2355"/>
                  <a:pt x="3252" y="1744"/>
                </a:cubicBezTo>
                <a:cubicBezTo>
                  <a:pt x="3252" y="773"/>
                  <a:pt x="4014" y="0"/>
                  <a:pt x="4990" y="0"/>
                </a:cubicBezTo>
                <a:cubicBezTo>
                  <a:pt x="5957" y="0"/>
                  <a:pt x="6738" y="784"/>
                  <a:pt x="6739" y="1749"/>
                </a:cubicBezTo>
                <a:cubicBezTo>
                  <a:pt x="7131" y="1749"/>
                  <a:pt x="7131" y="1749"/>
                  <a:pt x="7131" y="1749"/>
                </a:cubicBezTo>
                <a:cubicBezTo>
                  <a:pt x="6413" y="2467"/>
                  <a:pt x="6413" y="2467"/>
                  <a:pt x="6413" y="2467"/>
                </a:cubicBezTo>
                <a:cubicBezTo>
                  <a:pt x="5695" y="1749"/>
                  <a:pt x="5695" y="1749"/>
                  <a:pt x="5695" y="1749"/>
                </a:cubicBezTo>
                <a:cubicBezTo>
                  <a:pt x="6096" y="1749"/>
                  <a:pt x="6096" y="1749"/>
                  <a:pt x="6096" y="1749"/>
                </a:cubicBezTo>
                <a:cubicBezTo>
                  <a:pt x="6099" y="1137"/>
                  <a:pt x="5604" y="638"/>
                  <a:pt x="4990" y="638"/>
                </a:cubicBezTo>
                <a:cubicBezTo>
                  <a:pt x="4380" y="638"/>
                  <a:pt x="3884" y="1134"/>
                  <a:pt x="3884" y="1744"/>
                </a:cubicBezTo>
                <a:cubicBezTo>
                  <a:pt x="3884" y="2722"/>
                  <a:pt x="3133" y="3500"/>
                  <a:pt x="2146" y="35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4899173" y="2981779"/>
            <a:ext cx="663296" cy="193354"/>
            <a:chOff x="4655063" y="2335104"/>
            <a:chExt cx="663296" cy="193354"/>
          </a:xfrm>
        </p:grpSpPr>
        <p:sp>
          <p:nvSpPr>
            <p:cNvPr id="136" name="Freeform 410"/>
            <p:cNvSpPr>
              <a:spLocks noEditPoints="1"/>
            </p:cNvSpPr>
            <p:nvPr/>
          </p:nvSpPr>
          <p:spPr bwMode="auto">
            <a:xfrm>
              <a:off x="4655063" y="2338945"/>
              <a:ext cx="139574" cy="147257"/>
            </a:xfrm>
            <a:custGeom>
              <a:avLst/>
              <a:gdLst>
                <a:gd name="T0" fmla="*/ 115 w 230"/>
                <a:gd name="T1" fmla="*/ 243 h 243"/>
                <a:gd name="T2" fmla="*/ 68 w 230"/>
                <a:gd name="T3" fmla="*/ 233 h 243"/>
                <a:gd name="T4" fmla="*/ 32 w 230"/>
                <a:gd name="T5" fmla="*/ 205 h 243"/>
                <a:gd name="T6" fmla="*/ 9 w 230"/>
                <a:gd name="T7" fmla="*/ 166 h 243"/>
                <a:gd name="T8" fmla="*/ 0 w 230"/>
                <a:gd name="T9" fmla="*/ 121 h 243"/>
                <a:gd name="T10" fmla="*/ 9 w 230"/>
                <a:gd name="T11" fmla="*/ 76 h 243"/>
                <a:gd name="T12" fmla="*/ 33 w 230"/>
                <a:gd name="T13" fmla="*/ 37 h 243"/>
                <a:gd name="T14" fmla="*/ 70 w 230"/>
                <a:gd name="T15" fmla="*/ 10 h 243"/>
                <a:gd name="T16" fmla="*/ 116 w 230"/>
                <a:gd name="T17" fmla="*/ 0 h 243"/>
                <a:gd name="T18" fmla="*/ 163 w 230"/>
                <a:gd name="T19" fmla="*/ 11 h 243"/>
                <a:gd name="T20" fmla="*/ 199 w 230"/>
                <a:gd name="T21" fmla="*/ 39 h 243"/>
                <a:gd name="T22" fmla="*/ 222 w 230"/>
                <a:gd name="T23" fmla="*/ 78 h 243"/>
                <a:gd name="T24" fmla="*/ 230 w 230"/>
                <a:gd name="T25" fmla="*/ 123 h 243"/>
                <a:gd name="T26" fmla="*/ 222 w 230"/>
                <a:gd name="T27" fmla="*/ 168 h 243"/>
                <a:gd name="T28" fmla="*/ 198 w 230"/>
                <a:gd name="T29" fmla="*/ 206 h 243"/>
                <a:gd name="T30" fmla="*/ 161 w 230"/>
                <a:gd name="T31" fmla="*/ 233 h 243"/>
                <a:gd name="T32" fmla="*/ 115 w 230"/>
                <a:gd name="T33" fmla="*/ 243 h 243"/>
                <a:gd name="T34" fmla="*/ 67 w 230"/>
                <a:gd name="T35" fmla="*/ 122 h 243"/>
                <a:gd name="T36" fmla="*/ 70 w 230"/>
                <a:gd name="T37" fmla="*/ 145 h 243"/>
                <a:gd name="T38" fmla="*/ 79 w 230"/>
                <a:gd name="T39" fmla="*/ 165 h 243"/>
                <a:gd name="T40" fmla="*/ 94 w 230"/>
                <a:gd name="T41" fmla="*/ 180 h 243"/>
                <a:gd name="T42" fmla="*/ 115 w 230"/>
                <a:gd name="T43" fmla="*/ 185 h 243"/>
                <a:gd name="T44" fmla="*/ 137 w 230"/>
                <a:gd name="T45" fmla="*/ 179 h 243"/>
                <a:gd name="T46" fmla="*/ 152 w 230"/>
                <a:gd name="T47" fmla="*/ 165 h 243"/>
                <a:gd name="T48" fmla="*/ 161 w 230"/>
                <a:gd name="T49" fmla="*/ 144 h 243"/>
                <a:gd name="T50" fmla="*/ 163 w 230"/>
                <a:gd name="T51" fmla="*/ 121 h 243"/>
                <a:gd name="T52" fmla="*/ 160 w 230"/>
                <a:gd name="T53" fmla="*/ 98 h 243"/>
                <a:gd name="T54" fmla="*/ 151 w 230"/>
                <a:gd name="T55" fmla="*/ 78 h 243"/>
                <a:gd name="T56" fmla="*/ 136 w 230"/>
                <a:gd name="T57" fmla="*/ 64 h 243"/>
                <a:gd name="T58" fmla="*/ 115 w 230"/>
                <a:gd name="T59" fmla="*/ 59 h 243"/>
                <a:gd name="T60" fmla="*/ 94 w 230"/>
                <a:gd name="T61" fmla="*/ 64 h 243"/>
                <a:gd name="T62" fmla="*/ 79 w 230"/>
                <a:gd name="T63" fmla="*/ 79 h 243"/>
                <a:gd name="T64" fmla="*/ 70 w 230"/>
                <a:gd name="T65" fmla="*/ 99 h 243"/>
                <a:gd name="T66" fmla="*/ 67 w 230"/>
                <a:gd name="T67" fmla="*/ 12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0" h="243">
                  <a:moveTo>
                    <a:pt x="115" y="243"/>
                  </a:moveTo>
                  <a:cubicBezTo>
                    <a:pt x="98" y="243"/>
                    <a:pt x="82" y="240"/>
                    <a:pt x="68" y="233"/>
                  </a:cubicBezTo>
                  <a:cubicBezTo>
                    <a:pt x="54" y="226"/>
                    <a:pt x="42" y="217"/>
                    <a:pt x="32" y="205"/>
                  </a:cubicBezTo>
                  <a:cubicBezTo>
                    <a:pt x="22" y="194"/>
                    <a:pt x="14" y="181"/>
                    <a:pt x="9" y="166"/>
                  </a:cubicBezTo>
                  <a:cubicBezTo>
                    <a:pt x="3" y="152"/>
                    <a:pt x="0" y="137"/>
                    <a:pt x="0" y="121"/>
                  </a:cubicBezTo>
                  <a:cubicBezTo>
                    <a:pt x="0" y="105"/>
                    <a:pt x="3" y="90"/>
                    <a:pt x="9" y="76"/>
                  </a:cubicBezTo>
                  <a:cubicBezTo>
                    <a:pt x="15" y="61"/>
                    <a:pt x="23" y="48"/>
                    <a:pt x="33" y="37"/>
                  </a:cubicBezTo>
                  <a:cubicBezTo>
                    <a:pt x="44" y="26"/>
                    <a:pt x="56" y="17"/>
                    <a:pt x="70" y="10"/>
                  </a:cubicBezTo>
                  <a:cubicBezTo>
                    <a:pt x="84" y="4"/>
                    <a:pt x="99" y="0"/>
                    <a:pt x="116" y="0"/>
                  </a:cubicBezTo>
                  <a:cubicBezTo>
                    <a:pt x="133" y="0"/>
                    <a:pt x="149" y="4"/>
                    <a:pt x="163" y="11"/>
                  </a:cubicBezTo>
                  <a:cubicBezTo>
                    <a:pt x="177" y="18"/>
                    <a:pt x="189" y="27"/>
                    <a:pt x="199" y="39"/>
                  </a:cubicBezTo>
                  <a:cubicBezTo>
                    <a:pt x="209" y="50"/>
                    <a:pt x="217" y="63"/>
                    <a:pt x="222" y="78"/>
                  </a:cubicBezTo>
                  <a:cubicBezTo>
                    <a:pt x="227" y="92"/>
                    <a:pt x="230" y="107"/>
                    <a:pt x="230" y="123"/>
                  </a:cubicBezTo>
                  <a:cubicBezTo>
                    <a:pt x="230" y="138"/>
                    <a:pt x="227" y="153"/>
                    <a:pt x="222" y="168"/>
                  </a:cubicBezTo>
                  <a:cubicBezTo>
                    <a:pt x="216" y="182"/>
                    <a:pt x="208" y="195"/>
                    <a:pt x="198" y="206"/>
                  </a:cubicBezTo>
                  <a:cubicBezTo>
                    <a:pt x="188" y="217"/>
                    <a:pt x="176" y="226"/>
                    <a:pt x="161" y="233"/>
                  </a:cubicBezTo>
                  <a:cubicBezTo>
                    <a:pt x="147" y="240"/>
                    <a:pt x="132" y="243"/>
                    <a:pt x="115" y="243"/>
                  </a:cubicBezTo>
                  <a:close/>
                  <a:moveTo>
                    <a:pt x="67" y="122"/>
                  </a:moveTo>
                  <a:cubicBezTo>
                    <a:pt x="67" y="130"/>
                    <a:pt x="68" y="138"/>
                    <a:pt x="70" y="145"/>
                  </a:cubicBezTo>
                  <a:cubicBezTo>
                    <a:pt x="72" y="153"/>
                    <a:pt x="75" y="160"/>
                    <a:pt x="79" y="165"/>
                  </a:cubicBezTo>
                  <a:cubicBezTo>
                    <a:pt x="83" y="171"/>
                    <a:pt x="88" y="176"/>
                    <a:pt x="94" y="180"/>
                  </a:cubicBezTo>
                  <a:cubicBezTo>
                    <a:pt x="100" y="183"/>
                    <a:pt x="107" y="185"/>
                    <a:pt x="115" y="185"/>
                  </a:cubicBezTo>
                  <a:cubicBezTo>
                    <a:pt x="124" y="185"/>
                    <a:pt x="131" y="183"/>
                    <a:pt x="137" y="179"/>
                  </a:cubicBezTo>
                  <a:cubicBezTo>
                    <a:pt x="143" y="176"/>
                    <a:pt x="148" y="171"/>
                    <a:pt x="152" y="165"/>
                  </a:cubicBezTo>
                  <a:cubicBezTo>
                    <a:pt x="156" y="159"/>
                    <a:pt x="159" y="152"/>
                    <a:pt x="161" y="144"/>
                  </a:cubicBezTo>
                  <a:cubicBezTo>
                    <a:pt x="162" y="137"/>
                    <a:pt x="163" y="129"/>
                    <a:pt x="163" y="121"/>
                  </a:cubicBezTo>
                  <a:cubicBezTo>
                    <a:pt x="163" y="113"/>
                    <a:pt x="162" y="105"/>
                    <a:pt x="160" y="98"/>
                  </a:cubicBezTo>
                  <a:cubicBezTo>
                    <a:pt x="158" y="90"/>
                    <a:pt x="155" y="84"/>
                    <a:pt x="151" y="78"/>
                  </a:cubicBezTo>
                  <a:cubicBezTo>
                    <a:pt x="147" y="72"/>
                    <a:pt x="142" y="67"/>
                    <a:pt x="136" y="64"/>
                  </a:cubicBezTo>
                  <a:cubicBezTo>
                    <a:pt x="130" y="61"/>
                    <a:pt x="123" y="59"/>
                    <a:pt x="115" y="59"/>
                  </a:cubicBezTo>
                  <a:cubicBezTo>
                    <a:pt x="107" y="59"/>
                    <a:pt x="100" y="61"/>
                    <a:pt x="94" y="64"/>
                  </a:cubicBezTo>
                  <a:cubicBezTo>
                    <a:pt x="88" y="68"/>
                    <a:pt x="83" y="73"/>
                    <a:pt x="79" y="79"/>
                  </a:cubicBezTo>
                  <a:cubicBezTo>
                    <a:pt x="75" y="84"/>
                    <a:pt x="72" y="91"/>
                    <a:pt x="70" y="99"/>
                  </a:cubicBezTo>
                  <a:cubicBezTo>
                    <a:pt x="68" y="106"/>
                    <a:pt x="67" y="114"/>
                    <a:pt x="67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411"/>
            <p:cNvSpPr>
              <a:spLocks noEditPoints="1"/>
            </p:cNvSpPr>
            <p:nvPr/>
          </p:nvSpPr>
          <p:spPr bwMode="auto">
            <a:xfrm>
              <a:off x="4807442" y="2374799"/>
              <a:ext cx="119086" cy="153659"/>
            </a:xfrm>
            <a:custGeom>
              <a:avLst/>
              <a:gdLst>
                <a:gd name="T0" fmla="*/ 119 w 195"/>
                <a:gd name="T1" fmla="*/ 185 h 253"/>
                <a:gd name="T2" fmla="*/ 86 w 195"/>
                <a:gd name="T3" fmla="*/ 177 h 253"/>
                <a:gd name="T4" fmla="*/ 64 w 195"/>
                <a:gd name="T5" fmla="*/ 155 h 253"/>
                <a:gd name="T6" fmla="*/ 64 w 195"/>
                <a:gd name="T7" fmla="*/ 253 h 253"/>
                <a:gd name="T8" fmla="*/ 0 w 195"/>
                <a:gd name="T9" fmla="*/ 253 h 253"/>
                <a:gd name="T10" fmla="*/ 0 w 195"/>
                <a:gd name="T11" fmla="*/ 4 h 253"/>
                <a:gd name="T12" fmla="*/ 56 w 195"/>
                <a:gd name="T13" fmla="*/ 4 h 253"/>
                <a:gd name="T14" fmla="*/ 56 w 195"/>
                <a:gd name="T15" fmla="*/ 30 h 253"/>
                <a:gd name="T16" fmla="*/ 79 w 195"/>
                <a:gd name="T17" fmla="*/ 8 h 253"/>
                <a:gd name="T18" fmla="*/ 113 w 195"/>
                <a:gd name="T19" fmla="*/ 0 h 253"/>
                <a:gd name="T20" fmla="*/ 146 w 195"/>
                <a:gd name="T21" fmla="*/ 7 h 253"/>
                <a:gd name="T22" fmla="*/ 172 w 195"/>
                <a:gd name="T23" fmla="*/ 26 h 253"/>
                <a:gd name="T24" fmla="*/ 189 w 195"/>
                <a:gd name="T25" fmla="*/ 55 h 253"/>
                <a:gd name="T26" fmla="*/ 195 w 195"/>
                <a:gd name="T27" fmla="*/ 92 h 253"/>
                <a:gd name="T28" fmla="*/ 189 w 195"/>
                <a:gd name="T29" fmla="*/ 129 h 253"/>
                <a:gd name="T30" fmla="*/ 173 w 195"/>
                <a:gd name="T31" fmla="*/ 158 h 253"/>
                <a:gd name="T32" fmla="*/ 149 w 195"/>
                <a:gd name="T33" fmla="*/ 178 h 253"/>
                <a:gd name="T34" fmla="*/ 119 w 195"/>
                <a:gd name="T35" fmla="*/ 185 h 253"/>
                <a:gd name="T36" fmla="*/ 97 w 195"/>
                <a:gd name="T37" fmla="*/ 131 h 253"/>
                <a:gd name="T38" fmla="*/ 110 w 195"/>
                <a:gd name="T39" fmla="*/ 128 h 253"/>
                <a:gd name="T40" fmla="*/ 120 w 195"/>
                <a:gd name="T41" fmla="*/ 119 h 253"/>
                <a:gd name="T42" fmla="*/ 127 w 195"/>
                <a:gd name="T43" fmla="*/ 107 h 253"/>
                <a:gd name="T44" fmla="*/ 130 w 195"/>
                <a:gd name="T45" fmla="*/ 92 h 253"/>
                <a:gd name="T46" fmla="*/ 120 w 195"/>
                <a:gd name="T47" fmla="*/ 65 h 253"/>
                <a:gd name="T48" fmla="*/ 95 w 195"/>
                <a:gd name="T49" fmla="*/ 54 h 253"/>
                <a:gd name="T50" fmla="*/ 64 w 195"/>
                <a:gd name="T51" fmla="*/ 73 h 253"/>
                <a:gd name="T52" fmla="*/ 64 w 195"/>
                <a:gd name="T53" fmla="*/ 103 h 253"/>
                <a:gd name="T54" fmla="*/ 78 w 195"/>
                <a:gd name="T55" fmla="*/ 123 h 253"/>
                <a:gd name="T56" fmla="*/ 97 w 195"/>
                <a:gd name="T57" fmla="*/ 13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5" h="253">
                  <a:moveTo>
                    <a:pt x="119" y="185"/>
                  </a:moveTo>
                  <a:cubicBezTo>
                    <a:pt x="107" y="185"/>
                    <a:pt x="96" y="182"/>
                    <a:pt x="86" y="177"/>
                  </a:cubicBezTo>
                  <a:cubicBezTo>
                    <a:pt x="77" y="172"/>
                    <a:pt x="69" y="165"/>
                    <a:pt x="64" y="155"/>
                  </a:cubicBezTo>
                  <a:cubicBezTo>
                    <a:pt x="64" y="253"/>
                    <a:pt x="64" y="253"/>
                    <a:pt x="64" y="253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62" y="21"/>
                    <a:pt x="70" y="13"/>
                    <a:pt x="79" y="8"/>
                  </a:cubicBezTo>
                  <a:cubicBezTo>
                    <a:pt x="88" y="3"/>
                    <a:pt x="100" y="0"/>
                    <a:pt x="113" y="0"/>
                  </a:cubicBezTo>
                  <a:cubicBezTo>
                    <a:pt x="125" y="0"/>
                    <a:pt x="136" y="3"/>
                    <a:pt x="146" y="7"/>
                  </a:cubicBezTo>
                  <a:cubicBezTo>
                    <a:pt x="156" y="12"/>
                    <a:pt x="165" y="18"/>
                    <a:pt x="172" y="26"/>
                  </a:cubicBezTo>
                  <a:cubicBezTo>
                    <a:pt x="179" y="35"/>
                    <a:pt x="185" y="44"/>
                    <a:pt x="189" y="55"/>
                  </a:cubicBezTo>
                  <a:cubicBezTo>
                    <a:pt x="193" y="67"/>
                    <a:pt x="195" y="79"/>
                    <a:pt x="195" y="92"/>
                  </a:cubicBezTo>
                  <a:cubicBezTo>
                    <a:pt x="195" y="105"/>
                    <a:pt x="193" y="117"/>
                    <a:pt x="189" y="129"/>
                  </a:cubicBezTo>
                  <a:cubicBezTo>
                    <a:pt x="185" y="140"/>
                    <a:pt x="180" y="150"/>
                    <a:pt x="173" y="158"/>
                  </a:cubicBezTo>
                  <a:cubicBezTo>
                    <a:pt x="167" y="167"/>
                    <a:pt x="159" y="173"/>
                    <a:pt x="149" y="178"/>
                  </a:cubicBezTo>
                  <a:cubicBezTo>
                    <a:pt x="140" y="182"/>
                    <a:pt x="130" y="185"/>
                    <a:pt x="119" y="185"/>
                  </a:cubicBezTo>
                  <a:close/>
                  <a:moveTo>
                    <a:pt x="97" y="131"/>
                  </a:moveTo>
                  <a:cubicBezTo>
                    <a:pt x="102" y="131"/>
                    <a:pt x="106" y="130"/>
                    <a:pt x="110" y="128"/>
                  </a:cubicBezTo>
                  <a:cubicBezTo>
                    <a:pt x="114" y="126"/>
                    <a:pt x="117" y="123"/>
                    <a:pt x="120" y="119"/>
                  </a:cubicBezTo>
                  <a:cubicBezTo>
                    <a:pt x="123" y="116"/>
                    <a:pt x="125" y="111"/>
                    <a:pt x="127" y="107"/>
                  </a:cubicBezTo>
                  <a:cubicBezTo>
                    <a:pt x="129" y="102"/>
                    <a:pt x="130" y="97"/>
                    <a:pt x="130" y="92"/>
                  </a:cubicBezTo>
                  <a:cubicBezTo>
                    <a:pt x="130" y="80"/>
                    <a:pt x="126" y="71"/>
                    <a:pt x="120" y="65"/>
                  </a:cubicBezTo>
                  <a:cubicBezTo>
                    <a:pt x="114" y="58"/>
                    <a:pt x="105" y="54"/>
                    <a:pt x="95" y="54"/>
                  </a:cubicBezTo>
                  <a:cubicBezTo>
                    <a:pt x="83" y="54"/>
                    <a:pt x="72" y="61"/>
                    <a:pt x="64" y="7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7" y="111"/>
                    <a:pt x="72" y="118"/>
                    <a:pt x="78" y="123"/>
                  </a:cubicBezTo>
                  <a:cubicBezTo>
                    <a:pt x="84" y="128"/>
                    <a:pt x="90" y="131"/>
                    <a:pt x="97" y="1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412"/>
            <p:cNvSpPr/>
            <p:nvPr/>
          </p:nvSpPr>
          <p:spPr bwMode="auto">
            <a:xfrm>
              <a:off x="4932930" y="2342787"/>
              <a:ext cx="81952" cy="144696"/>
            </a:xfrm>
            <a:custGeom>
              <a:avLst/>
              <a:gdLst>
                <a:gd name="T0" fmla="*/ 134 w 134"/>
                <a:gd name="T1" fmla="*/ 223 h 237"/>
                <a:gd name="T2" fmla="*/ 105 w 134"/>
                <a:gd name="T3" fmla="*/ 233 h 237"/>
                <a:gd name="T4" fmla="*/ 75 w 134"/>
                <a:gd name="T5" fmla="*/ 237 h 237"/>
                <a:gd name="T6" fmla="*/ 54 w 134"/>
                <a:gd name="T7" fmla="*/ 234 h 237"/>
                <a:gd name="T8" fmla="*/ 37 w 134"/>
                <a:gd name="T9" fmla="*/ 225 h 237"/>
                <a:gd name="T10" fmla="*/ 26 w 134"/>
                <a:gd name="T11" fmla="*/ 210 h 237"/>
                <a:gd name="T12" fmla="*/ 22 w 134"/>
                <a:gd name="T13" fmla="*/ 185 h 237"/>
                <a:gd name="T14" fmla="*/ 22 w 134"/>
                <a:gd name="T15" fmla="*/ 104 h 237"/>
                <a:gd name="T16" fmla="*/ 0 w 134"/>
                <a:gd name="T17" fmla="*/ 104 h 237"/>
                <a:gd name="T18" fmla="*/ 0 w 134"/>
                <a:gd name="T19" fmla="*/ 56 h 237"/>
                <a:gd name="T20" fmla="*/ 22 w 134"/>
                <a:gd name="T21" fmla="*/ 56 h 237"/>
                <a:gd name="T22" fmla="*/ 22 w 134"/>
                <a:gd name="T23" fmla="*/ 0 h 237"/>
                <a:gd name="T24" fmla="*/ 86 w 134"/>
                <a:gd name="T25" fmla="*/ 0 h 237"/>
                <a:gd name="T26" fmla="*/ 86 w 134"/>
                <a:gd name="T27" fmla="*/ 56 h 237"/>
                <a:gd name="T28" fmla="*/ 121 w 134"/>
                <a:gd name="T29" fmla="*/ 56 h 237"/>
                <a:gd name="T30" fmla="*/ 121 w 134"/>
                <a:gd name="T31" fmla="*/ 104 h 237"/>
                <a:gd name="T32" fmla="*/ 86 w 134"/>
                <a:gd name="T33" fmla="*/ 104 h 237"/>
                <a:gd name="T34" fmla="*/ 86 w 134"/>
                <a:gd name="T35" fmla="*/ 163 h 237"/>
                <a:gd name="T36" fmla="*/ 90 w 134"/>
                <a:gd name="T37" fmla="*/ 175 h 237"/>
                <a:gd name="T38" fmla="*/ 100 w 134"/>
                <a:gd name="T39" fmla="*/ 179 h 237"/>
                <a:gd name="T40" fmla="*/ 110 w 134"/>
                <a:gd name="T41" fmla="*/ 177 h 237"/>
                <a:gd name="T42" fmla="*/ 123 w 134"/>
                <a:gd name="T43" fmla="*/ 173 h 237"/>
                <a:gd name="T44" fmla="*/ 134 w 134"/>
                <a:gd name="T45" fmla="*/ 22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4" h="237">
                  <a:moveTo>
                    <a:pt x="134" y="223"/>
                  </a:moveTo>
                  <a:cubicBezTo>
                    <a:pt x="125" y="227"/>
                    <a:pt x="115" y="230"/>
                    <a:pt x="105" y="233"/>
                  </a:cubicBezTo>
                  <a:cubicBezTo>
                    <a:pt x="95" y="236"/>
                    <a:pt x="85" y="237"/>
                    <a:pt x="75" y="237"/>
                  </a:cubicBezTo>
                  <a:cubicBezTo>
                    <a:pt x="68" y="237"/>
                    <a:pt x="61" y="236"/>
                    <a:pt x="54" y="234"/>
                  </a:cubicBezTo>
                  <a:cubicBezTo>
                    <a:pt x="48" y="232"/>
                    <a:pt x="42" y="230"/>
                    <a:pt x="37" y="225"/>
                  </a:cubicBezTo>
                  <a:cubicBezTo>
                    <a:pt x="33" y="221"/>
                    <a:pt x="29" y="216"/>
                    <a:pt x="26" y="210"/>
                  </a:cubicBezTo>
                  <a:cubicBezTo>
                    <a:pt x="23" y="203"/>
                    <a:pt x="22" y="195"/>
                    <a:pt x="22" y="185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63"/>
                    <a:pt x="86" y="163"/>
                    <a:pt x="86" y="163"/>
                  </a:cubicBezTo>
                  <a:cubicBezTo>
                    <a:pt x="86" y="169"/>
                    <a:pt x="87" y="173"/>
                    <a:pt x="90" y="175"/>
                  </a:cubicBezTo>
                  <a:cubicBezTo>
                    <a:pt x="92" y="177"/>
                    <a:pt x="95" y="179"/>
                    <a:pt x="100" y="179"/>
                  </a:cubicBezTo>
                  <a:cubicBezTo>
                    <a:pt x="103" y="179"/>
                    <a:pt x="106" y="178"/>
                    <a:pt x="110" y="177"/>
                  </a:cubicBezTo>
                  <a:cubicBezTo>
                    <a:pt x="114" y="176"/>
                    <a:pt x="119" y="175"/>
                    <a:pt x="123" y="173"/>
                  </a:cubicBezTo>
                  <a:cubicBezTo>
                    <a:pt x="134" y="223"/>
                    <a:pt x="134" y="223"/>
                    <a:pt x="134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413"/>
            <p:cNvSpPr>
              <a:spLocks noEditPoints="1"/>
            </p:cNvSpPr>
            <p:nvPr/>
          </p:nvSpPr>
          <p:spPr bwMode="auto">
            <a:xfrm>
              <a:off x="5026406" y="2335104"/>
              <a:ext cx="38415" cy="149818"/>
            </a:xfrm>
            <a:custGeom>
              <a:avLst/>
              <a:gdLst>
                <a:gd name="T0" fmla="*/ 0 w 30"/>
                <a:gd name="T1" fmla="*/ 117 h 117"/>
                <a:gd name="T2" fmla="*/ 0 w 30"/>
                <a:gd name="T3" fmla="*/ 33 h 117"/>
                <a:gd name="T4" fmla="*/ 30 w 30"/>
                <a:gd name="T5" fmla="*/ 33 h 117"/>
                <a:gd name="T6" fmla="*/ 30 w 30"/>
                <a:gd name="T7" fmla="*/ 117 h 117"/>
                <a:gd name="T8" fmla="*/ 0 w 30"/>
                <a:gd name="T9" fmla="*/ 117 h 117"/>
                <a:gd name="T10" fmla="*/ 0 w 30"/>
                <a:gd name="T11" fmla="*/ 117 h 117"/>
                <a:gd name="T12" fmla="*/ 0 w 30"/>
                <a:gd name="T13" fmla="*/ 26 h 117"/>
                <a:gd name="T14" fmla="*/ 0 w 30"/>
                <a:gd name="T15" fmla="*/ 0 h 117"/>
                <a:gd name="T16" fmla="*/ 30 w 30"/>
                <a:gd name="T17" fmla="*/ 0 h 117"/>
                <a:gd name="T18" fmla="*/ 30 w 30"/>
                <a:gd name="T19" fmla="*/ 26 h 117"/>
                <a:gd name="T20" fmla="*/ 0 w 30"/>
                <a:gd name="T21" fmla="*/ 26 h 117"/>
                <a:gd name="T22" fmla="*/ 0 w 30"/>
                <a:gd name="T23" fmla="*/ 2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117">
                  <a:moveTo>
                    <a:pt x="0" y="117"/>
                  </a:moveTo>
                  <a:lnTo>
                    <a:pt x="0" y="33"/>
                  </a:lnTo>
                  <a:lnTo>
                    <a:pt x="30" y="33"/>
                  </a:lnTo>
                  <a:lnTo>
                    <a:pt x="30" y="117"/>
                  </a:lnTo>
                  <a:lnTo>
                    <a:pt x="0" y="117"/>
                  </a:lnTo>
                  <a:lnTo>
                    <a:pt x="0" y="117"/>
                  </a:lnTo>
                  <a:close/>
                  <a:moveTo>
                    <a:pt x="0" y="26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414"/>
            <p:cNvSpPr>
              <a:spLocks noEditPoints="1"/>
            </p:cNvSpPr>
            <p:nvPr/>
          </p:nvSpPr>
          <p:spPr bwMode="auto">
            <a:xfrm>
              <a:off x="5078906" y="2374799"/>
              <a:ext cx="117805" cy="112683"/>
            </a:xfrm>
            <a:custGeom>
              <a:avLst/>
              <a:gdLst>
                <a:gd name="T0" fmla="*/ 97 w 195"/>
                <a:gd name="T1" fmla="*/ 185 h 185"/>
                <a:gd name="T2" fmla="*/ 55 w 195"/>
                <a:gd name="T3" fmla="*/ 177 h 185"/>
                <a:gd name="T4" fmla="*/ 25 w 195"/>
                <a:gd name="T5" fmla="*/ 157 h 185"/>
                <a:gd name="T6" fmla="*/ 6 w 195"/>
                <a:gd name="T7" fmla="*/ 127 h 185"/>
                <a:gd name="T8" fmla="*/ 0 w 195"/>
                <a:gd name="T9" fmla="*/ 93 h 185"/>
                <a:gd name="T10" fmla="*/ 6 w 195"/>
                <a:gd name="T11" fmla="*/ 58 h 185"/>
                <a:gd name="T12" fmla="*/ 25 w 195"/>
                <a:gd name="T13" fmla="*/ 28 h 185"/>
                <a:gd name="T14" fmla="*/ 55 w 195"/>
                <a:gd name="T15" fmla="*/ 8 h 185"/>
                <a:gd name="T16" fmla="*/ 97 w 195"/>
                <a:gd name="T17" fmla="*/ 0 h 185"/>
                <a:gd name="T18" fmla="*/ 139 w 195"/>
                <a:gd name="T19" fmla="*/ 8 h 185"/>
                <a:gd name="T20" fmla="*/ 170 w 195"/>
                <a:gd name="T21" fmla="*/ 28 h 185"/>
                <a:gd name="T22" fmla="*/ 188 w 195"/>
                <a:gd name="T23" fmla="*/ 58 h 185"/>
                <a:gd name="T24" fmla="*/ 195 w 195"/>
                <a:gd name="T25" fmla="*/ 93 h 185"/>
                <a:gd name="T26" fmla="*/ 188 w 195"/>
                <a:gd name="T27" fmla="*/ 127 h 185"/>
                <a:gd name="T28" fmla="*/ 170 w 195"/>
                <a:gd name="T29" fmla="*/ 157 h 185"/>
                <a:gd name="T30" fmla="*/ 139 w 195"/>
                <a:gd name="T31" fmla="*/ 177 h 185"/>
                <a:gd name="T32" fmla="*/ 97 w 195"/>
                <a:gd name="T33" fmla="*/ 185 h 185"/>
                <a:gd name="T34" fmla="*/ 66 w 195"/>
                <a:gd name="T35" fmla="*/ 93 h 185"/>
                <a:gd name="T36" fmla="*/ 75 w 195"/>
                <a:gd name="T37" fmla="*/ 121 h 185"/>
                <a:gd name="T38" fmla="*/ 97 w 195"/>
                <a:gd name="T39" fmla="*/ 131 h 185"/>
                <a:gd name="T40" fmla="*/ 120 w 195"/>
                <a:gd name="T41" fmla="*/ 121 h 185"/>
                <a:gd name="T42" fmla="*/ 129 w 195"/>
                <a:gd name="T43" fmla="*/ 93 h 185"/>
                <a:gd name="T44" fmla="*/ 120 w 195"/>
                <a:gd name="T45" fmla="*/ 65 h 185"/>
                <a:gd name="T46" fmla="*/ 97 w 195"/>
                <a:gd name="T47" fmla="*/ 54 h 185"/>
                <a:gd name="T48" fmla="*/ 75 w 195"/>
                <a:gd name="T49" fmla="*/ 65 h 185"/>
                <a:gd name="T50" fmla="*/ 66 w 195"/>
                <a:gd name="T51" fmla="*/ 9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5" h="185">
                  <a:moveTo>
                    <a:pt x="97" y="185"/>
                  </a:moveTo>
                  <a:cubicBezTo>
                    <a:pt x="81" y="185"/>
                    <a:pt x="67" y="182"/>
                    <a:pt x="55" y="177"/>
                  </a:cubicBezTo>
                  <a:cubicBezTo>
                    <a:pt x="43" y="172"/>
                    <a:pt x="33" y="165"/>
                    <a:pt x="25" y="157"/>
                  </a:cubicBezTo>
                  <a:cubicBezTo>
                    <a:pt x="17" y="148"/>
                    <a:pt x="11" y="139"/>
                    <a:pt x="6" y="127"/>
                  </a:cubicBezTo>
                  <a:cubicBezTo>
                    <a:pt x="2" y="116"/>
                    <a:pt x="0" y="105"/>
                    <a:pt x="0" y="93"/>
                  </a:cubicBezTo>
                  <a:cubicBezTo>
                    <a:pt x="0" y="80"/>
                    <a:pt x="2" y="69"/>
                    <a:pt x="6" y="58"/>
                  </a:cubicBezTo>
                  <a:cubicBezTo>
                    <a:pt x="11" y="47"/>
                    <a:pt x="17" y="37"/>
                    <a:pt x="25" y="28"/>
                  </a:cubicBezTo>
                  <a:cubicBezTo>
                    <a:pt x="33" y="20"/>
                    <a:pt x="43" y="13"/>
                    <a:pt x="55" y="8"/>
                  </a:cubicBezTo>
                  <a:cubicBezTo>
                    <a:pt x="67" y="3"/>
                    <a:pt x="81" y="0"/>
                    <a:pt x="97" y="0"/>
                  </a:cubicBezTo>
                  <a:cubicBezTo>
                    <a:pt x="113" y="0"/>
                    <a:pt x="127" y="3"/>
                    <a:pt x="139" y="8"/>
                  </a:cubicBezTo>
                  <a:cubicBezTo>
                    <a:pt x="151" y="13"/>
                    <a:pt x="162" y="20"/>
                    <a:pt x="170" y="28"/>
                  </a:cubicBezTo>
                  <a:cubicBezTo>
                    <a:pt x="178" y="37"/>
                    <a:pt x="184" y="47"/>
                    <a:pt x="188" y="58"/>
                  </a:cubicBezTo>
                  <a:cubicBezTo>
                    <a:pt x="192" y="69"/>
                    <a:pt x="195" y="80"/>
                    <a:pt x="195" y="93"/>
                  </a:cubicBezTo>
                  <a:cubicBezTo>
                    <a:pt x="195" y="105"/>
                    <a:pt x="192" y="116"/>
                    <a:pt x="188" y="127"/>
                  </a:cubicBezTo>
                  <a:cubicBezTo>
                    <a:pt x="184" y="139"/>
                    <a:pt x="178" y="148"/>
                    <a:pt x="170" y="157"/>
                  </a:cubicBezTo>
                  <a:cubicBezTo>
                    <a:pt x="162" y="165"/>
                    <a:pt x="151" y="172"/>
                    <a:pt x="139" y="177"/>
                  </a:cubicBezTo>
                  <a:cubicBezTo>
                    <a:pt x="127" y="182"/>
                    <a:pt x="113" y="185"/>
                    <a:pt x="97" y="185"/>
                  </a:cubicBezTo>
                  <a:close/>
                  <a:moveTo>
                    <a:pt x="66" y="93"/>
                  </a:moveTo>
                  <a:cubicBezTo>
                    <a:pt x="66" y="104"/>
                    <a:pt x="69" y="114"/>
                    <a:pt x="75" y="121"/>
                  </a:cubicBezTo>
                  <a:cubicBezTo>
                    <a:pt x="81" y="127"/>
                    <a:pt x="88" y="131"/>
                    <a:pt x="97" y="131"/>
                  </a:cubicBezTo>
                  <a:cubicBezTo>
                    <a:pt x="107" y="131"/>
                    <a:pt x="114" y="127"/>
                    <a:pt x="120" y="121"/>
                  </a:cubicBezTo>
                  <a:cubicBezTo>
                    <a:pt x="126" y="114"/>
                    <a:pt x="129" y="104"/>
                    <a:pt x="129" y="93"/>
                  </a:cubicBezTo>
                  <a:cubicBezTo>
                    <a:pt x="129" y="81"/>
                    <a:pt x="126" y="71"/>
                    <a:pt x="120" y="65"/>
                  </a:cubicBezTo>
                  <a:cubicBezTo>
                    <a:pt x="114" y="58"/>
                    <a:pt x="107" y="54"/>
                    <a:pt x="97" y="54"/>
                  </a:cubicBezTo>
                  <a:cubicBezTo>
                    <a:pt x="88" y="54"/>
                    <a:pt x="81" y="58"/>
                    <a:pt x="75" y="65"/>
                  </a:cubicBezTo>
                  <a:cubicBezTo>
                    <a:pt x="69" y="71"/>
                    <a:pt x="66" y="81"/>
                    <a:pt x="66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415"/>
            <p:cNvSpPr/>
            <p:nvPr/>
          </p:nvSpPr>
          <p:spPr bwMode="auto">
            <a:xfrm>
              <a:off x="5209517" y="2374799"/>
              <a:ext cx="108842" cy="110122"/>
            </a:xfrm>
            <a:custGeom>
              <a:avLst/>
              <a:gdLst>
                <a:gd name="T0" fmla="*/ 179 w 179"/>
                <a:gd name="T1" fmla="*/ 181 h 181"/>
                <a:gd name="T2" fmla="*/ 114 w 179"/>
                <a:gd name="T3" fmla="*/ 181 h 181"/>
                <a:gd name="T4" fmla="*/ 114 w 179"/>
                <a:gd name="T5" fmla="*/ 81 h 181"/>
                <a:gd name="T6" fmla="*/ 109 w 179"/>
                <a:gd name="T7" fmla="*/ 62 h 181"/>
                <a:gd name="T8" fmla="*/ 95 w 179"/>
                <a:gd name="T9" fmla="*/ 56 h 181"/>
                <a:gd name="T10" fmla="*/ 78 w 179"/>
                <a:gd name="T11" fmla="*/ 64 h 181"/>
                <a:gd name="T12" fmla="*/ 64 w 179"/>
                <a:gd name="T13" fmla="*/ 82 h 181"/>
                <a:gd name="T14" fmla="*/ 64 w 179"/>
                <a:gd name="T15" fmla="*/ 181 h 181"/>
                <a:gd name="T16" fmla="*/ 0 w 179"/>
                <a:gd name="T17" fmla="*/ 181 h 181"/>
                <a:gd name="T18" fmla="*/ 0 w 179"/>
                <a:gd name="T19" fmla="*/ 4 h 181"/>
                <a:gd name="T20" fmla="*/ 58 w 179"/>
                <a:gd name="T21" fmla="*/ 4 h 181"/>
                <a:gd name="T22" fmla="*/ 58 w 179"/>
                <a:gd name="T23" fmla="*/ 30 h 181"/>
                <a:gd name="T24" fmla="*/ 84 w 179"/>
                <a:gd name="T25" fmla="*/ 8 h 181"/>
                <a:gd name="T26" fmla="*/ 125 w 179"/>
                <a:gd name="T27" fmla="*/ 0 h 181"/>
                <a:gd name="T28" fmla="*/ 153 w 179"/>
                <a:gd name="T29" fmla="*/ 7 h 181"/>
                <a:gd name="T30" fmla="*/ 170 w 179"/>
                <a:gd name="T31" fmla="*/ 23 h 181"/>
                <a:gd name="T32" fmla="*/ 177 w 179"/>
                <a:gd name="T33" fmla="*/ 44 h 181"/>
                <a:gd name="T34" fmla="*/ 179 w 179"/>
                <a:gd name="T35" fmla="*/ 65 h 181"/>
                <a:gd name="T36" fmla="*/ 179 w 179"/>
                <a:gd name="T3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9" h="181">
                  <a:moveTo>
                    <a:pt x="179" y="181"/>
                  </a:moveTo>
                  <a:cubicBezTo>
                    <a:pt x="114" y="181"/>
                    <a:pt x="114" y="181"/>
                    <a:pt x="114" y="1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73"/>
                    <a:pt x="112" y="66"/>
                    <a:pt x="109" y="62"/>
                  </a:cubicBezTo>
                  <a:cubicBezTo>
                    <a:pt x="105" y="58"/>
                    <a:pt x="100" y="56"/>
                    <a:pt x="95" y="56"/>
                  </a:cubicBezTo>
                  <a:cubicBezTo>
                    <a:pt x="89" y="56"/>
                    <a:pt x="84" y="59"/>
                    <a:pt x="78" y="64"/>
                  </a:cubicBezTo>
                  <a:cubicBezTo>
                    <a:pt x="72" y="68"/>
                    <a:pt x="67" y="74"/>
                    <a:pt x="64" y="82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64" y="20"/>
                    <a:pt x="73" y="13"/>
                    <a:pt x="84" y="8"/>
                  </a:cubicBezTo>
                  <a:cubicBezTo>
                    <a:pt x="96" y="3"/>
                    <a:pt x="109" y="0"/>
                    <a:pt x="125" y="0"/>
                  </a:cubicBezTo>
                  <a:cubicBezTo>
                    <a:pt x="137" y="0"/>
                    <a:pt x="146" y="3"/>
                    <a:pt x="153" y="7"/>
                  </a:cubicBezTo>
                  <a:cubicBezTo>
                    <a:pt x="160" y="11"/>
                    <a:pt x="166" y="17"/>
                    <a:pt x="170" y="23"/>
                  </a:cubicBezTo>
                  <a:cubicBezTo>
                    <a:pt x="173" y="30"/>
                    <a:pt x="176" y="37"/>
                    <a:pt x="177" y="44"/>
                  </a:cubicBezTo>
                  <a:cubicBezTo>
                    <a:pt x="178" y="52"/>
                    <a:pt x="179" y="58"/>
                    <a:pt x="179" y="65"/>
                  </a:cubicBezTo>
                  <a:cubicBezTo>
                    <a:pt x="179" y="181"/>
                    <a:pt x="179" y="181"/>
                    <a:pt x="179" y="1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2" name="Shape 306"/>
          <p:cNvSpPr txBox="1"/>
          <p:nvPr/>
        </p:nvSpPr>
        <p:spPr>
          <a:xfrm>
            <a:off x="1178031" y="3018272"/>
            <a:ext cx="2561006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000" b="1" dirty="0">
                <a:solidFill>
                  <a:srgbClr val="1D50A2"/>
                </a:solidFill>
                <a:cs typeface="+mn-ea"/>
                <a:sym typeface="+mn-lt"/>
              </a:rPr>
              <a:t>Theme color makes PPT more convenient to change.</a:t>
            </a:r>
            <a:endParaRPr lang="en-US" sz="1000" b="1" dirty="0">
              <a:solidFill>
                <a:srgbClr val="1D50A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000" dirty="0">
                <a:solidFill>
                  <a:srgbClr val="000000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0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3" name="Shape 306"/>
          <p:cNvSpPr txBox="1"/>
          <p:nvPr/>
        </p:nvSpPr>
        <p:spPr>
          <a:xfrm>
            <a:off x="8648199" y="3315513"/>
            <a:ext cx="2561006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000" b="1" dirty="0">
                <a:solidFill>
                  <a:srgbClr val="1D50A2"/>
                </a:solidFill>
                <a:cs typeface="+mn-ea"/>
                <a:sym typeface="+mn-lt"/>
              </a:rPr>
              <a:t>Theme color makes PPT more convenient to change.</a:t>
            </a:r>
            <a:endParaRPr lang="en-US" sz="1000" b="1" dirty="0">
              <a:solidFill>
                <a:srgbClr val="1D50A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000" dirty="0">
                <a:solidFill>
                  <a:srgbClr val="000000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0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关键技术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实践难点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市场调研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149" name="直接连接符 148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图片 15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53" name="文本框 152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关键技术与实践难点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154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4831785" y="2904020"/>
            <a:ext cx="6449625" cy="2259060"/>
            <a:chOff x="5026095" y="2478158"/>
            <a:chExt cx="6065457" cy="2124501"/>
          </a:xfrm>
        </p:grpSpPr>
        <p:sp>
          <p:nvSpPr>
            <p:cNvPr id="2" name="Freeform 5"/>
            <p:cNvSpPr/>
            <p:nvPr/>
          </p:nvSpPr>
          <p:spPr bwMode="auto">
            <a:xfrm>
              <a:off x="8605883" y="3588209"/>
              <a:ext cx="1295947" cy="650629"/>
            </a:xfrm>
            <a:custGeom>
              <a:avLst/>
              <a:gdLst>
                <a:gd name="T0" fmla="*/ 8 w 206"/>
                <a:gd name="T1" fmla="*/ 41 h 103"/>
                <a:gd name="T2" fmla="*/ 103 w 206"/>
                <a:gd name="T3" fmla="*/ 103 h 103"/>
                <a:gd name="T4" fmla="*/ 206 w 206"/>
                <a:gd name="T5" fmla="*/ 0 h 103"/>
                <a:gd name="T6" fmla="*/ 206 w 206"/>
                <a:gd name="T7" fmla="*/ 0 h 103"/>
                <a:gd name="T8" fmla="*/ 189 w 206"/>
                <a:gd name="T9" fmla="*/ 0 h 103"/>
                <a:gd name="T10" fmla="*/ 189 w 206"/>
                <a:gd name="T11" fmla="*/ 0 h 103"/>
                <a:gd name="T12" fmla="*/ 103 w 206"/>
                <a:gd name="T13" fmla="*/ 86 h 103"/>
                <a:gd name="T14" fmla="*/ 17 w 206"/>
                <a:gd name="T15" fmla="*/ 0 h 103"/>
                <a:gd name="T16" fmla="*/ 17 w 206"/>
                <a:gd name="T17" fmla="*/ 0 h 103"/>
                <a:gd name="T18" fmla="*/ 17 w 206"/>
                <a:gd name="T19" fmla="*/ 0 h 103"/>
                <a:gd name="T20" fmla="*/ 0 w 206"/>
                <a:gd name="T21" fmla="*/ 0 h 103"/>
                <a:gd name="T22" fmla="*/ 0 w 206"/>
                <a:gd name="T23" fmla="*/ 0 h 103"/>
                <a:gd name="T24" fmla="*/ 8 w 206"/>
                <a:gd name="T25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103">
                  <a:moveTo>
                    <a:pt x="8" y="41"/>
                  </a:moveTo>
                  <a:cubicBezTo>
                    <a:pt x="24" y="77"/>
                    <a:pt x="61" y="103"/>
                    <a:pt x="103" y="103"/>
                  </a:cubicBezTo>
                  <a:cubicBezTo>
                    <a:pt x="160" y="103"/>
                    <a:pt x="206" y="57"/>
                    <a:pt x="20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47"/>
                    <a:pt x="150" y="86"/>
                    <a:pt x="103" y="86"/>
                  </a:cubicBezTo>
                  <a:cubicBezTo>
                    <a:pt x="55" y="86"/>
                    <a:pt x="17" y="47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3" y="28"/>
                    <a:pt x="8" y="4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6"/>
            <p:cNvSpPr/>
            <p:nvPr/>
          </p:nvSpPr>
          <p:spPr bwMode="auto">
            <a:xfrm>
              <a:off x="7410850" y="2940236"/>
              <a:ext cx="1301258" cy="647974"/>
            </a:xfrm>
            <a:custGeom>
              <a:avLst/>
              <a:gdLst>
                <a:gd name="T0" fmla="*/ 17 w 207"/>
                <a:gd name="T1" fmla="*/ 103 h 103"/>
                <a:gd name="T2" fmla="*/ 17 w 207"/>
                <a:gd name="T3" fmla="*/ 103 h 103"/>
                <a:gd name="T4" fmla="*/ 104 w 207"/>
                <a:gd name="T5" fmla="*/ 17 h 103"/>
                <a:gd name="T6" fmla="*/ 190 w 207"/>
                <a:gd name="T7" fmla="*/ 103 h 103"/>
                <a:gd name="T8" fmla="*/ 190 w 207"/>
                <a:gd name="T9" fmla="*/ 103 h 103"/>
                <a:gd name="T10" fmla="*/ 207 w 207"/>
                <a:gd name="T11" fmla="*/ 103 h 103"/>
                <a:gd name="T12" fmla="*/ 198 w 207"/>
                <a:gd name="T13" fmla="*/ 62 h 103"/>
                <a:gd name="T14" fmla="*/ 104 w 207"/>
                <a:gd name="T15" fmla="*/ 0 h 103"/>
                <a:gd name="T16" fmla="*/ 9 w 207"/>
                <a:gd name="T17" fmla="*/ 62 h 103"/>
                <a:gd name="T18" fmla="*/ 0 w 207"/>
                <a:gd name="T19" fmla="*/ 103 h 103"/>
                <a:gd name="T20" fmla="*/ 17 w 207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03">
                  <a:moveTo>
                    <a:pt x="17" y="103"/>
                  </a:moveTo>
                  <a:cubicBezTo>
                    <a:pt x="17" y="103"/>
                    <a:pt x="17" y="103"/>
                    <a:pt x="17" y="103"/>
                  </a:cubicBezTo>
                  <a:cubicBezTo>
                    <a:pt x="17" y="55"/>
                    <a:pt x="56" y="17"/>
                    <a:pt x="104" y="17"/>
                  </a:cubicBezTo>
                  <a:cubicBezTo>
                    <a:pt x="151" y="17"/>
                    <a:pt x="190" y="55"/>
                    <a:pt x="190" y="103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8"/>
                    <a:pt x="204" y="74"/>
                    <a:pt x="198" y="62"/>
                  </a:cubicBezTo>
                  <a:cubicBezTo>
                    <a:pt x="182" y="25"/>
                    <a:pt x="146" y="0"/>
                    <a:pt x="104" y="0"/>
                  </a:cubicBezTo>
                  <a:cubicBezTo>
                    <a:pt x="61" y="0"/>
                    <a:pt x="25" y="25"/>
                    <a:pt x="9" y="62"/>
                  </a:cubicBezTo>
                  <a:cubicBezTo>
                    <a:pt x="3" y="74"/>
                    <a:pt x="0" y="88"/>
                    <a:pt x="0" y="103"/>
                  </a:cubicBezTo>
                  <a:cubicBezTo>
                    <a:pt x="17" y="103"/>
                    <a:pt x="17" y="103"/>
                    <a:pt x="17" y="103"/>
                  </a:cubicBezTo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7"/>
            <p:cNvSpPr/>
            <p:nvPr/>
          </p:nvSpPr>
          <p:spPr bwMode="auto">
            <a:xfrm>
              <a:off x="5026095" y="2932269"/>
              <a:ext cx="1303914" cy="655941"/>
            </a:xfrm>
            <a:custGeom>
              <a:avLst/>
              <a:gdLst>
                <a:gd name="T0" fmla="*/ 18 w 207"/>
                <a:gd name="T1" fmla="*/ 104 h 104"/>
                <a:gd name="T2" fmla="*/ 104 w 207"/>
                <a:gd name="T3" fmla="*/ 18 h 104"/>
                <a:gd name="T4" fmla="*/ 190 w 207"/>
                <a:gd name="T5" fmla="*/ 103 h 104"/>
                <a:gd name="T6" fmla="*/ 190 w 207"/>
                <a:gd name="T7" fmla="*/ 103 h 104"/>
                <a:gd name="T8" fmla="*/ 207 w 207"/>
                <a:gd name="T9" fmla="*/ 103 h 104"/>
                <a:gd name="T10" fmla="*/ 198 w 207"/>
                <a:gd name="T11" fmla="*/ 62 h 104"/>
                <a:gd name="T12" fmla="*/ 104 w 207"/>
                <a:gd name="T13" fmla="*/ 1 h 104"/>
                <a:gd name="T14" fmla="*/ 1 w 207"/>
                <a:gd name="T15" fmla="*/ 104 h 104"/>
                <a:gd name="T16" fmla="*/ 18 w 207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104">
                  <a:moveTo>
                    <a:pt x="18" y="104"/>
                  </a:moveTo>
                  <a:cubicBezTo>
                    <a:pt x="18" y="57"/>
                    <a:pt x="56" y="18"/>
                    <a:pt x="104" y="18"/>
                  </a:cubicBezTo>
                  <a:cubicBezTo>
                    <a:pt x="151" y="18"/>
                    <a:pt x="190" y="56"/>
                    <a:pt x="190" y="103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07" y="89"/>
                    <a:pt x="204" y="75"/>
                    <a:pt x="198" y="62"/>
                  </a:cubicBezTo>
                  <a:cubicBezTo>
                    <a:pt x="182" y="26"/>
                    <a:pt x="146" y="0"/>
                    <a:pt x="104" y="1"/>
                  </a:cubicBezTo>
                  <a:cubicBezTo>
                    <a:pt x="47" y="1"/>
                    <a:pt x="0" y="47"/>
                    <a:pt x="1" y="104"/>
                  </a:cubicBezTo>
                  <a:lnTo>
                    <a:pt x="18" y="104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6221128" y="3588209"/>
              <a:ext cx="1295947" cy="650629"/>
            </a:xfrm>
            <a:custGeom>
              <a:avLst/>
              <a:gdLst>
                <a:gd name="T0" fmla="*/ 9 w 206"/>
                <a:gd name="T1" fmla="*/ 41 h 103"/>
                <a:gd name="T2" fmla="*/ 103 w 206"/>
                <a:gd name="T3" fmla="*/ 103 h 103"/>
                <a:gd name="T4" fmla="*/ 198 w 206"/>
                <a:gd name="T5" fmla="*/ 41 h 103"/>
                <a:gd name="T6" fmla="*/ 206 w 206"/>
                <a:gd name="T7" fmla="*/ 0 h 103"/>
                <a:gd name="T8" fmla="*/ 206 w 206"/>
                <a:gd name="T9" fmla="*/ 0 h 103"/>
                <a:gd name="T10" fmla="*/ 189 w 206"/>
                <a:gd name="T11" fmla="*/ 0 h 103"/>
                <a:gd name="T12" fmla="*/ 189 w 206"/>
                <a:gd name="T13" fmla="*/ 0 h 103"/>
                <a:gd name="T14" fmla="*/ 189 w 206"/>
                <a:gd name="T15" fmla="*/ 0 h 103"/>
                <a:gd name="T16" fmla="*/ 103 w 206"/>
                <a:gd name="T17" fmla="*/ 86 h 103"/>
                <a:gd name="T18" fmla="*/ 17 w 206"/>
                <a:gd name="T19" fmla="*/ 0 h 103"/>
                <a:gd name="T20" fmla="*/ 17 w 206"/>
                <a:gd name="T21" fmla="*/ 0 h 103"/>
                <a:gd name="T22" fmla="*/ 17 w 206"/>
                <a:gd name="T23" fmla="*/ 0 h 103"/>
                <a:gd name="T24" fmla="*/ 0 w 206"/>
                <a:gd name="T25" fmla="*/ 0 h 103"/>
                <a:gd name="T26" fmla="*/ 0 w 206"/>
                <a:gd name="T27" fmla="*/ 0 h 103"/>
                <a:gd name="T28" fmla="*/ 9 w 206"/>
                <a:gd name="T29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" h="103">
                  <a:moveTo>
                    <a:pt x="9" y="41"/>
                  </a:moveTo>
                  <a:cubicBezTo>
                    <a:pt x="24" y="77"/>
                    <a:pt x="61" y="103"/>
                    <a:pt x="103" y="103"/>
                  </a:cubicBezTo>
                  <a:cubicBezTo>
                    <a:pt x="146" y="103"/>
                    <a:pt x="182" y="77"/>
                    <a:pt x="198" y="41"/>
                  </a:cubicBezTo>
                  <a:cubicBezTo>
                    <a:pt x="203" y="28"/>
                    <a:pt x="206" y="14"/>
                    <a:pt x="20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47"/>
                    <a:pt x="151" y="86"/>
                    <a:pt x="103" y="86"/>
                  </a:cubicBezTo>
                  <a:cubicBezTo>
                    <a:pt x="56" y="86"/>
                    <a:pt x="17" y="47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3" y="28"/>
                    <a:pt x="9" y="4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9795605" y="2932269"/>
              <a:ext cx="1295947" cy="655941"/>
            </a:xfrm>
            <a:custGeom>
              <a:avLst/>
              <a:gdLst>
                <a:gd name="T0" fmla="*/ 17 w 206"/>
                <a:gd name="T1" fmla="*/ 104 h 104"/>
                <a:gd name="T2" fmla="*/ 103 w 206"/>
                <a:gd name="T3" fmla="*/ 18 h 104"/>
                <a:gd name="T4" fmla="*/ 189 w 206"/>
                <a:gd name="T5" fmla="*/ 103 h 104"/>
                <a:gd name="T6" fmla="*/ 189 w 206"/>
                <a:gd name="T7" fmla="*/ 103 h 104"/>
                <a:gd name="T8" fmla="*/ 206 w 206"/>
                <a:gd name="T9" fmla="*/ 103 h 104"/>
                <a:gd name="T10" fmla="*/ 198 w 206"/>
                <a:gd name="T11" fmla="*/ 62 h 104"/>
                <a:gd name="T12" fmla="*/ 103 w 206"/>
                <a:gd name="T13" fmla="*/ 1 h 104"/>
                <a:gd name="T14" fmla="*/ 0 w 206"/>
                <a:gd name="T15" fmla="*/ 104 h 104"/>
                <a:gd name="T16" fmla="*/ 17 w 206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4">
                  <a:moveTo>
                    <a:pt x="17" y="104"/>
                  </a:moveTo>
                  <a:cubicBezTo>
                    <a:pt x="17" y="57"/>
                    <a:pt x="55" y="18"/>
                    <a:pt x="103" y="18"/>
                  </a:cubicBezTo>
                  <a:cubicBezTo>
                    <a:pt x="150" y="18"/>
                    <a:pt x="189" y="56"/>
                    <a:pt x="189" y="103"/>
                  </a:cubicBezTo>
                  <a:cubicBezTo>
                    <a:pt x="189" y="103"/>
                    <a:pt x="189" y="103"/>
                    <a:pt x="189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89"/>
                    <a:pt x="203" y="75"/>
                    <a:pt x="198" y="62"/>
                  </a:cubicBezTo>
                  <a:cubicBezTo>
                    <a:pt x="182" y="26"/>
                    <a:pt x="145" y="0"/>
                    <a:pt x="103" y="1"/>
                  </a:cubicBezTo>
                  <a:cubicBezTo>
                    <a:pt x="46" y="1"/>
                    <a:pt x="0" y="47"/>
                    <a:pt x="0" y="104"/>
                  </a:cubicBezTo>
                  <a:lnTo>
                    <a:pt x="17" y="104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227923" y="3152686"/>
              <a:ext cx="886980" cy="889636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6436234" y="3152686"/>
              <a:ext cx="881669" cy="8896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7604711" y="3152686"/>
              <a:ext cx="886980" cy="889636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8813022" y="3152686"/>
              <a:ext cx="881669" cy="8896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9994778" y="3152686"/>
              <a:ext cx="881669" cy="889636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5384605" y="3752858"/>
              <a:ext cx="547060" cy="849801"/>
            </a:xfrm>
            <a:custGeom>
              <a:avLst/>
              <a:gdLst>
                <a:gd name="T0" fmla="*/ 157 w 206"/>
                <a:gd name="T1" fmla="*/ 192 h 320"/>
                <a:gd name="T2" fmla="*/ 157 w 206"/>
                <a:gd name="T3" fmla="*/ 0 h 320"/>
                <a:gd name="T4" fmla="*/ 53 w 206"/>
                <a:gd name="T5" fmla="*/ 0 h 320"/>
                <a:gd name="T6" fmla="*/ 53 w 206"/>
                <a:gd name="T7" fmla="*/ 192 h 320"/>
                <a:gd name="T8" fmla="*/ 0 w 206"/>
                <a:gd name="T9" fmla="*/ 192 h 320"/>
                <a:gd name="T10" fmla="*/ 105 w 206"/>
                <a:gd name="T11" fmla="*/ 320 h 320"/>
                <a:gd name="T12" fmla="*/ 206 w 206"/>
                <a:gd name="T13" fmla="*/ 192 h 320"/>
                <a:gd name="T14" fmla="*/ 157 w 206"/>
                <a:gd name="T15" fmla="*/ 19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20">
                  <a:moveTo>
                    <a:pt x="157" y="192"/>
                  </a:moveTo>
                  <a:lnTo>
                    <a:pt x="157" y="0"/>
                  </a:lnTo>
                  <a:lnTo>
                    <a:pt x="53" y="0"/>
                  </a:lnTo>
                  <a:lnTo>
                    <a:pt x="53" y="192"/>
                  </a:lnTo>
                  <a:lnTo>
                    <a:pt x="0" y="192"/>
                  </a:lnTo>
                  <a:lnTo>
                    <a:pt x="105" y="320"/>
                  </a:lnTo>
                  <a:lnTo>
                    <a:pt x="206" y="192"/>
                  </a:lnTo>
                  <a:lnTo>
                    <a:pt x="157" y="192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5384605" y="3752858"/>
              <a:ext cx="547060" cy="849801"/>
            </a:xfrm>
            <a:custGeom>
              <a:avLst/>
              <a:gdLst>
                <a:gd name="T0" fmla="*/ 157 w 206"/>
                <a:gd name="T1" fmla="*/ 192 h 320"/>
                <a:gd name="T2" fmla="*/ 157 w 206"/>
                <a:gd name="T3" fmla="*/ 0 h 320"/>
                <a:gd name="T4" fmla="*/ 53 w 206"/>
                <a:gd name="T5" fmla="*/ 0 h 320"/>
                <a:gd name="T6" fmla="*/ 53 w 206"/>
                <a:gd name="T7" fmla="*/ 192 h 320"/>
                <a:gd name="T8" fmla="*/ 0 w 206"/>
                <a:gd name="T9" fmla="*/ 192 h 320"/>
                <a:gd name="T10" fmla="*/ 105 w 206"/>
                <a:gd name="T11" fmla="*/ 320 h 320"/>
                <a:gd name="T12" fmla="*/ 206 w 206"/>
                <a:gd name="T13" fmla="*/ 192 h 320"/>
                <a:gd name="T14" fmla="*/ 157 w 206"/>
                <a:gd name="T15" fmla="*/ 19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20">
                  <a:moveTo>
                    <a:pt x="157" y="192"/>
                  </a:moveTo>
                  <a:lnTo>
                    <a:pt x="157" y="0"/>
                  </a:lnTo>
                  <a:lnTo>
                    <a:pt x="53" y="0"/>
                  </a:lnTo>
                  <a:lnTo>
                    <a:pt x="53" y="192"/>
                  </a:lnTo>
                  <a:lnTo>
                    <a:pt x="0" y="192"/>
                  </a:lnTo>
                  <a:lnTo>
                    <a:pt x="105" y="320"/>
                  </a:lnTo>
                  <a:lnTo>
                    <a:pt x="206" y="192"/>
                  </a:lnTo>
                  <a:lnTo>
                    <a:pt x="157" y="1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6611506" y="2600315"/>
              <a:ext cx="541748" cy="849801"/>
            </a:xfrm>
            <a:custGeom>
              <a:avLst/>
              <a:gdLst>
                <a:gd name="T0" fmla="*/ 204 w 204"/>
                <a:gd name="T1" fmla="*/ 128 h 320"/>
                <a:gd name="T2" fmla="*/ 102 w 204"/>
                <a:gd name="T3" fmla="*/ 0 h 320"/>
                <a:gd name="T4" fmla="*/ 0 w 204"/>
                <a:gd name="T5" fmla="*/ 128 h 320"/>
                <a:gd name="T6" fmla="*/ 50 w 204"/>
                <a:gd name="T7" fmla="*/ 128 h 320"/>
                <a:gd name="T8" fmla="*/ 50 w 204"/>
                <a:gd name="T9" fmla="*/ 320 h 320"/>
                <a:gd name="T10" fmla="*/ 154 w 204"/>
                <a:gd name="T11" fmla="*/ 320 h 320"/>
                <a:gd name="T12" fmla="*/ 154 w 204"/>
                <a:gd name="T13" fmla="*/ 128 h 320"/>
                <a:gd name="T14" fmla="*/ 204 w 204"/>
                <a:gd name="T15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320">
                  <a:moveTo>
                    <a:pt x="204" y="128"/>
                  </a:moveTo>
                  <a:lnTo>
                    <a:pt x="102" y="0"/>
                  </a:lnTo>
                  <a:lnTo>
                    <a:pt x="0" y="128"/>
                  </a:lnTo>
                  <a:lnTo>
                    <a:pt x="50" y="128"/>
                  </a:lnTo>
                  <a:lnTo>
                    <a:pt x="50" y="320"/>
                  </a:lnTo>
                  <a:lnTo>
                    <a:pt x="154" y="320"/>
                  </a:lnTo>
                  <a:lnTo>
                    <a:pt x="154" y="128"/>
                  </a:lnTo>
                  <a:lnTo>
                    <a:pt x="204" y="12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611506" y="2600315"/>
              <a:ext cx="541748" cy="849801"/>
            </a:xfrm>
            <a:custGeom>
              <a:avLst/>
              <a:gdLst>
                <a:gd name="T0" fmla="*/ 204 w 204"/>
                <a:gd name="T1" fmla="*/ 128 h 320"/>
                <a:gd name="T2" fmla="*/ 102 w 204"/>
                <a:gd name="T3" fmla="*/ 0 h 320"/>
                <a:gd name="T4" fmla="*/ 0 w 204"/>
                <a:gd name="T5" fmla="*/ 128 h 320"/>
                <a:gd name="T6" fmla="*/ 50 w 204"/>
                <a:gd name="T7" fmla="*/ 128 h 320"/>
                <a:gd name="T8" fmla="*/ 50 w 204"/>
                <a:gd name="T9" fmla="*/ 320 h 320"/>
                <a:gd name="T10" fmla="*/ 154 w 204"/>
                <a:gd name="T11" fmla="*/ 320 h 320"/>
                <a:gd name="T12" fmla="*/ 154 w 204"/>
                <a:gd name="T13" fmla="*/ 128 h 320"/>
                <a:gd name="T14" fmla="*/ 204 w 204"/>
                <a:gd name="T15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320">
                  <a:moveTo>
                    <a:pt x="204" y="128"/>
                  </a:moveTo>
                  <a:lnTo>
                    <a:pt x="102" y="0"/>
                  </a:lnTo>
                  <a:lnTo>
                    <a:pt x="0" y="128"/>
                  </a:lnTo>
                  <a:lnTo>
                    <a:pt x="50" y="128"/>
                  </a:lnTo>
                  <a:lnTo>
                    <a:pt x="50" y="320"/>
                  </a:lnTo>
                  <a:lnTo>
                    <a:pt x="154" y="320"/>
                  </a:lnTo>
                  <a:lnTo>
                    <a:pt x="154" y="128"/>
                  </a:lnTo>
                  <a:lnTo>
                    <a:pt x="204" y="1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7764049" y="3752858"/>
              <a:ext cx="539093" cy="849801"/>
            </a:xfrm>
            <a:custGeom>
              <a:avLst/>
              <a:gdLst>
                <a:gd name="T0" fmla="*/ 154 w 203"/>
                <a:gd name="T1" fmla="*/ 192 h 320"/>
                <a:gd name="T2" fmla="*/ 154 w 203"/>
                <a:gd name="T3" fmla="*/ 0 h 320"/>
                <a:gd name="T4" fmla="*/ 49 w 203"/>
                <a:gd name="T5" fmla="*/ 0 h 320"/>
                <a:gd name="T6" fmla="*/ 49 w 203"/>
                <a:gd name="T7" fmla="*/ 192 h 320"/>
                <a:gd name="T8" fmla="*/ 0 w 203"/>
                <a:gd name="T9" fmla="*/ 192 h 320"/>
                <a:gd name="T10" fmla="*/ 102 w 203"/>
                <a:gd name="T11" fmla="*/ 320 h 320"/>
                <a:gd name="T12" fmla="*/ 203 w 203"/>
                <a:gd name="T13" fmla="*/ 192 h 320"/>
                <a:gd name="T14" fmla="*/ 154 w 203"/>
                <a:gd name="T15" fmla="*/ 19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320">
                  <a:moveTo>
                    <a:pt x="154" y="192"/>
                  </a:moveTo>
                  <a:lnTo>
                    <a:pt x="154" y="0"/>
                  </a:lnTo>
                  <a:lnTo>
                    <a:pt x="49" y="0"/>
                  </a:lnTo>
                  <a:lnTo>
                    <a:pt x="49" y="192"/>
                  </a:lnTo>
                  <a:lnTo>
                    <a:pt x="0" y="192"/>
                  </a:lnTo>
                  <a:lnTo>
                    <a:pt x="102" y="320"/>
                  </a:lnTo>
                  <a:lnTo>
                    <a:pt x="203" y="192"/>
                  </a:lnTo>
                  <a:lnTo>
                    <a:pt x="154" y="192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7764049" y="3752858"/>
              <a:ext cx="539093" cy="849801"/>
            </a:xfrm>
            <a:custGeom>
              <a:avLst/>
              <a:gdLst>
                <a:gd name="T0" fmla="*/ 154 w 203"/>
                <a:gd name="T1" fmla="*/ 192 h 320"/>
                <a:gd name="T2" fmla="*/ 154 w 203"/>
                <a:gd name="T3" fmla="*/ 0 h 320"/>
                <a:gd name="T4" fmla="*/ 49 w 203"/>
                <a:gd name="T5" fmla="*/ 0 h 320"/>
                <a:gd name="T6" fmla="*/ 49 w 203"/>
                <a:gd name="T7" fmla="*/ 192 h 320"/>
                <a:gd name="T8" fmla="*/ 0 w 203"/>
                <a:gd name="T9" fmla="*/ 192 h 320"/>
                <a:gd name="T10" fmla="*/ 102 w 203"/>
                <a:gd name="T11" fmla="*/ 320 h 320"/>
                <a:gd name="T12" fmla="*/ 203 w 203"/>
                <a:gd name="T13" fmla="*/ 192 h 320"/>
                <a:gd name="T14" fmla="*/ 154 w 203"/>
                <a:gd name="T15" fmla="*/ 19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320">
                  <a:moveTo>
                    <a:pt x="154" y="192"/>
                  </a:moveTo>
                  <a:lnTo>
                    <a:pt x="154" y="0"/>
                  </a:lnTo>
                  <a:lnTo>
                    <a:pt x="49" y="0"/>
                  </a:lnTo>
                  <a:lnTo>
                    <a:pt x="49" y="192"/>
                  </a:lnTo>
                  <a:lnTo>
                    <a:pt x="0" y="192"/>
                  </a:lnTo>
                  <a:lnTo>
                    <a:pt x="102" y="320"/>
                  </a:lnTo>
                  <a:lnTo>
                    <a:pt x="203" y="192"/>
                  </a:lnTo>
                  <a:lnTo>
                    <a:pt x="154" y="1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10164738" y="3752858"/>
              <a:ext cx="541748" cy="849801"/>
            </a:xfrm>
            <a:custGeom>
              <a:avLst/>
              <a:gdLst>
                <a:gd name="T0" fmla="*/ 154 w 204"/>
                <a:gd name="T1" fmla="*/ 192 h 320"/>
                <a:gd name="T2" fmla="*/ 154 w 204"/>
                <a:gd name="T3" fmla="*/ 0 h 320"/>
                <a:gd name="T4" fmla="*/ 50 w 204"/>
                <a:gd name="T5" fmla="*/ 0 h 320"/>
                <a:gd name="T6" fmla="*/ 50 w 204"/>
                <a:gd name="T7" fmla="*/ 192 h 320"/>
                <a:gd name="T8" fmla="*/ 0 w 204"/>
                <a:gd name="T9" fmla="*/ 192 h 320"/>
                <a:gd name="T10" fmla="*/ 102 w 204"/>
                <a:gd name="T11" fmla="*/ 320 h 320"/>
                <a:gd name="T12" fmla="*/ 204 w 204"/>
                <a:gd name="T13" fmla="*/ 192 h 320"/>
                <a:gd name="T14" fmla="*/ 154 w 204"/>
                <a:gd name="T15" fmla="*/ 19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320">
                  <a:moveTo>
                    <a:pt x="154" y="192"/>
                  </a:moveTo>
                  <a:lnTo>
                    <a:pt x="154" y="0"/>
                  </a:lnTo>
                  <a:lnTo>
                    <a:pt x="50" y="0"/>
                  </a:lnTo>
                  <a:lnTo>
                    <a:pt x="50" y="192"/>
                  </a:lnTo>
                  <a:lnTo>
                    <a:pt x="0" y="192"/>
                  </a:lnTo>
                  <a:lnTo>
                    <a:pt x="102" y="320"/>
                  </a:lnTo>
                  <a:lnTo>
                    <a:pt x="204" y="192"/>
                  </a:lnTo>
                  <a:lnTo>
                    <a:pt x="154" y="192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10164738" y="3752858"/>
              <a:ext cx="541748" cy="849801"/>
            </a:xfrm>
            <a:custGeom>
              <a:avLst/>
              <a:gdLst>
                <a:gd name="T0" fmla="*/ 154 w 204"/>
                <a:gd name="T1" fmla="*/ 192 h 320"/>
                <a:gd name="T2" fmla="*/ 154 w 204"/>
                <a:gd name="T3" fmla="*/ 0 h 320"/>
                <a:gd name="T4" fmla="*/ 50 w 204"/>
                <a:gd name="T5" fmla="*/ 0 h 320"/>
                <a:gd name="T6" fmla="*/ 50 w 204"/>
                <a:gd name="T7" fmla="*/ 192 h 320"/>
                <a:gd name="T8" fmla="*/ 0 w 204"/>
                <a:gd name="T9" fmla="*/ 192 h 320"/>
                <a:gd name="T10" fmla="*/ 102 w 204"/>
                <a:gd name="T11" fmla="*/ 320 h 320"/>
                <a:gd name="T12" fmla="*/ 204 w 204"/>
                <a:gd name="T13" fmla="*/ 192 h 320"/>
                <a:gd name="T14" fmla="*/ 154 w 204"/>
                <a:gd name="T15" fmla="*/ 19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320">
                  <a:moveTo>
                    <a:pt x="154" y="192"/>
                  </a:moveTo>
                  <a:lnTo>
                    <a:pt x="154" y="0"/>
                  </a:lnTo>
                  <a:lnTo>
                    <a:pt x="50" y="0"/>
                  </a:lnTo>
                  <a:lnTo>
                    <a:pt x="50" y="192"/>
                  </a:lnTo>
                  <a:lnTo>
                    <a:pt x="0" y="192"/>
                  </a:lnTo>
                  <a:lnTo>
                    <a:pt x="102" y="320"/>
                  </a:lnTo>
                  <a:lnTo>
                    <a:pt x="204" y="192"/>
                  </a:lnTo>
                  <a:lnTo>
                    <a:pt x="154" y="1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/>
            <p:nvPr/>
          </p:nvSpPr>
          <p:spPr bwMode="auto">
            <a:xfrm>
              <a:off x="8982983" y="2600315"/>
              <a:ext cx="547060" cy="849801"/>
            </a:xfrm>
            <a:custGeom>
              <a:avLst/>
              <a:gdLst>
                <a:gd name="T0" fmla="*/ 206 w 206"/>
                <a:gd name="T1" fmla="*/ 128 h 320"/>
                <a:gd name="T2" fmla="*/ 102 w 206"/>
                <a:gd name="T3" fmla="*/ 0 h 320"/>
                <a:gd name="T4" fmla="*/ 0 w 206"/>
                <a:gd name="T5" fmla="*/ 128 h 320"/>
                <a:gd name="T6" fmla="*/ 50 w 206"/>
                <a:gd name="T7" fmla="*/ 128 h 320"/>
                <a:gd name="T8" fmla="*/ 50 w 206"/>
                <a:gd name="T9" fmla="*/ 320 h 320"/>
                <a:gd name="T10" fmla="*/ 154 w 206"/>
                <a:gd name="T11" fmla="*/ 320 h 320"/>
                <a:gd name="T12" fmla="*/ 154 w 206"/>
                <a:gd name="T13" fmla="*/ 128 h 320"/>
                <a:gd name="T14" fmla="*/ 206 w 206"/>
                <a:gd name="T15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20">
                  <a:moveTo>
                    <a:pt x="206" y="128"/>
                  </a:moveTo>
                  <a:lnTo>
                    <a:pt x="102" y="0"/>
                  </a:lnTo>
                  <a:lnTo>
                    <a:pt x="0" y="128"/>
                  </a:lnTo>
                  <a:lnTo>
                    <a:pt x="50" y="128"/>
                  </a:lnTo>
                  <a:lnTo>
                    <a:pt x="50" y="320"/>
                  </a:lnTo>
                  <a:lnTo>
                    <a:pt x="154" y="320"/>
                  </a:lnTo>
                  <a:lnTo>
                    <a:pt x="154" y="128"/>
                  </a:lnTo>
                  <a:lnTo>
                    <a:pt x="206" y="12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4"/>
            <p:cNvSpPr/>
            <p:nvPr/>
          </p:nvSpPr>
          <p:spPr bwMode="auto">
            <a:xfrm>
              <a:off x="8982983" y="2600315"/>
              <a:ext cx="547060" cy="849801"/>
            </a:xfrm>
            <a:custGeom>
              <a:avLst/>
              <a:gdLst>
                <a:gd name="T0" fmla="*/ 206 w 206"/>
                <a:gd name="T1" fmla="*/ 128 h 320"/>
                <a:gd name="T2" fmla="*/ 102 w 206"/>
                <a:gd name="T3" fmla="*/ 0 h 320"/>
                <a:gd name="T4" fmla="*/ 0 w 206"/>
                <a:gd name="T5" fmla="*/ 128 h 320"/>
                <a:gd name="T6" fmla="*/ 50 w 206"/>
                <a:gd name="T7" fmla="*/ 128 h 320"/>
                <a:gd name="T8" fmla="*/ 50 w 206"/>
                <a:gd name="T9" fmla="*/ 320 h 320"/>
                <a:gd name="T10" fmla="*/ 154 w 206"/>
                <a:gd name="T11" fmla="*/ 320 h 320"/>
                <a:gd name="T12" fmla="*/ 154 w 206"/>
                <a:gd name="T13" fmla="*/ 128 h 320"/>
                <a:gd name="T14" fmla="*/ 206 w 206"/>
                <a:gd name="T15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320">
                  <a:moveTo>
                    <a:pt x="206" y="128"/>
                  </a:moveTo>
                  <a:lnTo>
                    <a:pt x="102" y="0"/>
                  </a:lnTo>
                  <a:lnTo>
                    <a:pt x="0" y="128"/>
                  </a:lnTo>
                  <a:lnTo>
                    <a:pt x="50" y="128"/>
                  </a:lnTo>
                  <a:lnTo>
                    <a:pt x="50" y="320"/>
                  </a:lnTo>
                  <a:lnTo>
                    <a:pt x="154" y="320"/>
                  </a:lnTo>
                  <a:lnTo>
                    <a:pt x="154" y="128"/>
                  </a:lnTo>
                  <a:lnTo>
                    <a:pt x="206" y="1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2" name="Picture 2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3334" y="3399659"/>
              <a:ext cx="225728" cy="7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0122" y="3399659"/>
              <a:ext cx="225728" cy="7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5429751" y="3354514"/>
              <a:ext cx="483325" cy="4912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Oval 36"/>
            <p:cNvSpPr>
              <a:spLocks noChangeArrowheads="1"/>
            </p:cNvSpPr>
            <p:nvPr/>
          </p:nvSpPr>
          <p:spPr bwMode="auto">
            <a:xfrm>
              <a:off x="6630095" y="3354514"/>
              <a:ext cx="491291" cy="4912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Oval 37"/>
            <p:cNvSpPr>
              <a:spLocks noChangeArrowheads="1"/>
            </p:cNvSpPr>
            <p:nvPr/>
          </p:nvSpPr>
          <p:spPr bwMode="auto">
            <a:xfrm>
              <a:off x="7806539" y="3354514"/>
              <a:ext cx="485980" cy="4912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auto">
            <a:xfrm>
              <a:off x="9009539" y="3354514"/>
              <a:ext cx="488636" cy="4912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auto">
            <a:xfrm>
              <a:off x="10191294" y="3354514"/>
              <a:ext cx="491291" cy="4912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Rectangle 40"/>
            <p:cNvSpPr>
              <a:spLocks noChangeArrowheads="1"/>
            </p:cNvSpPr>
            <p:nvPr/>
          </p:nvSpPr>
          <p:spPr bwMode="auto">
            <a:xfrm>
              <a:off x="5583516" y="3488180"/>
              <a:ext cx="174872" cy="18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300" b="1" i="0" u="none" strike="noStrike" cap="none" normalizeH="0" baseline="0" dirty="0" smtClean="0">
                  <a:ln>
                    <a:noFill/>
                  </a:ln>
                  <a:solidFill>
                    <a:srgbClr val="1D50A2"/>
                  </a:solidFill>
                  <a:effectLst/>
                  <a:latin typeface="+mn-lt"/>
                  <a:cs typeface="+mn-ea"/>
                  <a:sym typeface="+mn-lt"/>
                </a:rPr>
                <a:t>01</a:t>
              </a:r>
              <a:endParaRPr kumimoji="0" lang="zh-CN" altLang="zh-CN" sz="1800" b="1" i="0" u="none" strike="noStrike" cap="none" normalizeH="0" baseline="0" dirty="0" smtClean="0">
                <a:ln>
                  <a:noFill/>
                </a:ln>
                <a:solidFill>
                  <a:srgbClr val="1D50A2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6783861" y="3488180"/>
              <a:ext cx="174872" cy="18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300" b="1" i="0" u="none" strike="noStrike" cap="none" normalizeH="0" baseline="0" smtClean="0">
                  <a:ln>
                    <a:noFill/>
                  </a:ln>
                  <a:solidFill>
                    <a:srgbClr val="1D50A2"/>
                  </a:solidFill>
                  <a:effectLst/>
                  <a:latin typeface="+mn-lt"/>
                  <a:cs typeface="+mn-ea"/>
                  <a:sym typeface="+mn-lt"/>
                </a:rPr>
                <a:t>02</a:t>
              </a:r>
              <a:endParaRPr kumimoji="0" lang="zh-CN" altLang="zh-CN" sz="1800" b="1" i="0" u="none" strike="noStrike" cap="none" normalizeH="0" baseline="0" smtClean="0">
                <a:ln>
                  <a:noFill/>
                </a:ln>
                <a:solidFill>
                  <a:srgbClr val="1D50A2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7954993" y="3488180"/>
              <a:ext cx="174872" cy="18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300" b="1" i="0" u="none" strike="noStrike" cap="none" normalizeH="0" baseline="0" smtClean="0">
                  <a:ln>
                    <a:noFill/>
                  </a:ln>
                  <a:solidFill>
                    <a:srgbClr val="1D50A2"/>
                  </a:solidFill>
                  <a:effectLst/>
                  <a:latin typeface="+mn-lt"/>
                  <a:cs typeface="+mn-ea"/>
                  <a:sym typeface="+mn-lt"/>
                </a:rPr>
                <a:t>03</a:t>
              </a:r>
              <a:endParaRPr kumimoji="0" lang="zh-CN" altLang="zh-CN" sz="1800" b="1" i="0" u="none" strike="noStrike" cap="none" normalizeH="0" baseline="0" smtClean="0">
                <a:ln>
                  <a:noFill/>
                </a:ln>
                <a:solidFill>
                  <a:srgbClr val="1D50A2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2" name="Rectangle 43"/>
            <p:cNvSpPr>
              <a:spLocks noChangeArrowheads="1"/>
            </p:cNvSpPr>
            <p:nvPr/>
          </p:nvSpPr>
          <p:spPr bwMode="auto">
            <a:xfrm>
              <a:off x="9155338" y="3488180"/>
              <a:ext cx="174872" cy="18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300" b="1" i="0" u="none" strike="noStrike" cap="none" normalizeH="0" baseline="0" smtClean="0">
                  <a:ln>
                    <a:noFill/>
                  </a:ln>
                  <a:solidFill>
                    <a:srgbClr val="1D50A2"/>
                  </a:solidFill>
                  <a:effectLst/>
                  <a:latin typeface="+mn-lt"/>
                  <a:cs typeface="+mn-ea"/>
                  <a:sym typeface="+mn-lt"/>
                </a:rPr>
                <a:t>04</a:t>
              </a:r>
              <a:endParaRPr kumimoji="0" lang="zh-CN" altLang="zh-CN" sz="1800" b="1" i="0" u="none" strike="noStrike" cap="none" normalizeH="0" baseline="0" smtClean="0">
                <a:ln>
                  <a:noFill/>
                </a:ln>
                <a:solidFill>
                  <a:srgbClr val="1D50A2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10363650" y="3522703"/>
              <a:ext cx="174872" cy="18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300" b="1" i="0" u="none" strike="noStrike" cap="none" normalizeH="0" baseline="0" dirty="0" smtClean="0">
                  <a:ln>
                    <a:noFill/>
                  </a:ln>
                  <a:solidFill>
                    <a:srgbClr val="1D50A2"/>
                  </a:solidFill>
                  <a:effectLst/>
                  <a:latin typeface="+mn-lt"/>
                  <a:cs typeface="+mn-ea"/>
                  <a:sym typeface="+mn-lt"/>
                </a:rPr>
                <a:t>05</a:t>
              </a:r>
              <a:endParaRPr kumimoji="0" lang="zh-CN" altLang="zh-CN" sz="1800" b="1" i="0" u="none" strike="noStrike" cap="none" normalizeH="0" baseline="0" dirty="0" smtClean="0">
                <a:ln>
                  <a:noFill/>
                </a:ln>
                <a:solidFill>
                  <a:srgbClr val="1D50A2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930025" y="2506839"/>
              <a:ext cx="262908" cy="244376"/>
              <a:chOff x="5727577" y="1790325"/>
              <a:chExt cx="602828" cy="560336"/>
            </a:xfrm>
          </p:grpSpPr>
          <p:sp>
            <p:nvSpPr>
              <p:cNvPr id="39" name="Freeform 228"/>
              <p:cNvSpPr/>
              <p:nvPr/>
            </p:nvSpPr>
            <p:spPr bwMode="auto">
              <a:xfrm>
                <a:off x="5804591" y="1941695"/>
                <a:ext cx="451457" cy="408966"/>
              </a:xfrm>
              <a:custGeom>
                <a:avLst/>
                <a:gdLst>
                  <a:gd name="T0" fmla="*/ 85 w 170"/>
                  <a:gd name="T1" fmla="*/ 0 h 154"/>
                  <a:gd name="T2" fmla="*/ 0 w 170"/>
                  <a:gd name="T3" fmla="*/ 35 h 154"/>
                  <a:gd name="T4" fmla="*/ 0 w 170"/>
                  <a:gd name="T5" fmla="*/ 154 h 154"/>
                  <a:gd name="T6" fmla="*/ 40 w 170"/>
                  <a:gd name="T7" fmla="*/ 154 h 154"/>
                  <a:gd name="T8" fmla="*/ 40 w 170"/>
                  <a:gd name="T9" fmla="*/ 104 h 154"/>
                  <a:gd name="T10" fmla="*/ 85 w 170"/>
                  <a:gd name="T11" fmla="*/ 85 h 154"/>
                  <a:gd name="T12" fmla="*/ 130 w 170"/>
                  <a:gd name="T13" fmla="*/ 104 h 154"/>
                  <a:gd name="T14" fmla="*/ 130 w 170"/>
                  <a:gd name="T15" fmla="*/ 154 h 154"/>
                  <a:gd name="T16" fmla="*/ 170 w 170"/>
                  <a:gd name="T17" fmla="*/ 154 h 154"/>
                  <a:gd name="T18" fmla="*/ 170 w 170"/>
                  <a:gd name="T19" fmla="*/ 35 h 154"/>
                  <a:gd name="T20" fmla="*/ 85 w 170"/>
                  <a:gd name="T21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54">
                    <a:moveTo>
                      <a:pt x="85" y="0"/>
                    </a:moveTo>
                    <a:lnTo>
                      <a:pt x="0" y="35"/>
                    </a:lnTo>
                    <a:lnTo>
                      <a:pt x="0" y="154"/>
                    </a:lnTo>
                    <a:lnTo>
                      <a:pt x="40" y="154"/>
                    </a:lnTo>
                    <a:lnTo>
                      <a:pt x="40" y="104"/>
                    </a:lnTo>
                    <a:lnTo>
                      <a:pt x="85" y="85"/>
                    </a:lnTo>
                    <a:lnTo>
                      <a:pt x="130" y="104"/>
                    </a:lnTo>
                    <a:lnTo>
                      <a:pt x="130" y="154"/>
                    </a:lnTo>
                    <a:lnTo>
                      <a:pt x="170" y="154"/>
                    </a:lnTo>
                    <a:lnTo>
                      <a:pt x="170" y="35"/>
                    </a:lnTo>
                    <a:lnTo>
                      <a:pt x="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230"/>
              <p:cNvSpPr/>
              <p:nvPr/>
            </p:nvSpPr>
            <p:spPr bwMode="auto">
              <a:xfrm>
                <a:off x="5727577" y="1790325"/>
                <a:ext cx="602828" cy="225730"/>
              </a:xfrm>
              <a:custGeom>
                <a:avLst/>
                <a:gdLst>
                  <a:gd name="T0" fmla="*/ 114 w 227"/>
                  <a:gd name="T1" fmla="*/ 0 h 85"/>
                  <a:gd name="T2" fmla="*/ 0 w 227"/>
                  <a:gd name="T3" fmla="*/ 49 h 85"/>
                  <a:gd name="T4" fmla="*/ 0 w 227"/>
                  <a:gd name="T5" fmla="*/ 85 h 85"/>
                  <a:gd name="T6" fmla="*/ 114 w 227"/>
                  <a:gd name="T7" fmla="*/ 35 h 85"/>
                  <a:gd name="T8" fmla="*/ 227 w 227"/>
                  <a:gd name="T9" fmla="*/ 85 h 85"/>
                  <a:gd name="T10" fmla="*/ 227 w 227"/>
                  <a:gd name="T11" fmla="*/ 49 h 85"/>
                  <a:gd name="T12" fmla="*/ 114 w 227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85">
                    <a:moveTo>
                      <a:pt x="114" y="0"/>
                    </a:moveTo>
                    <a:lnTo>
                      <a:pt x="0" y="49"/>
                    </a:lnTo>
                    <a:lnTo>
                      <a:pt x="0" y="85"/>
                    </a:lnTo>
                    <a:lnTo>
                      <a:pt x="114" y="35"/>
                    </a:lnTo>
                    <a:lnTo>
                      <a:pt x="227" y="85"/>
                    </a:lnTo>
                    <a:lnTo>
                      <a:pt x="227" y="49"/>
                    </a:lnTo>
                    <a:lnTo>
                      <a:pt x="1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0130018" y="2478158"/>
              <a:ext cx="400344" cy="289464"/>
              <a:chOff x="8144199" y="1864682"/>
              <a:chExt cx="671875" cy="408968"/>
            </a:xfrm>
          </p:grpSpPr>
          <p:sp>
            <p:nvSpPr>
              <p:cNvPr id="44" name="Freeform 232"/>
              <p:cNvSpPr/>
              <p:nvPr/>
            </p:nvSpPr>
            <p:spPr bwMode="auto">
              <a:xfrm>
                <a:off x="8173412" y="1978873"/>
                <a:ext cx="146060" cy="294776"/>
              </a:xfrm>
              <a:custGeom>
                <a:avLst/>
                <a:gdLst>
                  <a:gd name="T0" fmla="*/ 55 w 55"/>
                  <a:gd name="T1" fmla="*/ 0 h 111"/>
                  <a:gd name="T2" fmla="*/ 0 w 55"/>
                  <a:gd name="T3" fmla="*/ 21 h 111"/>
                  <a:gd name="T4" fmla="*/ 0 w 55"/>
                  <a:gd name="T5" fmla="*/ 111 h 111"/>
                  <a:gd name="T6" fmla="*/ 55 w 55"/>
                  <a:gd name="T7" fmla="*/ 111 h 111"/>
                  <a:gd name="T8" fmla="*/ 55 w 55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11">
                    <a:moveTo>
                      <a:pt x="55" y="0"/>
                    </a:moveTo>
                    <a:lnTo>
                      <a:pt x="0" y="21"/>
                    </a:lnTo>
                    <a:lnTo>
                      <a:pt x="0" y="111"/>
                    </a:lnTo>
                    <a:lnTo>
                      <a:pt x="55" y="111"/>
                    </a:lnTo>
                    <a:lnTo>
                      <a:pt x="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234"/>
              <p:cNvSpPr/>
              <p:nvPr/>
            </p:nvSpPr>
            <p:spPr bwMode="auto">
              <a:xfrm>
                <a:off x="8539889" y="2047920"/>
                <a:ext cx="138093" cy="225730"/>
              </a:xfrm>
              <a:custGeom>
                <a:avLst/>
                <a:gdLst>
                  <a:gd name="T0" fmla="*/ 52 w 52"/>
                  <a:gd name="T1" fmla="*/ 0 h 85"/>
                  <a:gd name="T2" fmla="*/ 19 w 52"/>
                  <a:gd name="T3" fmla="*/ 21 h 85"/>
                  <a:gd name="T4" fmla="*/ 0 w 52"/>
                  <a:gd name="T5" fmla="*/ 12 h 85"/>
                  <a:gd name="T6" fmla="*/ 0 w 52"/>
                  <a:gd name="T7" fmla="*/ 85 h 85"/>
                  <a:gd name="T8" fmla="*/ 52 w 52"/>
                  <a:gd name="T9" fmla="*/ 85 h 85"/>
                  <a:gd name="T10" fmla="*/ 52 w 52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85">
                    <a:moveTo>
                      <a:pt x="52" y="0"/>
                    </a:moveTo>
                    <a:lnTo>
                      <a:pt x="19" y="21"/>
                    </a:lnTo>
                    <a:lnTo>
                      <a:pt x="0" y="12"/>
                    </a:lnTo>
                    <a:lnTo>
                      <a:pt x="0" y="85"/>
                    </a:lnTo>
                    <a:lnTo>
                      <a:pt x="52" y="85"/>
                    </a:lnTo>
                    <a:lnTo>
                      <a:pt x="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236"/>
              <p:cNvSpPr/>
              <p:nvPr/>
            </p:nvSpPr>
            <p:spPr bwMode="auto">
              <a:xfrm>
                <a:off x="8356650" y="1978873"/>
                <a:ext cx="146060" cy="294776"/>
              </a:xfrm>
              <a:custGeom>
                <a:avLst/>
                <a:gdLst>
                  <a:gd name="T0" fmla="*/ 0 w 55"/>
                  <a:gd name="T1" fmla="*/ 0 h 111"/>
                  <a:gd name="T2" fmla="*/ 0 w 55"/>
                  <a:gd name="T3" fmla="*/ 111 h 111"/>
                  <a:gd name="T4" fmla="*/ 55 w 55"/>
                  <a:gd name="T5" fmla="*/ 111 h 111"/>
                  <a:gd name="T6" fmla="*/ 55 w 55"/>
                  <a:gd name="T7" fmla="*/ 28 h 111"/>
                  <a:gd name="T8" fmla="*/ 0 w 55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11">
                    <a:moveTo>
                      <a:pt x="0" y="0"/>
                    </a:moveTo>
                    <a:lnTo>
                      <a:pt x="0" y="111"/>
                    </a:lnTo>
                    <a:lnTo>
                      <a:pt x="55" y="111"/>
                    </a:lnTo>
                    <a:lnTo>
                      <a:pt x="55" y="2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238"/>
              <p:cNvSpPr/>
              <p:nvPr/>
            </p:nvSpPr>
            <p:spPr bwMode="auto">
              <a:xfrm>
                <a:off x="8144199" y="1864682"/>
                <a:ext cx="671875" cy="196517"/>
              </a:xfrm>
              <a:custGeom>
                <a:avLst/>
                <a:gdLst>
                  <a:gd name="T0" fmla="*/ 73 w 253"/>
                  <a:gd name="T1" fmla="*/ 0 h 74"/>
                  <a:gd name="T2" fmla="*/ 66 w 253"/>
                  <a:gd name="T3" fmla="*/ 2 h 74"/>
                  <a:gd name="T4" fmla="*/ 14 w 253"/>
                  <a:gd name="T5" fmla="*/ 24 h 74"/>
                  <a:gd name="T6" fmla="*/ 0 w 253"/>
                  <a:gd name="T7" fmla="*/ 31 h 74"/>
                  <a:gd name="T8" fmla="*/ 0 w 253"/>
                  <a:gd name="T9" fmla="*/ 55 h 74"/>
                  <a:gd name="T10" fmla="*/ 14 w 253"/>
                  <a:gd name="T11" fmla="*/ 48 h 74"/>
                  <a:gd name="T12" fmla="*/ 66 w 253"/>
                  <a:gd name="T13" fmla="*/ 26 h 74"/>
                  <a:gd name="T14" fmla="*/ 73 w 253"/>
                  <a:gd name="T15" fmla="*/ 21 h 74"/>
                  <a:gd name="T16" fmla="*/ 82 w 253"/>
                  <a:gd name="T17" fmla="*/ 26 h 74"/>
                  <a:gd name="T18" fmla="*/ 135 w 253"/>
                  <a:gd name="T19" fmla="*/ 55 h 74"/>
                  <a:gd name="T20" fmla="*/ 149 w 253"/>
                  <a:gd name="T21" fmla="*/ 64 h 74"/>
                  <a:gd name="T22" fmla="*/ 168 w 253"/>
                  <a:gd name="T23" fmla="*/ 74 h 74"/>
                  <a:gd name="T24" fmla="*/ 203 w 253"/>
                  <a:gd name="T25" fmla="*/ 52 h 74"/>
                  <a:gd name="T26" fmla="*/ 220 w 253"/>
                  <a:gd name="T27" fmla="*/ 40 h 74"/>
                  <a:gd name="T28" fmla="*/ 229 w 253"/>
                  <a:gd name="T29" fmla="*/ 59 h 74"/>
                  <a:gd name="T30" fmla="*/ 253 w 253"/>
                  <a:gd name="T31" fmla="*/ 12 h 74"/>
                  <a:gd name="T32" fmla="*/ 203 w 253"/>
                  <a:gd name="T33" fmla="*/ 7 h 74"/>
                  <a:gd name="T34" fmla="*/ 199 w 253"/>
                  <a:gd name="T35" fmla="*/ 7 h 74"/>
                  <a:gd name="T36" fmla="*/ 203 w 253"/>
                  <a:gd name="T37" fmla="*/ 14 h 74"/>
                  <a:gd name="T38" fmla="*/ 210 w 253"/>
                  <a:gd name="T39" fmla="*/ 26 h 74"/>
                  <a:gd name="T40" fmla="*/ 203 w 253"/>
                  <a:gd name="T41" fmla="*/ 29 h 74"/>
                  <a:gd name="T42" fmla="*/ 168 w 253"/>
                  <a:gd name="T43" fmla="*/ 52 h 74"/>
                  <a:gd name="T44" fmla="*/ 149 w 253"/>
                  <a:gd name="T45" fmla="*/ 40 h 74"/>
                  <a:gd name="T46" fmla="*/ 135 w 253"/>
                  <a:gd name="T47" fmla="*/ 33 h 74"/>
                  <a:gd name="T48" fmla="*/ 82 w 253"/>
                  <a:gd name="T49" fmla="*/ 5 h 74"/>
                  <a:gd name="T50" fmla="*/ 73 w 253"/>
                  <a:gd name="T5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3" h="74">
                    <a:moveTo>
                      <a:pt x="73" y="0"/>
                    </a:moveTo>
                    <a:lnTo>
                      <a:pt x="66" y="2"/>
                    </a:lnTo>
                    <a:lnTo>
                      <a:pt x="14" y="24"/>
                    </a:lnTo>
                    <a:lnTo>
                      <a:pt x="0" y="31"/>
                    </a:lnTo>
                    <a:lnTo>
                      <a:pt x="0" y="55"/>
                    </a:lnTo>
                    <a:lnTo>
                      <a:pt x="14" y="48"/>
                    </a:lnTo>
                    <a:lnTo>
                      <a:pt x="66" y="26"/>
                    </a:lnTo>
                    <a:lnTo>
                      <a:pt x="73" y="21"/>
                    </a:lnTo>
                    <a:lnTo>
                      <a:pt x="82" y="26"/>
                    </a:lnTo>
                    <a:lnTo>
                      <a:pt x="135" y="55"/>
                    </a:lnTo>
                    <a:lnTo>
                      <a:pt x="149" y="64"/>
                    </a:lnTo>
                    <a:lnTo>
                      <a:pt x="168" y="74"/>
                    </a:lnTo>
                    <a:lnTo>
                      <a:pt x="203" y="52"/>
                    </a:lnTo>
                    <a:lnTo>
                      <a:pt x="220" y="40"/>
                    </a:lnTo>
                    <a:lnTo>
                      <a:pt x="229" y="59"/>
                    </a:lnTo>
                    <a:lnTo>
                      <a:pt x="253" y="12"/>
                    </a:lnTo>
                    <a:lnTo>
                      <a:pt x="203" y="7"/>
                    </a:lnTo>
                    <a:lnTo>
                      <a:pt x="199" y="7"/>
                    </a:lnTo>
                    <a:lnTo>
                      <a:pt x="203" y="14"/>
                    </a:lnTo>
                    <a:lnTo>
                      <a:pt x="210" y="26"/>
                    </a:lnTo>
                    <a:lnTo>
                      <a:pt x="203" y="29"/>
                    </a:lnTo>
                    <a:lnTo>
                      <a:pt x="168" y="52"/>
                    </a:lnTo>
                    <a:lnTo>
                      <a:pt x="149" y="40"/>
                    </a:lnTo>
                    <a:lnTo>
                      <a:pt x="135" y="33"/>
                    </a:lnTo>
                    <a:lnTo>
                      <a:pt x="82" y="5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关键技术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实践难点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市场调研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图片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关键技术与实践难点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6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828828" y="1995800"/>
            <a:ext cx="3042682" cy="3982090"/>
            <a:chOff x="613875" y="2156647"/>
            <a:chExt cx="3042682" cy="3735855"/>
          </a:xfrm>
        </p:grpSpPr>
        <p:sp>
          <p:nvSpPr>
            <p:cNvPr id="64" name="矩形 63"/>
            <p:cNvSpPr/>
            <p:nvPr/>
          </p:nvSpPr>
          <p:spPr>
            <a:xfrm>
              <a:off x="613875" y="2156647"/>
              <a:ext cx="3042682" cy="373585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Shape 306"/>
            <p:cNvSpPr txBox="1"/>
            <p:nvPr/>
          </p:nvSpPr>
          <p:spPr>
            <a:xfrm>
              <a:off x="872144" y="2527570"/>
              <a:ext cx="2588502" cy="52179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sz="1400" b="1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list-symbol_1068"/>
            <p:cNvSpPr>
              <a:spLocks noChangeAspect="1"/>
            </p:cNvSpPr>
            <p:nvPr/>
          </p:nvSpPr>
          <p:spPr bwMode="auto">
            <a:xfrm>
              <a:off x="949603" y="3716321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íśliḓé"/>
            <p:cNvSpPr txBox="1"/>
            <p:nvPr/>
          </p:nvSpPr>
          <p:spPr>
            <a:xfrm>
              <a:off x="1296287" y="3855860"/>
              <a:ext cx="2166099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isľïďe"/>
            <p:cNvSpPr/>
            <p:nvPr/>
          </p:nvSpPr>
          <p:spPr>
            <a:xfrm>
              <a:off x="1267414" y="3614433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list-symbol_1068"/>
            <p:cNvSpPr>
              <a:spLocks noChangeAspect="1"/>
            </p:cNvSpPr>
            <p:nvPr/>
          </p:nvSpPr>
          <p:spPr bwMode="auto">
            <a:xfrm>
              <a:off x="942045" y="4696662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íśliḓé"/>
            <p:cNvSpPr txBox="1"/>
            <p:nvPr/>
          </p:nvSpPr>
          <p:spPr>
            <a:xfrm>
              <a:off x="1296470" y="4851140"/>
              <a:ext cx="2165916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isľïďe"/>
            <p:cNvSpPr/>
            <p:nvPr/>
          </p:nvSpPr>
          <p:spPr>
            <a:xfrm>
              <a:off x="1259856" y="4594774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2" name="îşľíde"/>
          <p:cNvSpPr txBox="1"/>
          <p:nvPr/>
        </p:nvSpPr>
        <p:spPr>
          <a:xfrm>
            <a:off x="4798466" y="5839945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iṡ1îḍe"/>
          <p:cNvSpPr/>
          <p:nvPr/>
        </p:nvSpPr>
        <p:spPr>
          <a:xfrm>
            <a:off x="4900667" y="5531788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îşľíde"/>
          <p:cNvSpPr txBox="1"/>
          <p:nvPr/>
        </p:nvSpPr>
        <p:spPr>
          <a:xfrm>
            <a:off x="8318421" y="5839945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iṡ1îḍe"/>
          <p:cNvSpPr/>
          <p:nvPr/>
        </p:nvSpPr>
        <p:spPr>
          <a:xfrm>
            <a:off x="8420622" y="5531788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îşľíde"/>
          <p:cNvSpPr txBox="1"/>
          <p:nvPr/>
        </p:nvSpPr>
        <p:spPr>
          <a:xfrm>
            <a:off x="4722599" y="1963995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iṡ1îḍe"/>
          <p:cNvSpPr/>
          <p:nvPr/>
        </p:nvSpPr>
        <p:spPr>
          <a:xfrm>
            <a:off x="4824800" y="1655838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îşľíde"/>
          <p:cNvSpPr txBox="1"/>
          <p:nvPr/>
        </p:nvSpPr>
        <p:spPr>
          <a:xfrm>
            <a:off x="8242554" y="1963995"/>
            <a:ext cx="316399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iṡ1îḍe"/>
          <p:cNvSpPr/>
          <p:nvPr/>
        </p:nvSpPr>
        <p:spPr>
          <a:xfrm>
            <a:off x="8344755" y="1655838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89910" y="2721591"/>
            <a:ext cx="1650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89910" y="3118799"/>
            <a:ext cx="4349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defRPr/>
            </a:pPr>
            <a:r>
              <a:rPr lang="zh-CN" altLang="en-US" sz="4400" b="1" dirty="0">
                <a:solidFill>
                  <a:srgbClr val="1C50A2"/>
                </a:solidFill>
                <a:cs typeface="+mn-ea"/>
                <a:sym typeface="+mn-lt"/>
              </a:rPr>
              <a:t>研究成果与应用</a:t>
            </a:r>
            <a:endParaRPr lang="zh-CN" altLang="en-US" sz="44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4" name="stats-on-laptop-screen_51875"/>
          <p:cNvSpPr>
            <a:spLocks noChangeAspect="1"/>
          </p:cNvSpPr>
          <p:nvPr/>
        </p:nvSpPr>
        <p:spPr bwMode="auto">
          <a:xfrm>
            <a:off x="3736659" y="2795003"/>
            <a:ext cx="1310368" cy="1064921"/>
          </a:xfrm>
          <a:custGeom>
            <a:avLst/>
            <a:gdLst>
              <a:gd name="connsiteX0" fmla="*/ 0 w 601409"/>
              <a:gd name="connsiteY0" fmla="*/ 418641 h 488759"/>
              <a:gd name="connsiteX1" fmla="*/ 229655 w 601409"/>
              <a:gd name="connsiteY1" fmla="*/ 418641 h 488759"/>
              <a:gd name="connsiteX2" fmla="*/ 229655 w 601409"/>
              <a:gd name="connsiteY2" fmla="*/ 454415 h 488759"/>
              <a:gd name="connsiteX3" fmla="*/ 371754 w 601409"/>
              <a:gd name="connsiteY3" fmla="*/ 454415 h 488759"/>
              <a:gd name="connsiteX4" fmla="*/ 371754 w 601409"/>
              <a:gd name="connsiteY4" fmla="*/ 418641 h 488759"/>
              <a:gd name="connsiteX5" fmla="*/ 601409 w 601409"/>
              <a:gd name="connsiteY5" fmla="*/ 418641 h 488759"/>
              <a:gd name="connsiteX6" fmla="*/ 601409 w 601409"/>
              <a:gd name="connsiteY6" fmla="*/ 488759 h 488759"/>
              <a:gd name="connsiteX7" fmla="*/ 0 w 601409"/>
              <a:gd name="connsiteY7" fmla="*/ 488759 h 488759"/>
              <a:gd name="connsiteX8" fmla="*/ 439198 w 601409"/>
              <a:gd name="connsiteY8" fmla="*/ 97476 h 488759"/>
              <a:gd name="connsiteX9" fmla="*/ 472207 w 601409"/>
              <a:gd name="connsiteY9" fmla="*/ 130443 h 488759"/>
              <a:gd name="connsiteX10" fmla="*/ 439198 w 601409"/>
              <a:gd name="connsiteY10" fmla="*/ 163411 h 488759"/>
              <a:gd name="connsiteX11" fmla="*/ 436328 w 601409"/>
              <a:gd name="connsiteY11" fmla="*/ 163411 h 488759"/>
              <a:gd name="connsiteX12" fmla="*/ 366005 w 601409"/>
              <a:gd name="connsiteY12" fmla="*/ 246546 h 488759"/>
              <a:gd name="connsiteX13" fmla="*/ 366005 w 601409"/>
              <a:gd name="connsiteY13" fmla="*/ 253713 h 488759"/>
              <a:gd name="connsiteX14" fmla="*/ 332996 w 601409"/>
              <a:gd name="connsiteY14" fmla="*/ 286680 h 488759"/>
              <a:gd name="connsiteX15" fmla="*/ 299987 w 601409"/>
              <a:gd name="connsiteY15" fmla="*/ 253713 h 488759"/>
              <a:gd name="connsiteX16" fmla="*/ 299987 w 601409"/>
              <a:gd name="connsiteY16" fmla="*/ 250846 h 488759"/>
              <a:gd name="connsiteX17" fmla="*/ 248321 w 601409"/>
              <a:gd name="connsiteY17" fmla="*/ 210712 h 488759"/>
              <a:gd name="connsiteX18" fmla="*/ 235404 w 601409"/>
              <a:gd name="connsiteY18" fmla="*/ 213578 h 488759"/>
              <a:gd name="connsiteX19" fmla="*/ 226793 w 601409"/>
              <a:gd name="connsiteY19" fmla="*/ 212145 h 488759"/>
              <a:gd name="connsiteX20" fmla="*/ 195220 w 601409"/>
              <a:gd name="connsiteY20" fmla="*/ 240812 h 488759"/>
              <a:gd name="connsiteX21" fmla="*/ 195220 w 601409"/>
              <a:gd name="connsiteY21" fmla="*/ 246546 h 488759"/>
              <a:gd name="connsiteX22" fmla="*/ 162211 w 601409"/>
              <a:gd name="connsiteY22" fmla="*/ 279513 h 488759"/>
              <a:gd name="connsiteX23" fmla="*/ 129202 w 601409"/>
              <a:gd name="connsiteY23" fmla="*/ 246546 h 488759"/>
              <a:gd name="connsiteX24" fmla="*/ 162211 w 601409"/>
              <a:gd name="connsiteY24" fmla="*/ 213578 h 488759"/>
              <a:gd name="connsiteX25" fmla="*/ 167952 w 601409"/>
              <a:gd name="connsiteY25" fmla="*/ 213578 h 488759"/>
              <a:gd name="connsiteX26" fmla="*/ 202396 w 601409"/>
              <a:gd name="connsiteY26" fmla="*/ 180611 h 488759"/>
              <a:gd name="connsiteX27" fmla="*/ 202396 w 601409"/>
              <a:gd name="connsiteY27" fmla="*/ 179178 h 488759"/>
              <a:gd name="connsiteX28" fmla="*/ 235404 w 601409"/>
              <a:gd name="connsiteY28" fmla="*/ 146210 h 488759"/>
              <a:gd name="connsiteX29" fmla="*/ 268413 w 601409"/>
              <a:gd name="connsiteY29" fmla="*/ 176311 h 488759"/>
              <a:gd name="connsiteX30" fmla="*/ 324385 w 601409"/>
              <a:gd name="connsiteY30" fmla="*/ 222179 h 488759"/>
              <a:gd name="connsiteX31" fmla="*/ 332996 w 601409"/>
              <a:gd name="connsiteY31" fmla="*/ 220745 h 488759"/>
              <a:gd name="connsiteX32" fmla="*/ 335866 w 601409"/>
              <a:gd name="connsiteY32" fmla="*/ 220745 h 488759"/>
              <a:gd name="connsiteX33" fmla="*/ 407624 w 601409"/>
              <a:gd name="connsiteY33" fmla="*/ 137610 h 488759"/>
              <a:gd name="connsiteX34" fmla="*/ 406189 w 601409"/>
              <a:gd name="connsiteY34" fmla="*/ 130443 h 488759"/>
              <a:gd name="connsiteX35" fmla="*/ 439198 w 601409"/>
              <a:gd name="connsiteY35" fmla="*/ 97476 h 488759"/>
              <a:gd name="connsiteX36" fmla="*/ 100420 w 601409"/>
              <a:gd name="connsiteY36" fmla="*/ 57337 h 488759"/>
              <a:gd name="connsiteX37" fmla="*/ 100420 w 601409"/>
              <a:gd name="connsiteY37" fmla="*/ 326819 h 488759"/>
              <a:gd name="connsiteX38" fmla="*/ 500990 w 601409"/>
              <a:gd name="connsiteY38" fmla="*/ 326819 h 488759"/>
              <a:gd name="connsiteX39" fmla="*/ 500990 w 601409"/>
              <a:gd name="connsiteY39" fmla="*/ 57337 h 488759"/>
              <a:gd name="connsiteX40" fmla="*/ 42991 w 601409"/>
              <a:gd name="connsiteY40" fmla="*/ 0 h 488759"/>
              <a:gd name="connsiteX41" fmla="*/ 558419 w 601409"/>
              <a:gd name="connsiteY41" fmla="*/ 0 h 488759"/>
              <a:gd name="connsiteX42" fmla="*/ 558419 w 601409"/>
              <a:gd name="connsiteY42" fmla="*/ 384156 h 488759"/>
              <a:gd name="connsiteX43" fmla="*/ 42991 w 601409"/>
              <a:gd name="connsiteY43" fmla="*/ 384156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1409" h="488759">
                <a:moveTo>
                  <a:pt x="0" y="418641"/>
                </a:moveTo>
                <a:lnTo>
                  <a:pt x="229655" y="418641"/>
                </a:lnTo>
                <a:lnTo>
                  <a:pt x="229655" y="454415"/>
                </a:lnTo>
                <a:lnTo>
                  <a:pt x="371754" y="454415"/>
                </a:lnTo>
                <a:lnTo>
                  <a:pt x="371754" y="418641"/>
                </a:lnTo>
                <a:lnTo>
                  <a:pt x="601409" y="418641"/>
                </a:lnTo>
                <a:lnTo>
                  <a:pt x="601409" y="488759"/>
                </a:lnTo>
                <a:lnTo>
                  <a:pt x="0" y="488759"/>
                </a:lnTo>
                <a:close/>
                <a:moveTo>
                  <a:pt x="439198" y="97476"/>
                </a:moveTo>
                <a:cubicBezTo>
                  <a:pt x="457855" y="97476"/>
                  <a:pt x="472207" y="111810"/>
                  <a:pt x="472207" y="130443"/>
                </a:cubicBezTo>
                <a:cubicBezTo>
                  <a:pt x="472207" y="149077"/>
                  <a:pt x="457855" y="163411"/>
                  <a:pt x="439198" y="163411"/>
                </a:cubicBezTo>
                <a:cubicBezTo>
                  <a:pt x="437763" y="163411"/>
                  <a:pt x="436328" y="163411"/>
                  <a:pt x="436328" y="163411"/>
                </a:cubicBezTo>
                <a:lnTo>
                  <a:pt x="366005" y="246546"/>
                </a:lnTo>
                <a:cubicBezTo>
                  <a:pt x="366005" y="249413"/>
                  <a:pt x="366005" y="250846"/>
                  <a:pt x="366005" y="253713"/>
                </a:cubicBezTo>
                <a:cubicBezTo>
                  <a:pt x="366005" y="272346"/>
                  <a:pt x="351653" y="286680"/>
                  <a:pt x="332996" y="286680"/>
                </a:cubicBezTo>
                <a:cubicBezTo>
                  <a:pt x="314339" y="286680"/>
                  <a:pt x="299987" y="272346"/>
                  <a:pt x="299987" y="253713"/>
                </a:cubicBezTo>
                <a:cubicBezTo>
                  <a:pt x="299987" y="253713"/>
                  <a:pt x="299987" y="252279"/>
                  <a:pt x="299987" y="250846"/>
                </a:cubicBezTo>
                <a:lnTo>
                  <a:pt x="248321" y="210712"/>
                </a:lnTo>
                <a:cubicBezTo>
                  <a:pt x="244015" y="212145"/>
                  <a:pt x="239710" y="213578"/>
                  <a:pt x="235404" y="213578"/>
                </a:cubicBezTo>
                <a:cubicBezTo>
                  <a:pt x="232534" y="213578"/>
                  <a:pt x="229664" y="212145"/>
                  <a:pt x="226793" y="212145"/>
                </a:cubicBezTo>
                <a:lnTo>
                  <a:pt x="195220" y="240812"/>
                </a:lnTo>
                <a:cubicBezTo>
                  <a:pt x="195220" y="243679"/>
                  <a:pt x="195220" y="245112"/>
                  <a:pt x="195220" y="246546"/>
                </a:cubicBezTo>
                <a:cubicBezTo>
                  <a:pt x="195220" y="265180"/>
                  <a:pt x="180868" y="279513"/>
                  <a:pt x="162211" y="279513"/>
                </a:cubicBezTo>
                <a:cubicBezTo>
                  <a:pt x="143554" y="279513"/>
                  <a:pt x="129202" y="265180"/>
                  <a:pt x="129202" y="246546"/>
                </a:cubicBezTo>
                <a:cubicBezTo>
                  <a:pt x="129202" y="227912"/>
                  <a:pt x="143554" y="213578"/>
                  <a:pt x="162211" y="213578"/>
                </a:cubicBezTo>
                <a:cubicBezTo>
                  <a:pt x="163646" y="213578"/>
                  <a:pt x="166516" y="213578"/>
                  <a:pt x="167952" y="213578"/>
                </a:cubicBezTo>
                <a:lnTo>
                  <a:pt x="202396" y="180611"/>
                </a:lnTo>
                <a:cubicBezTo>
                  <a:pt x="202396" y="180611"/>
                  <a:pt x="202396" y="180611"/>
                  <a:pt x="202396" y="179178"/>
                </a:cubicBezTo>
                <a:cubicBezTo>
                  <a:pt x="202396" y="161977"/>
                  <a:pt x="216747" y="146210"/>
                  <a:pt x="235404" y="146210"/>
                </a:cubicBezTo>
                <a:cubicBezTo>
                  <a:pt x="252626" y="146210"/>
                  <a:pt x="266978" y="159111"/>
                  <a:pt x="268413" y="176311"/>
                </a:cubicBezTo>
                <a:lnTo>
                  <a:pt x="324385" y="222179"/>
                </a:lnTo>
                <a:cubicBezTo>
                  <a:pt x="327255" y="220745"/>
                  <a:pt x="330125" y="220745"/>
                  <a:pt x="332996" y="220745"/>
                </a:cubicBezTo>
                <a:cubicBezTo>
                  <a:pt x="334431" y="220745"/>
                  <a:pt x="335866" y="220745"/>
                  <a:pt x="335866" y="220745"/>
                </a:cubicBezTo>
                <a:lnTo>
                  <a:pt x="407624" y="137610"/>
                </a:lnTo>
                <a:cubicBezTo>
                  <a:pt x="406189" y="134743"/>
                  <a:pt x="406189" y="131877"/>
                  <a:pt x="406189" y="130443"/>
                </a:cubicBezTo>
                <a:cubicBezTo>
                  <a:pt x="406189" y="111810"/>
                  <a:pt x="421976" y="97476"/>
                  <a:pt x="439198" y="97476"/>
                </a:cubicBezTo>
                <a:close/>
                <a:moveTo>
                  <a:pt x="100420" y="57337"/>
                </a:moveTo>
                <a:lnTo>
                  <a:pt x="100420" y="326819"/>
                </a:lnTo>
                <a:lnTo>
                  <a:pt x="500990" y="326819"/>
                </a:lnTo>
                <a:lnTo>
                  <a:pt x="500990" y="57337"/>
                </a:lnTo>
                <a:close/>
                <a:moveTo>
                  <a:pt x="42991" y="0"/>
                </a:moveTo>
                <a:lnTo>
                  <a:pt x="558419" y="0"/>
                </a:lnTo>
                <a:lnTo>
                  <a:pt x="558419" y="384156"/>
                </a:lnTo>
                <a:lnTo>
                  <a:pt x="42991" y="384156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350934" y="2693275"/>
            <a:ext cx="0" cy="1166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7146925" y="215652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研究目标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477828" y="222250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成果形式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732531" y="222250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应用前景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987234" y="222250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案例分析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组合 214"/>
          <p:cNvGrpSpPr/>
          <p:nvPr/>
        </p:nvGrpSpPr>
        <p:grpSpPr>
          <a:xfrm>
            <a:off x="675088" y="1817964"/>
            <a:ext cx="3957567" cy="4228505"/>
            <a:chOff x="3841198" y="1731116"/>
            <a:chExt cx="4355817" cy="4654020"/>
          </a:xfrm>
        </p:grpSpPr>
        <p:sp>
          <p:nvSpPr>
            <p:cNvPr id="3" name="Freeform 12"/>
            <p:cNvSpPr/>
            <p:nvPr/>
          </p:nvSpPr>
          <p:spPr bwMode="auto">
            <a:xfrm>
              <a:off x="5615129" y="1731116"/>
              <a:ext cx="359374" cy="1264181"/>
            </a:xfrm>
            <a:custGeom>
              <a:avLst/>
              <a:gdLst>
                <a:gd name="T0" fmla="*/ 0 w 119"/>
                <a:gd name="T1" fmla="*/ 419 h 419"/>
                <a:gd name="T2" fmla="*/ 0 w 119"/>
                <a:gd name="T3" fmla="*/ 59 h 419"/>
                <a:gd name="T4" fmla="*/ 59 w 119"/>
                <a:gd name="T5" fmla="*/ 0 h 419"/>
                <a:gd name="T6" fmla="*/ 59 w 119"/>
                <a:gd name="T7" fmla="*/ 0 h 419"/>
                <a:gd name="T8" fmla="*/ 119 w 119"/>
                <a:gd name="T9" fmla="*/ 59 h 419"/>
                <a:gd name="T10" fmla="*/ 119 w 119"/>
                <a:gd name="T11" fmla="*/ 419 h 419"/>
                <a:gd name="T12" fmla="*/ 0 w 119"/>
                <a:gd name="T13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419">
                  <a:moveTo>
                    <a:pt x="0" y="41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6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92" y="0"/>
                    <a:pt x="119" y="27"/>
                    <a:pt x="119" y="59"/>
                  </a:cubicBezTo>
                  <a:cubicBezTo>
                    <a:pt x="119" y="419"/>
                    <a:pt x="119" y="419"/>
                    <a:pt x="119" y="419"/>
                  </a:cubicBezTo>
                  <a:lnTo>
                    <a:pt x="0" y="419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13"/>
            <p:cNvSpPr/>
            <p:nvPr/>
          </p:nvSpPr>
          <p:spPr bwMode="auto">
            <a:xfrm>
              <a:off x="4427411" y="2189891"/>
              <a:ext cx="1547092" cy="1297314"/>
            </a:xfrm>
            <a:custGeom>
              <a:avLst/>
              <a:gdLst>
                <a:gd name="T0" fmla="*/ 513 w 513"/>
                <a:gd name="T1" fmla="*/ 268 h 430"/>
                <a:gd name="T2" fmla="*/ 513 w 513"/>
                <a:gd name="T3" fmla="*/ 0 h 430"/>
                <a:gd name="T4" fmla="*/ 0 w 513"/>
                <a:gd name="T5" fmla="*/ 296 h 430"/>
                <a:gd name="T6" fmla="*/ 231 w 513"/>
                <a:gd name="T7" fmla="*/ 430 h 430"/>
                <a:gd name="T8" fmla="*/ 513 w 513"/>
                <a:gd name="T9" fmla="*/ 26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430">
                  <a:moveTo>
                    <a:pt x="513" y="268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295" y="5"/>
                    <a:pt x="106" y="122"/>
                    <a:pt x="0" y="296"/>
                  </a:cubicBezTo>
                  <a:cubicBezTo>
                    <a:pt x="231" y="430"/>
                    <a:pt x="231" y="430"/>
                    <a:pt x="231" y="430"/>
                  </a:cubicBezTo>
                  <a:lnTo>
                    <a:pt x="513" y="268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15"/>
            <p:cNvSpPr/>
            <p:nvPr/>
          </p:nvSpPr>
          <p:spPr bwMode="auto">
            <a:xfrm>
              <a:off x="4427411" y="2189891"/>
              <a:ext cx="1547092" cy="922648"/>
            </a:xfrm>
            <a:custGeom>
              <a:avLst/>
              <a:gdLst>
                <a:gd name="T0" fmla="*/ 513 w 513"/>
                <a:gd name="T1" fmla="*/ 21 h 306"/>
                <a:gd name="T2" fmla="*/ 513 w 513"/>
                <a:gd name="T3" fmla="*/ 0 h 306"/>
                <a:gd name="T4" fmla="*/ 0 w 513"/>
                <a:gd name="T5" fmla="*/ 296 h 306"/>
                <a:gd name="T6" fmla="*/ 17 w 513"/>
                <a:gd name="T7" fmla="*/ 306 h 306"/>
                <a:gd name="T8" fmla="*/ 513 w 513"/>
                <a:gd name="T9" fmla="*/ 21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306">
                  <a:moveTo>
                    <a:pt x="513" y="21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295" y="5"/>
                    <a:pt x="106" y="122"/>
                    <a:pt x="0" y="296"/>
                  </a:cubicBezTo>
                  <a:cubicBezTo>
                    <a:pt x="17" y="306"/>
                    <a:pt x="17" y="306"/>
                    <a:pt x="17" y="306"/>
                  </a:cubicBezTo>
                  <a:cubicBezTo>
                    <a:pt x="120" y="139"/>
                    <a:pt x="303" y="26"/>
                    <a:pt x="513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16"/>
            <p:cNvSpPr/>
            <p:nvPr/>
          </p:nvSpPr>
          <p:spPr bwMode="auto">
            <a:xfrm>
              <a:off x="6737855" y="2584948"/>
              <a:ext cx="1233596" cy="902258"/>
            </a:xfrm>
            <a:custGeom>
              <a:avLst/>
              <a:gdLst>
                <a:gd name="T0" fmla="*/ 0 w 409"/>
                <a:gd name="T1" fmla="*/ 196 h 299"/>
                <a:gd name="T2" fmla="*/ 312 w 409"/>
                <a:gd name="T3" fmla="*/ 16 h 299"/>
                <a:gd name="T4" fmla="*/ 393 w 409"/>
                <a:gd name="T5" fmla="*/ 38 h 299"/>
                <a:gd name="T6" fmla="*/ 393 w 409"/>
                <a:gd name="T7" fmla="*/ 38 h 299"/>
                <a:gd name="T8" fmla="*/ 371 w 409"/>
                <a:gd name="T9" fmla="*/ 119 h 299"/>
                <a:gd name="T10" fmla="*/ 60 w 409"/>
                <a:gd name="T11" fmla="*/ 299 h 299"/>
                <a:gd name="T12" fmla="*/ 0 w 409"/>
                <a:gd name="T13" fmla="*/ 19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99">
                  <a:moveTo>
                    <a:pt x="0" y="196"/>
                  </a:moveTo>
                  <a:cubicBezTo>
                    <a:pt x="312" y="16"/>
                    <a:pt x="312" y="16"/>
                    <a:pt x="312" y="16"/>
                  </a:cubicBezTo>
                  <a:cubicBezTo>
                    <a:pt x="340" y="0"/>
                    <a:pt x="376" y="10"/>
                    <a:pt x="393" y="38"/>
                  </a:cubicBezTo>
                  <a:cubicBezTo>
                    <a:pt x="393" y="38"/>
                    <a:pt x="393" y="38"/>
                    <a:pt x="393" y="38"/>
                  </a:cubicBezTo>
                  <a:cubicBezTo>
                    <a:pt x="409" y="66"/>
                    <a:pt x="400" y="103"/>
                    <a:pt x="371" y="119"/>
                  </a:cubicBezTo>
                  <a:cubicBezTo>
                    <a:pt x="60" y="299"/>
                    <a:pt x="60" y="299"/>
                    <a:pt x="60" y="299"/>
                  </a:cubicBezTo>
                  <a:lnTo>
                    <a:pt x="0" y="196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17"/>
            <p:cNvSpPr/>
            <p:nvPr/>
          </p:nvSpPr>
          <p:spPr bwMode="auto">
            <a:xfrm>
              <a:off x="6064984" y="2189891"/>
              <a:ext cx="1547092" cy="1297314"/>
            </a:xfrm>
            <a:custGeom>
              <a:avLst/>
              <a:gdLst>
                <a:gd name="T0" fmla="*/ 282 w 513"/>
                <a:gd name="T1" fmla="*/ 430 h 430"/>
                <a:gd name="T2" fmla="*/ 513 w 513"/>
                <a:gd name="T3" fmla="*/ 296 h 430"/>
                <a:gd name="T4" fmla="*/ 0 w 513"/>
                <a:gd name="T5" fmla="*/ 0 h 430"/>
                <a:gd name="T6" fmla="*/ 0 w 513"/>
                <a:gd name="T7" fmla="*/ 268 h 430"/>
                <a:gd name="T8" fmla="*/ 282 w 513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430">
                  <a:moveTo>
                    <a:pt x="282" y="430"/>
                  </a:moveTo>
                  <a:cubicBezTo>
                    <a:pt x="513" y="296"/>
                    <a:pt x="513" y="296"/>
                    <a:pt x="513" y="296"/>
                  </a:cubicBezTo>
                  <a:cubicBezTo>
                    <a:pt x="407" y="122"/>
                    <a:pt x="218" y="5"/>
                    <a:pt x="0" y="0"/>
                  </a:cubicBezTo>
                  <a:cubicBezTo>
                    <a:pt x="0" y="268"/>
                    <a:pt x="0" y="268"/>
                    <a:pt x="0" y="268"/>
                  </a:cubicBezTo>
                  <a:lnTo>
                    <a:pt x="282" y="43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9"/>
            <p:cNvSpPr/>
            <p:nvPr/>
          </p:nvSpPr>
          <p:spPr bwMode="auto">
            <a:xfrm>
              <a:off x="6064984" y="2189891"/>
              <a:ext cx="1547092" cy="922648"/>
            </a:xfrm>
            <a:custGeom>
              <a:avLst/>
              <a:gdLst>
                <a:gd name="T0" fmla="*/ 496 w 513"/>
                <a:gd name="T1" fmla="*/ 306 h 306"/>
                <a:gd name="T2" fmla="*/ 513 w 513"/>
                <a:gd name="T3" fmla="*/ 296 h 306"/>
                <a:gd name="T4" fmla="*/ 0 w 513"/>
                <a:gd name="T5" fmla="*/ 0 h 306"/>
                <a:gd name="T6" fmla="*/ 0 w 513"/>
                <a:gd name="T7" fmla="*/ 21 h 306"/>
                <a:gd name="T8" fmla="*/ 496 w 513"/>
                <a:gd name="T9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306">
                  <a:moveTo>
                    <a:pt x="496" y="306"/>
                  </a:moveTo>
                  <a:cubicBezTo>
                    <a:pt x="513" y="296"/>
                    <a:pt x="513" y="296"/>
                    <a:pt x="513" y="296"/>
                  </a:cubicBezTo>
                  <a:cubicBezTo>
                    <a:pt x="407" y="122"/>
                    <a:pt x="218" y="5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10" y="26"/>
                    <a:pt x="393" y="139"/>
                    <a:pt x="496" y="3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0"/>
            <p:cNvSpPr/>
            <p:nvPr/>
          </p:nvSpPr>
          <p:spPr bwMode="auto">
            <a:xfrm>
              <a:off x="3841198" y="2973633"/>
              <a:ext cx="1233596" cy="904807"/>
            </a:xfrm>
            <a:custGeom>
              <a:avLst/>
              <a:gdLst>
                <a:gd name="T0" fmla="*/ 350 w 409"/>
                <a:gd name="T1" fmla="*/ 300 h 300"/>
                <a:gd name="T2" fmla="*/ 38 w 409"/>
                <a:gd name="T3" fmla="*/ 120 h 300"/>
                <a:gd name="T4" fmla="*/ 16 w 409"/>
                <a:gd name="T5" fmla="*/ 39 h 300"/>
                <a:gd name="T6" fmla="*/ 16 w 409"/>
                <a:gd name="T7" fmla="*/ 39 h 300"/>
                <a:gd name="T8" fmla="*/ 98 w 409"/>
                <a:gd name="T9" fmla="*/ 17 h 300"/>
                <a:gd name="T10" fmla="*/ 409 w 409"/>
                <a:gd name="T11" fmla="*/ 197 h 300"/>
                <a:gd name="T12" fmla="*/ 350 w 409"/>
                <a:gd name="T1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300">
                  <a:moveTo>
                    <a:pt x="350" y="300"/>
                  </a:moveTo>
                  <a:cubicBezTo>
                    <a:pt x="38" y="120"/>
                    <a:pt x="38" y="120"/>
                    <a:pt x="38" y="120"/>
                  </a:cubicBezTo>
                  <a:cubicBezTo>
                    <a:pt x="10" y="103"/>
                    <a:pt x="0" y="67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3" y="10"/>
                    <a:pt x="69" y="0"/>
                    <a:pt x="98" y="17"/>
                  </a:cubicBezTo>
                  <a:cubicBezTo>
                    <a:pt x="409" y="197"/>
                    <a:pt x="409" y="197"/>
                    <a:pt x="409" y="197"/>
                  </a:cubicBezTo>
                  <a:lnTo>
                    <a:pt x="350" y="30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1"/>
            <p:cNvSpPr/>
            <p:nvPr/>
          </p:nvSpPr>
          <p:spPr bwMode="auto">
            <a:xfrm>
              <a:off x="4152146" y="3163514"/>
              <a:ext cx="926472" cy="1785401"/>
            </a:xfrm>
            <a:custGeom>
              <a:avLst/>
              <a:gdLst>
                <a:gd name="T0" fmla="*/ 307 w 307"/>
                <a:gd name="T1" fmla="*/ 134 h 592"/>
                <a:gd name="T2" fmla="*/ 75 w 307"/>
                <a:gd name="T3" fmla="*/ 0 h 592"/>
                <a:gd name="T4" fmla="*/ 0 w 307"/>
                <a:gd name="T5" fmla="*/ 296 h 592"/>
                <a:gd name="T6" fmla="*/ 75 w 307"/>
                <a:gd name="T7" fmla="*/ 592 h 592"/>
                <a:gd name="T8" fmla="*/ 307 w 307"/>
                <a:gd name="T9" fmla="*/ 458 h 592"/>
                <a:gd name="T10" fmla="*/ 307 w 307"/>
                <a:gd name="T11" fmla="*/ 134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592">
                  <a:moveTo>
                    <a:pt x="307" y="134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27" y="88"/>
                    <a:pt x="0" y="189"/>
                    <a:pt x="0" y="296"/>
                  </a:cubicBezTo>
                  <a:cubicBezTo>
                    <a:pt x="0" y="403"/>
                    <a:pt x="27" y="504"/>
                    <a:pt x="75" y="592"/>
                  </a:cubicBezTo>
                  <a:cubicBezTo>
                    <a:pt x="307" y="458"/>
                    <a:pt x="307" y="458"/>
                    <a:pt x="307" y="458"/>
                  </a:cubicBezTo>
                  <a:lnTo>
                    <a:pt x="307" y="134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3"/>
            <p:cNvSpPr/>
            <p:nvPr/>
          </p:nvSpPr>
          <p:spPr bwMode="auto">
            <a:xfrm>
              <a:off x="4152146" y="3163514"/>
              <a:ext cx="280363" cy="1785401"/>
            </a:xfrm>
            <a:custGeom>
              <a:avLst/>
              <a:gdLst>
                <a:gd name="T0" fmla="*/ 20 w 93"/>
                <a:gd name="T1" fmla="*/ 296 h 592"/>
                <a:gd name="T2" fmla="*/ 93 w 93"/>
                <a:gd name="T3" fmla="*/ 10 h 592"/>
                <a:gd name="T4" fmla="*/ 75 w 93"/>
                <a:gd name="T5" fmla="*/ 0 h 592"/>
                <a:gd name="T6" fmla="*/ 0 w 93"/>
                <a:gd name="T7" fmla="*/ 296 h 592"/>
                <a:gd name="T8" fmla="*/ 75 w 93"/>
                <a:gd name="T9" fmla="*/ 592 h 592"/>
                <a:gd name="T10" fmla="*/ 93 w 93"/>
                <a:gd name="T11" fmla="*/ 582 h 592"/>
                <a:gd name="T12" fmla="*/ 20 w 93"/>
                <a:gd name="T13" fmla="*/ 296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92">
                  <a:moveTo>
                    <a:pt x="20" y="296"/>
                  </a:moveTo>
                  <a:cubicBezTo>
                    <a:pt x="20" y="192"/>
                    <a:pt x="47" y="95"/>
                    <a:pt x="93" y="1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27" y="88"/>
                    <a:pt x="0" y="189"/>
                    <a:pt x="0" y="296"/>
                  </a:cubicBezTo>
                  <a:cubicBezTo>
                    <a:pt x="0" y="403"/>
                    <a:pt x="27" y="504"/>
                    <a:pt x="75" y="592"/>
                  </a:cubicBezTo>
                  <a:cubicBezTo>
                    <a:pt x="93" y="582"/>
                    <a:pt x="93" y="582"/>
                    <a:pt x="93" y="582"/>
                  </a:cubicBezTo>
                  <a:cubicBezTo>
                    <a:pt x="47" y="497"/>
                    <a:pt x="20" y="400"/>
                    <a:pt x="20" y="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4"/>
            <p:cNvSpPr/>
            <p:nvPr/>
          </p:nvSpPr>
          <p:spPr bwMode="auto">
            <a:xfrm>
              <a:off x="4068037" y="4630321"/>
              <a:ext cx="1233596" cy="900984"/>
            </a:xfrm>
            <a:custGeom>
              <a:avLst/>
              <a:gdLst>
                <a:gd name="T0" fmla="*/ 409 w 409"/>
                <a:gd name="T1" fmla="*/ 103 h 299"/>
                <a:gd name="T2" fmla="*/ 97 w 409"/>
                <a:gd name="T3" fmla="*/ 283 h 299"/>
                <a:gd name="T4" fmla="*/ 16 w 409"/>
                <a:gd name="T5" fmla="*/ 261 h 299"/>
                <a:gd name="T6" fmla="*/ 16 w 409"/>
                <a:gd name="T7" fmla="*/ 261 h 299"/>
                <a:gd name="T8" fmla="*/ 38 w 409"/>
                <a:gd name="T9" fmla="*/ 180 h 299"/>
                <a:gd name="T10" fmla="*/ 349 w 409"/>
                <a:gd name="T11" fmla="*/ 0 h 299"/>
                <a:gd name="T12" fmla="*/ 409 w 409"/>
                <a:gd name="T13" fmla="*/ 103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99">
                  <a:moveTo>
                    <a:pt x="409" y="103"/>
                  </a:moveTo>
                  <a:cubicBezTo>
                    <a:pt x="97" y="283"/>
                    <a:pt x="97" y="283"/>
                    <a:pt x="97" y="283"/>
                  </a:cubicBezTo>
                  <a:cubicBezTo>
                    <a:pt x="69" y="299"/>
                    <a:pt x="33" y="290"/>
                    <a:pt x="16" y="261"/>
                  </a:cubicBezTo>
                  <a:cubicBezTo>
                    <a:pt x="16" y="261"/>
                    <a:pt x="16" y="261"/>
                    <a:pt x="16" y="261"/>
                  </a:cubicBezTo>
                  <a:cubicBezTo>
                    <a:pt x="0" y="233"/>
                    <a:pt x="9" y="196"/>
                    <a:pt x="38" y="180"/>
                  </a:cubicBezTo>
                  <a:cubicBezTo>
                    <a:pt x="349" y="0"/>
                    <a:pt x="349" y="0"/>
                    <a:pt x="349" y="0"/>
                  </a:cubicBezTo>
                  <a:lnTo>
                    <a:pt x="409" y="103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5"/>
            <p:cNvSpPr/>
            <p:nvPr/>
          </p:nvSpPr>
          <p:spPr bwMode="auto">
            <a:xfrm>
              <a:off x="4427411" y="4626498"/>
              <a:ext cx="1547092" cy="1297314"/>
            </a:xfrm>
            <a:custGeom>
              <a:avLst/>
              <a:gdLst>
                <a:gd name="T0" fmla="*/ 231 w 513"/>
                <a:gd name="T1" fmla="*/ 0 h 430"/>
                <a:gd name="T2" fmla="*/ 0 w 513"/>
                <a:gd name="T3" fmla="*/ 134 h 430"/>
                <a:gd name="T4" fmla="*/ 513 w 513"/>
                <a:gd name="T5" fmla="*/ 430 h 430"/>
                <a:gd name="T6" fmla="*/ 513 w 513"/>
                <a:gd name="T7" fmla="*/ 162 h 430"/>
                <a:gd name="T8" fmla="*/ 231 w 513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430">
                  <a:moveTo>
                    <a:pt x="231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06" y="308"/>
                    <a:pt x="295" y="425"/>
                    <a:pt x="513" y="430"/>
                  </a:cubicBezTo>
                  <a:cubicBezTo>
                    <a:pt x="513" y="162"/>
                    <a:pt x="513" y="162"/>
                    <a:pt x="513" y="162"/>
                  </a:cubicBezTo>
                  <a:lnTo>
                    <a:pt x="231" y="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7"/>
            <p:cNvSpPr/>
            <p:nvPr/>
          </p:nvSpPr>
          <p:spPr bwMode="auto">
            <a:xfrm>
              <a:off x="4427411" y="5001164"/>
              <a:ext cx="1547092" cy="922648"/>
            </a:xfrm>
            <a:custGeom>
              <a:avLst/>
              <a:gdLst>
                <a:gd name="T0" fmla="*/ 17 w 513"/>
                <a:gd name="T1" fmla="*/ 0 h 306"/>
                <a:gd name="T2" fmla="*/ 0 w 513"/>
                <a:gd name="T3" fmla="*/ 10 h 306"/>
                <a:gd name="T4" fmla="*/ 513 w 513"/>
                <a:gd name="T5" fmla="*/ 306 h 306"/>
                <a:gd name="T6" fmla="*/ 513 w 513"/>
                <a:gd name="T7" fmla="*/ 285 h 306"/>
                <a:gd name="T8" fmla="*/ 17 w 513"/>
                <a:gd name="T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306">
                  <a:moveTo>
                    <a:pt x="17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06" y="184"/>
                    <a:pt x="295" y="301"/>
                    <a:pt x="513" y="306"/>
                  </a:cubicBezTo>
                  <a:cubicBezTo>
                    <a:pt x="513" y="285"/>
                    <a:pt x="513" y="285"/>
                    <a:pt x="513" y="285"/>
                  </a:cubicBezTo>
                  <a:cubicBezTo>
                    <a:pt x="303" y="280"/>
                    <a:pt x="120" y="167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8"/>
            <p:cNvSpPr/>
            <p:nvPr/>
          </p:nvSpPr>
          <p:spPr bwMode="auto">
            <a:xfrm>
              <a:off x="6064984" y="5120955"/>
              <a:ext cx="359374" cy="1264181"/>
            </a:xfrm>
            <a:custGeom>
              <a:avLst/>
              <a:gdLst>
                <a:gd name="T0" fmla="*/ 119 w 119"/>
                <a:gd name="T1" fmla="*/ 0 h 419"/>
                <a:gd name="T2" fmla="*/ 119 w 119"/>
                <a:gd name="T3" fmla="*/ 360 h 419"/>
                <a:gd name="T4" fmla="*/ 60 w 119"/>
                <a:gd name="T5" fmla="*/ 419 h 419"/>
                <a:gd name="T6" fmla="*/ 60 w 119"/>
                <a:gd name="T7" fmla="*/ 419 h 419"/>
                <a:gd name="T8" fmla="*/ 0 w 119"/>
                <a:gd name="T9" fmla="*/ 360 h 419"/>
                <a:gd name="T10" fmla="*/ 0 w 119"/>
                <a:gd name="T11" fmla="*/ 0 h 419"/>
                <a:gd name="T12" fmla="*/ 119 w 119"/>
                <a:gd name="T1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419">
                  <a:moveTo>
                    <a:pt x="119" y="0"/>
                  </a:moveTo>
                  <a:cubicBezTo>
                    <a:pt x="119" y="360"/>
                    <a:pt x="119" y="360"/>
                    <a:pt x="119" y="360"/>
                  </a:cubicBezTo>
                  <a:cubicBezTo>
                    <a:pt x="119" y="393"/>
                    <a:pt x="93" y="419"/>
                    <a:pt x="60" y="419"/>
                  </a:cubicBezTo>
                  <a:cubicBezTo>
                    <a:pt x="60" y="419"/>
                    <a:pt x="60" y="419"/>
                    <a:pt x="60" y="419"/>
                  </a:cubicBezTo>
                  <a:cubicBezTo>
                    <a:pt x="27" y="419"/>
                    <a:pt x="0" y="393"/>
                    <a:pt x="0" y="36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9"/>
            <p:cNvSpPr/>
            <p:nvPr/>
          </p:nvSpPr>
          <p:spPr bwMode="auto">
            <a:xfrm>
              <a:off x="6064984" y="4626498"/>
              <a:ext cx="1547092" cy="1297314"/>
            </a:xfrm>
            <a:custGeom>
              <a:avLst/>
              <a:gdLst>
                <a:gd name="T0" fmla="*/ 0 w 513"/>
                <a:gd name="T1" fmla="*/ 162 h 430"/>
                <a:gd name="T2" fmla="*/ 0 w 513"/>
                <a:gd name="T3" fmla="*/ 430 h 430"/>
                <a:gd name="T4" fmla="*/ 513 w 513"/>
                <a:gd name="T5" fmla="*/ 134 h 430"/>
                <a:gd name="T6" fmla="*/ 282 w 513"/>
                <a:gd name="T7" fmla="*/ 0 h 430"/>
                <a:gd name="T8" fmla="*/ 0 w 513"/>
                <a:gd name="T9" fmla="*/ 162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430">
                  <a:moveTo>
                    <a:pt x="0" y="162"/>
                  </a:moveTo>
                  <a:cubicBezTo>
                    <a:pt x="0" y="430"/>
                    <a:pt x="0" y="430"/>
                    <a:pt x="0" y="430"/>
                  </a:cubicBezTo>
                  <a:cubicBezTo>
                    <a:pt x="218" y="425"/>
                    <a:pt x="407" y="308"/>
                    <a:pt x="513" y="134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0" y="162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31"/>
            <p:cNvSpPr/>
            <p:nvPr/>
          </p:nvSpPr>
          <p:spPr bwMode="auto">
            <a:xfrm>
              <a:off x="6064984" y="5001164"/>
              <a:ext cx="1547092" cy="922648"/>
            </a:xfrm>
            <a:custGeom>
              <a:avLst/>
              <a:gdLst>
                <a:gd name="T0" fmla="*/ 0 w 513"/>
                <a:gd name="T1" fmla="*/ 285 h 306"/>
                <a:gd name="T2" fmla="*/ 0 w 513"/>
                <a:gd name="T3" fmla="*/ 306 h 306"/>
                <a:gd name="T4" fmla="*/ 513 w 513"/>
                <a:gd name="T5" fmla="*/ 10 h 306"/>
                <a:gd name="T6" fmla="*/ 496 w 513"/>
                <a:gd name="T7" fmla="*/ 0 h 306"/>
                <a:gd name="T8" fmla="*/ 0 w 513"/>
                <a:gd name="T9" fmla="*/ 2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306">
                  <a:moveTo>
                    <a:pt x="0" y="285"/>
                  </a:moveTo>
                  <a:cubicBezTo>
                    <a:pt x="0" y="306"/>
                    <a:pt x="0" y="306"/>
                    <a:pt x="0" y="306"/>
                  </a:cubicBezTo>
                  <a:cubicBezTo>
                    <a:pt x="218" y="301"/>
                    <a:pt x="407" y="184"/>
                    <a:pt x="513" y="10"/>
                  </a:cubicBezTo>
                  <a:cubicBezTo>
                    <a:pt x="496" y="0"/>
                    <a:pt x="496" y="0"/>
                    <a:pt x="496" y="0"/>
                  </a:cubicBezTo>
                  <a:cubicBezTo>
                    <a:pt x="393" y="167"/>
                    <a:pt x="210" y="280"/>
                    <a:pt x="0" y="2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6963419" y="4240362"/>
              <a:ext cx="1233596" cy="902258"/>
            </a:xfrm>
            <a:custGeom>
              <a:avLst/>
              <a:gdLst>
                <a:gd name="T0" fmla="*/ 59 w 409"/>
                <a:gd name="T1" fmla="*/ 0 h 299"/>
                <a:gd name="T2" fmla="*/ 371 w 409"/>
                <a:gd name="T3" fmla="*/ 179 h 299"/>
                <a:gd name="T4" fmla="*/ 393 w 409"/>
                <a:gd name="T5" fmla="*/ 261 h 299"/>
                <a:gd name="T6" fmla="*/ 393 w 409"/>
                <a:gd name="T7" fmla="*/ 261 h 299"/>
                <a:gd name="T8" fmla="*/ 311 w 409"/>
                <a:gd name="T9" fmla="*/ 282 h 299"/>
                <a:gd name="T10" fmla="*/ 0 w 409"/>
                <a:gd name="T11" fmla="*/ 103 h 299"/>
                <a:gd name="T12" fmla="*/ 59 w 409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99">
                  <a:moveTo>
                    <a:pt x="59" y="0"/>
                  </a:moveTo>
                  <a:cubicBezTo>
                    <a:pt x="371" y="179"/>
                    <a:pt x="371" y="179"/>
                    <a:pt x="371" y="179"/>
                  </a:cubicBezTo>
                  <a:cubicBezTo>
                    <a:pt x="399" y="196"/>
                    <a:pt x="409" y="232"/>
                    <a:pt x="393" y="261"/>
                  </a:cubicBezTo>
                  <a:cubicBezTo>
                    <a:pt x="393" y="261"/>
                    <a:pt x="393" y="261"/>
                    <a:pt x="393" y="261"/>
                  </a:cubicBezTo>
                  <a:cubicBezTo>
                    <a:pt x="376" y="289"/>
                    <a:pt x="340" y="299"/>
                    <a:pt x="311" y="282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6960870" y="3163514"/>
              <a:ext cx="925197" cy="1785401"/>
            </a:xfrm>
            <a:custGeom>
              <a:avLst/>
              <a:gdLst>
                <a:gd name="T0" fmla="*/ 232 w 307"/>
                <a:gd name="T1" fmla="*/ 0 h 592"/>
                <a:gd name="T2" fmla="*/ 0 w 307"/>
                <a:gd name="T3" fmla="*/ 134 h 592"/>
                <a:gd name="T4" fmla="*/ 0 w 307"/>
                <a:gd name="T5" fmla="*/ 458 h 592"/>
                <a:gd name="T6" fmla="*/ 232 w 307"/>
                <a:gd name="T7" fmla="*/ 592 h 592"/>
                <a:gd name="T8" fmla="*/ 307 w 307"/>
                <a:gd name="T9" fmla="*/ 296 h 592"/>
                <a:gd name="T10" fmla="*/ 232 w 307"/>
                <a:gd name="T1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592">
                  <a:moveTo>
                    <a:pt x="232" y="0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232" y="592"/>
                    <a:pt x="232" y="592"/>
                    <a:pt x="232" y="592"/>
                  </a:cubicBezTo>
                  <a:cubicBezTo>
                    <a:pt x="280" y="504"/>
                    <a:pt x="307" y="403"/>
                    <a:pt x="307" y="296"/>
                  </a:cubicBezTo>
                  <a:cubicBezTo>
                    <a:pt x="307" y="189"/>
                    <a:pt x="280" y="88"/>
                    <a:pt x="232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605704" y="3163514"/>
              <a:ext cx="280363" cy="1785401"/>
            </a:xfrm>
            <a:custGeom>
              <a:avLst/>
              <a:gdLst>
                <a:gd name="T0" fmla="*/ 18 w 93"/>
                <a:gd name="T1" fmla="*/ 0 h 592"/>
                <a:gd name="T2" fmla="*/ 0 w 93"/>
                <a:gd name="T3" fmla="*/ 10 h 592"/>
                <a:gd name="T4" fmla="*/ 73 w 93"/>
                <a:gd name="T5" fmla="*/ 296 h 592"/>
                <a:gd name="T6" fmla="*/ 0 w 93"/>
                <a:gd name="T7" fmla="*/ 582 h 592"/>
                <a:gd name="T8" fmla="*/ 18 w 93"/>
                <a:gd name="T9" fmla="*/ 592 h 592"/>
                <a:gd name="T10" fmla="*/ 93 w 93"/>
                <a:gd name="T11" fmla="*/ 296 h 592"/>
                <a:gd name="T12" fmla="*/ 18 w 93"/>
                <a:gd name="T13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92">
                  <a:moveTo>
                    <a:pt x="18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46" y="95"/>
                    <a:pt x="73" y="192"/>
                    <a:pt x="73" y="296"/>
                  </a:cubicBezTo>
                  <a:cubicBezTo>
                    <a:pt x="73" y="400"/>
                    <a:pt x="46" y="497"/>
                    <a:pt x="0" y="582"/>
                  </a:cubicBezTo>
                  <a:cubicBezTo>
                    <a:pt x="18" y="592"/>
                    <a:pt x="18" y="592"/>
                    <a:pt x="18" y="592"/>
                  </a:cubicBezTo>
                  <a:cubicBezTo>
                    <a:pt x="66" y="504"/>
                    <a:pt x="93" y="403"/>
                    <a:pt x="93" y="296"/>
                  </a:cubicBezTo>
                  <a:cubicBezTo>
                    <a:pt x="93" y="189"/>
                    <a:pt x="66" y="88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36"/>
            <p:cNvSpPr>
              <a:spLocks noEditPoints="1"/>
            </p:cNvSpPr>
            <p:nvPr/>
          </p:nvSpPr>
          <p:spPr bwMode="auto">
            <a:xfrm>
              <a:off x="5714530" y="1867475"/>
              <a:ext cx="154200" cy="247229"/>
            </a:xfrm>
            <a:custGeom>
              <a:avLst/>
              <a:gdLst>
                <a:gd name="T0" fmla="*/ 51 w 51"/>
                <a:gd name="T1" fmla="*/ 28 h 82"/>
                <a:gd name="T2" fmla="*/ 41 w 51"/>
                <a:gd name="T3" fmla="*/ 48 h 82"/>
                <a:gd name="T4" fmla="*/ 33 w 51"/>
                <a:gd name="T5" fmla="*/ 61 h 82"/>
                <a:gd name="T6" fmla="*/ 33 w 51"/>
                <a:gd name="T7" fmla="*/ 62 h 82"/>
                <a:gd name="T8" fmla="*/ 26 w 51"/>
                <a:gd name="T9" fmla="*/ 62 h 82"/>
                <a:gd name="T10" fmla="*/ 26 w 51"/>
                <a:gd name="T11" fmla="*/ 62 h 82"/>
                <a:gd name="T12" fmla="*/ 19 w 51"/>
                <a:gd name="T13" fmla="*/ 62 h 82"/>
                <a:gd name="T14" fmla="*/ 19 w 51"/>
                <a:gd name="T15" fmla="*/ 61 h 82"/>
                <a:gd name="T16" fmla="*/ 11 w 51"/>
                <a:gd name="T17" fmla="*/ 47 h 82"/>
                <a:gd name="T18" fmla="*/ 2 w 51"/>
                <a:gd name="T19" fmla="*/ 23 h 82"/>
                <a:gd name="T20" fmla="*/ 21 w 51"/>
                <a:gd name="T21" fmla="*/ 3 h 82"/>
                <a:gd name="T22" fmla="*/ 51 w 51"/>
                <a:gd name="T23" fmla="*/ 28 h 82"/>
                <a:gd name="T24" fmla="*/ 17 w 51"/>
                <a:gd name="T25" fmla="*/ 69 h 82"/>
                <a:gd name="T26" fmla="*/ 35 w 51"/>
                <a:gd name="T27" fmla="*/ 69 h 82"/>
                <a:gd name="T28" fmla="*/ 35 w 51"/>
                <a:gd name="T29" fmla="*/ 65 h 82"/>
                <a:gd name="T30" fmla="*/ 17 w 51"/>
                <a:gd name="T31" fmla="*/ 65 h 82"/>
                <a:gd name="T32" fmla="*/ 17 w 51"/>
                <a:gd name="T33" fmla="*/ 69 h 82"/>
                <a:gd name="T34" fmla="*/ 17 w 51"/>
                <a:gd name="T35" fmla="*/ 76 h 82"/>
                <a:gd name="T36" fmla="*/ 35 w 51"/>
                <a:gd name="T37" fmla="*/ 76 h 82"/>
                <a:gd name="T38" fmla="*/ 35 w 51"/>
                <a:gd name="T39" fmla="*/ 71 h 82"/>
                <a:gd name="T40" fmla="*/ 17 w 51"/>
                <a:gd name="T41" fmla="*/ 71 h 82"/>
                <a:gd name="T42" fmla="*/ 17 w 51"/>
                <a:gd name="T43" fmla="*/ 76 h 82"/>
                <a:gd name="T44" fmla="*/ 23 w 51"/>
                <a:gd name="T45" fmla="*/ 82 h 82"/>
                <a:gd name="T46" fmla="*/ 30 w 51"/>
                <a:gd name="T47" fmla="*/ 82 h 82"/>
                <a:gd name="T48" fmla="*/ 30 w 51"/>
                <a:gd name="T49" fmla="*/ 78 h 82"/>
                <a:gd name="T50" fmla="*/ 23 w 51"/>
                <a:gd name="T51" fmla="*/ 78 h 82"/>
                <a:gd name="T52" fmla="*/ 23 w 51"/>
                <a:gd name="T5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82">
                  <a:moveTo>
                    <a:pt x="51" y="28"/>
                  </a:moveTo>
                  <a:cubicBezTo>
                    <a:pt x="51" y="36"/>
                    <a:pt x="47" y="43"/>
                    <a:pt x="41" y="48"/>
                  </a:cubicBezTo>
                  <a:cubicBezTo>
                    <a:pt x="37" y="51"/>
                    <a:pt x="34" y="55"/>
                    <a:pt x="33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55"/>
                    <a:pt x="15" y="51"/>
                    <a:pt x="11" y="47"/>
                  </a:cubicBezTo>
                  <a:cubicBezTo>
                    <a:pt x="4" y="42"/>
                    <a:pt x="0" y="33"/>
                    <a:pt x="2" y="23"/>
                  </a:cubicBezTo>
                  <a:cubicBezTo>
                    <a:pt x="4" y="13"/>
                    <a:pt x="12" y="5"/>
                    <a:pt x="21" y="3"/>
                  </a:cubicBezTo>
                  <a:cubicBezTo>
                    <a:pt x="37" y="0"/>
                    <a:pt x="51" y="12"/>
                    <a:pt x="51" y="28"/>
                  </a:cubicBezTo>
                  <a:close/>
                  <a:moveTo>
                    <a:pt x="17" y="69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17" y="65"/>
                    <a:pt x="17" y="65"/>
                    <a:pt x="17" y="65"/>
                  </a:cubicBezTo>
                  <a:lnTo>
                    <a:pt x="17" y="69"/>
                  </a:lnTo>
                  <a:close/>
                  <a:moveTo>
                    <a:pt x="17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17" y="71"/>
                    <a:pt x="17" y="71"/>
                    <a:pt x="17" y="71"/>
                  </a:cubicBezTo>
                  <a:lnTo>
                    <a:pt x="17" y="76"/>
                  </a:lnTo>
                  <a:close/>
                  <a:moveTo>
                    <a:pt x="23" y="82"/>
                  </a:moveTo>
                  <a:cubicBezTo>
                    <a:pt x="30" y="82"/>
                    <a:pt x="30" y="82"/>
                    <a:pt x="30" y="82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23" y="78"/>
                    <a:pt x="23" y="78"/>
                    <a:pt x="23" y="78"/>
                  </a:cubicBezTo>
                  <a:lnTo>
                    <a:pt x="23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5666104" y="2368304"/>
              <a:ext cx="299933" cy="32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01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9" name="Rectangle 38"/>
            <p:cNvSpPr>
              <a:spLocks noChangeArrowheads="1"/>
            </p:cNvSpPr>
            <p:nvPr/>
          </p:nvSpPr>
          <p:spPr bwMode="auto">
            <a:xfrm>
              <a:off x="5002155" y="267160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0" name="Rectangle 39"/>
            <p:cNvSpPr>
              <a:spLocks noChangeArrowheads="1"/>
            </p:cNvSpPr>
            <p:nvPr/>
          </p:nvSpPr>
          <p:spPr bwMode="auto">
            <a:xfrm>
              <a:off x="5031466" y="267160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1" name="Rectangle 40"/>
            <p:cNvSpPr>
              <a:spLocks noChangeArrowheads="1"/>
            </p:cNvSpPr>
            <p:nvPr/>
          </p:nvSpPr>
          <p:spPr bwMode="auto">
            <a:xfrm>
              <a:off x="5067148" y="2671606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2" name="Rectangle 41"/>
            <p:cNvSpPr>
              <a:spLocks noChangeArrowheads="1"/>
            </p:cNvSpPr>
            <p:nvPr/>
          </p:nvSpPr>
          <p:spPr bwMode="auto">
            <a:xfrm>
              <a:off x="5088812" y="2671606"/>
              <a:ext cx="87862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em ipsum dolor sit ame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Rectangle 42"/>
            <p:cNvSpPr>
              <a:spLocks noChangeArrowheads="1"/>
            </p:cNvSpPr>
            <p:nvPr/>
          </p:nvSpPr>
          <p:spPr bwMode="auto">
            <a:xfrm>
              <a:off x="5722177" y="267160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4" name="Rectangle 43"/>
            <p:cNvSpPr>
              <a:spLocks noChangeArrowheads="1"/>
            </p:cNvSpPr>
            <p:nvPr/>
          </p:nvSpPr>
          <p:spPr bwMode="auto">
            <a:xfrm>
              <a:off x="5742567" y="267160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5" name="Rectangle 44"/>
            <p:cNvSpPr>
              <a:spLocks noChangeArrowheads="1"/>
            </p:cNvSpPr>
            <p:nvPr/>
          </p:nvSpPr>
          <p:spPr bwMode="auto">
            <a:xfrm>
              <a:off x="5002155" y="2749343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6" name="Rectangle 45"/>
            <p:cNvSpPr>
              <a:spLocks noChangeArrowheads="1"/>
            </p:cNvSpPr>
            <p:nvPr/>
          </p:nvSpPr>
          <p:spPr bwMode="auto">
            <a:xfrm>
              <a:off x="5030191" y="2749343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onse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7" name="Rectangle 46"/>
            <p:cNvSpPr>
              <a:spLocks noChangeArrowheads="1"/>
            </p:cNvSpPr>
            <p:nvPr/>
          </p:nvSpPr>
          <p:spPr bwMode="auto">
            <a:xfrm>
              <a:off x="5160176" y="2749343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8" name="Rectangle 47"/>
            <p:cNvSpPr>
              <a:spLocks noChangeArrowheads="1"/>
            </p:cNvSpPr>
            <p:nvPr/>
          </p:nvSpPr>
          <p:spPr bwMode="auto">
            <a:xfrm>
              <a:off x="5189488" y="2749343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9" name="Rectangle 48"/>
            <p:cNvSpPr>
              <a:spLocks noChangeArrowheads="1"/>
            </p:cNvSpPr>
            <p:nvPr/>
          </p:nvSpPr>
          <p:spPr bwMode="auto">
            <a:xfrm>
              <a:off x="5211152" y="2749343"/>
              <a:ext cx="707490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etuer adipiscing eli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0" name="Rectangle 49"/>
            <p:cNvSpPr>
              <a:spLocks noChangeArrowheads="1"/>
            </p:cNvSpPr>
            <p:nvPr/>
          </p:nvSpPr>
          <p:spPr bwMode="auto">
            <a:xfrm>
              <a:off x="5722177" y="2749343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1" name="Rectangle 50"/>
            <p:cNvSpPr>
              <a:spLocks noChangeArrowheads="1"/>
            </p:cNvSpPr>
            <p:nvPr/>
          </p:nvSpPr>
          <p:spPr bwMode="auto">
            <a:xfrm>
              <a:off x="5742567" y="2749343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2" name="Rectangle 51"/>
            <p:cNvSpPr>
              <a:spLocks noChangeArrowheads="1"/>
            </p:cNvSpPr>
            <p:nvPr/>
          </p:nvSpPr>
          <p:spPr bwMode="auto">
            <a:xfrm>
              <a:off x="5073519" y="2827079"/>
              <a:ext cx="62986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sed diam nonum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3" name="Rectangle 52"/>
            <p:cNvSpPr>
              <a:spLocks noChangeArrowheads="1"/>
            </p:cNvSpPr>
            <p:nvPr/>
          </p:nvSpPr>
          <p:spPr bwMode="auto">
            <a:xfrm>
              <a:off x="5529746" y="2827079"/>
              <a:ext cx="7057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4" name="Rectangle 53"/>
            <p:cNvSpPr>
              <a:spLocks noChangeArrowheads="1"/>
            </p:cNvSpPr>
            <p:nvPr/>
          </p:nvSpPr>
          <p:spPr bwMode="auto">
            <a:xfrm>
              <a:off x="5583270" y="2827079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y nibh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5" name="Rectangle 54"/>
            <p:cNvSpPr>
              <a:spLocks noChangeArrowheads="1"/>
            </p:cNvSpPr>
            <p:nvPr/>
          </p:nvSpPr>
          <p:spPr bwMode="auto">
            <a:xfrm>
              <a:off x="5185665" y="2904816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euism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" name="Rectangle 55"/>
            <p:cNvSpPr>
              <a:spLocks noChangeArrowheads="1"/>
            </p:cNvSpPr>
            <p:nvPr/>
          </p:nvSpPr>
          <p:spPr bwMode="auto">
            <a:xfrm>
              <a:off x="5348785" y="29048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" name="Rectangle 56"/>
            <p:cNvSpPr>
              <a:spLocks noChangeArrowheads="1"/>
            </p:cNvSpPr>
            <p:nvPr/>
          </p:nvSpPr>
          <p:spPr bwMode="auto">
            <a:xfrm>
              <a:off x="5384467" y="2904816"/>
              <a:ext cx="31757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d tincidu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8" name="Rectangle 57"/>
            <p:cNvSpPr>
              <a:spLocks noChangeArrowheads="1"/>
            </p:cNvSpPr>
            <p:nvPr/>
          </p:nvSpPr>
          <p:spPr bwMode="auto">
            <a:xfrm>
              <a:off x="5624050" y="29048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n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9" name="Rectangle 58"/>
            <p:cNvSpPr>
              <a:spLocks noChangeArrowheads="1"/>
            </p:cNvSpPr>
            <p:nvPr/>
          </p:nvSpPr>
          <p:spPr bwMode="auto">
            <a:xfrm>
              <a:off x="5659733" y="2904816"/>
              <a:ext cx="11644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ut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0" name="Freeform 59"/>
            <p:cNvSpPr>
              <a:spLocks noEditPoints="1"/>
            </p:cNvSpPr>
            <p:nvPr/>
          </p:nvSpPr>
          <p:spPr bwMode="auto">
            <a:xfrm>
              <a:off x="4013239" y="3088327"/>
              <a:ext cx="172041" cy="214095"/>
            </a:xfrm>
            <a:custGeom>
              <a:avLst/>
              <a:gdLst>
                <a:gd name="T0" fmla="*/ 46 w 57"/>
                <a:gd name="T1" fmla="*/ 18 h 71"/>
                <a:gd name="T2" fmla="*/ 28 w 57"/>
                <a:gd name="T3" fmla="*/ 35 h 71"/>
                <a:gd name="T4" fmla="*/ 11 w 57"/>
                <a:gd name="T5" fmla="*/ 18 h 71"/>
                <a:gd name="T6" fmla="*/ 28 w 57"/>
                <a:gd name="T7" fmla="*/ 0 h 71"/>
                <a:gd name="T8" fmla="*/ 46 w 57"/>
                <a:gd name="T9" fmla="*/ 18 h 71"/>
                <a:gd name="T10" fmla="*/ 57 w 57"/>
                <a:gd name="T11" fmla="*/ 71 h 71"/>
                <a:gd name="T12" fmla="*/ 28 w 57"/>
                <a:gd name="T13" fmla="*/ 42 h 71"/>
                <a:gd name="T14" fmla="*/ 28 w 57"/>
                <a:gd name="T15" fmla="*/ 42 h 71"/>
                <a:gd name="T16" fmla="*/ 0 w 57"/>
                <a:gd name="T17" fmla="*/ 71 h 71"/>
                <a:gd name="T18" fmla="*/ 57 w 57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71">
                  <a:moveTo>
                    <a:pt x="46" y="18"/>
                  </a:moveTo>
                  <a:cubicBezTo>
                    <a:pt x="46" y="27"/>
                    <a:pt x="38" y="35"/>
                    <a:pt x="28" y="35"/>
                  </a:cubicBezTo>
                  <a:cubicBezTo>
                    <a:pt x="19" y="35"/>
                    <a:pt x="11" y="27"/>
                    <a:pt x="11" y="18"/>
                  </a:cubicBezTo>
                  <a:cubicBezTo>
                    <a:pt x="11" y="8"/>
                    <a:pt x="19" y="0"/>
                    <a:pt x="28" y="0"/>
                  </a:cubicBezTo>
                  <a:cubicBezTo>
                    <a:pt x="38" y="0"/>
                    <a:pt x="46" y="8"/>
                    <a:pt x="46" y="18"/>
                  </a:cubicBezTo>
                  <a:close/>
                  <a:moveTo>
                    <a:pt x="57" y="71"/>
                  </a:moveTo>
                  <a:cubicBezTo>
                    <a:pt x="57" y="55"/>
                    <a:pt x="44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13" y="42"/>
                    <a:pt x="0" y="55"/>
                    <a:pt x="0" y="71"/>
                  </a:cubicBezTo>
                  <a:lnTo>
                    <a:pt x="57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60"/>
            <p:cNvSpPr>
              <a:spLocks noChangeArrowheads="1"/>
            </p:cNvSpPr>
            <p:nvPr/>
          </p:nvSpPr>
          <p:spPr bwMode="auto">
            <a:xfrm>
              <a:off x="4478386" y="3437505"/>
              <a:ext cx="299933" cy="32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06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2" name="Rectangle 61"/>
            <p:cNvSpPr>
              <a:spLocks noChangeArrowheads="1"/>
            </p:cNvSpPr>
            <p:nvPr/>
          </p:nvSpPr>
          <p:spPr bwMode="auto">
            <a:xfrm>
              <a:off x="4321638" y="3815995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3" name="Rectangle 62"/>
            <p:cNvSpPr>
              <a:spLocks noChangeArrowheads="1"/>
            </p:cNvSpPr>
            <p:nvPr/>
          </p:nvSpPr>
          <p:spPr bwMode="auto">
            <a:xfrm>
              <a:off x="4352223" y="3815995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4" name="Rectangle 63"/>
            <p:cNvSpPr>
              <a:spLocks noChangeArrowheads="1"/>
            </p:cNvSpPr>
            <p:nvPr/>
          </p:nvSpPr>
          <p:spPr bwMode="auto">
            <a:xfrm>
              <a:off x="4387906" y="3815995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5" name="Rectangle 64"/>
            <p:cNvSpPr>
              <a:spLocks noChangeArrowheads="1"/>
            </p:cNvSpPr>
            <p:nvPr/>
          </p:nvSpPr>
          <p:spPr bwMode="auto">
            <a:xfrm>
              <a:off x="4408297" y="3815995"/>
              <a:ext cx="68984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em ipsum dolor sit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6" name="Rectangle 65"/>
            <p:cNvSpPr>
              <a:spLocks noChangeArrowheads="1"/>
            </p:cNvSpPr>
            <p:nvPr/>
          </p:nvSpPr>
          <p:spPr bwMode="auto">
            <a:xfrm>
              <a:off x="4395552" y="3893732"/>
              <a:ext cx="165845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ame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7" name="Rectangle 66"/>
            <p:cNvSpPr>
              <a:spLocks noChangeArrowheads="1"/>
            </p:cNvSpPr>
            <p:nvPr/>
          </p:nvSpPr>
          <p:spPr bwMode="auto">
            <a:xfrm>
              <a:off x="4514068" y="389373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8" name="Rectangle 67"/>
            <p:cNvSpPr>
              <a:spLocks noChangeArrowheads="1"/>
            </p:cNvSpPr>
            <p:nvPr/>
          </p:nvSpPr>
          <p:spPr bwMode="auto">
            <a:xfrm>
              <a:off x="4534458" y="389373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9" name="Rectangle 68"/>
            <p:cNvSpPr>
              <a:spLocks noChangeArrowheads="1"/>
            </p:cNvSpPr>
            <p:nvPr/>
          </p:nvSpPr>
          <p:spPr bwMode="auto">
            <a:xfrm>
              <a:off x="4557397" y="3893732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0" name="Rectangle 69"/>
            <p:cNvSpPr>
              <a:spLocks noChangeArrowheads="1"/>
            </p:cNvSpPr>
            <p:nvPr/>
          </p:nvSpPr>
          <p:spPr bwMode="auto">
            <a:xfrm>
              <a:off x="4585433" y="3893732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onse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1" name="Rectangle 70"/>
            <p:cNvSpPr>
              <a:spLocks noChangeArrowheads="1"/>
            </p:cNvSpPr>
            <p:nvPr/>
          </p:nvSpPr>
          <p:spPr bwMode="auto">
            <a:xfrm>
              <a:off x="4715420" y="3893732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2" name="Rectangle 71"/>
            <p:cNvSpPr>
              <a:spLocks noChangeArrowheads="1"/>
            </p:cNvSpPr>
            <p:nvPr/>
          </p:nvSpPr>
          <p:spPr bwMode="auto">
            <a:xfrm>
              <a:off x="4746005" y="389373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3" name="Rectangle 72"/>
            <p:cNvSpPr>
              <a:spLocks noChangeArrowheads="1"/>
            </p:cNvSpPr>
            <p:nvPr/>
          </p:nvSpPr>
          <p:spPr bwMode="auto">
            <a:xfrm>
              <a:off x="4766395" y="3893732"/>
              <a:ext cx="19407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etuer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4" name="Rectangle 73"/>
            <p:cNvSpPr>
              <a:spLocks noChangeArrowheads="1"/>
            </p:cNvSpPr>
            <p:nvPr/>
          </p:nvSpPr>
          <p:spPr bwMode="auto">
            <a:xfrm>
              <a:off x="4417216" y="3971468"/>
              <a:ext cx="49047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adipiscing eli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5" name="Rectangle 74"/>
            <p:cNvSpPr>
              <a:spLocks noChangeArrowheads="1"/>
            </p:cNvSpPr>
            <p:nvPr/>
          </p:nvSpPr>
          <p:spPr bwMode="auto">
            <a:xfrm>
              <a:off x="4771492" y="3971468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6" name="Rectangle 75"/>
            <p:cNvSpPr>
              <a:spLocks noChangeArrowheads="1"/>
            </p:cNvSpPr>
            <p:nvPr/>
          </p:nvSpPr>
          <p:spPr bwMode="auto">
            <a:xfrm>
              <a:off x="4793157" y="3971468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7" name="Rectangle 76"/>
            <p:cNvSpPr>
              <a:spLocks noChangeArrowheads="1"/>
            </p:cNvSpPr>
            <p:nvPr/>
          </p:nvSpPr>
          <p:spPr bwMode="auto">
            <a:xfrm>
              <a:off x="4802077" y="3971468"/>
              <a:ext cx="16055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 sed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8" name="Rectangle 77"/>
            <p:cNvSpPr>
              <a:spLocks noChangeArrowheads="1"/>
            </p:cNvSpPr>
            <p:nvPr/>
          </p:nvSpPr>
          <p:spPr bwMode="auto">
            <a:xfrm>
              <a:off x="4340753" y="4049206"/>
              <a:ext cx="469308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diam nonum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9" name="Rectangle 78"/>
            <p:cNvSpPr>
              <a:spLocks noChangeArrowheads="1"/>
            </p:cNvSpPr>
            <p:nvPr/>
          </p:nvSpPr>
          <p:spPr bwMode="auto">
            <a:xfrm>
              <a:off x="4688658" y="4049206"/>
              <a:ext cx="7057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0" name="Rectangle 79"/>
            <p:cNvSpPr>
              <a:spLocks noChangeArrowheads="1"/>
            </p:cNvSpPr>
            <p:nvPr/>
          </p:nvSpPr>
          <p:spPr bwMode="auto">
            <a:xfrm>
              <a:off x="4742183" y="4049206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y nibh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1" name="Rectangle 80"/>
            <p:cNvSpPr>
              <a:spLocks noChangeArrowheads="1"/>
            </p:cNvSpPr>
            <p:nvPr/>
          </p:nvSpPr>
          <p:spPr bwMode="auto">
            <a:xfrm>
              <a:off x="4343302" y="4126942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euism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2" name="Rectangle 81"/>
            <p:cNvSpPr>
              <a:spLocks noChangeArrowheads="1"/>
            </p:cNvSpPr>
            <p:nvPr/>
          </p:nvSpPr>
          <p:spPr bwMode="auto">
            <a:xfrm>
              <a:off x="4506422" y="412694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3" name="Rectangle 82"/>
            <p:cNvSpPr>
              <a:spLocks noChangeArrowheads="1"/>
            </p:cNvSpPr>
            <p:nvPr/>
          </p:nvSpPr>
          <p:spPr bwMode="auto">
            <a:xfrm>
              <a:off x="4542105" y="4126942"/>
              <a:ext cx="31757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d tincidu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4" name="Rectangle 83"/>
            <p:cNvSpPr>
              <a:spLocks noChangeArrowheads="1"/>
            </p:cNvSpPr>
            <p:nvPr/>
          </p:nvSpPr>
          <p:spPr bwMode="auto">
            <a:xfrm>
              <a:off x="4781687" y="412694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n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5" name="Rectangle 84"/>
            <p:cNvSpPr>
              <a:spLocks noChangeArrowheads="1"/>
            </p:cNvSpPr>
            <p:nvPr/>
          </p:nvSpPr>
          <p:spPr bwMode="auto">
            <a:xfrm>
              <a:off x="4817370" y="4126942"/>
              <a:ext cx="11644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ut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6" name="Rectangle 85"/>
            <p:cNvSpPr>
              <a:spLocks noChangeArrowheads="1"/>
            </p:cNvSpPr>
            <p:nvPr/>
          </p:nvSpPr>
          <p:spPr bwMode="auto">
            <a:xfrm>
              <a:off x="4328010" y="4204680"/>
              <a:ext cx="11468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lao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7" name="Rectangle 86"/>
            <p:cNvSpPr>
              <a:spLocks noChangeArrowheads="1"/>
            </p:cNvSpPr>
            <p:nvPr/>
          </p:nvSpPr>
          <p:spPr bwMode="auto">
            <a:xfrm>
              <a:off x="4410844" y="4204680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8" name="Rectangle 87"/>
            <p:cNvSpPr>
              <a:spLocks noChangeArrowheads="1"/>
            </p:cNvSpPr>
            <p:nvPr/>
          </p:nvSpPr>
          <p:spPr bwMode="auto">
            <a:xfrm>
              <a:off x="4431234" y="4204680"/>
              <a:ext cx="30346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eet dolo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9" name="Rectangle 88"/>
            <p:cNvSpPr>
              <a:spLocks noChangeArrowheads="1"/>
            </p:cNvSpPr>
            <p:nvPr/>
          </p:nvSpPr>
          <p:spPr bwMode="auto">
            <a:xfrm>
              <a:off x="4654250" y="4204680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0" name="Rectangle 89"/>
            <p:cNvSpPr>
              <a:spLocks noChangeArrowheads="1"/>
            </p:cNvSpPr>
            <p:nvPr/>
          </p:nvSpPr>
          <p:spPr bwMode="auto">
            <a:xfrm>
              <a:off x="4674640" y="4204680"/>
              <a:ext cx="33169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 magna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1" name="Rectangle 90"/>
            <p:cNvSpPr>
              <a:spLocks noChangeArrowheads="1"/>
            </p:cNvSpPr>
            <p:nvPr/>
          </p:nvSpPr>
          <p:spPr bwMode="auto">
            <a:xfrm>
              <a:off x="4321638" y="4282416"/>
              <a:ext cx="370506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aliquam 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2" name="Rectangle 91"/>
            <p:cNvSpPr>
              <a:spLocks noChangeArrowheads="1"/>
            </p:cNvSpPr>
            <p:nvPr/>
          </p:nvSpPr>
          <p:spPr bwMode="auto">
            <a:xfrm>
              <a:off x="4586708" y="4282416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3" name="Rectangle 92"/>
            <p:cNvSpPr>
              <a:spLocks noChangeArrowheads="1"/>
            </p:cNvSpPr>
            <p:nvPr/>
          </p:nvSpPr>
          <p:spPr bwMode="auto">
            <a:xfrm>
              <a:off x="4607098" y="42824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4" name="Rectangle 93"/>
            <p:cNvSpPr>
              <a:spLocks noChangeArrowheads="1"/>
            </p:cNvSpPr>
            <p:nvPr/>
          </p:nvSpPr>
          <p:spPr bwMode="auto">
            <a:xfrm>
              <a:off x="4638957" y="428241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5" name="Rectangle 94"/>
            <p:cNvSpPr>
              <a:spLocks noChangeArrowheads="1"/>
            </p:cNvSpPr>
            <p:nvPr/>
          </p:nvSpPr>
          <p:spPr bwMode="auto">
            <a:xfrm>
              <a:off x="4673366" y="4282416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v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6" name="Rectangle 95"/>
            <p:cNvSpPr>
              <a:spLocks noChangeArrowheads="1"/>
            </p:cNvSpPr>
            <p:nvPr/>
          </p:nvSpPr>
          <p:spPr bwMode="auto">
            <a:xfrm>
              <a:off x="4703951" y="4282416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olutp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7" name="Rectangle 96"/>
            <p:cNvSpPr>
              <a:spLocks noChangeArrowheads="1"/>
            </p:cNvSpPr>
            <p:nvPr/>
          </p:nvSpPr>
          <p:spPr bwMode="auto">
            <a:xfrm>
              <a:off x="4849230" y="42824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8" name="Rectangle 97"/>
            <p:cNvSpPr>
              <a:spLocks noChangeArrowheads="1"/>
            </p:cNvSpPr>
            <p:nvPr/>
          </p:nvSpPr>
          <p:spPr bwMode="auto">
            <a:xfrm>
              <a:off x="4879815" y="428241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9" name="Rectangle 98"/>
            <p:cNvSpPr>
              <a:spLocks noChangeArrowheads="1"/>
            </p:cNvSpPr>
            <p:nvPr/>
          </p:nvSpPr>
          <p:spPr bwMode="auto">
            <a:xfrm>
              <a:off x="4901479" y="428241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.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0" name="Rectangle 99"/>
            <p:cNvSpPr>
              <a:spLocks noChangeArrowheads="1"/>
            </p:cNvSpPr>
            <p:nvPr/>
          </p:nvSpPr>
          <p:spPr bwMode="auto">
            <a:xfrm>
              <a:off x="4496227" y="4362702"/>
              <a:ext cx="6175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1" name="Rectangle 100"/>
            <p:cNvSpPr>
              <a:spLocks noChangeArrowheads="1"/>
            </p:cNvSpPr>
            <p:nvPr/>
          </p:nvSpPr>
          <p:spPr bwMode="auto">
            <a:xfrm>
              <a:off x="4538282" y="4362702"/>
              <a:ext cx="515180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wisi enim ad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2" name="Freeform 101"/>
            <p:cNvSpPr>
              <a:spLocks noEditPoints="1"/>
            </p:cNvSpPr>
            <p:nvPr/>
          </p:nvSpPr>
          <p:spPr bwMode="auto">
            <a:xfrm>
              <a:off x="7633740" y="2748068"/>
              <a:ext cx="192431" cy="126164"/>
            </a:xfrm>
            <a:custGeom>
              <a:avLst/>
              <a:gdLst>
                <a:gd name="T0" fmla="*/ 75 w 151"/>
                <a:gd name="T1" fmla="*/ 54 h 99"/>
                <a:gd name="T2" fmla="*/ 7 w 151"/>
                <a:gd name="T3" fmla="*/ 0 h 99"/>
                <a:gd name="T4" fmla="*/ 144 w 151"/>
                <a:gd name="T5" fmla="*/ 0 h 99"/>
                <a:gd name="T6" fmla="*/ 75 w 151"/>
                <a:gd name="T7" fmla="*/ 54 h 99"/>
                <a:gd name="T8" fmla="*/ 75 w 151"/>
                <a:gd name="T9" fmla="*/ 69 h 99"/>
                <a:gd name="T10" fmla="*/ 0 w 151"/>
                <a:gd name="T11" fmla="*/ 9 h 99"/>
                <a:gd name="T12" fmla="*/ 0 w 151"/>
                <a:gd name="T13" fmla="*/ 99 h 99"/>
                <a:gd name="T14" fmla="*/ 151 w 151"/>
                <a:gd name="T15" fmla="*/ 99 h 99"/>
                <a:gd name="T16" fmla="*/ 151 w 151"/>
                <a:gd name="T17" fmla="*/ 9 h 99"/>
                <a:gd name="T18" fmla="*/ 75 w 151"/>
                <a:gd name="T19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99">
                  <a:moveTo>
                    <a:pt x="75" y="54"/>
                  </a:moveTo>
                  <a:lnTo>
                    <a:pt x="7" y="0"/>
                  </a:lnTo>
                  <a:lnTo>
                    <a:pt x="144" y="0"/>
                  </a:lnTo>
                  <a:lnTo>
                    <a:pt x="75" y="54"/>
                  </a:lnTo>
                  <a:close/>
                  <a:moveTo>
                    <a:pt x="75" y="69"/>
                  </a:moveTo>
                  <a:lnTo>
                    <a:pt x="0" y="9"/>
                  </a:lnTo>
                  <a:lnTo>
                    <a:pt x="0" y="99"/>
                  </a:lnTo>
                  <a:lnTo>
                    <a:pt x="151" y="99"/>
                  </a:lnTo>
                  <a:lnTo>
                    <a:pt x="151" y="9"/>
                  </a:lnTo>
                  <a:lnTo>
                    <a:pt x="75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Rectangle 102"/>
            <p:cNvSpPr>
              <a:spLocks noChangeArrowheads="1"/>
            </p:cNvSpPr>
            <p:nvPr/>
          </p:nvSpPr>
          <p:spPr bwMode="auto">
            <a:xfrm>
              <a:off x="6172032" y="2368304"/>
              <a:ext cx="299933" cy="32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02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4" name="Rectangle 103"/>
            <p:cNvSpPr>
              <a:spLocks noChangeArrowheads="1"/>
            </p:cNvSpPr>
            <p:nvPr/>
          </p:nvSpPr>
          <p:spPr bwMode="auto">
            <a:xfrm>
              <a:off x="6302018" y="267160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5" name="Rectangle 104"/>
            <p:cNvSpPr>
              <a:spLocks noChangeArrowheads="1"/>
            </p:cNvSpPr>
            <p:nvPr/>
          </p:nvSpPr>
          <p:spPr bwMode="auto">
            <a:xfrm>
              <a:off x="6331328" y="267160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6" name="Rectangle 105"/>
            <p:cNvSpPr>
              <a:spLocks noChangeArrowheads="1"/>
            </p:cNvSpPr>
            <p:nvPr/>
          </p:nvSpPr>
          <p:spPr bwMode="auto">
            <a:xfrm>
              <a:off x="6367011" y="2671606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7" name="Rectangle 106"/>
            <p:cNvSpPr>
              <a:spLocks noChangeArrowheads="1"/>
            </p:cNvSpPr>
            <p:nvPr/>
          </p:nvSpPr>
          <p:spPr bwMode="auto">
            <a:xfrm>
              <a:off x="6387401" y="2671606"/>
              <a:ext cx="87862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em ipsum dolor sit ame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8" name="Rectangle 107"/>
            <p:cNvSpPr>
              <a:spLocks noChangeArrowheads="1"/>
            </p:cNvSpPr>
            <p:nvPr/>
          </p:nvSpPr>
          <p:spPr bwMode="auto">
            <a:xfrm>
              <a:off x="7022040" y="267160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9" name="Rectangle 108"/>
            <p:cNvSpPr>
              <a:spLocks noChangeArrowheads="1"/>
            </p:cNvSpPr>
            <p:nvPr/>
          </p:nvSpPr>
          <p:spPr bwMode="auto">
            <a:xfrm>
              <a:off x="7042430" y="267160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0" name="Rectangle 109"/>
            <p:cNvSpPr>
              <a:spLocks noChangeArrowheads="1"/>
            </p:cNvSpPr>
            <p:nvPr/>
          </p:nvSpPr>
          <p:spPr bwMode="auto">
            <a:xfrm>
              <a:off x="6302018" y="2749343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1" name="Rectangle 110"/>
            <p:cNvSpPr>
              <a:spLocks noChangeArrowheads="1"/>
            </p:cNvSpPr>
            <p:nvPr/>
          </p:nvSpPr>
          <p:spPr bwMode="auto">
            <a:xfrm>
              <a:off x="6330054" y="2749343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onse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2" name="Rectangle 111"/>
            <p:cNvSpPr>
              <a:spLocks noChangeArrowheads="1"/>
            </p:cNvSpPr>
            <p:nvPr/>
          </p:nvSpPr>
          <p:spPr bwMode="auto">
            <a:xfrm>
              <a:off x="6460041" y="2749343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3" name="Rectangle 112"/>
            <p:cNvSpPr>
              <a:spLocks noChangeArrowheads="1"/>
            </p:cNvSpPr>
            <p:nvPr/>
          </p:nvSpPr>
          <p:spPr bwMode="auto">
            <a:xfrm>
              <a:off x="6490626" y="2749343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4" name="Rectangle 113"/>
            <p:cNvSpPr>
              <a:spLocks noChangeArrowheads="1"/>
            </p:cNvSpPr>
            <p:nvPr/>
          </p:nvSpPr>
          <p:spPr bwMode="auto">
            <a:xfrm>
              <a:off x="6511016" y="2749343"/>
              <a:ext cx="707490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etuer adipiscing eli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5" name="Rectangle 114"/>
            <p:cNvSpPr>
              <a:spLocks noChangeArrowheads="1"/>
            </p:cNvSpPr>
            <p:nvPr/>
          </p:nvSpPr>
          <p:spPr bwMode="auto">
            <a:xfrm>
              <a:off x="7022040" y="2749343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6" name="Rectangle 115"/>
            <p:cNvSpPr>
              <a:spLocks noChangeArrowheads="1"/>
            </p:cNvSpPr>
            <p:nvPr/>
          </p:nvSpPr>
          <p:spPr bwMode="auto">
            <a:xfrm>
              <a:off x="7043706" y="2749343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7" name="Rectangle 116"/>
            <p:cNvSpPr>
              <a:spLocks noChangeArrowheads="1"/>
            </p:cNvSpPr>
            <p:nvPr/>
          </p:nvSpPr>
          <p:spPr bwMode="auto">
            <a:xfrm>
              <a:off x="6302018" y="2827079"/>
              <a:ext cx="62986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sed diam nonum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8" name="Rectangle 117"/>
            <p:cNvSpPr>
              <a:spLocks noChangeArrowheads="1"/>
            </p:cNvSpPr>
            <p:nvPr/>
          </p:nvSpPr>
          <p:spPr bwMode="auto">
            <a:xfrm>
              <a:off x="6758245" y="2827079"/>
              <a:ext cx="7057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9" name="Rectangle 118"/>
            <p:cNvSpPr>
              <a:spLocks noChangeArrowheads="1"/>
            </p:cNvSpPr>
            <p:nvPr/>
          </p:nvSpPr>
          <p:spPr bwMode="auto">
            <a:xfrm>
              <a:off x="6811768" y="2827079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y nibh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0" name="Rectangle 119"/>
            <p:cNvSpPr>
              <a:spLocks noChangeArrowheads="1"/>
            </p:cNvSpPr>
            <p:nvPr/>
          </p:nvSpPr>
          <p:spPr bwMode="auto">
            <a:xfrm>
              <a:off x="6302018" y="2904816"/>
              <a:ext cx="59280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euismod tincidu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1" name="Rectangle 120"/>
            <p:cNvSpPr>
              <a:spLocks noChangeArrowheads="1"/>
            </p:cNvSpPr>
            <p:nvPr/>
          </p:nvSpPr>
          <p:spPr bwMode="auto">
            <a:xfrm>
              <a:off x="6740403" y="29048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n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2" name="Rectangle 121"/>
            <p:cNvSpPr>
              <a:spLocks noChangeArrowheads="1"/>
            </p:cNvSpPr>
            <p:nvPr/>
          </p:nvSpPr>
          <p:spPr bwMode="auto">
            <a:xfrm>
              <a:off x="6776086" y="2904816"/>
              <a:ext cx="11644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ut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3" name="Freeform 122"/>
            <p:cNvSpPr>
              <a:spLocks noEditPoints="1"/>
            </p:cNvSpPr>
            <p:nvPr/>
          </p:nvSpPr>
          <p:spPr bwMode="auto">
            <a:xfrm>
              <a:off x="6142721" y="6041055"/>
              <a:ext cx="226839" cy="189882"/>
            </a:xfrm>
            <a:custGeom>
              <a:avLst/>
              <a:gdLst>
                <a:gd name="T0" fmla="*/ 37 w 75"/>
                <a:gd name="T1" fmla="*/ 0 h 63"/>
                <a:gd name="T2" fmla="*/ 0 w 75"/>
                <a:gd name="T3" fmla="*/ 25 h 63"/>
                <a:gd name="T4" fmla="*/ 29 w 75"/>
                <a:gd name="T5" fmla="*/ 51 h 63"/>
                <a:gd name="T6" fmla="*/ 37 w 75"/>
                <a:gd name="T7" fmla="*/ 63 h 63"/>
                <a:gd name="T8" fmla="*/ 37 w 75"/>
                <a:gd name="T9" fmla="*/ 51 h 63"/>
                <a:gd name="T10" fmla="*/ 75 w 75"/>
                <a:gd name="T11" fmla="*/ 25 h 63"/>
                <a:gd name="T12" fmla="*/ 37 w 75"/>
                <a:gd name="T13" fmla="*/ 0 h 63"/>
                <a:gd name="T14" fmla="*/ 15 w 75"/>
                <a:gd name="T15" fmla="*/ 29 h 63"/>
                <a:gd name="T16" fmla="*/ 12 w 75"/>
                <a:gd name="T17" fmla="*/ 26 h 63"/>
                <a:gd name="T18" fmla="*/ 15 w 75"/>
                <a:gd name="T19" fmla="*/ 22 h 63"/>
                <a:gd name="T20" fmla="*/ 19 w 75"/>
                <a:gd name="T21" fmla="*/ 26 h 63"/>
                <a:gd name="T22" fmla="*/ 15 w 75"/>
                <a:gd name="T23" fmla="*/ 29 h 63"/>
                <a:gd name="T24" fmla="*/ 37 w 75"/>
                <a:gd name="T25" fmla="*/ 29 h 63"/>
                <a:gd name="T26" fmla="*/ 34 w 75"/>
                <a:gd name="T27" fmla="*/ 26 h 63"/>
                <a:gd name="T28" fmla="*/ 37 w 75"/>
                <a:gd name="T29" fmla="*/ 22 h 63"/>
                <a:gd name="T30" fmla="*/ 41 w 75"/>
                <a:gd name="T31" fmla="*/ 26 h 63"/>
                <a:gd name="T32" fmla="*/ 37 w 75"/>
                <a:gd name="T33" fmla="*/ 29 h 63"/>
                <a:gd name="T34" fmla="*/ 59 w 75"/>
                <a:gd name="T35" fmla="*/ 29 h 63"/>
                <a:gd name="T36" fmla="*/ 56 w 75"/>
                <a:gd name="T37" fmla="*/ 26 h 63"/>
                <a:gd name="T38" fmla="*/ 59 w 75"/>
                <a:gd name="T39" fmla="*/ 22 h 63"/>
                <a:gd name="T40" fmla="*/ 63 w 75"/>
                <a:gd name="T41" fmla="*/ 26 h 63"/>
                <a:gd name="T42" fmla="*/ 59 w 75"/>
                <a:gd name="T43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63">
                  <a:moveTo>
                    <a:pt x="37" y="0"/>
                  </a:moveTo>
                  <a:cubicBezTo>
                    <a:pt x="17" y="0"/>
                    <a:pt x="0" y="11"/>
                    <a:pt x="0" y="25"/>
                  </a:cubicBezTo>
                  <a:cubicBezTo>
                    <a:pt x="0" y="38"/>
                    <a:pt x="12" y="48"/>
                    <a:pt x="29" y="51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58" y="51"/>
                    <a:pt x="75" y="40"/>
                    <a:pt x="75" y="25"/>
                  </a:cubicBezTo>
                  <a:cubicBezTo>
                    <a:pt x="75" y="11"/>
                    <a:pt x="58" y="0"/>
                    <a:pt x="37" y="0"/>
                  </a:cubicBezTo>
                  <a:close/>
                  <a:moveTo>
                    <a:pt x="15" y="29"/>
                  </a:moveTo>
                  <a:cubicBezTo>
                    <a:pt x="14" y="29"/>
                    <a:pt x="12" y="27"/>
                    <a:pt x="12" y="26"/>
                  </a:cubicBezTo>
                  <a:cubicBezTo>
                    <a:pt x="12" y="24"/>
                    <a:pt x="14" y="22"/>
                    <a:pt x="15" y="22"/>
                  </a:cubicBezTo>
                  <a:cubicBezTo>
                    <a:pt x="17" y="22"/>
                    <a:pt x="19" y="24"/>
                    <a:pt x="19" y="26"/>
                  </a:cubicBezTo>
                  <a:cubicBezTo>
                    <a:pt x="19" y="27"/>
                    <a:pt x="17" y="29"/>
                    <a:pt x="15" y="29"/>
                  </a:cubicBezTo>
                  <a:close/>
                  <a:moveTo>
                    <a:pt x="37" y="29"/>
                  </a:moveTo>
                  <a:cubicBezTo>
                    <a:pt x="36" y="29"/>
                    <a:pt x="34" y="27"/>
                    <a:pt x="34" y="26"/>
                  </a:cubicBezTo>
                  <a:cubicBezTo>
                    <a:pt x="34" y="24"/>
                    <a:pt x="36" y="22"/>
                    <a:pt x="37" y="22"/>
                  </a:cubicBezTo>
                  <a:cubicBezTo>
                    <a:pt x="39" y="22"/>
                    <a:pt x="41" y="24"/>
                    <a:pt x="41" y="26"/>
                  </a:cubicBezTo>
                  <a:cubicBezTo>
                    <a:pt x="41" y="27"/>
                    <a:pt x="39" y="29"/>
                    <a:pt x="37" y="29"/>
                  </a:cubicBezTo>
                  <a:close/>
                  <a:moveTo>
                    <a:pt x="59" y="29"/>
                  </a:moveTo>
                  <a:cubicBezTo>
                    <a:pt x="58" y="29"/>
                    <a:pt x="56" y="27"/>
                    <a:pt x="56" y="26"/>
                  </a:cubicBezTo>
                  <a:cubicBezTo>
                    <a:pt x="56" y="24"/>
                    <a:pt x="58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7"/>
                    <a:pt x="61" y="29"/>
                    <a:pt x="5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Rectangle 123"/>
            <p:cNvSpPr>
              <a:spLocks noChangeArrowheads="1"/>
            </p:cNvSpPr>
            <p:nvPr/>
          </p:nvSpPr>
          <p:spPr bwMode="auto">
            <a:xfrm>
              <a:off x="6834707" y="4830398"/>
              <a:ext cx="299933" cy="32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04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5" name="Rectangle 124"/>
            <p:cNvSpPr>
              <a:spLocks noChangeArrowheads="1"/>
            </p:cNvSpPr>
            <p:nvPr/>
          </p:nvSpPr>
          <p:spPr bwMode="auto">
            <a:xfrm>
              <a:off x="6302018" y="514899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6" name="Rectangle 125"/>
            <p:cNvSpPr>
              <a:spLocks noChangeArrowheads="1"/>
            </p:cNvSpPr>
            <p:nvPr/>
          </p:nvSpPr>
          <p:spPr bwMode="auto">
            <a:xfrm>
              <a:off x="6331328" y="514899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7" name="Rectangle 126"/>
            <p:cNvSpPr>
              <a:spLocks noChangeArrowheads="1"/>
            </p:cNvSpPr>
            <p:nvPr/>
          </p:nvSpPr>
          <p:spPr bwMode="auto">
            <a:xfrm>
              <a:off x="6367011" y="5148992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8" name="Rectangle 127"/>
            <p:cNvSpPr>
              <a:spLocks noChangeArrowheads="1"/>
            </p:cNvSpPr>
            <p:nvPr/>
          </p:nvSpPr>
          <p:spPr bwMode="auto">
            <a:xfrm>
              <a:off x="6387401" y="5148992"/>
              <a:ext cx="87862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em ipsum dolor sit ame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9" name="Rectangle 128"/>
            <p:cNvSpPr>
              <a:spLocks noChangeArrowheads="1"/>
            </p:cNvSpPr>
            <p:nvPr/>
          </p:nvSpPr>
          <p:spPr bwMode="auto">
            <a:xfrm>
              <a:off x="7022040" y="514899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0" name="Rectangle 129"/>
            <p:cNvSpPr>
              <a:spLocks noChangeArrowheads="1"/>
            </p:cNvSpPr>
            <p:nvPr/>
          </p:nvSpPr>
          <p:spPr bwMode="auto">
            <a:xfrm>
              <a:off x="7042430" y="514899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1" name="Rectangle 130"/>
            <p:cNvSpPr>
              <a:spLocks noChangeArrowheads="1"/>
            </p:cNvSpPr>
            <p:nvPr/>
          </p:nvSpPr>
          <p:spPr bwMode="auto">
            <a:xfrm>
              <a:off x="6302018" y="5226729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2" name="Rectangle 131"/>
            <p:cNvSpPr>
              <a:spLocks noChangeArrowheads="1"/>
            </p:cNvSpPr>
            <p:nvPr/>
          </p:nvSpPr>
          <p:spPr bwMode="auto">
            <a:xfrm>
              <a:off x="6330054" y="5226729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onse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3" name="Rectangle 132"/>
            <p:cNvSpPr>
              <a:spLocks noChangeArrowheads="1"/>
            </p:cNvSpPr>
            <p:nvPr/>
          </p:nvSpPr>
          <p:spPr bwMode="auto">
            <a:xfrm>
              <a:off x="6460041" y="5226729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4" name="Rectangle 133"/>
            <p:cNvSpPr>
              <a:spLocks noChangeArrowheads="1"/>
            </p:cNvSpPr>
            <p:nvPr/>
          </p:nvSpPr>
          <p:spPr bwMode="auto">
            <a:xfrm>
              <a:off x="6490626" y="5226729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5" name="Rectangle 134"/>
            <p:cNvSpPr>
              <a:spLocks noChangeArrowheads="1"/>
            </p:cNvSpPr>
            <p:nvPr/>
          </p:nvSpPr>
          <p:spPr bwMode="auto">
            <a:xfrm>
              <a:off x="6511016" y="5226729"/>
              <a:ext cx="707490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etuer adipiscing eli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6" name="Rectangle 135"/>
            <p:cNvSpPr>
              <a:spLocks noChangeArrowheads="1"/>
            </p:cNvSpPr>
            <p:nvPr/>
          </p:nvSpPr>
          <p:spPr bwMode="auto">
            <a:xfrm>
              <a:off x="7022040" y="5226729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7" name="Rectangle 136"/>
            <p:cNvSpPr>
              <a:spLocks noChangeArrowheads="1"/>
            </p:cNvSpPr>
            <p:nvPr/>
          </p:nvSpPr>
          <p:spPr bwMode="auto">
            <a:xfrm>
              <a:off x="7043706" y="5226729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8" name="Rectangle 137"/>
            <p:cNvSpPr>
              <a:spLocks noChangeArrowheads="1"/>
            </p:cNvSpPr>
            <p:nvPr/>
          </p:nvSpPr>
          <p:spPr bwMode="auto">
            <a:xfrm>
              <a:off x="6302018" y="5303191"/>
              <a:ext cx="62986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sed diam nonum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9" name="Rectangle 138"/>
            <p:cNvSpPr>
              <a:spLocks noChangeArrowheads="1"/>
            </p:cNvSpPr>
            <p:nvPr/>
          </p:nvSpPr>
          <p:spPr bwMode="auto">
            <a:xfrm>
              <a:off x="6758245" y="5303191"/>
              <a:ext cx="7057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0" name="Rectangle 139"/>
            <p:cNvSpPr>
              <a:spLocks noChangeArrowheads="1"/>
            </p:cNvSpPr>
            <p:nvPr/>
          </p:nvSpPr>
          <p:spPr bwMode="auto">
            <a:xfrm>
              <a:off x="6811768" y="5303191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y nibh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1" name="Rectangle 140"/>
            <p:cNvSpPr>
              <a:spLocks noChangeArrowheads="1"/>
            </p:cNvSpPr>
            <p:nvPr/>
          </p:nvSpPr>
          <p:spPr bwMode="auto">
            <a:xfrm>
              <a:off x="6302018" y="5380928"/>
              <a:ext cx="59280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euismod tincidu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2" name="Rectangle 141"/>
            <p:cNvSpPr>
              <a:spLocks noChangeArrowheads="1"/>
            </p:cNvSpPr>
            <p:nvPr/>
          </p:nvSpPr>
          <p:spPr bwMode="auto">
            <a:xfrm>
              <a:off x="6740403" y="5380928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n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3" name="Rectangle 142"/>
            <p:cNvSpPr>
              <a:spLocks noChangeArrowheads="1"/>
            </p:cNvSpPr>
            <p:nvPr/>
          </p:nvSpPr>
          <p:spPr bwMode="auto">
            <a:xfrm>
              <a:off x="6776086" y="5380928"/>
              <a:ext cx="11644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ut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4" name="Rectangle 143"/>
            <p:cNvSpPr>
              <a:spLocks noChangeArrowheads="1"/>
            </p:cNvSpPr>
            <p:nvPr/>
          </p:nvSpPr>
          <p:spPr bwMode="auto">
            <a:xfrm>
              <a:off x="5022545" y="4830398"/>
              <a:ext cx="299933" cy="32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05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5" name="Rectangle 144"/>
            <p:cNvSpPr>
              <a:spLocks noChangeArrowheads="1"/>
            </p:cNvSpPr>
            <p:nvPr/>
          </p:nvSpPr>
          <p:spPr bwMode="auto">
            <a:xfrm>
              <a:off x="5002155" y="514899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6" name="Rectangle 145"/>
            <p:cNvSpPr>
              <a:spLocks noChangeArrowheads="1"/>
            </p:cNvSpPr>
            <p:nvPr/>
          </p:nvSpPr>
          <p:spPr bwMode="auto">
            <a:xfrm>
              <a:off x="5031466" y="514899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7" name="Rectangle 146"/>
            <p:cNvSpPr>
              <a:spLocks noChangeArrowheads="1"/>
            </p:cNvSpPr>
            <p:nvPr/>
          </p:nvSpPr>
          <p:spPr bwMode="auto">
            <a:xfrm>
              <a:off x="5067148" y="5148992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8" name="Rectangle 147"/>
            <p:cNvSpPr>
              <a:spLocks noChangeArrowheads="1"/>
            </p:cNvSpPr>
            <p:nvPr/>
          </p:nvSpPr>
          <p:spPr bwMode="auto">
            <a:xfrm>
              <a:off x="5088812" y="5148992"/>
              <a:ext cx="87862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em ipsum dolor sit ame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9" name="Rectangle 148"/>
            <p:cNvSpPr>
              <a:spLocks noChangeArrowheads="1"/>
            </p:cNvSpPr>
            <p:nvPr/>
          </p:nvSpPr>
          <p:spPr bwMode="auto">
            <a:xfrm>
              <a:off x="5722177" y="514899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0" name="Rectangle 149"/>
            <p:cNvSpPr>
              <a:spLocks noChangeArrowheads="1"/>
            </p:cNvSpPr>
            <p:nvPr/>
          </p:nvSpPr>
          <p:spPr bwMode="auto">
            <a:xfrm>
              <a:off x="5742567" y="514899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1" name="Rectangle 150"/>
            <p:cNvSpPr>
              <a:spLocks noChangeArrowheads="1"/>
            </p:cNvSpPr>
            <p:nvPr/>
          </p:nvSpPr>
          <p:spPr bwMode="auto">
            <a:xfrm>
              <a:off x="5002155" y="5226729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2" name="Rectangle 151"/>
            <p:cNvSpPr>
              <a:spLocks noChangeArrowheads="1"/>
            </p:cNvSpPr>
            <p:nvPr/>
          </p:nvSpPr>
          <p:spPr bwMode="auto">
            <a:xfrm>
              <a:off x="5030191" y="5226729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onse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3" name="Rectangle 152"/>
            <p:cNvSpPr>
              <a:spLocks noChangeArrowheads="1"/>
            </p:cNvSpPr>
            <p:nvPr/>
          </p:nvSpPr>
          <p:spPr bwMode="auto">
            <a:xfrm>
              <a:off x="5160176" y="5226729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4" name="Rectangle 153"/>
            <p:cNvSpPr>
              <a:spLocks noChangeArrowheads="1"/>
            </p:cNvSpPr>
            <p:nvPr/>
          </p:nvSpPr>
          <p:spPr bwMode="auto">
            <a:xfrm>
              <a:off x="5189488" y="5226729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5" name="Rectangle 154"/>
            <p:cNvSpPr>
              <a:spLocks noChangeArrowheads="1"/>
            </p:cNvSpPr>
            <p:nvPr/>
          </p:nvSpPr>
          <p:spPr bwMode="auto">
            <a:xfrm>
              <a:off x="5211152" y="5226729"/>
              <a:ext cx="707490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etuer adipiscing eli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6" name="Rectangle 155"/>
            <p:cNvSpPr>
              <a:spLocks noChangeArrowheads="1"/>
            </p:cNvSpPr>
            <p:nvPr/>
          </p:nvSpPr>
          <p:spPr bwMode="auto">
            <a:xfrm>
              <a:off x="5722177" y="5226729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7" name="Rectangle 156"/>
            <p:cNvSpPr>
              <a:spLocks noChangeArrowheads="1"/>
            </p:cNvSpPr>
            <p:nvPr/>
          </p:nvSpPr>
          <p:spPr bwMode="auto">
            <a:xfrm>
              <a:off x="5742567" y="5226729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8" name="Rectangle 157"/>
            <p:cNvSpPr>
              <a:spLocks noChangeArrowheads="1"/>
            </p:cNvSpPr>
            <p:nvPr/>
          </p:nvSpPr>
          <p:spPr bwMode="auto">
            <a:xfrm>
              <a:off x="5073519" y="5303191"/>
              <a:ext cx="62986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sed diam nonum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9" name="Rectangle 158"/>
            <p:cNvSpPr>
              <a:spLocks noChangeArrowheads="1"/>
            </p:cNvSpPr>
            <p:nvPr/>
          </p:nvSpPr>
          <p:spPr bwMode="auto">
            <a:xfrm>
              <a:off x="5529746" y="5303191"/>
              <a:ext cx="7057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0" name="Rectangle 159"/>
            <p:cNvSpPr>
              <a:spLocks noChangeArrowheads="1"/>
            </p:cNvSpPr>
            <p:nvPr/>
          </p:nvSpPr>
          <p:spPr bwMode="auto">
            <a:xfrm>
              <a:off x="5583270" y="5303191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y nibh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1" name="Rectangle 160"/>
            <p:cNvSpPr>
              <a:spLocks noChangeArrowheads="1"/>
            </p:cNvSpPr>
            <p:nvPr/>
          </p:nvSpPr>
          <p:spPr bwMode="auto">
            <a:xfrm>
              <a:off x="5185665" y="5380928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euism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2" name="Rectangle 161"/>
            <p:cNvSpPr>
              <a:spLocks noChangeArrowheads="1"/>
            </p:cNvSpPr>
            <p:nvPr/>
          </p:nvSpPr>
          <p:spPr bwMode="auto">
            <a:xfrm>
              <a:off x="5348785" y="5380928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3" name="Rectangle 162"/>
            <p:cNvSpPr>
              <a:spLocks noChangeArrowheads="1"/>
            </p:cNvSpPr>
            <p:nvPr/>
          </p:nvSpPr>
          <p:spPr bwMode="auto">
            <a:xfrm>
              <a:off x="5384467" y="5380928"/>
              <a:ext cx="31757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d tincidu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4" name="Rectangle 163"/>
            <p:cNvSpPr>
              <a:spLocks noChangeArrowheads="1"/>
            </p:cNvSpPr>
            <p:nvPr/>
          </p:nvSpPr>
          <p:spPr bwMode="auto">
            <a:xfrm>
              <a:off x="5624050" y="5380928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n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5" name="Rectangle 164"/>
            <p:cNvSpPr>
              <a:spLocks noChangeArrowheads="1"/>
            </p:cNvSpPr>
            <p:nvPr/>
          </p:nvSpPr>
          <p:spPr bwMode="auto">
            <a:xfrm>
              <a:off x="5659733" y="5380928"/>
              <a:ext cx="11644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ut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6" name="Freeform 165"/>
            <p:cNvSpPr>
              <a:spLocks noEditPoints="1"/>
            </p:cNvSpPr>
            <p:nvPr/>
          </p:nvSpPr>
          <p:spPr bwMode="auto">
            <a:xfrm>
              <a:off x="4185279" y="5220357"/>
              <a:ext cx="189882" cy="202626"/>
            </a:xfrm>
            <a:custGeom>
              <a:avLst/>
              <a:gdLst>
                <a:gd name="T0" fmla="*/ 60 w 63"/>
                <a:gd name="T1" fmla="*/ 33 h 67"/>
                <a:gd name="T2" fmla="*/ 58 w 63"/>
                <a:gd name="T3" fmla="*/ 25 h 67"/>
                <a:gd name="T4" fmla="*/ 63 w 63"/>
                <a:gd name="T5" fmla="*/ 22 h 67"/>
                <a:gd name="T6" fmla="*/ 57 w 63"/>
                <a:gd name="T7" fmla="*/ 11 h 67"/>
                <a:gd name="T8" fmla="*/ 52 w 63"/>
                <a:gd name="T9" fmla="*/ 14 h 67"/>
                <a:gd name="T10" fmla="*/ 38 w 63"/>
                <a:gd name="T11" fmla="*/ 6 h 67"/>
                <a:gd name="T12" fmla="*/ 38 w 63"/>
                <a:gd name="T13" fmla="*/ 0 h 67"/>
                <a:gd name="T14" fmla="*/ 26 w 63"/>
                <a:gd name="T15" fmla="*/ 0 h 67"/>
                <a:gd name="T16" fmla="*/ 26 w 63"/>
                <a:gd name="T17" fmla="*/ 6 h 67"/>
                <a:gd name="T18" fmla="*/ 11 w 63"/>
                <a:gd name="T19" fmla="*/ 14 h 67"/>
                <a:gd name="T20" fmla="*/ 6 w 63"/>
                <a:gd name="T21" fmla="*/ 11 h 67"/>
                <a:gd name="T22" fmla="*/ 0 w 63"/>
                <a:gd name="T23" fmla="*/ 22 h 67"/>
                <a:gd name="T24" fmla="*/ 5 w 63"/>
                <a:gd name="T25" fmla="*/ 25 h 67"/>
                <a:gd name="T26" fmla="*/ 3 w 63"/>
                <a:gd name="T27" fmla="*/ 33 h 67"/>
                <a:gd name="T28" fmla="*/ 5 w 63"/>
                <a:gd name="T29" fmla="*/ 42 h 67"/>
                <a:gd name="T30" fmla="*/ 0 w 63"/>
                <a:gd name="T31" fmla="*/ 45 h 67"/>
                <a:gd name="T32" fmla="*/ 6 w 63"/>
                <a:gd name="T33" fmla="*/ 55 h 67"/>
                <a:gd name="T34" fmla="*/ 11 w 63"/>
                <a:gd name="T35" fmla="*/ 52 h 67"/>
                <a:gd name="T36" fmla="*/ 26 w 63"/>
                <a:gd name="T37" fmla="*/ 61 h 67"/>
                <a:gd name="T38" fmla="*/ 26 w 63"/>
                <a:gd name="T39" fmla="*/ 67 h 67"/>
                <a:gd name="T40" fmla="*/ 38 w 63"/>
                <a:gd name="T41" fmla="*/ 67 h 67"/>
                <a:gd name="T42" fmla="*/ 38 w 63"/>
                <a:gd name="T43" fmla="*/ 61 h 67"/>
                <a:gd name="T44" fmla="*/ 52 w 63"/>
                <a:gd name="T45" fmla="*/ 52 h 67"/>
                <a:gd name="T46" fmla="*/ 57 w 63"/>
                <a:gd name="T47" fmla="*/ 55 h 67"/>
                <a:gd name="T48" fmla="*/ 63 w 63"/>
                <a:gd name="T49" fmla="*/ 45 h 67"/>
                <a:gd name="T50" fmla="*/ 58 w 63"/>
                <a:gd name="T51" fmla="*/ 42 h 67"/>
                <a:gd name="T52" fmla="*/ 60 w 63"/>
                <a:gd name="T53" fmla="*/ 33 h 67"/>
                <a:gd name="T54" fmla="*/ 32 w 63"/>
                <a:gd name="T55" fmla="*/ 52 h 67"/>
                <a:gd name="T56" fmla="*/ 13 w 63"/>
                <a:gd name="T57" fmla="*/ 33 h 67"/>
                <a:gd name="T58" fmla="*/ 32 w 63"/>
                <a:gd name="T59" fmla="*/ 15 h 67"/>
                <a:gd name="T60" fmla="*/ 50 w 63"/>
                <a:gd name="T61" fmla="*/ 33 h 67"/>
                <a:gd name="T62" fmla="*/ 32 w 63"/>
                <a:gd name="T63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67">
                  <a:moveTo>
                    <a:pt x="60" y="33"/>
                  </a:moveTo>
                  <a:cubicBezTo>
                    <a:pt x="60" y="30"/>
                    <a:pt x="59" y="27"/>
                    <a:pt x="58" y="2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49" y="10"/>
                    <a:pt x="43" y="7"/>
                    <a:pt x="38" y="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0" y="7"/>
                    <a:pt x="15" y="10"/>
                    <a:pt x="11" y="14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7"/>
                    <a:pt x="3" y="30"/>
                    <a:pt x="3" y="33"/>
                  </a:cubicBezTo>
                  <a:cubicBezTo>
                    <a:pt x="3" y="36"/>
                    <a:pt x="4" y="39"/>
                    <a:pt x="5" y="4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5" y="56"/>
                    <a:pt x="20" y="60"/>
                    <a:pt x="26" y="61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3" y="60"/>
                    <a:pt x="49" y="56"/>
                    <a:pt x="52" y="5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9" y="39"/>
                    <a:pt x="60" y="36"/>
                    <a:pt x="60" y="33"/>
                  </a:cubicBezTo>
                  <a:close/>
                  <a:moveTo>
                    <a:pt x="32" y="52"/>
                  </a:moveTo>
                  <a:cubicBezTo>
                    <a:pt x="21" y="52"/>
                    <a:pt x="13" y="43"/>
                    <a:pt x="13" y="33"/>
                  </a:cubicBezTo>
                  <a:cubicBezTo>
                    <a:pt x="13" y="23"/>
                    <a:pt x="21" y="15"/>
                    <a:pt x="32" y="15"/>
                  </a:cubicBezTo>
                  <a:cubicBezTo>
                    <a:pt x="42" y="15"/>
                    <a:pt x="50" y="23"/>
                    <a:pt x="50" y="33"/>
                  </a:cubicBezTo>
                  <a:cubicBezTo>
                    <a:pt x="50" y="43"/>
                    <a:pt x="42" y="52"/>
                    <a:pt x="32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Rectangle 166"/>
            <p:cNvSpPr>
              <a:spLocks noChangeArrowheads="1"/>
            </p:cNvSpPr>
            <p:nvPr/>
          </p:nvSpPr>
          <p:spPr bwMode="auto">
            <a:xfrm>
              <a:off x="7396706" y="3437505"/>
              <a:ext cx="299933" cy="32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03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8" name="Rectangle 167"/>
            <p:cNvSpPr>
              <a:spLocks noChangeArrowheads="1"/>
            </p:cNvSpPr>
            <p:nvPr/>
          </p:nvSpPr>
          <p:spPr bwMode="auto">
            <a:xfrm>
              <a:off x="7129088" y="3815995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9" name="Rectangle 168"/>
            <p:cNvSpPr>
              <a:spLocks noChangeArrowheads="1"/>
            </p:cNvSpPr>
            <p:nvPr/>
          </p:nvSpPr>
          <p:spPr bwMode="auto">
            <a:xfrm>
              <a:off x="7158399" y="3815995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0" name="Rectangle 169"/>
            <p:cNvSpPr>
              <a:spLocks noChangeArrowheads="1"/>
            </p:cNvSpPr>
            <p:nvPr/>
          </p:nvSpPr>
          <p:spPr bwMode="auto">
            <a:xfrm>
              <a:off x="7194081" y="3815995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1" name="Rectangle 170"/>
            <p:cNvSpPr>
              <a:spLocks noChangeArrowheads="1"/>
            </p:cNvSpPr>
            <p:nvPr/>
          </p:nvSpPr>
          <p:spPr bwMode="auto">
            <a:xfrm>
              <a:off x="7215745" y="3815995"/>
              <a:ext cx="68984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em ipsum dolor sit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2" name="Rectangle 171"/>
            <p:cNvSpPr>
              <a:spLocks noChangeArrowheads="1"/>
            </p:cNvSpPr>
            <p:nvPr/>
          </p:nvSpPr>
          <p:spPr bwMode="auto">
            <a:xfrm>
              <a:off x="7129088" y="3893732"/>
              <a:ext cx="165845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ame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3" name="Rectangle 172"/>
            <p:cNvSpPr>
              <a:spLocks noChangeArrowheads="1"/>
            </p:cNvSpPr>
            <p:nvPr/>
          </p:nvSpPr>
          <p:spPr bwMode="auto">
            <a:xfrm>
              <a:off x="7246330" y="389373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>
              <a:off x="7267995" y="389373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5" name="Rectangle 174"/>
            <p:cNvSpPr>
              <a:spLocks noChangeArrowheads="1"/>
            </p:cNvSpPr>
            <p:nvPr/>
          </p:nvSpPr>
          <p:spPr bwMode="auto">
            <a:xfrm>
              <a:off x="7290933" y="3893732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6" name="Rectangle 175"/>
            <p:cNvSpPr>
              <a:spLocks noChangeArrowheads="1"/>
            </p:cNvSpPr>
            <p:nvPr/>
          </p:nvSpPr>
          <p:spPr bwMode="auto">
            <a:xfrm>
              <a:off x="7318970" y="3893732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onse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7" name="Rectangle 176"/>
            <p:cNvSpPr>
              <a:spLocks noChangeArrowheads="1"/>
            </p:cNvSpPr>
            <p:nvPr/>
          </p:nvSpPr>
          <p:spPr bwMode="auto">
            <a:xfrm>
              <a:off x="7448956" y="3893732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c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8" name="Rectangle 177"/>
            <p:cNvSpPr>
              <a:spLocks noChangeArrowheads="1"/>
            </p:cNvSpPr>
            <p:nvPr/>
          </p:nvSpPr>
          <p:spPr bwMode="auto">
            <a:xfrm>
              <a:off x="7478267" y="3893732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9" name="Rectangle 178"/>
            <p:cNvSpPr>
              <a:spLocks noChangeArrowheads="1"/>
            </p:cNvSpPr>
            <p:nvPr/>
          </p:nvSpPr>
          <p:spPr bwMode="auto">
            <a:xfrm>
              <a:off x="7499931" y="3893732"/>
              <a:ext cx="19407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etuer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0" name="Rectangle 179"/>
            <p:cNvSpPr>
              <a:spLocks noChangeArrowheads="1"/>
            </p:cNvSpPr>
            <p:nvPr/>
          </p:nvSpPr>
          <p:spPr bwMode="auto">
            <a:xfrm>
              <a:off x="7129088" y="3971468"/>
              <a:ext cx="49047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adipiscing eli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1" name="Rectangle 180"/>
            <p:cNvSpPr>
              <a:spLocks noChangeArrowheads="1"/>
            </p:cNvSpPr>
            <p:nvPr/>
          </p:nvSpPr>
          <p:spPr bwMode="auto">
            <a:xfrm>
              <a:off x="7483364" y="3971468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2" name="Rectangle 181"/>
            <p:cNvSpPr>
              <a:spLocks noChangeArrowheads="1"/>
            </p:cNvSpPr>
            <p:nvPr/>
          </p:nvSpPr>
          <p:spPr bwMode="auto">
            <a:xfrm>
              <a:off x="7503753" y="3971468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,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3" name="Rectangle 182"/>
            <p:cNvSpPr>
              <a:spLocks noChangeArrowheads="1"/>
            </p:cNvSpPr>
            <p:nvPr/>
          </p:nvSpPr>
          <p:spPr bwMode="auto">
            <a:xfrm>
              <a:off x="7512675" y="3971468"/>
              <a:ext cx="16055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 sed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" name="Rectangle 183"/>
            <p:cNvSpPr>
              <a:spLocks noChangeArrowheads="1"/>
            </p:cNvSpPr>
            <p:nvPr/>
          </p:nvSpPr>
          <p:spPr bwMode="auto">
            <a:xfrm>
              <a:off x="7129088" y="4049206"/>
              <a:ext cx="469308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diam nonum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5" name="Rectangle 184"/>
            <p:cNvSpPr>
              <a:spLocks noChangeArrowheads="1"/>
            </p:cNvSpPr>
            <p:nvPr/>
          </p:nvSpPr>
          <p:spPr bwMode="auto">
            <a:xfrm>
              <a:off x="7476993" y="4049206"/>
              <a:ext cx="7057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m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6" name="Rectangle 185"/>
            <p:cNvSpPr>
              <a:spLocks noChangeArrowheads="1"/>
            </p:cNvSpPr>
            <p:nvPr/>
          </p:nvSpPr>
          <p:spPr bwMode="auto">
            <a:xfrm>
              <a:off x="7530516" y="4049206"/>
              <a:ext cx="22759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y nibh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7" name="Rectangle 186"/>
            <p:cNvSpPr>
              <a:spLocks noChangeArrowheads="1"/>
            </p:cNvSpPr>
            <p:nvPr/>
          </p:nvSpPr>
          <p:spPr bwMode="auto">
            <a:xfrm>
              <a:off x="7129088" y="4126942"/>
              <a:ext cx="59280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euismod tincidu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8" name="Rectangle 187"/>
            <p:cNvSpPr>
              <a:spLocks noChangeArrowheads="1"/>
            </p:cNvSpPr>
            <p:nvPr/>
          </p:nvSpPr>
          <p:spPr bwMode="auto">
            <a:xfrm>
              <a:off x="7567473" y="4126942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n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9" name="Rectangle 188"/>
            <p:cNvSpPr>
              <a:spLocks noChangeArrowheads="1"/>
            </p:cNvSpPr>
            <p:nvPr/>
          </p:nvSpPr>
          <p:spPr bwMode="auto">
            <a:xfrm>
              <a:off x="7603155" y="4126942"/>
              <a:ext cx="11644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ut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0" name="Rectangle 189"/>
            <p:cNvSpPr>
              <a:spLocks noChangeArrowheads="1"/>
            </p:cNvSpPr>
            <p:nvPr/>
          </p:nvSpPr>
          <p:spPr bwMode="auto">
            <a:xfrm>
              <a:off x="7129088" y="4204680"/>
              <a:ext cx="11468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lao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1" name="Rectangle 190"/>
            <p:cNvSpPr>
              <a:spLocks noChangeArrowheads="1"/>
            </p:cNvSpPr>
            <p:nvPr/>
          </p:nvSpPr>
          <p:spPr bwMode="auto">
            <a:xfrm>
              <a:off x="7210648" y="4204680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2" name="Rectangle 191"/>
            <p:cNvSpPr>
              <a:spLocks noChangeArrowheads="1"/>
            </p:cNvSpPr>
            <p:nvPr/>
          </p:nvSpPr>
          <p:spPr bwMode="auto">
            <a:xfrm>
              <a:off x="7232312" y="4204680"/>
              <a:ext cx="30346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eet dolo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3" name="Rectangle 192"/>
            <p:cNvSpPr>
              <a:spLocks noChangeArrowheads="1"/>
            </p:cNvSpPr>
            <p:nvPr/>
          </p:nvSpPr>
          <p:spPr bwMode="auto">
            <a:xfrm>
              <a:off x="7455328" y="4204680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4" name="Rectangle 193"/>
            <p:cNvSpPr>
              <a:spLocks noChangeArrowheads="1"/>
            </p:cNvSpPr>
            <p:nvPr/>
          </p:nvSpPr>
          <p:spPr bwMode="auto">
            <a:xfrm>
              <a:off x="7475718" y="4204680"/>
              <a:ext cx="331691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e magna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5" name="Rectangle 194"/>
            <p:cNvSpPr>
              <a:spLocks noChangeArrowheads="1"/>
            </p:cNvSpPr>
            <p:nvPr/>
          </p:nvSpPr>
          <p:spPr bwMode="auto">
            <a:xfrm>
              <a:off x="7129088" y="4282416"/>
              <a:ext cx="370506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aliquam e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6" name="Rectangle 195"/>
            <p:cNvSpPr>
              <a:spLocks noChangeArrowheads="1"/>
            </p:cNvSpPr>
            <p:nvPr/>
          </p:nvSpPr>
          <p:spPr bwMode="auto">
            <a:xfrm>
              <a:off x="7394158" y="4282416"/>
              <a:ext cx="28229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r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7" name="Rectangle 196"/>
            <p:cNvSpPr>
              <a:spLocks noChangeArrowheads="1"/>
            </p:cNvSpPr>
            <p:nvPr/>
          </p:nvSpPr>
          <p:spPr bwMode="auto">
            <a:xfrm>
              <a:off x="7415822" y="42824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8" name="Rectangle 197"/>
            <p:cNvSpPr>
              <a:spLocks noChangeArrowheads="1"/>
            </p:cNvSpPr>
            <p:nvPr/>
          </p:nvSpPr>
          <p:spPr bwMode="auto">
            <a:xfrm>
              <a:off x="7446408" y="428241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9" name="Rectangle 198"/>
            <p:cNvSpPr>
              <a:spLocks noChangeArrowheads="1"/>
            </p:cNvSpPr>
            <p:nvPr/>
          </p:nvSpPr>
          <p:spPr bwMode="auto">
            <a:xfrm>
              <a:off x="7482090" y="4282416"/>
              <a:ext cx="42343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v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0" name="Rectangle 199"/>
            <p:cNvSpPr>
              <a:spLocks noChangeArrowheads="1"/>
            </p:cNvSpPr>
            <p:nvPr/>
          </p:nvSpPr>
          <p:spPr bwMode="auto">
            <a:xfrm>
              <a:off x="7511400" y="4282416"/>
              <a:ext cx="185254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olutp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1" name="Rectangle 200"/>
            <p:cNvSpPr>
              <a:spLocks noChangeArrowheads="1"/>
            </p:cNvSpPr>
            <p:nvPr/>
          </p:nvSpPr>
          <p:spPr bwMode="auto">
            <a:xfrm>
              <a:off x="7656679" y="4282416"/>
              <a:ext cx="476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a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2" name="Rectangle 201"/>
            <p:cNvSpPr>
              <a:spLocks noChangeArrowheads="1"/>
            </p:cNvSpPr>
            <p:nvPr/>
          </p:nvSpPr>
          <p:spPr bwMode="auto">
            <a:xfrm>
              <a:off x="7687264" y="428241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3" name="Rectangle 202"/>
            <p:cNvSpPr>
              <a:spLocks noChangeArrowheads="1"/>
            </p:cNvSpPr>
            <p:nvPr/>
          </p:nvSpPr>
          <p:spPr bwMode="auto">
            <a:xfrm>
              <a:off x="7708929" y="4282416"/>
              <a:ext cx="22937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.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4" name="Rectangle 203"/>
            <p:cNvSpPr>
              <a:spLocks noChangeArrowheads="1"/>
            </p:cNvSpPr>
            <p:nvPr/>
          </p:nvSpPr>
          <p:spPr bwMode="auto">
            <a:xfrm>
              <a:off x="7129088" y="4362702"/>
              <a:ext cx="61752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U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5" name="Rectangle 204"/>
            <p:cNvSpPr>
              <a:spLocks noChangeArrowheads="1"/>
            </p:cNvSpPr>
            <p:nvPr/>
          </p:nvSpPr>
          <p:spPr bwMode="auto">
            <a:xfrm>
              <a:off x="7171142" y="4362702"/>
              <a:ext cx="515180" cy="10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t wisi enim ad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7" name="Freeform 101"/>
            <p:cNvSpPr>
              <a:spLocks noEditPoints="1"/>
            </p:cNvSpPr>
            <p:nvPr/>
          </p:nvSpPr>
          <p:spPr bwMode="auto">
            <a:xfrm>
              <a:off x="7845922" y="4832309"/>
              <a:ext cx="192431" cy="126164"/>
            </a:xfrm>
            <a:custGeom>
              <a:avLst/>
              <a:gdLst>
                <a:gd name="T0" fmla="*/ 75 w 151"/>
                <a:gd name="T1" fmla="*/ 54 h 99"/>
                <a:gd name="T2" fmla="*/ 7 w 151"/>
                <a:gd name="T3" fmla="*/ 0 h 99"/>
                <a:gd name="T4" fmla="*/ 144 w 151"/>
                <a:gd name="T5" fmla="*/ 0 h 99"/>
                <a:gd name="T6" fmla="*/ 75 w 151"/>
                <a:gd name="T7" fmla="*/ 54 h 99"/>
                <a:gd name="T8" fmla="*/ 75 w 151"/>
                <a:gd name="T9" fmla="*/ 69 h 99"/>
                <a:gd name="T10" fmla="*/ 0 w 151"/>
                <a:gd name="T11" fmla="*/ 9 h 99"/>
                <a:gd name="T12" fmla="*/ 0 w 151"/>
                <a:gd name="T13" fmla="*/ 99 h 99"/>
                <a:gd name="T14" fmla="*/ 151 w 151"/>
                <a:gd name="T15" fmla="*/ 99 h 99"/>
                <a:gd name="T16" fmla="*/ 151 w 151"/>
                <a:gd name="T17" fmla="*/ 9 h 99"/>
                <a:gd name="T18" fmla="*/ 75 w 151"/>
                <a:gd name="T19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99">
                  <a:moveTo>
                    <a:pt x="75" y="54"/>
                  </a:moveTo>
                  <a:lnTo>
                    <a:pt x="7" y="0"/>
                  </a:lnTo>
                  <a:lnTo>
                    <a:pt x="144" y="0"/>
                  </a:lnTo>
                  <a:lnTo>
                    <a:pt x="75" y="54"/>
                  </a:lnTo>
                  <a:close/>
                  <a:moveTo>
                    <a:pt x="75" y="69"/>
                  </a:moveTo>
                  <a:lnTo>
                    <a:pt x="0" y="9"/>
                  </a:lnTo>
                  <a:lnTo>
                    <a:pt x="0" y="99"/>
                  </a:lnTo>
                  <a:lnTo>
                    <a:pt x="151" y="99"/>
                  </a:lnTo>
                  <a:lnTo>
                    <a:pt x="151" y="9"/>
                  </a:lnTo>
                  <a:lnTo>
                    <a:pt x="75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4" name="矩形 203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研究目标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成果形式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应用前景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208" name="矩形 207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209" name="直接连接符 208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连接符 210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2" name="图片 2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213" name="文本框 212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研究成果与应用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214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6" name="îşľíde"/>
          <p:cNvSpPr txBox="1"/>
          <p:nvPr/>
        </p:nvSpPr>
        <p:spPr>
          <a:xfrm>
            <a:off x="5412939" y="2308424"/>
            <a:ext cx="301003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7" name="iṡ1îḍe"/>
          <p:cNvSpPr/>
          <p:nvPr/>
        </p:nvSpPr>
        <p:spPr>
          <a:xfrm>
            <a:off x="5386740" y="2009270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5068008" y="2110571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1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28" name="îşľíde"/>
          <p:cNvSpPr txBox="1"/>
          <p:nvPr/>
        </p:nvSpPr>
        <p:spPr>
          <a:xfrm>
            <a:off x="5412939" y="3352537"/>
            <a:ext cx="301003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9" name="iṡ1îḍe"/>
          <p:cNvSpPr/>
          <p:nvPr/>
        </p:nvSpPr>
        <p:spPr>
          <a:xfrm>
            <a:off x="5386740" y="3053383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0" name="矩形 229"/>
          <p:cNvSpPr/>
          <p:nvPr/>
        </p:nvSpPr>
        <p:spPr>
          <a:xfrm>
            <a:off x="5068008" y="3154684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2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31" name="îşľíde"/>
          <p:cNvSpPr txBox="1"/>
          <p:nvPr/>
        </p:nvSpPr>
        <p:spPr>
          <a:xfrm>
            <a:off x="5412939" y="4396650"/>
            <a:ext cx="301003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2" name="iṡ1îḍe"/>
          <p:cNvSpPr/>
          <p:nvPr/>
        </p:nvSpPr>
        <p:spPr>
          <a:xfrm>
            <a:off x="5386740" y="4097496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3" name="矩形 232"/>
          <p:cNvSpPr/>
          <p:nvPr/>
        </p:nvSpPr>
        <p:spPr>
          <a:xfrm>
            <a:off x="5068008" y="4198797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3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34" name="îşľíde"/>
          <p:cNvSpPr txBox="1"/>
          <p:nvPr/>
        </p:nvSpPr>
        <p:spPr>
          <a:xfrm>
            <a:off x="5412939" y="5440763"/>
            <a:ext cx="301003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5" name="iṡ1îḍe"/>
          <p:cNvSpPr/>
          <p:nvPr/>
        </p:nvSpPr>
        <p:spPr>
          <a:xfrm>
            <a:off x="5386740" y="5141609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6" name="矩形 235"/>
          <p:cNvSpPr/>
          <p:nvPr/>
        </p:nvSpPr>
        <p:spPr>
          <a:xfrm>
            <a:off x="5068008" y="5242910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4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237" name="组合 236"/>
          <p:cNvGrpSpPr/>
          <p:nvPr/>
        </p:nvGrpSpPr>
        <p:grpSpPr>
          <a:xfrm>
            <a:off x="8635518" y="1939434"/>
            <a:ext cx="3042682" cy="3982090"/>
            <a:chOff x="613875" y="2156647"/>
            <a:chExt cx="3042682" cy="3735855"/>
          </a:xfrm>
        </p:grpSpPr>
        <p:sp>
          <p:nvSpPr>
            <p:cNvPr id="238" name="矩形 237"/>
            <p:cNvSpPr/>
            <p:nvPr/>
          </p:nvSpPr>
          <p:spPr>
            <a:xfrm>
              <a:off x="613875" y="2156647"/>
              <a:ext cx="3042682" cy="373585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9" name="Shape 306"/>
            <p:cNvSpPr txBox="1"/>
            <p:nvPr/>
          </p:nvSpPr>
          <p:spPr>
            <a:xfrm>
              <a:off x="872144" y="2527570"/>
              <a:ext cx="2588502" cy="52179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sz="1400" b="1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0" name="list-symbol_1068"/>
            <p:cNvSpPr>
              <a:spLocks noChangeAspect="1"/>
            </p:cNvSpPr>
            <p:nvPr/>
          </p:nvSpPr>
          <p:spPr bwMode="auto">
            <a:xfrm>
              <a:off x="949603" y="3716321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1" name="íśliḓé"/>
            <p:cNvSpPr txBox="1"/>
            <p:nvPr/>
          </p:nvSpPr>
          <p:spPr>
            <a:xfrm>
              <a:off x="1296287" y="3855860"/>
              <a:ext cx="2166099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2" name="isľïďe"/>
            <p:cNvSpPr/>
            <p:nvPr/>
          </p:nvSpPr>
          <p:spPr>
            <a:xfrm>
              <a:off x="1267414" y="3614433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3" name="list-symbol_1068"/>
            <p:cNvSpPr>
              <a:spLocks noChangeAspect="1"/>
            </p:cNvSpPr>
            <p:nvPr/>
          </p:nvSpPr>
          <p:spPr bwMode="auto">
            <a:xfrm>
              <a:off x="942045" y="4696662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4" name="íśliḓé"/>
            <p:cNvSpPr txBox="1"/>
            <p:nvPr/>
          </p:nvSpPr>
          <p:spPr>
            <a:xfrm>
              <a:off x="1296470" y="4851140"/>
              <a:ext cx="2165916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5" name="isľïďe"/>
            <p:cNvSpPr/>
            <p:nvPr/>
          </p:nvSpPr>
          <p:spPr>
            <a:xfrm>
              <a:off x="1259856" y="4594774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/>
          <p:cNvSpPr/>
          <p:nvPr/>
        </p:nvSpPr>
        <p:spPr bwMode="auto">
          <a:xfrm>
            <a:off x="5774421" y="4725490"/>
            <a:ext cx="2250017" cy="1606969"/>
          </a:xfrm>
          <a:custGeom>
            <a:avLst/>
            <a:gdLst>
              <a:gd name="T0" fmla="*/ 841 w 870"/>
              <a:gd name="T1" fmla="*/ 4 h 621"/>
              <a:gd name="T2" fmla="*/ 330 w 870"/>
              <a:gd name="T3" fmla="*/ 141 h 621"/>
              <a:gd name="T4" fmla="*/ 321 w 870"/>
              <a:gd name="T5" fmla="*/ 175 h 621"/>
              <a:gd name="T6" fmla="*/ 369 w 870"/>
              <a:gd name="T7" fmla="*/ 223 h 621"/>
              <a:gd name="T8" fmla="*/ 369 w 870"/>
              <a:gd name="T9" fmla="*/ 252 h 621"/>
              <a:gd name="T10" fmla="*/ 0 w 870"/>
              <a:gd name="T11" fmla="*/ 621 h 621"/>
              <a:gd name="T12" fmla="*/ 263 w 870"/>
              <a:gd name="T13" fmla="*/ 621 h 621"/>
              <a:gd name="T14" fmla="*/ 500 w 870"/>
              <a:gd name="T15" fmla="*/ 621 h 621"/>
              <a:gd name="T16" fmla="*/ 619 w 870"/>
              <a:gd name="T17" fmla="*/ 502 h 621"/>
              <a:gd name="T18" fmla="*/ 647 w 870"/>
              <a:gd name="T19" fmla="*/ 502 h 621"/>
              <a:gd name="T20" fmla="*/ 695 w 870"/>
              <a:gd name="T21" fmla="*/ 550 h 621"/>
              <a:gd name="T22" fmla="*/ 729 w 870"/>
              <a:gd name="T23" fmla="*/ 541 h 621"/>
              <a:gd name="T24" fmla="*/ 866 w 870"/>
              <a:gd name="T25" fmla="*/ 29 h 621"/>
              <a:gd name="T26" fmla="*/ 841 w 870"/>
              <a:gd name="T27" fmla="*/ 4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1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4"/>
                  <a:pt x="321" y="175"/>
                </a:cubicBezTo>
                <a:cubicBezTo>
                  <a:pt x="369" y="223"/>
                  <a:pt x="369" y="223"/>
                  <a:pt x="369" y="223"/>
                </a:cubicBezTo>
                <a:cubicBezTo>
                  <a:pt x="377" y="231"/>
                  <a:pt x="377" y="244"/>
                  <a:pt x="369" y="252"/>
                </a:cubicBezTo>
                <a:cubicBezTo>
                  <a:pt x="0" y="621"/>
                  <a:pt x="0" y="621"/>
                  <a:pt x="0" y="621"/>
                </a:cubicBezTo>
                <a:cubicBezTo>
                  <a:pt x="263" y="621"/>
                  <a:pt x="263" y="621"/>
                  <a:pt x="263" y="621"/>
                </a:cubicBezTo>
                <a:cubicBezTo>
                  <a:pt x="500" y="621"/>
                  <a:pt x="500" y="621"/>
                  <a:pt x="500" y="621"/>
                </a:cubicBezTo>
                <a:cubicBezTo>
                  <a:pt x="619" y="502"/>
                  <a:pt x="619" y="502"/>
                  <a:pt x="619" y="502"/>
                </a:cubicBezTo>
                <a:cubicBezTo>
                  <a:pt x="627" y="494"/>
                  <a:pt x="639" y="494"/>
                  <a:pt x="647" y="502"/>
                </a:cubicBezTo>
                <a:cubicBezTo>
                  <a:pt x="695" y="550"/>
                  <a:pt x="695" y="550"/>
                  <a:pt x="695" y="550"/>
                </a:cubicBezTo>
                <a:cubicBezTo>
                  <a:pt x="706" y="561"/>
                  <a:pt x="725" y="556"/>
                  <a:pt x="729" y="541"/>
                </a:cubicBezTo>
                <a:cubicBezTo>
                  <a:pt x="866" y="29"/>
                  <a:pt x="866" y="29"/>
                  <a:pt x="866" y="29"/>
                </a:cubicBezTo>
                <a:cubicBezTo>
                  <a:pt x="870" y="14"/>
                  <a:pt x="856" y="0"/>
                  <a:pt x="841" y="4"/>
                </a:cubicBez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Rectangle 29"/>
          <p:cNvSpPr>
            <a:spLocks noChangeArrowheads="1"/>
          </p:cNvSpPr>
          <p:nvPr/>
        </p:nvSpPr>
        <p:spPr bwMode="auto">
          <a:xfrm>
            <a:off x="7339988" y="5571672"/>
            <a:ext cx="15526" cy="284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30"/>
          <p:cNvSpPr>
            <a:spLocks noEditPoints="1"/>
          </p:cNvSpPr>
          <p:nvPr/>
        </p:nvSpPr>
        <p:spPr bwMode="auto">
          <a:xfrm>
            <a:off x="7192488" y="5211980"/>
            <a:ext cx="307938" cy="411446"/>
          </a:xfrm>
          <a:custGeom>
            <a:avLst/>
            <a:gdLst>
              <a:gd name="T0" fmla="*/ 66 w 119"/>
              <a:gd name="T1" fmla="*/ 42 h 159"/>
              <a:gd name="T2" fmla="*/ 66 w 119"/>
              <a:gd name="T3" fmla="*/ 41 h 159"/>
              <a:gd name="T4" fmla="*/ 82 w 119"/>
              <a:gd name="T5" fmla="*/ 21 h 159"/>
              <a:gd name="T6" fmla="*/ 60 w 119"/>
              <a:gd name="T7" fmla="*/ 0 h 159"/>
              <a:gd name="T8" fmla="*/ 38 w 119"/>
              <a:gd name="T9" fmla="*/ 21 h 159"/>
              <a:gd name="T10" fmla="*/ 54 w 119"/>
              <a:gd name="T11" fmla="*/ 42 h 159"/>
              <a:gd name="T12" fmla="*/ 55 w 119"/>
              <a:gd name="T13" fmla="*/ 42 h 159"/>
              <a:gd name="T14" fmla="*/ 0 w 119"/>
              <a:gd name="T15" fmla="*/ 100 h 159"/>
              <a:gd name="T16" fmla="*/ 59 w 119"/>
              <a:gd name="T17" fmla="*/ 159 h 159"/>
              <a:gd name="T18" fmla="*/ 119 w 119"/>
              <a:gd name="T19" fmla="*/ 100 h 159"/>
              <a:gd name="T20" fmla="*/ 66 w 119"/>
              <a:gd name="T21" fmla="*/ 42 h 159"/>
              <a:gd name="T22" fmla="*/ 54 w 119"/>
              <a:gd name="T23" fmla="*/ 30 h 159"/>
              <a:gd name="T24" fmla="*/ 54 w 119"/>
              <a:gd name="T25" fmla="*/ 36 h 159"/>
              <a:gd name="T26" fmla="*/ 43 w 119"/>
              <a:gd name="T27" fmla="*/ 21 h 159"/>
              <a:gd name="T28" fmla="*/ 60 w 119"/>
              <a:gd name="T29" fmla="*/ 5 h 159"/>
              <a:gd name="T30" fmla="*/ 77 w 119"/>
              <a:gd name="T31" fmla="*/ 21 h 159"/>
              <a:gd name="T32" fmla="*/ 66 w 119"/>
              <a:gd name="T33" fmla="*/ 36 h 159"/>
              <a:gd name="T34" fmla="*/ 66 w 119"/>
              <a:gd name="T35" fmla="*/ 30 h 159"/>
              <a:gd name="T36" fmla="*/ 70 w 119"/>
              <a:gd name="T37" fmla="*/ 26 h 159"/>
              <a:gd name="T38" fmla="*/ 60 w 119"/>
              <a:gd name="T39" fmla="*/ 21 h 159"/>
              <a:gd name="T40" fmla="*/ 50 w 119"/>
              <a:gd name="T41" fmla="*/ 26 h 159"/>
              <a:gd name="T42" fmla="*/ 54 w 119"/>
              <a:gd name="T43" fmla="*/ 30 h 159"/>
              <a:gd name="T44" fmla="*/ 59 w 119"/>
              <a:gd name="T45" fmla="*/ 148 h 159"/>
              <a:gd name="T46" fmla="*/ 10 w 119"/>
              <a:gd name="T47" fmla="*/ 100 h 159"/>
              <a:gd name="T48" fmla="*/ 59 w 119"/>
              <a:gd name="T49" fmla="*/ 52 h 159"/>
              <a:gd name="T50" fmla="*/ 108 w 119"/>
              <a:gd name="T51" fmla="*/ 100 h 159"/>
              <a:gd name="T52" fmla="*/ 59 w 119"/>
              <a:gd name="T53" fmla="*/ 14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9" h="159">
                <a:moveTo>
                  <a:pt x="66" y="42"/>
                </a:moveTo>
                <a:cubicBezTo>
                  <a:pt x="66" y="42"/>
                  <a:pt x="66" y="42"/>
                  <a:pt x="66" y="41"/>
                </a:cubicBezTo>
                <a:cubicBezTo>
                  <a:pt x="75" y="39"/>
                  <a:pt x="82" y="31"/>
                  <a:pt x="82" y="21"/>
                </a:cubicBezTo>
                <a:cubicBezTo>
                  <a:pt x="82" y="9"/>
                  <a:pt x="72" y="0"/>
                  <a:pt x="60" y="0"/>
                </a:cubicBezTo>
                <a:cubicBezTo>
                  <a:pt x="48" y="0"/>
                  <a:pt x="38" y="9"/>
                  <a:pt x="38" y="21"/>
                </a:cubicBezTo>
                <a:cubicBezTo>
                  <a:pt x="38" y="31"/>
                  <a:pt x="45" y="39"/>
                  <a:pt x="54" y="42"/>
                </a:cubicBezTo>
                <a:cubicBezTo>
                  <a:pt x="54" y="42"/>
                  <a:pt x="54" y="42"/>
                  <a:pt x="55" y="42"/>
                </a:cubicBezTo>
                <a:cubicBezTo>
                  <a:pt x="24" y="44"/>
                  <a:pt x="0" y="69"/>
                  <a:pt x="0" y="100"/>
                </a:cubicBezTo>
                <a:cubicBezTo>
                  <a:pt x="0" y="132"/>
                  <a:pt x="26" y="159"/>
                  <a:pt x="59" y="159"/>
                </a:cubicBezTo>
                <a:cubicBezTo>
                  <a:pt x="92" y="159"/>
                  <a:pt x="119" y="132"/>
                  <a:pt x="119" y="100"/>
                </a:cubicBezTo>
                <a:cubicBezTo>
                  <a:pt x="119" y="70"/>
                  <a:pt x="96" y="45"/>
                  <a:pt x="66" y="42"/>
                </a:cubicBezTo>
                <a:close/>
                <a:moveTo>
                  <a:pt x="54" y="30"/>
                </a:moveTo>
                <a:cubicBezTo>
                  <a:pt x="54" y="36"/>
                  <a:pt x="54" y="36"/>
                  <a:pt x="54" y="36"/>
                </a:cubicBezTo>
                <a:cubicBezTo>
                  <a:pt x="48" y="34"/>
                  <a:pt x="43" y="28"/>
                  <a:pt x="43" y="21"/>
                </a:cubicBezTo>
                <a:cubicBezTo>
                  <a:pt x="43" y="12"/>
                  <a:pt x="51" y="5"/>
                  <a:pt x="60" y="5"/>
                </a:cubicBezTo>
                <a:cubicBezTo>
                  <a:pt x="69" y="5"/>
                  <a:pt x="77" y="12"/>
                  <a:pt x="77" y="21"/>
                </a:cubicBezTo>
                <a:cubicBezTo>
                  <a:pt x="77" y="28"/>
                  <a:pt x="72" y="34"/>
                  <a:pt x="66" y="36"/>
                </a:cubicBezTo>
                <a:cubicBezTo>
                  <a:pt x="66" y="30"/>
                  <a:pt x="66" y="30"/>
                  <a:pt x="66" y="30"/>
                </a:cubicBezTo>
                <a:cubicBezTo>
                  <a:pt x="69" y="29"/>
                  <a:pt x="70" y="28"/>
                  <a:pt x="70" y="26"/>
                </a:cubicBezTo>
                <a:cubicBezTo>
                  <a:pt x="70" y="23"/>
                  <a:pt x="66" y="21"/>
                  <a:pt x="60" y="21"/>
                </a:cubicBezTo>
                <a:cubicBezTo>
                  <a:pt x="54" y="21"/>
                  <a:pt x="50" y="23"/>
                  <a:pt x="50" y="26"/>
                </a:cubicBezTo>
                <a:cubicBezTo>
                  <a:pt x="50" y="28"/>
                  <a:pt x="52" y="29"/>
                  <a:pt x="54" y="30"/>
                </a:cubicBezTo>
                <a:close/>
                <a:moveTo>
                  <a:pt x="59" y="148"/>
                </a:moveTo>
                <a:cubicBezTo>
                  <a:pt x="32" y="148"/>
                  <a:pt x="10" y="127"/>
                  <a:pt x="10" y="100"/>
                </a:cubicBezTo>
                <a:cubicBezTo>
                  <a:pt x="10" y="73"/>
                  <a:pt x="32" y="52"/>
                  <a:pt x="59" y="52"/>
                </a:cubicBezTo>
                <a:cubicBezTo>
                  <a:pt x="86" y="52"/>
                  <a:pt x="108" y="73"/>
                  <a:pt x="108" y="100"/>
                </a:cubicBezTo>
                <a:cubicBezTo>
                  <a:pt x="108" y="127"/>
                  <a:pt x="86" y="148"/>
                  <a:pt x="59" y="1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7215777" y="5462988"/>
            <a:ext cx="28465" cy="155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32"/>
          <p:cNvSpPr/>
          <p:nvPr/>
        </p:nvSpPr>
        <p:spPr bwMode="auto">
          <a:xfrm>
            <a:off x="7352926" y="5372418"/>
            <a:ext cx="113859" cy="113859"/>
          </a:xfrm>
          <a:custGeom>
            <a:avLst/>
            <a:gdLst>
              <a:gd name="T0" fmla="*/ 41 w 44"/>
              <a:gd name="T1" fmla="*/ 28 h 44"/>
              <a:gd name="T2" fmla="*/ 36 w 44"/>
              <a:gd name="T3" fmla="*/ 28 h 44"/>
              <a:gd name="T4" fmla="*/ 0 w 44"/>
              <a:gd name="T5" fmla="*/ 1 h 44"/>
              <a:gd name="T6" fmla="*/ 0 w 44"/>
              <a:gd name="T7" fmla="*/ 6 h 44"/>
              <a:gd name="T8" fmla="*/ 1 w 44"/>
              <a:gd name="T9" fmla="*/ 6 h 44"/>
              <a:gd name="T10" fmla="*/ 31 w 44"/>
              <a:gd name="T11" fmla="*/ 28 h 44"/>
              <a:gd name="T12" fmla="*/ 26 w 44"/>
              <a:gd name="T13" fmla="*/ 28 h 44"/>
              <a:gd name="T14" fmla="*/ 24 w 44"/>
              <a:gd name="T15" fmla="*/ 32 h 44"/>
              <a:gd name="T16" fmla="*/ 31 w 44"/>
              <a:gd name="T17" fmla="*/ 43 h 44"/>
              <a:gd name="T18" fmla="*/ 35 w 44"/>
              <a:gd name="T19" fmla="*/ 43 h 44"/>
              <a:gd name="T20" fmla="*/ 43 w 44"/>
              <a:gd name="T21" fmla="*/ 32 h 44"/>
              <a:gd name="T22" fmla="*/ 41 w 44"/>
              <a:gd name="T23" fmla="*/ 2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" h="44">
                <a:moveTo>
                  <a:pt x="41" y="28"/>
                </a:moveTo>
                <a:cubicBezTo>
                  <a:pt x="36" y="28"/>
                  <a:pt x="36" y="28"/>
                  <a:pt x="36" y="28"/>
                </a:cubicBezTo>
                <a:cubicBezTo>
                  <a:pt x="32" y="12"/>
                  <a:pt x="17" y="0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6"/>
                  <a:pt x="1" y="6"/>
                  <a:pt x="1" y="6"/>
                </a:cubicBezTo>
                <a:cubicBezTo>
                  <a:pt x="15" y="6"/>
                  <a:pt x="27" y="15"/>
                  <a:pt x="31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4" y="28"/>
                  <a:pt x="23" y="30"/>
                  <a:pt x="24" y="32"/>
                </a:cubicBezTo>
                <a:cubicBezTo>
                  <a:pt x="31" y="43"/>
                  <a:pt x="31" y="43"/>
                  <a:pt x="31" y="43"/>
                </a:cubicBezTo>
                <a:cubicBezTo>
                  <a:pt x="32" y="44"/>
                  <a:pt x="34" y="44"/>
                  <a:pt x="35" y="43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0"/>
                  <a:pt x="43" y="28"/>
                  <a:pt x="41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33"/>
          <p:cNvSpPr>
            <a:spLocks noEditPoints="1"/>
          </p:cNvSpPr>
          <p:nvPr/>
        </p:nvSpPr>
        <p:spPr bwMode="auto">
          <a:xfrm>
            <a:off x="7280470" y="5406059"/>
            <a:ext cx="129386" cy="129386"/>
          </a:xfrm>
          <a:custGeom>
            <a:avLst/>
            <a:gdLst>
              <a:gd name="T0" fmla="*/ 25 w 50"/>
              <a:gd name="T1" fmla="*/ 0 h 50"/>
              <a:gd name="T2" fmla="*/ 0 w 50"/>
              <a:gd name="T3" fmla="*/ 25 h 50"/>
              <a:gd name="T4" fmla="*/ 25 w 50"/>
              <a:gd name="T5" fmla="*/ 50 h 50"/>
              <a:gd name="T6" fmla="*/ 50 w 50"/>
              <a:gd name="T7" fmla="*/ 25 h 50"/>
              <a:gd name="T8" fmla="*/ 25 w 50"/>
              <a:gd name="T9" fmla="*/ 0 h 50"/>
              <a:gd name="T10" fmla="*/ 23 w 50"/>
              <a:gd name="T11" fmla="*/ 36 h 50"/>
              <a:gd name="T12" fmla="*/ 8 w 50"/>
              <a:gd name="T13" fmla="*/ 36 h 50"/>
              <a:gd name="T14" fmla="*/ 8 w 50"/>
              <a:gd name="T15" fmla="*/ 33 h 50"/>
              <a:gd name="T16" fmla="*/ 14 w 50"/>
              <a:gd name="T17" fmla="*/ 27 h 50"/>
              <a:gd name="T18" fmla="*/ 18 w 50"/>
              <a:gd name="T19" fmla="*/ 19 h 50"/>
              <a:gd name="T20" fmla="*/ 15 w 50"/>
              <a:gd name="T21" fmla="*/ 16 h 50"/>
              <a:gd name="T22" fmla="*/ 12 w 50"/>
              <a:gd name="T23" fmla="*/ 19 h 50"/>
              <a:gd name="T24" fmla="*/ 9 w 50"/>
              <a:gd name="T25" fmla="*/ 18 h 50"/>
              <a:gd name="T26" fmla="*/ 16 w 50"/>
              <a:gd name="T27" fmla="*/ 12 h 50"/>
              <a:gd name="T28" fmla="*/ 21 w 50"/>
              <a:gd name="T29" fmla="*/ 14 h 50"/>
              <a:gd name="T30" fmla="*/ 22 w 50"/>
              <a:gd name="T31" fmla="*/ 18 h 50"/>
              <a:gd name="T32" fmla="*/ 22 w 50"/>
              <a:gd name="T33" fmla="*/ 22 h 50"/>
              <a:gd name="T34" fmla="*/ 20 w 50"/>
              <a:gd name="T35" fmla="*/ 26 h 50"/>
              <a:gd name="T36" fmla="*/ 17 w 50"/>
              <a:gd name="T37" fmla="*/ 29 h 50"/>
              <a:gd name="T38" fmla="*/ 15 w 50"/>
              <a:gd name="T39" fmla="*/ 31 h 50"/>
              <a:gd name="T40" fmla="*/ 14 w 50"/>
              <a:gd name="T41" fmla="*/ 32 h 50"/>
              <a:gd name="T42" fmla="*/ 23 w 50"/>
              <a:gd name="T43" fmla="*/ 32 h 50"/>
              <a:gd name="T44" fmla="*/ 23 w 50"/>
              <a:gd name="T45" fmla="*/ 36 h 50"/>
              <a:gd name="T46" fmla="*/ 40 w 50"/>
              <a:gd name="T47" fmla="*/ 30 h 50"/>
              <a:gd name="T48" fmla="*/ 40 w 50"/>
              <a:gd name="T49" fmla="*/ 36 h 50"/>
              <a:gd name="T50" fmla="*/ 36 w 50"/>
              <a:gd name="T51" fmla="*/ 36 h 50"/>
              <a:gd name="T52" fmla="*/ 36 w 50"/>
              <a:gd name="T53" fmla="*/ 30 h 50"/>
              <a:gd name="T54" fmla="*/ 25 w 50"/>
              <a:gd name="T55" fmla="*/ 30 h 50"/>
              <a:gd name="T56" fmla="*/ 25 w 50"/>
              <a:gd name="T57" fmla="*/ 28 h 50"/>
              <a:gd name="T58" fmla="*/ 35 w 50"/>
              <a:gd name="T59" fmla="*/ 12 h 50"/>
              <a:gd name="T60" fmla="*/ 39 w 50"/>
              <a:gd name="T61" fmla="*/ 12 h 50"/>
              <a:gd name="T62" fmla="*/ 31 w 50"/>
              <a:gd name="T63" fmla="*/ 27 h 50"/>
              <a:gd name="T64" fmla="*/ 36 w 50"/>
              <a:gd name="T65" fmla="*/ 27 h 50"/>
              <a:gd name="T66" fmla="*/ 36 w 50"/>
              <a:gd name="T67" fmla="*/ 21 h 50"/>
              <a:gd name="T68" fmla="*/ 40 w 50"/>
              <a:gd name="T69" fmla="*/ 21 h 50"/>
              <a:gd name="T70" fmla="*/ 40 w 50"/>
              <a:gd name="T71" fmla="*/ 27 h 50"/>
              <a:gd name="T72" fmla="*/ 43 w 50"/>
              <a:gd name="T73" fmla="*/ 27 h 50"/>
              <a:gd name="T74" fmla="*/ 43 w 50"/>
              <a:gd name="T75" fmla="*/ 30 h 50"/>
              <a:gd name="T76" fmla="*/ 40 w 50"/>
              <a:gd name="T77" fmla="*/ 3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0" h="50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39" y="50"/>
                  <a:pt x="50" y="39"/>
                  <a:pt x="50" y="25"/>
                </a:cubicBezTo>
                <a:cubicBezTo>
                  <a:pt x="50" y="11"/>
                  <a:pt x="39" y="0"/>
                  <a:pt x="25" y="0"/>
                </a:cubicBezTo>
                <a:close/>
                <a:moveTo>
                  <a:pt x="23" y="36"/>
                </a:moveTo>
                <a:cubicBezTo>
                  <a:pt x="8" y="36"/>
                  <a:pt x="8" y="36"/>
                  <a:pt x="8" y="36"/>
                </a:cubicBezTo>
                <a:cubicBezTo>
                  <a:pt x="8" y="33"/>
                  <a:pt x="8" y="33"/>
                  <a:pt x="8" y="33"/>
                </a:cubicBezTo>
                <a:cubicBezTo>
                  <a:pt x="11" y="30"/>
                  <a:pt x="13" y="28"/>
                  <a:pt x="14" y="27"/>
                </a:cubicBezTo>
                <a:cubicBezTo>
                  <a:pt x="17" y="24"/>
                  <a:pt x="18" y="21"/>
                  <a:pt x="18" y="19"/>
                </a:cubicBezTo>
                <a:cubicBezTo>
                  <a:pt x="18" y="17"/>
                  <a:pt x="17" y="16"/>
                  <a:pt x="15" y="16"/>
                </a:cubicBezTo>
                <a:cubicBezTo>
                  <a:pt x="14" y="16"/>
                  <a:pt x="12" y="17"/>
                  <a:pt x="12" y="19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4"/>
                  <a:pt x="12" y="12"/>
                  <a:pt x="16" y="12"/>
                </a:cubicBezTo>
                <a:cubicBezTo>
                  <a:pt x="18" y="12"/>
                  <a:pt x="20" y="13"/>
                  <a:pt x="21" y="14"/>
                </a:cubicBezTo>
                <a:cubicBezTo>
                  <a:pt x="22" y="15"/>
                  <a:pt x="22" y="16"/>
                  <a:pt x="22" y="18"/>
                </a:cubicBezTo>
                <a:cubicBezTo>
                  <a:pt x="22" y="19"/>
                  <a:pt x="22" y="21"/>
                  <a:pt x="22" y="22"/>
                </a:cubicBezTo>
                <a:cubicBezTo>
                  <a:pt x="21" y="23"/>
                  <a:pt x="21" y="25"/>
                  <a:pt x="20" y="26"/>
                </a:cubicBezTo>
                <a:cubicBezTo>
                  <a:pt x="19" y="26"/>
                  <a:pt x="18" y="28"/>
                  <a:pt x="17" y="29"/>
                </a:cubicBezTo>
                <a:cubicBezTo>
                  <a:pt x="16" y="30"/>
                  <a:pt x="16" y="30"/>
                  <a:pt x="15" y="31"/>
                </a:cubicBezTo>
                <a:cubicBezTo>
                  <a:pt x="15" y="31"/>
                  <a:pt x="14" y="32"/>
                  <a:pt x="14" y="32"/>
                </a:cubicBezTo>
                <a:cubicBezTo>
                  <a:pt x="23" y="32"/>
                  <a:pt x="23" y="32"/>
                  <a:pt x="23" y="32"/>
                </a:cubicBezTo>
                <a:lnTo>
                  <a:pt x="23" y="36"/>
                </a:lnTo>
                <a:close/>
                <a:moveTo>
                  <a:pt x="40" y="30"/>
                </a:move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0"/>
                  <a:pt x="36" y="30"/>
                  <a:pt x="36" y="30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28"/>
                  <a:pt x="25" y="28"/>
                  <a:pt x="25" y="28"/>
                </a:cubicBezTo>
                <a:cubicBezTo>
                  <a:pt x="35" y="12"/>
                  <a:pt x="35" y="12"/>
                  <a:pt x="35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1" y="27"/>
                  <a:pt x="31" y="27"/>
                  <a:pt x="31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1"/>
                  <a:pt x="36" y="21"/>
                  <a:pt x="36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7"/>
                  <a:pt x="40" y="27"/>
                  <a:pt x="40" y="27"/>
                </a:cubicBezTo>
                <a:cubicBezTo>
                  <a:pt x="43" y="27"/>
                  <a:pt x="43" y="27"/>
                  <a:pt x="43" y="27"/>
                </a:cubicBezTo>
                <a:cubicBezTo>
                  <a:pt x="43" y="30"/>
                  <a:pt x="43" y="30"/>
                  <a:pt x="43" y="30"/>
                </a:cubicBezTo>
                <a:lnTo>
                  <a:pt x="40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34"/>
          <p:cNvSpPr/>
          <p:nvPr/>
        </p:nvSpPr>
        <p:spPr bwMode="auto">
          <a:xfrm>
            <a:off x="4342122" y="4725490"/>
            <a:ext cx="2252604" cy="1606969"/>
          </a:xfrm>
          <a:custGeom>
            <a:avLst/>
            <a:gdLst>
              <a:gd name="T0" fmla="*/ 842 w 871"/>
              <a:gd name="T1" fmla="*/ 4 h 621"/>
              <a:gd name="T2" fmla="*/ 330 w 871"/>
              <a:gd name="T3" fmla="*/ 141 h 621"/>
              <a:gd name="T4" fmla="*/ 321 w 871"/>
              <a:gd name="T5" fmla="*/ 175 h 621"/>
              <a:gd name="T6" fmla="*/ 369 w 871"/>
              <a:gd name="T7" fmla="*/ 223 h 621"/>
              <a:gd name="T8" fmla="*/ 369 w 871"/>
              <a:gd name="T9" fmla="*/ 252 h 621"/>
              <a:gd name="T10" fmla="*/ 0 w 871"/>
              <a:gd name="T11" fmla="*/ 621 h 621"/>
              <a:gd name="T12" fmla="*/ 273 w 871"/>
              <a:gd name="T13" fmla="*/ 621 h 621"/>
              <a:gd name="T14" fmla="*/ 500 w 871"/>
              <a:gd name="T15" fmla="*/ 621 h 621"/>
              <a:gd name="T16" fmla="*/ 619 w 871"/>
              <a:gd name="T17" fmla="*/ 502 h 621"/>
              <a:gd name="T18" fmla="*/ 648 w 871"/>
              <a:gd name="T19" fmla="*/ 502 h 621"/>
              <a:gd name="T20" fmla="*/ 696 w 871"/>
              <a:gd name="T21" fmla="*/ 550 h 621"/>
              <a:gd name="T22" fmla="*/ 729 w 871"/>
              <a:gd name="T23" fmla="*/ 541 h 621"/>
              <a:gd name="T24" fmla="*/ 867 w 871"/>
              <a:gd name="T25" fmla="*/ 29 h 621"/>
              <a:gd name="T26" fmla="*/ 842 w 871"/>
              <a:gd name="T27" fmla="*/ 4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1" h="621">
                <a:moveTo>
                  <a:pt x="842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4"/>
                  <a:pt x="321" y="175"/>
                </a:cubicBezTo>
                <a:cubicBezTo>
                  <a:pt x="369" y="223"/>
                  <a:pt x="369" y="223"/>
                  <a:pt x="369" y="223"/>
                </a:cubicBezTo>
                <a:cubicBezTo>
                  <a:pt x="377" y="231"/>
                  <a:pt x="377" y="244"/>
                  <a:pt x="369" y="252"/>
                </a:cubicBezTo>
                <a:cubicBezTo>
                  <a:pt x="0" y="621"/>
                  <a:pt x="0" y="621"/>
                  <a:pt x="0" y="621"/>
                </a:cubicBezTo>
                <a:cubicBezTo>
                  <a:pt x="273" y="621"/>
                  <a:pt x="273" y="621"/>
                  <a:pt x="273" y="621"/>
                </a:cubicBezTo>
                <a:cubicBezTo>
                  <a:pt x="500" y="621"/>
                  <a:pt x="500" y="621"/>
                  <a:pt x="500" y="621"/>
                </a:cubicBezTo>
                <a:cubicBezTo>
                  <a:pt x="619" y="502"/>
                  <a:pt x="619" y="502"/>
                  <a:pt x="619" y="502"/>
                </a:cubicBezTo>
                <a:cubicBezTo>
                  <a:pt x="627" y="494"/>
                  <a:pt x="640" y="494"/>
                  <a:pt x="648" y="502"/>
                </a:cubicBezTo>
                <a:cubicBezTo>
                  <a:pt x="696" y="550"/>
                  <a:pt x="696" y="550"/>
                  <a:pt x="696" y="550"/>
                </a:cubicBezTo>
                <a:cubicBezTo>
                  <a:pt x="707" y="561"/>
                  <a:pt x="725" y="556"/>
                  <a:pt x="729" y="541"/>
                </a:cubicBezTo>
                <a:cubicBezTo>
                  <a:pt x="867" y="29"/>
                  <a:pt x="867" y="29"/>
                  <a:pt x="867" y="29"/>
                </a:cubicBezTo>
                <a:cubicBezTo>
                  <a:pt x="871" y="14"/>
                  <a:pt x="857" y="0"/>
                  <a:pt x="842" y="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35"/>
          <p:cNvSpPr>
            <a:spLocks noEditPoints="1"/>
          </p:cNvSpPr>
          <p:nvPr/>
        </p:nvSpPr>
        <p:spPr bwMode="auto">
          <a:xfrm>
            <a:off x="5782185" y="5268910"/>
            <a:ext cx="175964" cy="274298"/>
          </a:xfrm>
          <a:custGeom>
            <a:avLst/>
            <a:gdLst>
              <a:gd name="T0" fmla="*/ 51 w 68"/>
              <a:gd name="T1" fmla="*/ 29 h 106"/>
              <a:gd name="T2" fmla="*/ 38 w 68"/>
              <a:gd name="T3" fmla="*/ 25 h 106"/>
              <a:gd name="T4" fmla="*/ 38 w 68"/>
              <a:gd name="T5" fmla="*/ 45 h 106"/>
              <a:gd name="T6" fmla="*/ 41 w 68"/>
              <a:gd name="T7" fmla="*/ 46 h 106"/>
              <a:gd name="T8" fmla="*/ 52 w 68"/>
              <a:gd name="T9" fmla="*/ 49 h 106"/>
              <a:gd name="T10" fmla="*/ 65 w 68"/>
              <a:gd name="T11" fmla="*/ 60 h 106"/>
              <a:gd name="T12" fmla="*/ 65 w 68"/>
              <a:gd name="T13" fmla="*/ 80 h 106"/>
              <a:gd name="T14" fmla="*/ 39 w 68"/>
              <a:gd name="T15" fmla="*/ 94 h 106"/>
              <a:gd name="T16" fmla="*/ 39 w 68"/>
              <a:gd name="T17" fmla="*/ 103 h 106"/>
              <a:gd name="T18" fmla="*/ 36 w 68"/>
              <a:gd name="T19" fmla="*/ 106 h 106"/>
              <a:gd name="T20" fmla="*/ 36 w 68"/>
              <a:gd name="T21" fmla="*/ 106 h 106"/>
              <a:gd name="T22" fmla="*/ 32 w 68"/>
              <a:gd name="T23" fmla="*/ 103 h 106"/>
              <a:gd name="T24" fmla="*/ 32 w 68"/>
              <a:gd name="T25" fmla="*/ 94 h 106"/>
              <a:gd name="T26" fmla="*/ 9 w 68"/>
              <a:gd name="T27" fmla="*/ 87 h 106"/>
              <a:gd name="T28" fmla="*/ 16 w 68"/>
              <a:gd name="T29" fmla="*/ 74 h 106"/>
              <a:gd name="T30" fmla="*/ 33 w 68"/>
              <a:gd name="T31" fmla="*/ 79 h 106"/>
              <a:gd name="T32" fmla="*/ 33 w 68"/>
              <a:gd name="T33" fmla="*/ 60 h 106"/>
              <a:gd name="T34" fmla="*/ 19 w 68"/>
              <a:gd name="T35" fmla="*/ 55 h 106"/>
              <a:gd name="T36" fmla="*/ 6 w 68"/>
              <a:gd name="T37" fmla="*/ 37 h 106"/>
              <a:gd name="T38" fmla="*/ 22 w 68"/>
              <a:gd name="T39" fmla="*/ 14 h 106"/>
              <a:gd name="T40" fmla="*/ 32 w 68"/>
              <a:gd name="T41" fmla="*/ 11 h 106"/>
              <a:gd name="T42" fmla="*/ 32 w 68"/>
              <a:gd name="T43" fmla="*/ 3 h 106"/>
              <a:gd name="T44" fmla="*/ 36 w 68"/>
              <a:gd name="T45" fmla="*/ 0 h 106"/>
              <a:gd name="T46" fmla="*/ 36 w 68"/>
              <a:gd name="T47" fmla="*/ 0 h 106"/>
              <a:gd name="T48" fmla="*/ 39 w 68"/>
              <a:gd name="T49" fmla="*/ 3 h 106"/>
              <a:gd name="T50" fmla="*/ 39 w 68"/>
              <a:gd name="T51" fmla="*/ 11 h 106"/>
              <a:gd name="T52" fmla="*/ 58 w 68"/>
              <a:gd name="T53" fmla="*/ 16 h 106"/>
              <a:gd name="T54" fmla="*/ 61 w 68"/>
              <a:gd name="T55" fmla="*/ 26 h 106"/>
              <a:gd name="T56" fmla="*/ 51 w 68"/>
              <a:gd name="T57" fmla="*/ 29 h 106"/>
              <a:gd name="T58" fmla="*/ 22 w 68"/>
              <a:gd name="T59" fmla="*/ 34 h 106"/>
              <a:gd name="T60" fmla="*/ 25 w 68"/>
              <a:gd name="T61" fmla="*/ 40 h 106"/>
              <a:gd name="T62" fmla="*/ 33 w 68"/>
              <a:gd name="T63" fmla="*/ 44 h 106"/>
              <a:gd name="T64" fmla="*/ 33 w 68"/>
              <a:gd name="T65" fmla="*/ 25 h 106"/>
              <a:gd name="T66" fmla="*/ 22 w 68"/>
              <a:gd name="T67" fmla="*/ 34 h 106"/>
              <a:gd name="T68" fmla="*/ 50 w 68"/>
              <a:gd name="T69" fmla="*/ 71 h 106"/>
              <a:gd name="T70" fmla="*/ 47 w 68"/>
              <a:gd name="T71" fmla="*/ 65 h 106"/>
              <a:gd name="T72" fmla="*/ 38 w 68"/>
              <a:gd name="T73" fmla="*/ 61 h 106"/>
              <a:gd name="T74" fmla="*/ 38 w 68"/>
              <a:gd name="T75" fmla="*/ 80 h 106"/>
              <a:gd name="T76" fmla="*/ 50 w 68"/>
              <a:gd name="T77" fmla="*/ 7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106">
                <a:moveTo>
                  <a:pt x="51" y="29"/>
                </a:moveTo>
                <a:cubicBezTo>
                  <a:pt x="47" y="27"/>
                  <a:pt x="42" y="26"/>
                  <a:pt x="38" y="25"/>
                </a:cubicBezTo>
                <a:cubicBezTo>
                  <a:pt x="38" y="45"/>
                  <a:pt x="38" y="45"/>
                  <a:pt x="38" y="45"/>
                </a:cubicBezTo>
                <a:cubicBezTo>
                  <a:pt x="41" y="46"/>
                  <a:pt x="41" y="46"/>
                  <a:pt x="41" y="46"/>
                </a:cubicBezTo>
                <a:cubicBezTo>
                  <a:pt x="45" y="47"/>
                  <a:pt x="48" y="48"/>
                  <a:pt x="52" y="49"/>
                </a:cubicBezTo>
                <a:cubicBezTo>
                  <a:pt x="57" y="51"/>
                  <a:pt x="62" y="55"/>
                  <a:pt x="65" y="60"/>
                </a:cubicBezTo>
                <a:cubicBezTo>
                  <a:pt x="68" y="66"/>
                  <a:pt x="68" y="75"/>
                  <a:pt x="65" y="80"/>
                </a:cubicBezTo>
                <a:cubicBezTo>
                  <a:pt x="60" y="90"/>
                  <a:pt x="50" y="93"/>
                  <a:pt x="39" y="94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9" y="105"/>
                  <a:pt x="37" y="106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4" y="106"/>
                  <a:pt x="32" y="105"/>
                  <a:pt x="32" y="103"/>
                </a:cubicBezTo>
                <a:cubicBezTo>
                  <a:pt x="32" y="94"/>
                  <a:pt x="32" y="94"/>
                  <a:pt x="32" y="94"/>
                </a:cubicBezTo>
                <a:cubicBezTo>
                  <a:pt x="24" y="93"/>
                  <a:pt x="16" y="91"/>
                  <a:pt x="9" y="87"/>
                </a:cubicBezTo>
                <a:cubicBezTo>
                  <a:pt x="0" y="82"/>
                  <a:pt x="7" y="69"/>
                  <a:pt x="16" y="74"/>
                </a:cubicBezTo>
                <a:cubicBezTo>
                  <a:pt x="21" y="76"/>
                  <a:pt x="27" y="79"/>
                  <a:pt x="33" y="79"/>
                </a:cubicBezTo>
                <a:cubicBezTo>
                  <a:pt x="33" y="60"/>
                  <a:pt x="33" y="60"/>
                  <a:pt x="33" y="60"/>
                </a:cubicBezTo>
                <a:cubicBezTo>
                  <a:pt x="31" y="59"/>
                  <a:pt x="24" y="57"/>
                  <a:pt x="19" y="55"/>
                </a:cubicBezTo>
                <a:cubicBezTo>
                  <a:pt x="9" y="51"/>
                  <a:pt x="6" y="45"/>
                  <a:pt x="6" y="37"/>
                </a:cubicBezTo>
                <a:cubicBezTo>
                  <a:pt x="6" y="25"/>
                  <a:pt x="12" y="17"/>
                  <a:pt x="22" y="14"/>
                </a:cubicBezTo>
                <a:cubicBezTo>
                  <a:pt x="25" y="12"/>
                  <a:pt x="28" y="12"/>
                  <a:pt x="32" y="11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1"/>
                  <a:pt x="34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ubicBezTo>
                  <a:pt x="39" y="11"/>
                  <a:pt x="39" y="11"/>
                  <a:pt x="39" y="11"/>
                </a:cubicBezTo>
                <a:cubicBezTo>
                  <a:pt x="45" y="12"/>
                  <a:pt x="51" y="13"/>
                  <a:pt x="58" y="16"/>
                </a:cubicBezTo>
                <a:cubicBezTo>
                  <a:pt x="61" y="18"/>
                  <a:pt x="63" y="23"/>
                  <a:pt x="61" y="26"/>
                </a:cubicBezTo>
                <a:cubicBezTo>
                  <a:pt x="59" y="30"/>
                  <a:pt x="55" y="31"/>
                  <a:pt x="51" y="29"/>
                </a:cubicBezTo>
                <a:close/>
                <a:moveTo>
                  <a:pt x="22" y="34"/>
                </a:moveTo>
                <a:cubicBezTo>
                  <a:pt x="22" y="37"/>
                  <a:pt x="23" y="39"/>
                  <a:pt x="25" y="40"/>
                </a:cubicBezTo>
                <a:cubicBezTo>
                  <a:pt x="27" y="41"/>
                  <a:pt x="29" y="43"/>
                  <a:pt x="33" y="44"/>
                </a:cubicBezTo>
                <a:cubicBezTo>
                  <a:pt x="33" y="25"/>
                  <a:pt x="33" y="25"/>
                  <a:pt x="33" y="25"/>
                </a:cubicBezTo>
                <a:cubicBezTo>
                  <a:pt x="26" y="26"/>
                  <a:pt x="22" y="29"/>
                  <a:pt x="22" y="34"/>
                </a:cubicBezTo>
                <a:close/>
                <a:moveTo>
                  <a:pt x="50" y="71"/>
                </a:moveTo>
                <a:cubicBezTo>
                  <a:pt x="50" y="69"/>
                  <a:pt x="49" y="67"/>
                  <a:pt x="47" y="65"/>
                </a:cubicBezTo>
                <a:cubicBezTo>
                  <a:pt x="45" y="64"/>
                  <a:pt x="42" y="62"/>
                  <a:pt x="38" y="61"/>
                </a:cubicBezTo>
                <a:cubicBezTo>
                  <a:pt x="38" y="80"/>
                  <a:pt x="38" y="80"/>
                  <a:pt x="38" y="80"/>
                </a:cubicBezTo>
                <a:cubicBezTo>
                  <a:pt x="46" y="79"/>
                  <a:pt x="50" y="77"/>
                  <a:pt x="50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36"/>
          <p:cNvSpPr/>
          <p:nvPr/>
        </p:nvSpPr>
        <p:spPr bwMode="auto">
          <a:xfrm>
            <a:off x="5665737" y="5201629"/>
            <a:ext cx="442499" cy="408859"/>
          </a:xfrm>
          <a:custGeom>
            <a:avLst/>
            <a:gdLst>
              <a:gd name="T0" fmla="*/ 164 w 171"/>
              <a:gd name="T1" fmla="*/ 60 h 158"/>
              <a:gd name="T2" fmla="*/ 155 w 171"/>
              <a:gd name="T3" fmla="*/ 60 h 158"/>
              <a:gd name="T4" fmla="*/ 73 w 171"/>
              <a:gd name="T5" fmla="*/ 3 h 158"/>
              <a:gd name="T6" fmla="*/ 3 w 171"/>
              <a:gd name="T7" fmla="*/ 75 h 158"/>
              <a:gd name="T8" fmla="*/ 80 w 171"/>
              <a:gd name="T9" fmla="*/ 158 h 158"/>
              <a:gd name="T10" fmla="*/ 147 w 171"/>
              <a:gd name="T11" fmla="*/ 119 h 158"/>
              <a:gd name="T12" fmla="*/ 145 w 171"/>
              <a:gd name="T13" fmla="*/ 111 h 158"/>
              <a:gd name="T14" fmla="*/ 144 w 171"/>
              <a:gd name="T15" fmla="*/ 111 h 158"/>
              <a:gd name="T16" fmla="*/ 137 w 171"/>
              <a:gd name="T17" fmla="*/ 113 h 158"/>
              <a:gd name="T18" fmla="*/ 76 w 171"/>
              <a:gd name="T19" fmla="*/ 146 h 158"/>
              <a:gd name="T20" fmla="*/ 15 w 171"/>
              <a:gd name="T21" fmla="*/ 85 h 158"/>
              <a:gd name="T22" fmla="*/ 80 w 171"/>
              <a:gd name="T23" fmla="*/ 15 h 158"/>
              <a:gd name="T24" fmla="*/ 143 w 171"/>
              <a:gd name="T25" fmla="*/ 60 h 158"/>
              <a:gd name="T26" fmla="*/ 133 w 171"/>
              <a:gd name="T27" fmla="*/ 60 h 158"/>
              <a:gd name="T28" fmla="*/ 128 w 171"/>
              <a:gd name="T29" fmla="*/ 69 h 158"/>
              <a:gd name="T30" fmla="*/ 144 w 171"/>
              <a:gd name="T31" fmla="*/ 93 h 158"/>
              <a:gd name="T32" fmla="*/ 153 w 171"/>
              <a:gd name="T33" fmla="*/ 93 h 158"/>
              <a:gd name="T34" fmla="*/ 169 w 171"/>
              <a:gd name="T35" fmla="*/ 69 h 158"/>
              <a:gd name="T36" fmla="*/ 164 w 171"/>
              <a:gd name="T37" fmla="*/ 6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1" h="158">
                <a:moveTo>
                  <a:pt x="164" y="60"/>
                </a:moveTo>
                <a:cubicBezTo>
                  <a:pt x="155" y="60"/>
                  <a:pt x="155" y="60"/>
                  <a:pt x="155" y="60"/>
                </a:cubicBezTo>
                <a:cubicBezTo>
                  <a:pt x="145" y="25"/>
                  <a:pt x="112" y="0"/>
                  <a:pt x="73" y="3"/>
                </a:cubicBezTo>
                <a:cubicBezTo>
                  <a:pt x="36" y="7"/>
                  <a:pt x="6" y="37"/>
                  <a:pt x="3" y="75"/>
                </a:cubicBezTo>
                <a:cubicBezTo>
                  <a:pt x="0" y="120"/>
                  <a:pt x="36" y="158"/>
                  <a:pt x="80" y="158"/>
                </a:cubicBezTo>
                <a:cubicBezTo>
                  <a:pt x="109" y="158"/>
                  <a:pt x="134" y="142"/>
                  <a:pt x="147" y="119"/>
                </a:cubicBezTo>
                <a:cubicBezTo>
                  <a:pt x="149" y="116"/>
                  <a:pt x="148" y="113"/>
                  <a:pt x="145" y="111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142" y="110"/>
                  <a:pt x="139" y="111"/>
                  <a:pt x="137" y="113"/>
                </a:cubicBezTo>
                <a:cubicBezTo>
                  <a:pt x="125" y="134"/>
                  <a:pt x="102" y="148"/>
                  <a:pt x="76" y="146"/>
                </a:cubicBezTo>
                <a:cubicBezTo>
                  <a:pt x="43" y="144"/>
                  <a:pt x="17" y="118"/>
                  <a:pt x="15" y="85"/>
                </a:cubicBezTo>
                <a:cubicBezTo>
                  <a:pt x="12" y="47"/>
                  <a:pt x="42" y="15"/>
                  <a:pt x="80" y="15"/>
                </a:cubicBezTo>
                <a:cubicBezTo>
                  <a:pt x="110" y="15"/>
                  <a:pt x="134" y="34"/>
                  <a:pt x="143" y="6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29" y="60"/>
                  <a:pt x="126" y="65"/>
                  <a:pt x="128" y="69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6" y="96"/>
                  <a:pt x="151" y="96"/>
                  <a:pt x="153" y="93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71" y="65"/>
                  <a:pt x="169" y="60"/>
                  <a:pt x="164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37"/>
          <p:cNvSpPr/>
          <p:nvPr/>
        </p:nvSpPr>
        <p:spPr bwMode="auto">
          <a:xfrm>
            <a:off x="2896885" y="4725490"/>
            <a:ext cx="2250017" cy="1606969"/>
          </a:xfrm>
          <a:custGeom>
            <a:avLst/>
            <a:gdLst>
              <a:gd name="T0" fmla="*/ 841 w 870"/>
              <a:gd name="T1" fmla="*/ 4 h 621"/>
              <a:gd name="T2" fmla="*/ 330 w 870"/>
              <a:gd name="T3" fmla="*/ 141 h 621"/>
              <a:gd name="T4" fmla="*/ 321 w 870"/>
              <a:gd name="T5" fmla="*/ 175 h 621"/>
              <a:gd name="T6" fmla="*/ 369 w 870"/>
              <a:gd name="T7" fmla="*/ 223 h 621"/>
              <a:gd name="T8" fmla="*/ 369 w 870"/>
              <a:gd name="T9" fmla="*/ 252 h 621"/>
              <a:gd name="T10" fmla="*/ 0 w 870"/>
              <a:gd name="T11" fmla="*/ 621 h 621"/>
              <a:gd name="T12" fmla="*/ 263 w 870"/>
              <a:gd name="T13" fmla="*/ 621 h 621"/>
              <a:gd name="T14" fmla="*/ 500 w 870"/>
              <a:gd name="T15" fmla="*/ 621 h 621"/>
              <a:gd name="T16" fmla="*/ 619 w 870"/>
              <a:gd name="T17" fmla="*/ 502 h 621"/>
              <a:gd name="T18" fmla="*/ 647 w 870"/>
              <a:gd name="T19" fmla="*/ 502 h 621"/>
              <a:gd name="T20" fmla="*/ 695 w 870"/>
              <a:gd name="T21" fmla="*/ 550 h 621"/>
              <a:gd name="T22" fmla="*/ 729 w 870"/>
              <a:gd name="T23" fmla="*/ 541 h 621"/>
              <a:gd name="T24" fmla="*/ 866 w 870"/>
              <a:gd name="T25" fmla="*/ 29 h 621"/>
              <a:gd name="T26" fmla="*/ 841 w 870"/>
              <a:gd name="T27" fmla="*/ 4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1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4"/>
                  <a:pt x="321" y="175"/>
                </a:cubicBezTo>
                <a:cubicBezTo>
                  <a:pt x="369" y="223"/>
                  <a:pt x="369" y="223"/>
                  <a:pt x="369" y="223"/>
                </a:cubicBezTo>
                <a:cubicBezTo>
                  <a:pt x="377" y="231"/>
                  <a:pt x="377" y="244"/>
                  <a:pt x="369" y="252"/>
                </a:cubicBezTo>
                <a:cubicBezTo>
                  <a:pt x="0" y="621"/>
                  <a:pt x="0" y="621"/>
                  <a:pt x="0" y="621"/>
                </a:cubicBezTo>
                <a:cubicBezTo>
                  <a:pt x="263" y="621"/>
                  <a:pt x="263" y="621"/>
                  <a:pt x="263" y="621"/>
                </a:cubicBezTo>
                <a:cubicBezTo>
                  <a:pt x="500" y="621"/>
                  <a:pt x="500" y="621"/>
                  <a:pt x="500" y="621"/>
                </a:cubicBezTo>
                <a:cubicBezTo>
                  <a:pt x="619" y="502"/>
                  <a:pt x="619" y="502"/>
                  <a:pt x="619" y="502"/>
                </a:cubicBezTo>
                <a:cubicBezTo>
                  <a:pt x="627" y="494"/>
                  <a:pt x="640" y="494"/>
                  <a:pt x="647" y="502"/>
                </a:cubicBezTo>
                <a:cubicBezTo>
                  <a:pt x="695" y="550"/>
                  <a:pt x="695" y="550"/>
                  <a:pt x="695" y="550"/>
                </a:cubicBezTo>
                <a:cubicBezTo>
                  <a:pt x="706" y="561"/>
                  <a:pt x="725" y="556"/>
                  <a:pt x="729" y="541"/>
                </a:cubicBezTo>
                <a:cubicBezTo>
                  <a:pt x="866" y="29"/>
                  <a:pt x="866" y="29"/>
                  <a:pt x="866" y="29"/>
                </a:cubicBezTo>
                <a:cubicBezTo>
                  <a:pt x="870" y="14"/>
                  <a:pt x="856" y="0"/>
                  <a:pt x="841" y="4"/>
                </a:cubicBez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38"/>
          <p:cNvSpPr/>
          <p:nvPr/>
        </p:nvSpPr>
        <p:spPr bwMode="auto">
          <a:xfrm>
            <a:off x="4481858" y="5209393"/>
            <a:ext cx="297587" cy="341578"/>
          </a:xfrm>
          <a:custGeom>
            <a:avLst/>
            <a:gdLst>
              <a:gd name="T0" fmla="*/ 112 w 115"/>
              <a:gd name="T1" fmla="*/ 60 h 132"/>
              <a:gd name="T2" fmla="*/ 95 w 115"/>
              <a:gd name="T3" fmla="*/ 29 h 132"/>
              <a:gd name="T4" fmla="*/ 52 w 115"/>
              <a:gd name="T5" fmla="*/ 0 h 132"/>
              <a:gd name="T6" fmla="*/ 0 w 115"/>
              <a:gd name="T7" fmla="*/ 50 h 132"/>
              <a:gd name="T8" fmla="*/ 7 w 115"/>
              <a:gd name="T9" fmla="*/ 73 h 132"/>
              <a:gd name="T10" fmla="*/ 12 w 115"/>
              <a:gd name="T11" fmla="*/ 64 h 132"/>
              <a:gd name="T12" fmla="*/ 8 w 115"/>
              <a:gd name="T13" fmla="*/ 50 h 132"/>
              <a:gd name="T14" fmla="*/ 52 w 115"/>
              <a:gd name="T15" fmla="*/ 8 h 132"/>
              <a:gd name="T16" fmla="*/ 87 w 115"/>
              <a:gd name="T17" fmla="*/ 32 h 132"/>
              <a:gd name="T18" fmla="*/ 104 w 115"/>
              <a:gd name="T19" fmla="*/ 62 h 132"/>
              <a:gd name="T20" fmla="*/ 93 w 115"/>
              <a:gd name="T21" fmla="*/ 62 h 132"/>
              <a:gd name="T22" fmla="*/ 92 w 115"/>
              <a:gd name="T23" fmla="*/ 62 h 132"/>
              <a:gd name="T24" fmla="*/ 87 w 115"/>
              <a:gd name="T25" fmla="*/ 99 h 132"/>
              <a:gd name="T26" fmla="*/ 53 w 115"/>
              <a:gd name="T27" fmla="*/ 94 h 132"/>
              <a:gd name="T28" fmla="*/ 53 w 115"/>
              <a:gd name="T29" fmla="*/ 124 h 132"/>
              <a:gd name="T30" fmla="*/ 26 w 115"/>
              <a:gd name="T31" fmla="*/ 124 h 132"/>
              <a:gd name="T32" fmla="*/ 25 w 115"/>
              <a:gd name="T33" fmla="*/ 87 h 132"/>
              <a:gd name="T34" fmla="*/ 20 w 115"/>
              <a:gd name="T35" fmla="*/ 79 h 132"/>
              <a:gd name="T36" fmla="*/ 15 w 115"/>
              <a:gd name="T37" fmla="*/ 87 h 132"/>
              <a:gd name="T38" fmla="*/ 18 w 115"/>
              <a:gd name="T39" fmla="*/ 90 h 132"/>
              <a:gd name="T40" fmla="*/ 18 w 115"/>
              <a:gd name="T41" fmla="*/ 132 h 132"/>
              <a:gd name="T42" fmla="*/ 61 w 115"/>
              <a:gd name="T43" fmla="*/ 132 h 132"/>
              <a:gd name="T44" fmla="*/ 61 w 115"/>
              <a:gd name="T45" fmla="*/ 104 h 132"/>
              <a:gd name="T46" fmla="*/ 87 w 115"/>
              <a:gd name="T47" fmla="*/ 107 h 132"/>
              <a:gd name="T48" fmla="*/ 100 w 115"/>
              <a:gd name="T49" fmla="*/ 70 h 132"/>
              <a:gd name="T50" fmla="*/ 107 w 115"/>
              <a:gd name="T51" fmla="*/ 70 h 132"/>
              <a:gd name="T52" fmla="*/ 112 w 115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5" h="132">
                <a:moveTo>
                  <a:pt x="112" y="60"/>
                </a:moveTo>
                <a:cubicBezTo>
                  <a:pt x="95" y="29"/>
                  <a:pt x="95" y="29"/>
                  <a:pt x="95" y="29"/>
                </a:cubicBezTo>
                <a:cubicBezTo>
                  <a:pt x="86" y="12"/>
                  <a:pt x="70" y="0"/>
                  <a:pt x="52" y="0"/>
                </a:cubicBezTo>
                <a:cubicBezTo>
                  <a:pt x="25" y="0"/>
                  <a:pt x="0" y="21"/>
                  <a:pt x="0" y="50"/>
                </a:cubicBezTo>
                <a:cubicBezTo>
                  <a:pt x="0" y="55"/>
                  <a:pt x="3" y="64"/>
                  <a:pt x="7" y="73"/>
                </a:cubicBezTo>
                <a:cubicBezTo>
                  <a:pt x="9" y="70"/>
                  <a:pt x="11" y="67"/>
                  <a:pt x="12" y="64"/>
                </a:cubicBezTo>
                <a:cubicBezTo>
                  <a:pt x="10" y="59"/>
                  <a:pt x="8" y="53"/>
                  <a:pt x="8" y="50"/>
                </a:cubicBezTo>
                <a:cubicBezTo>
                  <a:pt x="8" y="25"/>
                  <a:pt x="29" y="8"/>
                  <a:pt x="52" y="8"/>
                </a:cubicBezTo>
                <a:cubicBezTo>
                  <a:pt x="67" y="8"/>
                  <a:pt x="81" y="18"/>
                  <a:pt x="87" y="3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3" y="79"/>
                  <a:pt x="93" y="99"/>
                  <a:pt x="87" y="99"/>
                </a:cubicBezTo>
                <a:cubicBezTo>
                  <a:pt x="76" y="99"/>
                  <a:pt x="64" y="98"/>
                  <a:pt x="53" y="94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26" y="124"/>
                  <a:pt x="26" y="124"/>
                  <a:pt x="26" y="124"/>
                </a:cubicBezTo>
                <a:cubicBezTo>
                  <a:pt x="26" y="124"/>
                  <a:pt x="25" y="89"/>
                  <a:pt x="25" y="87"/>
                </a:cubicBezTo>
                <a:cubicBezTo>
                  <a:pt x="23" y="85"/>
                  <a:pt x="22" y="83"/>
                  <a:pt x="20" y="79"/>
                </a:cubicBezTo>
                <a:cubicBezTo>
                  <a:pt x="18" y="82"/>
                  <a:pt x="17" y="85"/>
                  <a:pt x="15" y="87"/>
                </a:cubicBezTo>
                <a:cubicBezTo>
                  <a:pt x="16" y="89"/>
                  <a:pt x="17" y="89"/>
                  <a:pt x="18" y="90"/>
                </a:cubicBezTo>
                <a:cubicBezTo>
                  <a:pt x="18" y="132"/>
                  <a:pt x="18" y="132"/>
                  <a:pt x="18" y="132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70" y="106"/>
                  <a:pt x="79" y="107"/>
                  <a:pt x="87" y="107"/>
                </a:cubicBezTo>
                <a:cubicBezTo>
                  <a:pt x="100" y="106"/>
                  <a:pt x="101" y="91"/>
                  <a:pt x="10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12" y="70"/>
                  <a:pt x="115" y="65"/>
                  <a:pt x="11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39"/>
          <p:cNvSpPr/>
          <p:nvPr/>
        </p:nvSpPr>
        <p:spPr bwMode="auto">
          <a:xfrm>
            <a:off x="4256727" y="5209393"/>
            <a:ext cx="294999" cy="341578"/>
          </a:xfrm>
          <a:custGeom>
            <a:avLst/>
            <a:gdLst>
              <a:gd name="T0" fmla="*/ 107 w 114"/>
              <a:gd name="T1" fmla="*/ 25 h 132"/>
              <a:gd name="T2" fmla="*/ 102 w 114"/>
              <a:gd name="T3" fmla="*/ 32 h 132"/>
              <a:gd name="T4" fmla="*/ 106 w 114"/>
              <a:gd name="T5" fmla="*/ 50 h 132"/>
              <a:gd name="T6" fmla="*/ 89 w 114"/>
              <a:gd name="T7" fmla="*/ 87 h 132"/>
              <a:gd name="T8" fmla="*/ 89 w 114"/>
              <a:gd name="T9" fmla="*/ 124 h 132"/>
              <a:gd name="T10" fmla="*/ 61 w 114"/>
              <a:gd name="T11" fmla="*/ 124 h 132"/>
              <a:gd name="T12" fmla="*/ 61 w 114"/>
              <a:gd name="T13" fmla="*/ 94 h 132"/>
              <a:gd name="T14" fmla="*/ 28 w 114"/>
              <a:gd name="T15" fmla="*/ 99 h 132"/>
              <a:gd name="T16" fmla="*/ 22 w 114"/>
              <a:gd name="T17" fmla="*/ 62 h 132"/>
              <a:gd name="T18" fmla="*/ 22 w 114"/>
              <a:gd name="T19" fmla="*/ 62 h 132"/>
              <a:gd name="T20" fmla="*/ 10 w 114"/>
              <a:gd name="T21" fmla="*/ 62 h 132"/>
              <a:gd name="T22" fmla="*/ 27 w 114"/>
              <a:gd name="T23" fmla="*/ 32 h 132"/>
              <a:gd name="T24" fmla="*/ 63 w 114"/>
              <a:gd name="T25" fmla="*/ 8 h 132"/>
              <a:gd name="T26" fmla="*/ 94 w 114"/>
              <a:gd name="T27" fmla="*/ 21 h 132"/>
              <a:gd name="T28" fmla="*/ 99 w 114"/>
              <a:gd name="T29" fmla="*/ 15 h 132"/>
              <a:gd name="T30" fmla="*/ 63 w 114"/>
              <a:gd name="T31" fmla="*/ 0 h 132"/>
              <a:gd name="T32" fmla="*/ 20 w 114"/>
              <a:gd name="T33" fmla="*/ 29 h 132"/>
              <a:gd name="T34" fmla="*/ 2 w 114"/>
              <a:gd name="T35" fmla="*/ 60 h 132"/>
              <a:gd name="T36" fmla="*/ 8 w 114"/>
              <a:gd name="T37" fmla="*/ 70 h 132"/>
              <a:gd name="T38" fmla="*/ 14 w 114"/>
              <a:gd name="T39" fmla="*/ 70 h 132"/>
              <a:gd name="T40" fmla="*/ 27 w 114"/>
              <a:gd name="T41" fmla="*/ 107 h 132"/>
              <a:gd name="T42" fmla="*/ 53 w 114"/>
              <a:gd name="T43" fmla="*/ 104 h 132"/>
              <a:gd name="T44" fmla="*/ 53 w 114"/>
              <a:gd name="T45" fmla="*/ 132 h 132"/>
              <a:gd name="T46" fmla="*/ 97 w 114"/>
              <a:gd name="T47" fmla="*/ 132 h 132"/>
              <a:gd name="T48" fmla="*/ 97 w 114"/>
              <a:gd name="T49" fmla="*/ 90 h 132"/>
              <a:gd name="T50" fmla="*/ 114 w 114"/>
              <a:gd name="T51" fmla="*/ 50 h 132"/>
              <a:gd name="T52" fmla="*/ 107 w 114"/>
              <a:gd name="T53" fmla="*/ 2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4" h="132">
                <a:moveTo>
                  <a:pt x="107" y="25"/>
                </a:moveTo>
                <a:cubicBezTo>
                  <a:pt x="106" y="26"/>
                  <a:pt x="103" y="29"/>
                  <a:pt x="102" y="32"/>
                </a:cubicBezTo>
                <a:cubicBezTo>
                  <a:pt x="105" y="37"/>
                  <a:pt x="106" y="43"/>
                  <a:pt x="106" y="50"/>
                </a:cubicBezTo>
                <a:cubicBezTo>
                  <a:pt x="106" y="58"/>
                  <a:pt x="96" y="80"/>
                  <a:pt x="89" y="87"/>
                </a:cubicBezTo>
                <a:cubicBezTo>
                  <a:pt x="89" y="89"/>
                  <a:pt x="89" y="124"/>
                  <a:pt x="89" y="124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1" y="94"/>
                  <a:pt x="61" y="94"/>
                  <a:pt x="61" y="94"/>
                </a:cubicBezTo>
                <a:cubicBezTo>
                  <a:pt x="51" y="98"/>
                  <a:pt x="39" y="99"/>
                  <a:pt x="28" y="99"/>
                </a:cubicBezTo>
                <a:cubicBezTo>
                  <a:pt x="22" y="99"/>
                  <a:pt x="22" y="79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27" y="32"/>
                  <a:pt x="27" y="32"/>
                  <a:pt x="27" y="32"/>
                </a:cubicBezTo>
                <a:cubicBezTo>
                  <a:pt x="34" y="18"/>
                  <a:pt x="47" y="8"/>
                  <a:pt x="63" y="8"/>
                </a:cubicBezTo>
                <a:cubicBezTo>
                  <a:pt x="74" y="8"/>
                  <a:pt x="86" y="14"/>
                  <a:pt x="94" y="21"/>
                </a:cubicBezTo>
                <a:cubicBezTo>
                  <a:pt x="95" y="19"/>
                  <a:pt x="97" y="17"/>
                  <a:pt x="99" y="15"/>
                </a:cubicBezTo>
                <a:cubicBezTo>
                  <a:pt x="90" y="6"/>
                  <a:pt x="76" y="0"/>
                  <a:pt x="63" y="0"/>
                </a:cubicBezTo>
                <a:cubicBezTo>
                  <a:pt x="44" y="0"/>
                  <a:pt x="28" y="12"/>
                  <a:pt x="20" y="29"/>
                </a:cubicBezTo>
                <a:cubicBezTo>
                  <a:pt x="2" y="60"/>
                  <a:pt x="2" y="60"/>
                  <a:pt x="2" y="60"/>
                </a:cubicBezTo>
                <a:cubicBezTo>
                  <a:pt x="0" y="65"/>
                  <a:pt x="3" y="70"/>
                  <a:pt x="8" y="70"/>
                </a:cubicBezTo>
                <a:cubicBezTo>
                  <a:pt x="14" y="70"/>
                  <a:pt x="14" y="70"/>
                  <a:pt x="14" y="70"/>
                </a:cubicBezTo>
                <a:cubicBezTo>
                  <a:pt x="14" y="91"/>
                  <a:pt x="15" y="106"/>
                  <a:pt x="27" y="107"/>
                </a:cubicBezTo>
                <a:cubicBezTo>
                  <a:pt x="36" y="107"/>
                  <a:pt x="45" y="106"/>
                  <a:pt x="53" y="104"/>
                </a:cubicBezTo>
                <a:cubicBezTo>
                  <a:pt x="53" y="132"/>
                  <a:pt x="53" y="132"/>
                  <a:pt x="53" y="132"/>
                </a:cubicBezTo>
                <a:cubicBezTo>
                  <a:pt x="97" y="132"/>
                  <a:pt x="97" y="132"/>
                  <a:pt x="97" y="132"/>
                </a:cubicBezTo>
                <a:cubicBezTo>
                  <a:pt x="97" y="90"/>
                  <a:pt x="97" y="90"/>
                  <a:pt x="97" y="90"/>
                </a:cubicBezTo>
                <a:cubicBezTo>
                  <a:pt x="104" y="82"/>
                  <a:pt x="114" y="59"/>
                  <a:pt x="114" y="50"/>
                </a:cubicBezTo>
                <a:cubicBezTo>
                  <a:pt x="114" y="41"/>
                  <a:pt x="112" y="32"/>
                  <a:pt x="107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40"/>
          <p:cNvSpPr/>
          <p:nvPr/>
        </p:nvSpPr>
        <p:spPr bwMode="auto">
          <a:xfrm>
            <a:off x="1447766" y="4725490"/>
            <a:ext cx="2252604" cy="1606969"/>
          </a:xfrm>
          <a:custGeom>
            <a:avLst/>
            <a:gdLst>
              <a:gd name="T0" fmla="*/ 842 w 871"/>
              <a:gd name="T1" fmla="*/ 4 h 621"/>
              <a:gd name="T2" fmla="*/ 331 w 871"/>
              <a:gd name="T3" fmla="*/ 141 h 621"/>
              <a:gd name="T4" fmla="*/ 321 w 871"/>
              <a:gd name="T5" fmla="*/ 175 h 621"/>
              <a:gd name="T6" fmla="*/ 369 w 871"/>
              <a:gd name="T7" fmla="*/ 223 h 621"/>
              <a:gd name="T8" fmla="*/ 369 w 871"/>
              <a:gd name="T9" fmla="*/ 252 h 621"/>
              <a:gd name="T10" fmla="*/ 0 w 871"/>
              <a:gd name="T11" fmla="*/ 621 h 621"/>
              <a:gd name="T12" fmla="*/ 252 w 871"/>
              <a:gd name="T13" fmla="*/ 621 h 621"/>
              <a:gd name="T14" fmla="*/ 501 w 871"/>
              <a:gd name="T15" fmla="*/ 621 h 621"/>
              <a:gd name="T16" fmla="*/ 620 w 871"/>
              <a:gd name="T17" fmla="*/ 502 h 621"/>
              <a:gd name="T18" fmla="*/ 648 w 871"/>
              <a:gd name="T19" fmla="*/ 502 h 621"/>
              <a:gd name="T20" fmla="*/ 696 w 871"/>
              <a:gd name="T21" fmla="*/ 550 h 621"/>
              <a:gd name="T22" fmla="*/ 730 w 871"/>
              <a:gd name="T23" fmla="*/ 541 h 621"/>
              <a:gd name="T24" fmla="*/ 867 w 871"/>
              <a:gd name="T25" fmla="*/ 29 h 621"/>
              <a:gd name="T26" fmla="*/ 842 w 871"/>
              <a:gd name="T27" fmla="*/ 4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1" h="621">
                <a:moveTo>
                  <a:pt x="842" y="4"/>
                </a:moveTo>
                <a:cubicBezTo>
                  <a:pt x="331" y="141"/>
                  <a:pt x="331" y="141"/>
                  <a:pt x="331" y="141"/>
                </a:cubicBezTo>
                <a:cubicBezTo>
                  <a:pt x="316" y="145"/>
                  <a:pt x="310" y="164"/>
                  <a:pt x="321" y="175"/>
                </a:cubicBezTo>
                <a:cubicBezTo>
                  <a:pt x="369" y="223"/>
                  <a:pt x="369" y="223"/>
                  <a:pt x="369" y="223"/>
                </a:cubicBezTo>
                <a:cubicBezTo>
                  <a:pt x="377" y="231"/>
                  <a:pt x="377" y="244"/>
                  <a:pt x="369" y="252"/>
                </a:cubicBezTo>
                <a:cubicBezTo>
                  <a:pt x="0" y="621"/>
                  <a:pt x="0" y="621"/>
                  <a:pt x="0" y="621"/>
                </a:cubicBezTo>
                <a:cubicBezTo>
                  <a:pt x="252" y="621"/>
                  <a:pt x="252" y="621"/>
                  <a:pt x="252" y="621"/>
                </a:cubicBezTo>
                <a:cubicBezTo>
                  <a:pt x="501" y="621"/>
                  <a:pt x="501" y="621"/>
                  <a:pt x="501" y="621"/>
                </a:cubicBezTo>
                <a:cubicBezTo>
                  <a:pt x="620" y="502"/>
                  <a:pt x="620" y="502"/>
                  <a:pt x="620" y="502"/>
                </a:cubicBezTo>
                <a:cubicBezTo>
                  <a:pt x="627" y="494"/>
                  <a:pt x="640" y="494"/>
                  <a:pt x="648" y="502"/>
                </a:cubicBezTo>
                <a:cubicBezTo>
                  <a:pt x="696" y="550"/>
                  <a:pt x="696" y="550"/>
                  <a:pt x="696" y="550"/>
                </a:cubicBezTo>
                <a:cubicBezTo>
                  <a:pt x="707" y="561"/>
                  <a:pt x="726" y="556"/>
                  <a:pt x="730" y="541"/>
                </a:cubicBezTo>
                <a:cubicBezTo>
                  <a:pt x="867" y="29"/>
                  <a:pt x="867" y="29"/>
                  <a:pt x="867" y="29"/>
                </a:cubicBezTo>
                <a:cubicBezTo>
                  <a:pt x="871" y="14"/>
                  <a:pt x="857" y="0"/>
                  <a:pt x="842" y="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41"/>
          <p:cNvSpPr>
            <a:spLocks noEditPoints="1"/>
          </p:cNvSpPr>
          <p:nvPr/>
        </p:nvSpPr>
        <p:spPr bwMode="auto">
          <a:xfrm>
            <a:off x="2757148" y="5188691"/>
            <a:ext cx="425679" cy="445087"/>
          </a:xfrm>
          <a:custGeom>
            <a:avLst/>
            <a:gdLst>
              <a:gd name="T0" fmla="*/ 124 w 165"/>
              <a:gd name="T1" fmla="*/ 17 h 172"/>
              <a:gd name="T2" fmla="*/ 146 w 165"/>
              <a:gd name="T3" fmla="*/ 1 h 172"/>
              <a:gd name="T4" fmla="*/ 140 w 165"/>
              <a:gd name="T5" fmla="*/ 27 h 172"/>
              <a:gd name="T6" fmla="*/ 104 w 165"/>
              <a:gd name="T7" fmla="*/ 74 h 172"/>
              <a:gd name="T8" fmla="*/ 123 w 165"/>
              <a:gd name="T9" fmla="*/ 18 h 172"/>
              <a:gd name="T10" fmla="*/ 85 w 165"/>
              <a:gd name="T11" fmla="*/ 89 h 172"/>
              <a:gd name="T12" fmla="*/ 104 w 165"/>
              <a:gd name="T13" fmla="*/ 75 h 172"/>
              <a:gd name="T14" fmla="*/ 146 w 165"/>
              <a:gd name="T15" fmla="*/ 144 h 172"/>
              <a:gd name="T16" fmla="*/ 149 w 165"/>
              <a:gd name="T17" fmla="*/ 171 h 172"/>
              <a:gd name="T18" fmla="*/ 130 w 165"/>
              <a:gd name="T19" fmla="*/ 152 h 172"/>
              <a:gd name="T20" fmla="*/ 107 w 165"/>
              <a:gd name="T21" fmla="*/ 98 h 172"/>
              <a:gd name="T22" fmla="*/ 146 w 165"/>
              <a:gd name="T23" fmla="*/ 143 h 172"/>
              <a:gd name="T24" fmla="*/ 142 w 165"/>
              <a:gd name="T25" fmla="*/ 126 h 172"/>
              <a:gd name="T26" fmla="*/ 134 w 165"/>
              <a:gd name="T27" fmla="*/ 126 h 172"/>
              <a:gd name="T28" fmla="*/ 126 w 165"/>
              <a:gd name="T29" fmla="*/ 131 h 172"/>
              <a:gd name="T30" fmla="*/ 126 w 165"/>
              <a:gd name="T31" fmla="*/ 122 h 172"/>
              <a:gd name="T32" fmla="*/ 126 w 165"/>
              <a:gd name="T33" fmla="*/ 131 h 172"/>
              <a:gd name="T34" fmla="*/ 118 w 165"/>
              <a:gd name="T35" fmla="*/ 127 h 172"/>
              <a:gd name="T36" fmla="*/ 109 w 165"/>
              <a:gd name="T37" fmla="*/ 127 h 172"/>
              <a:gd name="T38" fmla="*/ 26 w 165"/>
              <a:gd name="T39" fmla="*/ 100 h 172"/>
              <a:gd name="T40" fmla="*/ 85 w 165"/>
              <a:gd name="T41" fmla="*/ 89 h 172"/>
              <a:gd name="T42" fmla="*/ 27 w 165"/>
              <a:gd name="T43" fmla="*/ 81 h 172"/>
              <a:gd name="T44" fmla="*/ 1 w 165"/>
              <a:gd name="T45" fmla="*/ 89 h 172"/>
              <a:gd name="T46" fmla="*/ 26 w 165"/>
              <a:gd name="T47" fmla="*/ 100 h 172"/>
              <a:gd name="T48" fmla="*/ 58 w 165"/>
              <a:gd name="T49" fmla="*/ 98 h 172"/>
              <a:gd name="T50" fmla="*/ 58 w 165"/>
              <a:gd name="T51" fmla="*/ 81 h 172"/>
              <a:gd name="T52" fmla="*/ 47 w 165"/>
              <a:gd name="T53" fmla="*/ 74 h 172"/>
              <a:gd name="T54" fmla="*/ 58 w 165"/>
              <a:gd name="T55" fmla="*/ 98 h 172"/>
              <a:gd name="T56" fmla="*/ 50 w 165"/>
              <a:gd name="T57" fmla="*/ 106 h 172"/>
              <a:gd name="T58" fmla="*/ 59 w 165"/>
              <a:gd name="T59" fmla="*/ 106 h 172"/>
              <a:gd name="T60" fmla="*/ 108 w 165"/>
              <a:gd name="T61" fmla="*/ 25 h 172"/>
              <a:gd name="T62" fmla="*/ 115 w 165"/>
              <a:gd name="T63" fmla="*/ 51 h 172"/>
              <a:gd name="T64" fmla="*/ 108 w 165"/>
              <a:gd name="T65" fmla="*/ 25 h 172"/>
              <a:gd name="T66" fmla="*/ 116 w 165"/>
              <a:gd name="T67" fmla="*/ 59 h 172"/>
              <a:gd name="T68" fmla="*/ 108 w 165"/>
              <a:gd name="T69" fmla="*/ 5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72">
                <a:moveTo>
                  <a:pt x="123" y="18"/>
                </a:moveTo>
                <a:cubicBezTo>
                  <a:pt x="124" y="18"/>
                  <a:pt x="124" y="18"/>
                  <a:pt x="124" y="17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6" y="0"/>
                  <a:pt x="146" y="1"/>
                </a:cubicBezTo>
                <a:cubicBezTo>
                  <a:pt x="140" y="27"/>
                  <a:pt x="140" y="27"/>
                  <a:pt x="140" y="27"/>
                </a:cubicBezTo>
                <a:cubicBezTo>
                  <a:pt x="139" y="27"/>
                  <a:pt x="140" y="27"/>
                  <a:pt x="140" y="27"/>
                </a:cubicBezTo>
                <a:cubicBezTo>
                  <a:pt x="154" y="42"/>
                  <a:pt x="156" y="64"/>
                  <a:pt x="144" y="81"/>
                </a:cubicBezTo>
                <a:cubicBezTo>
                  <a:pt x="133" y="72"/>
                  <a:pt x="117" y="69"/>
                  <a:pt x="104" y="74"/>
                </a:cubicBezTo>
                <a:cubicBezTo>
                  <a:pt x="98" y="61"/>
                  <a:pt x="85" y="52"/>
                  <a:pt x="71" y="50"/>
                </a:cubicBezTo>
                <a:cubicBezTo>
                  <a:pt x="74" y="25"/>
                  <a:pt x="100" y="10"/>
                  <a:pt x="123" y="18"/>
                </a:cubicBezTo>
                <a:close/>
                <a:moveTo>
                  <a:pt x="104" y="75"/>
                </a:moveTo>
                <a:cubicBezTo>
                  <a:pt x="96" y="77"/>
                  <a:pt x="90" y="82"/>
                  <a:pt x="85" y="89"/>
                </a:cubicBezTo>
                <a:cubicBezTo>
                  <a:pt x="92" y="94"/>
                  <a:pt x="99" y="97"/>
                  <a:pt x="107" y="97"/>
                </a:cubicBezTo>
                <a:cubicBezTo>
                  <a:pt x="108" y="90"/>
                  <a:pt x="107" y="82"/>
                  <a:pt x="104" y="75"/>
                </a:cubicBezTo>
                <a:close/>
                <a:moveTo>
                  <a:pt x="146" y="143"/>
                </a:moveTo>
                <a:cubicBezTo>
                  <a:pt x="146" y="143"/>
                  <a:pt x="146" y="144"/>
                  <a:pt x="146" y="144"/>
                </a:cubicBezTo>
                <a:cubicBezTo>
                  <a:pt x="151" y="170"/>
                  <a:pt x="151" y="170"/>
                  <a:pt x="151" y="170"/>
                </a:cubicBezTo>
                <a:cubicBezTo>
                  <a:pt x="151" y="171"/>
                  <a:pt x="150" y="172"/>
                  <a:pt x="149" y="171"/>
                </a:cubicBezTo>
                <a:cubicBezTo>
                  <a:pt x="130" y="153"/>
                  <a:pt x="130" y="153"/>
                  <a:pt x="130" y="153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10" y="158"/>
                  <a:pt x="90" y="148"/>
                  <a:pt x="81" y="130"/>
                </a:cubicBezTo>
                <a:cubicBezTo>
                  <a:pt x="95" y="124"/>
                  <a:pt x="105" y="112"/>
                  <a:pt x="107" y="98"/>
                </a:cubicBezTo>
                <a:cubicBezTo>
                  <a:pt x="121" y="99"/>
                  <a:pt x="136" y="93"/>
                  <a:pt x="144" y="81"/>
                </a:cubicBezTo>
                <a:cubicBezTo>
                  <a:pt x="164" y="97"/>
                  <a:pt x="165" y="126"/>
                  <a:pt x="146" y="143"/>
                </a:cubicBezTo>
                <a:close/>
                <a:moveTo>
                  <a:pt x="138" y="131"/>
                </a:moveTo>
                <a:cubicBezTo>
                  <a:pt x="141" y="131"/>
                  <a:pt x="142" y="129"/>
                  <a:pt x="142" y="126"/>
                </a:cubicBezTo>
                <a:cubicBezTo>
                  <a:pt x="142" y="124"/>
                  <a:pt x="141" y="122"/>
                  <a:pt x="138" y="122"/>
                </a:cubicBezTo>
                <a:cubicBezTo>
                  <a:pt x="136" y="122"/>
                  <a:pt x="134" y="124"/>
                  <a:pt x="134" y="126"/>
                </a:cubicBezTo>
                <a:cubicBezTo>
                  <a:pt x="134" y="129"/>
                  <a:pt x="135" y="131"/>
                  <a:pt x="138" y="131"/>
                </a:cubicBezTo>
                <a:close/>
                <a:moveTo>
                  <a:pt x="126" y="131"/>
                </a:moveTo>
                <a:cubicBezTo>
                  <a:pt x="128" y="131"/>
                  <a:pt x="130" y="129"/>
                  <a:pt x="130" y="126"/>
                </a:cubicBezTo>
                <a:cubicBezTo>
                  <a:pt x="130" y="124"/>
                  <a:pt x="128" y="122"/>
                  <a:pt x="126" y="122"/>
                </a:cubicBezTo>
                <a:cubicBezTo>
                  <a:pt x="123" y="122"/>
                  <a:pt x="121" y="124"/>
                  <a:pt x="121" y="126"/>
                </a:cubicBezTo>
                <a:cubicBezTo>
                  <a:pt x="121" y="129"/>
                  <a:pt x="123" y="131"/>
                  <a:pt x="126" y="131"/>
                </a:cubicBezTo>
                <a:close/>
                <a:moveTo>
                  <a:pt x="114" y="131"/>
                </a:moveTo>
                <a:cubicBezTo>
                  <a:pt x="116" y="131"/>
                  <a:pt x="118" y="129"/>
                  <a:pt x="118" y="127"/>
                </a:cubicBezTo>
                <a:cubicBezTo>
                  <a:pt x="118" y="124"/>
                  <a:pt x="116" y="122"/>
                  <a:pt x="114" y="122"/>
                </a:cubicBezTo>
                <a:cubicBezTo>
                  <a:pt x="111" y="122"/>
                  <a:pt x="109" y="124"/>
                  <a:pt x="109" y="127"/>
                </a:cubicBezTo>
                <a:cubicBezTo>
                  <a:pt x="109" y="129"/>
                  <a:pt x="111" y="131"/>
                  <a:pt x="114" y="131"/>
                </a:cubicBezTo>
                <a:close/>
                <a:moveTo>
                  <a:pt x="26" y="100"/>
                </a:moveTo>
                <a:cubicBezTo>
                  <a:pt x="32" y="124"/>
                  <a:pt x="58" y="139"/>
                  <a:pt x="81" y="130"/>
                </a:cubicBezTo>
                <a:cubicBezTo>
                  <a:pt x="75" y="116"/>
                  <a:pt x="77" y="101"/>
                  <a:pt x="85" y="89"/>
                </a:cubicBezTo>
                <a:cubicBezTo>
                  <a:pt x="74" y="80"/>
                  <a:pt x="68" y="65"/>
                  <a:pt x="70" y="51"/>
                </a:cubicBezTo>
                <a:cubicBezTo>
                  <a:pt x="50" y="49"/>
                  <a:pt x="32" y="61"/>
                  <a:pt x="27" y="81"/>
                </a:cubicBezTo>
                <a:cubicBezTo>
                  <a:pt x="26" y="81"/>
                  <a:pt x="26" y="82"/>
                  <a:pt x="26" y="82"/>
                </a:cubicBezTo>
                <a:cubicBezTo>
                  <a:pt x="1" y="89"/>
                  <a:pt x="1" y="89"/>
                  <a:pt x="1" y="89"/>
                </a:cubicBezTo>
                <a:cubicBezTo>
                  <a:pt x="0" y="89"/>
                  <a:pt x="0" y="90"/>
                  <a:pt x="0" y="9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lose/>
                <a:moveTo>
                  <a:pt x="58" y="98"/>
                </a:moveTo>
                <a:cubicBezTo>
                  <a:pt x="52" y="98"/>
                  <a:pt x="52" y="98"/>
                  <a:pt x="52" y="98"/>
                </a:cubicBezTo>
                <a:cubicBezTo>
                  <a:pt x="51" y="89"/>
                  <a:pt x="58" y="86"/>
                  <a:pt x="58" y="81"/>
                </a:cubicBezTo>
                <a:cubicBezTo>
                  <a:pt x="58" y="76"/>
                  <a:pt x="52" y="77"/>
                  <a:pt x="49" y="79"/>
                </a:cubicBezTo>
                <a:cubicBezTo>
                  <a:pt x="47" y="74"/>
                  <a:pt x="47" y="74"/>
                  <a:pt x="47" y="74"/>
                </a:cubicBezTo>
                <a:cubicBezTo>
                  <a:pt x="54" y="70"/>
                  <a:pt x="65" y="71"/>
                  <a:pt x="65" y="80"/>
                </a:cubicBezTo>
                <a:cubicBezTo>
                  <a:pt x="65" y="88"/>
                  <a:pt x="58" y="88"/>
                  <a:pt x="58" y="98"/>
                </a:cubicBezTo>
                <a:close/>
                <a:moveTo>
                  <a:pt x="55" y="110"/>
                </a:moveTo>
                <a:cubicBezTo>
                  <a:pt x="52" y="110"/>
                  <a:pt x="50" y="108"/>
                  <a:pt x="50" y="106"/>
                </a:cubicBezTo>
                <a:cubicBezTo>
                  <a:pt x="50" y="103"/>
                  <a:pt x="52" y="101"/>
                  <a:pt x="55" y="101"/>
                </a:cubicBezTo>
                <a:cubicBezTo>
                  <a:pt x="57" y="101"/>
                  <a:pt x="59" y="103"/>
                  <a:pt x="59" y="106"/>
                </a:cubicBezTo>
                <a:cubicBezTo>
                  <a:pt x="59" y="108"/>
                  <a:pt x="57" y="110"/>
                  <a:pt x="55" y="110"/>
                </a:cubicBezTo>
                <a:close/>
                <a:moveTo>
                  <a:pt x="108" y="25"/>
                </a:moveTo>
                <a:cubicBezTo>
                  <a:pt x="109" y="51"/>
                  <a:pt x="109" y="51"/>
                  <a:pt x="109" y="51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08" y="25"/>
                  <a:pt x="108" y="25"/>
                  <a:pt x="108" y="25"/>
                </a:cubicBezTo>
                <a:close/>
                <a:moveTo>
                  <a:pt x="112" y="64"/>
                </a:moveTo>
                <a:cubicBezTo>
                  <a:pt x="115" y="64"/>
                  <a:pt x="116" y="62"/>
                  <a:pt x="116" y="59"/>
                </a:cubicBezTo>
                <a:cubicBezTo>
                  <a:pt x="116" y="57"/>
                  <a:pt x="115" y="55"/>
                  <a:pt x="112" y="55"/>
                </a:cubicBezTo>
                <a:cubicBezTo>
                  <a:pt x="110" y="55"/>
                  <a:pt x="108" y="57"/>
                  <a:pt x="108" y="59"/>
                </a:cubicBezTo>
                <a:cubicBezTo>
                  <a:pt x="108" y="62"/>
                  <a:pt x="109" y="64"/>
                  <a:pt x="112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7264944" y="4280404"/>
            <a:ext cx="20702" cy="7193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Oval 122"/>
          <p:cNvSpPr>
            <a:spLocks noChangeArrowheads="1"/>
          </p:cNvSpPr>
          <p:nvPr/>
        </p:nvSpPr>
        <p:spPr bwMode="auto">
          <a:xfrm>
            <a:off x="7205427" y="4860051"/>
            <a:ext cx="139736" cy="13973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Oval 123"/>
          <p:cNvSpPr>
            <a:spLocks noChangeArrowheads="1"/>
          </p:cNvSpPr>
          <p:nvPr/>
        </p:nvSpPr>
        <p:spPr bwMode="auto">
          <a:xfrm>
            <a:off x="7228716" y="4883341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124"/>
          <p:cNvSpPr/>
          <p:nvPr/>
        </p:nvSpPr>
        <p:spPr bwMode="auto">
          <a:xfrm>
            <a:off x="-5235" y="4725490"/>
            <a:ext cx="2252604" cy="1606969"/>
          </a:xfrm>
          <a:custGeom>
            <a:avLst/>
            <a:gdLst>
              <a:gd name="T0" fmla="*/ 842 w 871"/>
              <a:gd name="T1" fmla="*/ 4 h 621"/>
              <a:gd name="T2" fmla="*/ 330 w 871"/>
              <a:gd name="T3" fmla="*/ 141 h 621"/>
              <a:gd name="T4" fmla="*/ 321 w 871"/>
              <a:gd name="T5" fmla="*/ 175 h 621"/>
              <a:gd name="T6" fmla="*/ 369 w 871"/>
              <a:gd name="T7" fmla="*/ 223 h 621"/>
              <a:gd name="T8" fmla="*/ 369 w 871"/>
              <a:gd name="T9" fmla="*/ 252 h 621"/>
              <a:gd name="T10" fmla="*/ 0 w 871"/>
              <a:gd name="T11" fmla="*/ 621 h 621"/>
              <a:gd name="T12" fmla="*/ 248 w 871"/>
              <a:gd name="T13" fmla="*/ 621 h 621"/>
              <a:gd name="T14" fmla="*/ 500 w 871"/>
              <a:gd name="T15" fmla="*/ 621 h 621"/>
              <a:gd name="T16" fmla="*/ 619 w 871"/>
              <a:gd name="T17" fmla="*/ 502 h 621"/>
              <a:gd name="T18" fmla="*/ 648 w 871"/>
              <a:gd name="T19" fmla="*/ 502 h 621"/>
              <a:gd name="T20" fmla="*/ 696 w 871"/>
              <a:gd name="T21" fmla="*/ 550 h 621"/>
              <a:gd name="T22" fmla="*/ 730 w 871"/>
              <a:gd name="T23" fmla="*/ 541 h 621"/>
              <a:gd name="T24" fmla="*/ 867 w 871"/>
              <a:gd name="T25" fmla="*/ 29 h 621"/>
              <a:gd name="T26" fmla="*/ 842 w 871"/>
              <a:gd name="T27" fmla="*/ 4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1" h="621">
                <a:moveTo>
                  <a:pt x="842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4"/>
                  <a:pt x="321" y="175"/>
                </a:cubicBezTo>
                <a:cubicBezTo>
                  <a:pt x="369" y="223"/>
                  <a:pt x="369" y="223"/>
                  <a:pt x="369" y="223"/>
                </a:cubicBezTo>
                <a:cubicBezTo>
                  <a:pt x="377" y="231"/>
                  <a:pt x="377" y="244"/>
                  <a:pt x="369" y="252"/>
                </a:cubicBezTo>
                <a:cubicBezTo>
                  <a:pt x="0" y="621"/>
                  <a:pt x="0" y="621"/>
                  <a:pt x="0" y="621"/>
                </a:cubicBezTo>
                <a:cubicBezTo>
                  <a:pt x="248" y="621"/>
                  <a:pt x="248" y="621"/>
                  <a:pt x="248" y="621"/>
                </a:cubicBezTo>
                <a:cubicBezTo>
                  <a:pt x="500" y="621"/>
                  <a:pt x="500" y="621"/>
                  <a:pt x="500" y="621"/>
                </a:cubicBezTo>
                <a:cubicBezTo>
                  <a:pt x="619" y="502"/>
                  <a:pt x="619" y="502"/>
                  <a:pt x="619" y="502"/>
                </a:cubicBezTo>
                <a:cubicBezTo>
                  <a:pt x="627" y="494"/>
                  <a:pt x="640" y="494"/>
                  <a:pt x="648" y="502"/>
                </a:cubicBezTo>
                <a:cubicBezTo>
                  <a:pt x="696" y="550"/>
                  <a:pt x="696" y="550"/>
                  <a:pt x="696" y="550"/>
                </a:cubicBezTo>
                <a:cubicBezTo>
                  <a:pt x="707" y="561"/>
                  <a:pt x="726" y="556"/>
                  <a:pt x="730" y="541"/>
                </a:cubicBezTo>
                <a:cubicBezTo>
                  <a:pt x="867" y="29"/>
                  <a:pt x="867" y="29"/>
                  <a:pt x="867" y="29"/>
                </a:cubicBezTo>
                <a:cubicBezTo>
                  <a:pt x="871" y="14"/>
                  <a:pt x="857" y="0"/>
                  <a:pt x="842" y="4"/>
                </a:cubicBezTo>
                <a:close/>
              </a:path>
            </a:pathLst>
          </a:custGeom>
          <a:solidFill>
            <a:srgbClr val="1D50A2"/>
          </a:solidFill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125"/>
          <p:cNvSpPr>
            <a:spLocks noEditPoints="1"/>
          </p:cNvSpPr>
          <p:nvPr/>
        </p:nvSpPr>
        <p:spPr bwMode="auto">
          <a:xfrm>
            <a:off x="1339082" y="5162814"/>
            <a:ext cx="359692" cy="416622"/>
          </a:xfrm>
          <a:custGeom>
            <a:avLst/>
            <a:gdLst>
              <a:gd name="T0" fmla="*/ 96 w 139"/>
              <a:gd name="T1" fmla="*/ 97 h 161"/>
              <a:gd name="T2" fmla="*/ 127 w 139"/>
              <a:gd name="T3" fmla="*/ 48 h 161"/>
              <a:gd name="T4" fmla="*/ 113 w 139"/>
              <a:gd name="T5" fmla="*/ 45 h 161"/>
              <a:gd name="T6" fmla="*/ 81 w 139"/>
              <a:gd name="T7" fmla="*/ 17 h 161"/>
              <a:gd name="T8" fmla="*/ 57 w 139"/>
              <a:gd name="T9" fmla="*/ 29 h 161"/>
              <a:gd name="T10" fmla="*/ 20 w 139"/>
              <a:gd name="T11" fmla="*/ 40 h 161"/>
              <a:gd name="T12" fmla="*/ 17 w 139"/>
              <a:gd name="T13" fmla="*/ 53 h 161"/>
              <a:gd name="T14" fmla="*/ 135 w 139"/>
              <a:gd name="T15" fmla="*/ 95 h 161"/>
              <a:gd name="T16" fmla="*/ 127 w 139"/>
              <a:gd name="T17" fmla="*/ 48 h 161"/>
              <a:gd name="T18" fmla="*/ 69 w 139"/>
              <a:gd name="T19" fmla="*/ 155 h 161"/>
              <a:gd name="T20" fmla="*/ 138 w 139"/>
              <a:gd name="T21" fmla="*/ 41 h 161"/>
              <a:gd name="T22" fmla="*/ 130 w 139"/>
              <a:gd name="T23" fmla="*/ 49 h 161"/>
              <a:gd name="T24" fmla="*/ 125 w 139"/>
              <a:gd name="T25" fmla="*/ 29 h 161"/>
              <a:gd name="T26" fmla="*/ 1 w 139"/>
              <a:gd name="T27" fmla="*/ 41 h 161"/>
              <a:gd name="T28" fmla="*/ 21 w 139"/>
              <a:gd name="T29" fmla="*/ 35 h 161"/>
              <a:gd name="T30" fmla="*/ 7 w 139"/>
              <a:gd name="T31" fmla="*/ 49 h 161"/>
              <a:gd name="T32" fmla="*/ 49 w 139"/>
              <a:gd name="T33" fmla="*/ 0 h 161"/>
              <a:gd name="T34" fmla="*/ 92 w 139"/>
              <a:gd name="T35" fmla="*/ 14 h 161"/>
              <a:gd name="T36" fmla="*/ 47 w 139"/>
              <a:gd name="T37" fmla="*/ 14 h 161"/>
              <a:gd name="T38" fmla="*/ 61 w 139"/>
              <a:gd name="T39" fmla="*/ 94 h 161"/>
              <a:gd name="T40" fmla="*/ 70 w 139"/>
              <a:gd name="T41" fmla="*/ 86 h 161"/>
              <a:gd name="T42" fmla="*/ 21 w 139"/>
              <a:gd name="T43" fmla="*/ 86 h 161"/>
              <a:gd name="T44" fmla="*/ 20 w 139"/>
              <a:gd name="T45" fmla="*/ 95 h 161"/>
              <a:gd name="T46" fmla="*/ 23 w 139"/>
              <a:gd name="T47" fmla="*/ 111 h 161"/>
              <a:gd name="T48" fmla="*/ 27 w 139"/>
              <a:gd name="T49" fmla="*/ 119 h 161"/>
              <a:gd name="T50" fmla="*/ 38 w 139"/>
              <a:gd name="T51" fmla="*/ 132 h 161"/>
              <a:gd name="T52" fmla="*/ 45 w 139"/>
              <a:gd name="T53" fmla="*/ 137 h 161"/>
              <a:gd name="T54" fmla="*/ 61 w 139"/>
              <a:gd name="T55" fmla="*/ 143 h 161"/>
              <a:gd name="T56" fmla="*/ 70 w 139"/>
              <a:gd name="T57" fmla="*/ 144 h 161"/>
              <a:gd name="T58" fmla="*/ 86 w 139"/>
              <a:gd name="T59" fmla="*/ 141 h 161"/>
              <a:gd name="T60" fmla="*/ 94 w 139"/>
              <a:gd name="T61" fmla="*/ 137 h 161"/>
              <a:gd name="T62" fmla="*/ 107 w 139"/>
              <a:gd name="T63" fmla="*/ 126 h 161"/>
              <a:gd name="T64" fmla="*/ 112 w 139"/>
              <a:gd name="T65" fmla="*/ 119 h 161"/>
              <a:gd name="T66" fmla="*/ 118 w 139"/>
              <a:gd name="T67" fmla="*/ 103 h 161"/>
              <a:gd name="T68" fmla="*/ 119 w 139"/>
              <a:gd name="T69" fmla="*/ 94 h 161"/>
              <a:gd name="T70" fmla="*/ 116 w 139"/>
              <a:gd name="T71" fmla="*/ 77 h 161"/>
              <a:gd name="T72" fmla="*/ 112 w 139"/>
              <a:gd name="T73" fmla="*/ 69 h 161"/>
              <a:gd name="T74" fmla="*/ 101 w 139"/>
              <a:gd name="T75" fmla="*/ 56 h 161"/>
              <a:gd name="T76" fmla="*/ 94 w 139"/>
              <a:gd name="T77" fmla="*/ 51 h 161"/>
              <a:gd name="T78" fmla="*/ 78 w 139"/>
              <a:gd name="T79" fmla="*/ 45 h 161"/>
              <a:gd name="T80" fmla="*/ 69 w 139"/>
              <a:gd name="T81" fmla="*/ 45 h 161"/>
              <a:gd name="T82" fmla="*/ 52 w 139"/>
              <a:gd name="T83" fmla="*/ 48 h 161"/>
              <a:gd name="T84" fmla="*/ 44 w 139"/>
              <a:gd name="T85" fmla="*/ 52 h 161"/>
              <a:gd name="T86" fmla="*/ 31 w 139"/>
              <a:gd name="T87" fmla="*/ 62 h 161"/>
              <a:gd name="T88" fmla="*/ 26 w 139"/>
              <a:gd name="T89" fmla="*/ 70 h 161"/>
              <a:gd name="T90" fmla="*/ 38 w 139"/>
              <a:gd name="T91" fmla="*/ 92 h 161"/>
              <a:gd name="T92" fmla="*/ 72 w 139"/>
              <a:gd name="T93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9" h="161">
                <a:moveTo>
                  <a:pt x="43" y="92"/>
                </a:moveTo>
                <a:cubicBezTo>
                  <a:pt x="44" y="78"/>
                  <a:pt x="57" y="67"/>
                  <a:pt x="72" y="68"/>
                </a:cubicBezTo>
                <a:cubicBezTo>
                  <a:pt x="86" y="69"/>
                  <a:pt x="97" y="82"/>
                  <a:pt x="96" y="97"/>
                </a:cubicBezTo>
                <a:cubicBezTo>
                  <a:pt x="95" y="112"/>
                  <a:pt x="82" y="122"/>
                  <a:pt x="67" y="121"/>
                </a:cubicBezTo>
                <a:cubicBezTo>
                  <a:pt x="53" y="120"/>
                  <a:pt x="42" y="107"/>
                  <a:pt x="43" y="92"/>
                </a:cubicBezTo>
                <a:close/>
                <a:moveTo>
                  <a:pt x="127" y="48"/>
                </a:moveTo>
                <a:cubicBezTo>
                  <a:pt x="119" y="40"/>
                  <a:pt x="119" y="40"/>
                  <a:pt x="119" y="40"/>
                </a:cubicBezTo>
                <a:cubicBezTo>
                  <a:pt x="119" y="39"/>
                  <a:pt x="119" y="39"/>
                  <a:pt x="119" y="40"/>
                </a:cubicBezTo>
                <a:cubicBezTo>
                  <a:pt x="113" y="45"/>
                  <a:pt x="113" y="45"/>
                  <a:pt x="113" y="45"/>
                </a:cubicBezTo>
                <a:cubicBezTo>
                  <a:pt x="104" y="37"/>
                  <a:pt x="94" y="32"/>
                  <a:pt x="82" y="30"/>
                </a:cubicBezTo>
                <a:cubicBezTo>
                  <a:pt x="82" y="18"/>
                  <a:pt x="82" y="18"/>
                  <a:pt x="82" y="18"/>
                </a:cubicBezTo>
                <a:cubicBezTo>
                  <a:pt x="82" y="18"/>
                  <a:pt x="81" y="17"/>
                  <a:pt x="81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7" y="18"/>
                  <a:pt x="57" y="18"/>
                </a:cubicBezTo>
                <a:cubicBezTo>
                  <a:pt x="57" y="29"/>
                  <a:pt x="57" y="29"/>
                  <a:pt x="57" y="29"/>
                </a:cubicBezTo>
                <a:cubicBezTo>
                  <a:pt x="45" y="32"/>
                  <a:pt x="34" y="37"/>
                  <a:pt x="26" y="44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7" y="53"/>
                  <a:pt x="17" y="53"/>
                  <a:pt x="17" y="53"/>
                </a:cubicBezTo>
                <a:cubicBezTo>
                  <a:pt x="8" y="65"/>
                  <a:pt x="2" y="79"/>
                  <a:pt x="2" y="95"/>
                </a:cubicBezTo>
                <a:cubicBezTo>
                  <a:pt x="2" y="131"/>
                  <a:pt x="32" y="161"/>
                  <a:pt x="69" y="161"/>
                </a:cubicBezTo>
                <a:cubicBezTo>
                  <a:pt x="106" y="161"/>
                  <a:pt x="135" y="131"/>
                  <a:pt x="135" y="95"/>
                </a:cubicBezTo>
                <a:cubicBezTo>
                  <a:pt x="135" y="79"/>
                  <a:pt x="130" y="65"/>
                  <a:pt x="121" y="54"/>
                </a:cubicBezTo>
                <a:cubicBezTo>
                  <a:pt x="127" y="49"/>
                  <a:pt x="127" y="49"/>
                  <a:pt x="127" y="49"/>
                </a:cubicBezTo>
                <a:cubicBezTo>
                  <a:pt x="127" y="48"/>
                  <a:pt x="127" y="48"/>
                  <a:pt x="127" y="48"/>
                </a:cubicBezTo>
                <a:close/>
                <a:moveTo>
                  <a:pt x="69" y="34"/>
                </a:moveTo>
                <a:cubicBezTo>
                  <a:pt x="36" y="34"/>
                  <a:pt x="8" y="61"/>
                  <a:pt x="8" y="95"/>
                </a:cubicBezTo>
                <a:cubicBezTo>
                  <a:pt x="8" y="128"/>
                  <a:pt x="36" y="155"/>
                  <a:pt x="69" y="155"/>
                </a:cubicBezTo>
                <a:cubicBezTo>
                  <a:pt x="102" y="155"/>
                  <a:pt x="129" y="128"/>
                  <a:pt x="129" y="95"/>
                </a:cubicBezTo>
                <a:cubicBezTo>
                  <a:pt x="129" y="61"/>
                  <a:pt x="102" y="34"/>
                  <a:pt x="69" y="34"/>
                </a:cubicBezTo>
                <a:close/>
                <a:moveTo>
                  <a:pt x="138" y="41"/>
                </a:moveTo>
                <a:cubicBezTo>
                  <a:pt x="139" y="42"/>
                  <a:pt x="139" y="43"/>
                  <a:pt x="138" y="44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50"/>
                  <a:pt x="130" y="50"/>
                  <a:pt x="130" y="49"/>
                </a:cubicBezTo>
                <a:cubicBezTo>
                  <a:pt x="119" y="37"/>
                  <a:pt x="119" y="37"/>
                  <a:pt x="119" y="37"/>
                </a:cubicBezTo>
                <a:cubicBezTo>
                  <a:pt x="118" y="36"/>
                  <a:pt x="118" y="35"/>
                  <a:pt x="119" y="34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5" y="28"/>
                  <a:pt x="126" y="28"/>
                  <a:pt x="127" y="29"/>
                </a:cubicBezTo>
                <a:cubicBezTo>
                  <a:pt x="138" y="41"/>
                  <a:pt x="138" y="41"/>
                  <a:pt x="138" y="41"/>
                </a:cubicBezTo>
                <a:close/>
                <a:moveTo>
                  <a:pt x="1" y="41"/>
                </a:moveTo>
                <a:cubicBezTo>
                  <a:pt x="12" y="29"/>
                  <a:pt x="12" y="29"/>
                  <a:pt x="12" y="29"/>
                </a:cubicBezTo>
                <a:cubicBezTo>
                  <a:pt x="13" y="29"/>
                  <a:pt x="14" y="28"/>
                  <a:pt x="15" y="2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7"/>
                  <a:pt x="21" y="37"/>
                </a:cubicBezTo>
                <a:cubicBezTo>
                  <a:pt x="10" y="49"/>
                  <a:pt x="10" y="49"/>
                  <a:pt x="10" y="49"/>
                </a:cubicBezTo>
                <a:cubicBezTo>
                  <a:pt x="9" y="50"/>
                  <a:pt x="8" y="50"/>
                  <a:pt x="7" y="49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3"/>
                  <a:pt x="0" y="42"/>
                  <a:pt x="1" y="41"/>
                </a:cubicBezTo>
                <a:close/>
                <a:moveTo>
                  <a:pt x="49" y="0"/>
                </a:move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2" y="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5"/>
                  <a:pt x="91" y="16"/>
                  <a:pt x="90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48" y="16"/>
                  <a:pt x="47" y="15"/>
                  <a:pt x="47" y="14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8" y="0"/>
                  <a:pt x="49" y="0"/>
                </a:cubicBezTo>
                <a:close/>
                <a:moveTo>
                  <a:pt x="61" y="94"/>
                </a:moveTo>
                <a:cubicBezTo>
                  <a:pt x="60" y="98"/>
                  <a:pt x="64" y="102"/>
                  <a:pt x="68" y="103"/>
                </a:cubicBezTo>
                <a:cubicBezTo>
                  <a:pt x="73" y="103"/>
                  <a:pt x="77" y="100"/>
                  <a:pt x="77" y="95"/>
                </a:cubicBezTo>
                <a:cubicBezTo>
                  <a:pt x="78" y="91"/>
                  <a:pt x="74" y="87"/>
                  <a:pt x="70" y="86"/>
                </a:cubicBezTo>
                <a:cubicBezTo>
                  <a:pt x="65" y="86"/>
                  <a:pt x="61" y="89"/>
                  <a:pt x="61" y="94"/>
                </a:cubicBezTo>
                <a:close/>
                <a:moveTo>
                  <a:pt x="27" y="85"/>
                </a:move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19" y="94"/>
                  <a:pt x="19" y="94"/>
                  <a:pt x="19" y="94"/>
                </a:cubicBezTo>
                <a:cubicBezTo>
                  <a:pt x="19" y="94"/>
                  <a:pt x="19" y="95"/>
                  <a:pt x="20" y="95"/>
                </a:cubicBezTo>
                <a:cubicBezTo>
                  <a:pt x="26" y="97"/>
                  <a:pt x="26" y="97"/>
                  <a:pt x="26" y="97"/>
                </a:cubicBezTo>
                <a:cubicBezTo>
                  <a:pt x="26" y="100"/>
                  <a:pt x="27" y="104"/>
                  <a:pt x="28" y="107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3" y="111"/>
                  <a:pt x="22" y="112"/>
                  <a:pt x="23" y="112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6" y="119"/>
                  <a:pt x="26" y="119"/>
                  <a:pt x="27" y="119"/>
                </a:cubicBezTo>
                <a:cubicBezTo>
                  <a:pt x="33" y="118"/>
                  <a:pt x="33" y="118"/>
                  <a:pt x="33" y="118"/>
                </a:cubicBezTo>
                <a:cubicBezTo>
                  <a:pt x="35" y="121"/>
                  <a:pt x="37" y="124"/>
                  <a:pt x="40" y="126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7" y="132"/>
                  <a:pt x="37" y="133"/>
                  <a:pt x="38" y="133"/>
                </a:cubicBezTo>
                <a:cubicBezTo>
                  <a:pt x="44" y="137"/>
                  <a:pt x="44" y="137"/>
                  <a:pt x="44" y="137"/>
                </a:cubicBezTo>
                <a:cubicBezTo>
                  <a:pt x="44" y="138"/>
                  <a:pt x="45" y="138"/>
                  <a:pt x="45" y="137"/>
                </a:cubicBezTo>
                <a:cubicBezTo>
                  <a:pt x="50" y="133"/>
                  <a:pt x="50" y="133"/>
                  <a:pt x="50" y="133"/>
                </a:cubicBezTo>
                <a:cubicBezTo>
                  <a:pt x="53" y="135"/>
                  <a:pt x="56" y="136"/>
                  <a:pt x="60" y="137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1" y="143"/>
                  <a:pt x="61" y="144"/>
                  <a:pt x="61" y="144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69" y="144"/>
                  <a:pt x="70" y="144"/>
                  <a:pt x="70" y="144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5" y="138"/>
                  <a:pt x="79" y="137"/>
                  <a:pt x="82" y="136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41"/>
                  <a:pt x="87" y="141"/>
                  <a:pt x="87" y="141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94" y="138"/>
                  <a:pt x="95" y="137"/>
                  <a:pt x="94" y="137"/>
                </a:cubicBezTo>
                <a:cubicBezTo>
                  <a:pt x="93" y="131"/>
                  <a:pt x="93" y="131"/>
                  <a:pt x="93" y="131"/>
                </a:cubicBezTo>
                <a:cubicBezTo>
                  <a:pt x="96" y="129"/>
                  <a:pt x="99" y="126"/>
                  <a:pt x="101" y="124"/>
                </a:cubicBezTo>
                <a:cubicBezTo>
                  <a:pt x="107" y="126"/>
                  <a:pt x="107" y="126"/>
                  <a:pt x="107" y="126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3" y="119"/>
                  <a:pt x="113" y="119"/>
                  <a:pt x="112" y="119"/>
                </a:cubicBezTo>
                <a:cubicBezTo>
                  <a:pt x="108" y="114"/>
                  <a:pt x="108" y="114"/>
                  <a:pt x="108" y="114"/>
                </a:cubicBezTo>
                <a:cubicBezTo>
                  <a:pt x="110" y="111"/>
                  <a:pt x="111" y="107"/>
                  <a:pt x="112" y="104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8" y="103"/>
                  <a:pt x="119" y="102"/>
                  <a:pt x="119" y="102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2" y="88"/>
                  <a:pt x="112" y="85"/>
                  <a:pt x="111" y="81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6" y="77"/>
                  <a:pt x="116" y="77"/>
                  <a:pt x="116" y="76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13" y="69"/>
                  <a:pt x="112" y="69"/>
                  <a:pt x="112" y="69"/>
                </a:cubicBezTo>
                <a:cubicBezTo>
                  <a:pt x="105" y="70"/>
                  <a:pt x="105" y="70"/>
                  <a:pt x="105" y="70"/>
                </a:cubicBezTo>
                <a:cubicBezTo>
                  <a:pt x="103" y="68"/>
                  <a:pt x="101" y="65"/>
                  <a:pt x="99" y="63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101" y="56"/>
                  <a:pt x="101" y="56"/>
                  <a:pt x="101" y="55"/>
                </a:cubicBezTo>
                <a:cubicBezTo>
                  <a:pt x="95" y="51"/>
                  <a:pt x="95" y="51"/>
                  <a:pt x="95" y="51"/>
                </a:cubicBezTo>
                <a:cubicBezTo>
                  <a:pt x="94" y="51"/>
                  <a:pt x="94" y="51"/>
                  <a:pt x="94" y="51"/>
                </a:cubicBezTo>
                <a:cubicBezTo>
                  <a:pt x="88" y="56"/>
                  <a:pt x="88" y="56"/>
                  <a:pt x="88" y="56"/>
                </a:cubicBezTo>
                <a:cubicBezTo>
                  <a:pt x="85" y="54"/>
                  <a:pt x="82" y="53"/>
                  <a:pt x="79" y="52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5"/>
                  <a:pt x="78" y="45"/>
                  <a:pt x="77" y="45"/>
                </a:cubicBezTo>
                <a:cubicBezTo>
                  <a:pt x="70" y="44"/>
                  <a:pt x="70" y="44"/>
                  <a:pt x="70" y="44"/>
                </a:cubicBezTo>
                <a:cubicBezTo>
                  <a:pt x="69" y="44"/>
                  <a:pt x="69" y="44"/>
                  <a:pt x="69" y="45"/>
                </a:cubicBezTo>
                <a:cubicBezTo>
                  <a:pt x="67" y="51"/>
                  <a:pt x="67" y="51"/>
                  <a:pt x="67" y="51"/>
                </a:cubicBezTo>
                <a:cubicBezTo>
                  <a:pt x="63" y="52"/>
                  <a:pt x="60" y="52"/>
                  <a:pt x="57" y="53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7"/>
                  <a:pt x="52" y="47"/>
                  <a:pt x="51" y="47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51"/>
                  <a:pt x="44" y="51"/>
                  <a:pt x="44" y="52"/>
                </a:cubicBezTo>
                <a:cubicBezTo>
                  <a:pt x="46" y="58"/>
                  <a:pt x="46" y="58"/>
                  <a:pt x="46" y="58"/>
                </a:cubicBezTo>
                <a:cubicBezTo>
                  <a:pt x="43" y="60"/>
                  <a:pt x="40" y="63"/>
                  <a:pt x="38" y="65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2"/>
                  <a:pt x="30" y="63"/>
                </a:cubicBezTo>
                <a:cubicBezTo>
                  <a:pt x="26" y="69"/>
                  <a:pt x="26" y="69"/>
                  <a:pt x="26" y="69"/>
                </a:cubicBezTo>
                <a:cubicBezTo>
                  <a:pt x="26" y="69"/>
                  <a:pt x="26" y="70"/>
                  <a:pt x="26" y="70"/>
                </a:cubicBezTo>
                <a:cubicBezTo>
                  <a:pt x="31" y="75"/>
                  <a:pt x="31" y="75"/>
                  <a:pt x="31" y="75"/>
                </a:cubicBezTo>
                <a:cubicBezTo>
                  <a:pt x="29" y="78"/>
                  <a:pt x="28" y="81"/>
                  <a:pt x="27" y="85"/>
                </a:cubicBezTo>
                <a:close/>
                <a:moveTo>
                  <a:pt x="38" y="92"/>
                </a:moveTo>
                <a:cubicBezTo>
                  <a:pt x="37" y="109"/>
                  <a:pt x="49" y="124"/>
                  <a:pt x="67" y="126"/>
                </a:cubicBezTo>
                <a:cubicBezTo>
                  <a:pt x="84" y="127"/>
                  <a:pt x="99" y="114"/>
                  <a:pt x="101" y="97"/>
                </a:cubicBezTo>
                <a:cubicBezTo>
                  <a:pt x="102" y="80"/>
                  <a:pt x="89" y="65"/>
                  <a:pt x="72" y="63"/>
                </a:cubicBezTo>
                <a:cubicBezTo>
                  <a:pt x="55" y="62"/>
                  <a:pt x="40" y="75"/>
                  <a:pt x="38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Rectangle 455"/>
          <p:cNvSpPr>
            <a:spLocks noChangeArrowheads="1"/>
          </p:cNvSpPr>
          <p:nvPr/>
        </p:nvSpPr>
        <p:spPr bwMode="auto">
          <a:xfrm>
            <a:off x="1181231" y="4280404"/>
            <a:ext cx="20702" cy="7193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Oval 456"/>
          <p:cNvSpPr>
            <a:spLocks noChangeArrowheads="1"/>
          </p:cNvSpPr>
          <p:nvPr/>
        </p:nvSpPr>
        <p:spPr bwMode="auto">
          <a:xfrm>
            <a:off x="1121714" y="4929920"/>
            <a:ext cx="142324" cy="1423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Oval 457"/>
          <p:cNvSpPr>
            <a:spLocks noChangeArrowheads="1"/>
          </p:cNvSpPr>
          <p:nvPr/>
        </p:nvSpPr>
        <p:spPr bwMode="auto">
          <a:xfrm>
            <a:off x="1145003" y="4953209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Rectangle 460"/>
          <p:cNvSpPr>
            <a:spLocks noChangeArrowheads="1"/>
          </p:cNvSpPr>
          <p:nvPr/>
        </p:nvSpPr>
        <p:spPr bwMode="auto">
          <a:xfrm>
            <a:off x="2700219" y="3845668"/>
            <a:ext cx="20702" cy="11541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Oval 462"/>
          <p:cNvSpPr>
            <a:spLocks noChangeArrowheads="1"/>
          </p:cNvSpPr>
          <p:nvPr/>
        </p:nvSpPr>
        <p:spPr bwMode="auto">
          <a:xfrm>
            <a:off x="2667007" y="3797965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Oval 463"/>
          <p:cNvSpPr>
            <a:spLocks noChangeArrowheads="1"/>
          </p:cNvSpPr>
          <p:nvPr/>
        </p:nvSpPr>
        <p:spPr bwMode="auto">
          <a:xfrm>
            <a:off x="2640701" y="4929920"/>
            <a:ext cx="142324" cy="1423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Oval 464"/>
          <p:cNvSpPr>
            <a:spLocks noChangeArrowheads="1"/>
          </p:cNvSpPr>
          <p:nvPr/>
        </p:nvSpPr>
        <p:spPr bwMode="auto">
          <a:xfrm>
            <a:off x="2663991" y="4953209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Rectangle 465"/>
          <p:cNvSpPr>
            <a:spLocks noChangeArrowheads="1"/>
          </p:cNvSpPr>
          <p:nvPr/>
        </p:nvSpPr>
        <p:spPr bwMode="auto">
          <a:xfrm>
            <a:off x="4396464" y="4280404"/>
            <a:ext cx="20702" cy="7193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Oval 466"/>
          <p:cNvSpPr>
            <a:spLocks noChangeArrowheads="1"/>
          </p:cNvSpPr>
          <p:nvPr/>
        </p:nvSpPr>
        <p:spPr bwMode="auto">
          <a:xfrm>
            <a:off x="4336947" y="4210536"/>
            <a:ext cx="139736" cy="13973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Oval 467"/>
          <p:cNvSpPr>
            <a:spLocks noChangeArrowheads="1"/>
          </p:cNvSpPr>
          <p:nvPr/>
        </p:nvSpPr>
        <p:spPr bwMode="auto">
          <a:xfrm>
            <a:off x="4360236" y="4233825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Oval 468"/>
          <p:cNvSpPr>
            <a:spLocks noChangeArrowheads="1"/>
          </p:cNvSpPr>
          <p:nvPr/>
        </p:nvSpPr>
        <p:spPr bwMode="auto">
          <a:xfrm>
            <a:off x="4336947" y="4860051"/>
            <a:ext cx="139736" cy="13973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Oval 469"/>
          <p:cNvSpPr>
            <a:spLocks noChangeArrowheads="1"/>
          </p:cNvSpPr>
          <p:nvPr/>
        </p:nvSpPr>
        <p:spPr bwMode="auto">
          <a:xfrm>
            <a:off x="4360236" y="4883341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Rectangle 470"/>
          <p:cNvSpPr>
            <a:spLocks noChangeArrowheads="1"/>
          </p:cNvSpPr>
          <p:nvPr/>
        </p:nvSpPr>
        <p:spPr bwMode="auto">
          <a:xfrm>
            <a:off x="5808062" y="3845668"/>
            <a:ext cx="20702" cy="10842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Oval 471"/>
          <p:cNvSpPr>
            <a:spLocks noChangeArrowheads="1"/>
          </p:cNvSpPr>
          <p:nvPr/>
        </p:nvSpPr>
        <p:spPr bwMode="auto">
          <a:xfrm>
            <a:off x="5747250" y="3807023"/>
            <a:ext cx="139736" cy="13973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Oval 473"/>
          <p:cNvSpPr>
            <a:spLocks noChangeArrowheads="1"/>
          </p:cNvSpPr>
          <p:nvPr/>
        </p:nvSpPr>
        <p:spPr bwMode="auto">
          <a:xfrm>
            <a:off x="5748544" y="4860051"/>
            <a:ext cx="139736" cy="13973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Oval 474"/>
          <p:cNvSpPr>
            <a:spLocks noChangeArrowheads="1"/>
          </p:cNvSpPr>
          <p:nvPr/>
        </p:nvSpPr>
        <p:spPr bwMode="auto">
          <a:xfrm>
            <a:off x="5771834" y="4883341"/>
            <a:ext cx="93158" cy="931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研究目标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成果形式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应用前景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图片 5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研究成果与应用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54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îşľíde"/>
          <p:cNvSpPr txBox="1"/>
          <p:nvPr/>
        </p:nvSpPr>
        <p:spPr>
          <a:xfrm>
            <a:off x="611835" y="3075466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iṡ1îḍe"/>
          <p:cNvSpPr/>
          <p:nvPr/>
        </p:nvSpPr>
        <p:spPr>
          <a:xfrm>
            <a:off x="741572" y="2649234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îşľíde"/>
          <p:cNvSpPr txBox="1"/>
          <p:nvPr/>
        </p:nvSpPr>
        <p:spPr>
          <a:xfrm>
            <a:off x="3420927" y="3075466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iṡ1îḍe"/>
          <p:cNvSpPr/>
          <p:nvPr/>
        </p:nvSpPr>
        <p:spPr>
          <a:xfrm>
            <a:off x="3550664" y="2649234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íṧļíḓè"/>
          <p:cNvSpPr txBox="1"/>
          <p:nvPr/>
        </p:nvSpPr>
        <p:spPr>
          <a:xfrm>
            <a:off x="729539" y="1610033"/>
            <a:ext cx="6316940" cy="5605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change.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Adjust the spacing to adapt to Chinese typesetting, use the reference line in PPT.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Oval 471"/>
          <p:cNvSpPr>
            <a:spLocks noChangeArrowheads="1"/>
          </p:cNvSpPr>
          <p:nvPr/>
        </p:nvSpPr>
        <p:spPr bwMode="auto">
          <a:xfrm>
            <a:off x="1111363" y="4191576"/>
            <a:ext cx="139736" cy="13973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Oval 472"/>
          <p:cNvSpPr>
            <a:spLocks noChangeArrowheads="1"/>
          </p:cNvSpPr>
          <p:nvPr/>
        </p:nvSpPr>
        <p:spPr bwMode="auto">
          <a:xfrm>
            <a:off x="7226830" y="4174534"/>
            <a:ext cx="93158" cy="93158"/>
          </a:xfrm>
          <a:prstGeom prst="ellipse">
            <a:avLst/>
          </a:prstGeom>
          <a:solidFill>
            <a:srgbClr val="5059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îşľíde"/>
          <p:cNvSpPr txBox="1"/>
          <p:nvPr/>
        </p:nvSpPr>
        <p:spPr>
          <a:xfrm>
            <a:off x="6350921" y="3075466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iṡ1îḍe"/>
          <p:cNvSpPr/>
          <p:nvPr/>
        </p:nvSpPr>
        <p:spPr>
          <a:xfrm>
            <a:off x="6480658" y="2649234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îşľíde"/>
          <p:cNvSpPr txBox="1"/>
          <p:nvPr/>
        </p:nvSpPr>
        <p:spPr>
          <a:xfrm>
            <a:off x="9280915" y="3075466"/>
            <a:ext cx="2714049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iṡ1îḍe"/>
          <p:cNvSpPr/>
          <p:nvPr/>
        </p:nvSpPr>
        <p:spPr>
          <a:xfrm>
            <a:off x="9410652" y="2649234"/>
            <a:ext cx="1317618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研究目标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成果形式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应用前景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研究成果与应用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1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íṧļíḓè"/>
          <p:cNvSpPr txBox="1"/>
          <p:nvPr/>
        </p:nvSpPr>
        <p:spPr>
          <a:xfrm>
            <a:off x="729539" y="1610033"/>
            <a:ext cx="6316940" cy="5605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change.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Adjust the spacing to adapt to Chinese typesetting, use the reference line in PPT.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709154" y="2657095"/>
            <a:ext cx="6785375" cy="3115732"/>
            <a:chOff x="2617108" y="1547813"/>
            <a:chExt cx="7729199" cy="3549120"/>
          </a:xfrm>
        </p:grpSpPr>
        <p:sp>
          <p:nvSpPr>
            <p:cNvPr id="15" name="Freeform 6"/>
            <p:cNvSpPr/>
            <p:nvPr/>
          </p:nvSpPr>
          <p:spPr bwMode="auto">
            <a:xfrm>
              <a:off x="6499908" y="3015997"/>
              <a:ext cx="661291" cy="1019235"/>
            </a:xfrm>
            <a:custGeom>
              <a:avLst/>
              <a:gdLst>
                <a:gd name="T0" fmla="*/ 0 w 109"/>
                <a:gd name="T1" fmla="*/ 0 h 168"/>
                <a:gd name="T2" fmla="*/ 0 w 109"/>
                <a:gd name="T3" fmla="*/ 102 h 168"/>
                <a:gd name="T4" fmla="*/ 109 w 109"/>
                <a:gd name="T5" fmla="*/ 168 h 168"/>
                <a:gd name="T6" fmla="*/ 109 w 109"/>
                <a:gd name="T7" fmla="*/ 64 h 168"/>
                <a:gd name="T8" fmla="*/ 0 w 109"/>
                <a:gd name="T9" fmla="*/ 0 h 168"/>
                <a:gd name="T10" fmla="*/ 0 w 109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68">
                  <a:moveTo>
                    <a:pt x="0" y="0"/>
                  </a:moveTo>
                  <a:lnTo>
                    <a:pt x="0" y="102"/>
                  </a:lnTo>
                  <a:lnTo>
                    <a:pt x="109" y="168"/>
                  </a:lnTo>
                  <a:lnTo>
                    <a:pt x="109" y="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7161196" y="3015997"/>
              <a:ext cx="643089" cy="1019235"/>
            </a:xfrm>
            <a:custGeom>
              <a:avLst/>
              <a:gdLst>
                <a:gd name="T0" fmla="*/ 0 w 106"/>
                <a:gd name="T1" fmla="*/ 168 h 168"/>
                <a:gd name="T2" fmla="*/ 0 w 106"/>
                <a:gd name="T3" fmla="*/ 64 h 168"/>
                <a:gd name="T4" fmla="*/ 106 w 106"/>
                <a:gd name="T5" fmla="*/ 0 h 168"/>
                <a:gd name="T6" fmla="*/ 106 w 106"/>
                <a:gd name="T7" fmla="*/ 102 h 168"/>
                <a:gd name="T8" fmla="*/ 0 w 106"/>
                <a:gd name="T9" fmla="*/ 168 h 168"/>
                <a:gd name="T10" fmla="*/ 0 w 106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68">
                  <a:moveTo>
                    <a:pt x="0" y="168"/>
                  </a:moveTo>
                  <a:lnTo>
                    <a:pt x="0" y="64"/>
                  </a:lnTo>
                  <a:lnTo>
                    <a:pt x="106" y="0"/>
                  </a:lnTo>
                  <a:lnTo>
                    <a:pt x="106" y="102"/>
                  </a:lnTo>
                  <a:lnTo>
                    <a:pt x="0" y="168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6499908" y="2609514"/>
              <a:ext cx="1304380" cy="794763"/>
            </a:xfrm>
            <a:custGeom>
              <a:avLst/>
              <a:gdLst>
                <a:gd name="T0" fmla="*/ 109 w 215"/>
                <a:gd name="T1" fmla="*/ 131 h 131"/>
                <a:gd name="T2" fmla="*/ 0 w 215"/>
                <a:gd name="T3" fmla="*/ 67 h 131"/>
                <a:gd name="T4" fmla="*/ 109 w 215"/>
                <a:gd name="T5" fmla="*/ 0 h 131"/>
                <a:gd name="T6" fmla="*/ 215 w 215"/>
                <a:gd name="T7" fmla="*/ 67 h 131"/>
                <a:gd name="T8" fmla="*/ 109 w 215"/>
                <a:gd name="T9" fmla="*/ 131 h 131"/>
                <a:gd name="T10" fmla="*/ 109 w 215"/>
                <a:gd name="T11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131">
                  <a:moveTo>
                    <a:pt x="109" y="131"/>
                  </a:moveTo>
                  <a:lnTo>
                    <a:pt x="0" y="67"/>
                  </a:lnTo>
                  <a:lnTo>
                    <a:pt x="109" y="0"/>
                  </a:lnTo>
                  <a:lnTo>
                    <a:pt x="215" y="67"/>
                  </a:lnTo>
                  <a:lnTo>
                    <a:pt x="109" y="131"/>
                  </a:lnTo>
                  <a:lnTo>
                    <a:pt x="109" y="1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7834621" y="3015997"/>
              <a:ext cx="1838265" cy="618821"/>
            </a:xfrm>
            <a:custGeom>
              <a:avLst/>
              <a:gdLst>
                <a:gd name="T0" fmla="*/ 0 w 128"/>
                <a:gd name="T1" fmla="*/ 0 h 43"/>
                <a:gd name="T2" fmla="*/ 120 w 128"/>
                <a:gd name="T3" fmla="*/ 0 h 43"/>
                <a:gd name="T4" fmla="*/ 128 w 128"/>
                <a:gd name="T5" fmla="*/ 7 h 43"/>
                <a:gd name="T6" fmla="*/ 128 w 128"/>
                <a:gd name="T7" fmla="*/ 36 h 43"/>
                <a:gd name="T8" fmla="*/ 120 w 128"/>
                <a:gd name="T9" fmla="*/ 43 h 43"/>
                <a:gd name="T10" fmla="*/ 0 w 128"/>
                <a:gd name="T11" fmla="*/ 43 h 43"/>
                <a:gd name="T12" fmla="*/ 0 w 1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43">
                  <a:moveTo>
                    <a:pt x="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7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40"/>
                    <a:pt x="125" y="43"/>
                    <a:pt x="12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7446341" y="3386074"/>
              <a:ext cx="157739" cy="303344"/>
            </a:xfrm>
            <a:custGeom>
              <a:avLst/>
              <a:gdLst>
                <a:gd name="T0" fmla="*/ 0 w 26"/>
                <a:gd name="T1" fmla="*/ 50 h 50"/>
                <a:gd name="T2" fmla="*/ 26 w 26"/>
                <a:gd name="T3" fmla="*/ 14 h 50"/>
                <a:gd name="T4" fmla="*/ 0 w 26"/>
                <a:gd name="T5" fmla="*/ 0 h 50"/>
                <a:gd name="T6" fmla="*/ 0 w 26"/>
                <a:gd name="T7" fmla="*/ 50 h 50"/>
                <a:gd name="T8" fmla="*/ 0 w 26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50"/>
                  </a:moveTo>
                  <a:lnTo>
                    <a:pt x="26" y="14"/>
                  </a:lnTo>
                  <a:lnTo>
                    <a:pt x="0" y="0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7173329" y="1948227"/>
              <a:ext cx="661291" cy="1037438"/>
            </a:xfrm>
            <a:custGeom>
              <a:avLst/>
              <a:gdLst>
                <a:gd name="T0" fmla="*/ 0 w 109"/>
                <a:gd name="T1" fmla="*/ 0 h 171"/>
                <a:gd name="T2" fmla="*/ 0 w 109"/>
                <a:gd name="T3" fmla="*/ 104 h 171"/>
                <a:gd name="T4" fmla="*/ 107 w 109"/>
                <a:gd name="T5" fmla="*/ 171 h 171"/>
                <a:gd name="T6" fmla="*/ 109 w 109"/>
                <a:gd name="T7" fmla="*/ 67 h 171"/>
                <a:gd name="T8" fmla="*/ 0 w 109"/>
                <a:gd name="T9" fmla="*/ 0 h 171"/>
                <a:gd name="T10" fmla="*/ 0 w 109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71">
                  <a:moveTo>
                    <a:pt x="0" y="0"/>
                  </a:moveTo>
                  <a:lnTo>
                    <a:pt x="0" y="104"/>
                  </a:lnTo>
                  <a:lnTo>
                    <a:pt x="107" y="171"/>
                  </a:lnTo>
                  <a:lnTo>
                    <a:pt x="109" y="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7822487" y="1948227"/>
              <a:ext cx="661291" cy="1037438"/>
            </a:xfrm>
            <a:custGeom>
              <a:avLst/>
              <a:gdLst>
                <a:gd name="T0" fmla="*/ 0 w 109"/>
                <a:gd name="T1" fmla="*/ 171 h 171"/>
                <a:gd name="T2" fmla="*/ 2 w 109"/>
                <a:gd name="T3" fmla="*/ 67 h 171"/>
                <a:gd name="T4" fmla="*/ 109 w 109"/>
                <a:gd name="T5" fmla="*/ 0 h 171"/>
                <a:gd name="T6" fmla="*/ 109 w 109"/>
                <a:gd name="T7" fmla="*/ 104 h 171"/>
                <a:gd name="T8" fmla="*/ 0 w 109"/>
                <a:gd name="T9" fmla="*/ 171 h 171"/>
                <a:gd name="T10" fmla="*/ 0 w 109"/>
                <a:gd name="T1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71">
                  <a:moveTo>
                    <a:pt x="0" y="171"/>
                  </a:moveTo>
                  <a:lnTo>
                    <a:pt x="2" y="67"/>
                  </a:lnTo>
                  <a:lnTo>
                    <a:pt x="109" y="0"/>
                  </a:lnTo>
                  <a:lnTo>
                    <a:pt x="109" y="104"/>
                  </a:lnTo>
                  <a:lnTo>
                    <a:pt x="0" y="171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7173329" y="1547813"/>
              <a:ext cx="1310445" cy="806896"/>
            </a:xfrm>
            <a:custGeom>
              <a:avLst/>
              <a:gdLst>
                <a:gd name="T0" fmla="*/ 109 w 216"/>
                <a:gd name="T1" fmla="*/ 133 h 133"/>
                <a:gd name="T2" fmla="*/ 0 w 216"/>
                <a:gd name="T3" fmla="*/ 66 h 133"/>
                <a:gd name="T4" fmla="*/ 109 w 216"/>
                <a:gd name="T5" fmla="*/ 0 h 133"/>
                <a:gd name="T6" fmla="*/ 216 w 216"/>
                <a:gd name="T7" fmla="*/ 66 h 133"/>
                <a:gd name="T8" fmla="*/ 109 w 216"/>
                <a:gd name="T9" fmla="*/ 133 h 133"/>
                <a:gd name="T10" fmla="*/ 109 w 216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33">
                  <a:moveTo>
                    <a:pt x="109" y="133"/>
                  </a:moveTo>
                  <a:lnTo>
                    <a:pt x="0" y="66"/>
                  </a:lnTo>
                  <a:lnTo>
                    <a:pt x="109" y="0"/>
                  </a:lnTo>
                  <a:lnTo>
                    <a:pt x="216" y="66"/>
                  </a:lnTo>
                  <a:lnTo>
                    <a:pt x="109" y="133"/>
                  </a:lnTo>
                  <a:lnTo>
                    <a:pt x="109" y="1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8508042" y="1948227"/>
              <a:ext cx="1838265" cy="630955"/>
            </a:xfrm>
            <a:custGeom>
              <a:avLst/>
              <a:gdLst>
                <a:gd name="T0" fmla="*/ 0 w 128"/>
                <a:gd name="T1" fmla="*/ 0 h 44"/>
                <a:gd name="T2" fmla="*/ 120 w 128"/>
                <a:gd name="T3" fmla="*/ 0 h 44"/>
                <a:gd name="T4" fmla="*/ 128 w 128"/>
                <a:gd name="T5" fmla="*/ 8 h 44"/>
                <a:gd name="T6" fmla="*/ 128 w 128"/>
                <a:gd name="T7" fmla="*/ 36 h 44"/>
                <a:gd name="T8" fmla="*/ 120 w 128"/>
                <a:gd name="T9" fmla="*/ 44 h 44"/>
                <a:gd name="T10" fmla="*/ 0 w 128"/>
                <a:gd name="T11" fmla="*/ 44 h 44"/>
                <a:gd name="T12" fmla="*/ 0 w 128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44">
                  <a:moveTo>
                    <a:pt x="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41"/>
                    <a:pt x="124" y="44"/>
                    <a:pt x="12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8095494" y="2336507"/>
              <a:ext cx="157739" cy="303344"/>
            </a:xfrm>
            <a:custGeom>
              <a:avLst/>
              <a:gdLst>
                <a:gd name="T0" fmla="*/ 0 w 26"/>
                <a:gd name="T1" fmla="*/ 50 h 50"/>
                <a:gd name="T2" fmla="*/ 26 w 26"/>
                <a:gd name="T3" fmla="*/ 14 h 50"/>
                <a:gd name="T4" fmla="*/ 0 w 26"/>
                <a:gd name="T5" fmla="*/ 0 h 50"/>
                <a:gd name="T6" fmla="*/ 0 w 26"/>
                <a:gd name="T7" fmla="*/ 50 h 50"/>
                <a:gd name="T8" fmla="*/ 0 w 26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50"/>
                  </a:moveTo>
                  <a:lnTo>
                    <a:pt x="26" y="14"/>
                  </a:lnTo>
                  <a:lnTo>
                    <a:pt x="0" y="0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5808284" y="3015997"/>
              <a:ext cx="661291" cy="1019235"/>
            </a:xfrm>
            <a:custGeom>
              <a:avLst/>
              <a:gdLst>
                <a:gd name="T0" fmla="*/ 109 w 109"/>
                <a:gd name="T1" fmla="*/ 0 h 168"/>
                <a:gd name="T2" fmla="*/ 109 w 109"/>
                <a:gd name="T3" fmla="*/ 102 h 168"/>
                <a:gd name="T4" fmla="*/ 0 w 109"/>
                <a:gd name="T5" fmla="*/ 168 h 168"/>
                <a:gd name="T6" fmla="*/ 0 w 109"/>
                <a:gd name="T7" fmla="*/ 64 h 168"/>
                <a:gd name="T8" fmla="*/ 109 w 109"/>
                <a:gd name="T9" fmla="*/ 0 h 168"/>
                <a:gd name="T10" fmla="*/ 109 w 109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68">
                  <a:moveTo>
                    <a:pt x="109" y="0"/>
                  </a:moveTo>
                  <a:lnTo>
                    <a:pt x="109" y="102"/>
                  </a:lnTo>
                  <a:lnTo>
                    <a:pt x="0" y="168"/>
                  </a:lnTo>
                  <a:lnTo>
                    <a:pt x="0" y="64"/>
                  </a:lnTo>
                  <a:lnTo>
                    <a:pt x="109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5159127" y="3015997"/>
              <a:ext cx="649158" cy="1019235"/>
            </a:xfrm>
            <a:custGeom>
              <a:avLst/>
              <a:gdLst>
                <a:gd name="T0" fmla="*/ 107 w 107"/>
                <a:gd name="T1" fmla="*/ 168 h 168"/>
                <a:gd name="T2" fmla="*/ 107 w 107"/>
                <a:gd name="T3" fmla="*/ 64 h 168"/>
                <a:gd name="T4" fmla="*/ 0 w 107"/>
                <a:gd name="T5" fmla="*/ 0 h 168"/>
                <a:gd name="T6" fmla="*/ 0 w 107"/>
                <a:gd name="T7" fmla="*/ 102 h 168"/>
                <a:gd name="T8" fmla="*/ 107 w 107"/>
                <a:gd name="T9" fmla="*/ 168 h 168"/>
                <a:gd name="T10" fmla="*/ 107 w 107"/>
                <a:gd name="T1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68">
                  <a:moveTo>
                    <a:pt x="107" y="168"/>
                  </a:moveTo>
                  <a:lnTo>
                    <a:pt x="107" y="64"/>
                  </a:lnTo>
                  <a:lnTo>
                    <a:pt x="0" y="0"/>
                  </a:lnTo>
                  <a:lnTo>
                    <a:pt x="0" y="102"/>
                  </a:lnTo>
                  <a:lnTo>
                    <a:pt x="107" y="168"/>
                  </a:lnTo>
                  <a:lnTo>
                    <a:pt x="107" y="168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5159127" y="2609514"/>
              <a:ext cx="1310445" cy="794763"/>
            </a:xfrm>
            <a:custGeom>
              <a:avLst/>
              <a:gdLst>
                <a:gd name="T0" fmla="*/ 107 w 216"/>
                <a:gd name="T1" fmla="*/ 131 h 131"/>
                <a:gd name="T2" fmla="*/ 216 w 216"/>
                <a:gd name="T3" fmla="*/ 67 h 131"/>
                <a:gd name="T4" fmla="*/ 107 w 216"/>
                <a:gd name="T5" fmla="*/ 0 h 131"/>
                <a:gd name="T6" fmla="*/ 0 w 216"/>
                <a:gd name="T7" fmla="*/ 67 h 131"/>
                <a:gd name="T8" fmla="*/ 107 w 216"/>
                <a:gd name="T9" fmla="*/ 131 h 131"/>
                <a:gd name="T10" fmla="*/ 107 w 216"/>
                <a:gd name="T11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31">
                  <a:moveTo>
                    <a:pt x="107" y="131"/>
                  </a:moveTo>
                  <a:lnTo>
                    <a:pt x="216" y="67"/>
                  </a:lnTo>
                  <a:lnTo>
                    <a:pt x="107" y="0"/>
                  </a:lnTo>
                  <a:lnTo>
                    <a:pt x="0" y="67"/>
                  </a:lnTo>
                  <a:lnTo>
                    <a:pt x="107" y="131"/>
                  </a:lnTo>
                  <a:lnTo>
                    <a:pt x="107" y="1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3290529" y="3015997"/>
              <a:ext cx="1844330" cy="618821"/>
            </a:xfrm>
            <a:custGeom>
              <a:avLst/>
              <a:gdLst>
                <a:gd name="T0" fmla="*/ 128 w 128"/>
                <a:gd name="T1" fmla="*/ 0 h 43"/>
                <a:gd name="T2" fmla="*/ 8 w 128"/>
                <a:gd name="T3" fmla="*/ 0 h 43"/>
                <a:gd name="T4" fmla="*/ 0 w 128"/>
                <a:gd name="T5" fmla="*/ 7 h 43"/>
                <a:gd name="T6" fmla="*/ 0 w 128"/>
                <a:gd name="T7" fmla="*/ 36 h 43"/>
                <a:gd name="T8" fmla="*/ 8 w 128"/>
                <a:gd name="T9" fmla="*/ 43 h 43"/>
                <a:gd name="T10" fmla="*/ 128 w 128"/>
                <a:gd name="T11" fmla="*/ 43 h 43"/>
                <a:gd name="T12" fmla="*/ 128 w 1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43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3"/>
                    <a:pt x="8" y="43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8" y="0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5347202" y="3386074"/>
              <a:ext cx="157739" cy="303344"/>
            </a:xfrm>
            <a:custGeom>
              <a:avLst/>
              <a:gdLst>
                <a:gd name="T0" fmla="*/ 26 w 26"/>
                <a:gd name="T1" fmla="*/ 50 h 50"/>
                <a:gd name="T2" fmla="*/ 0 w 26"/>
                <a:gd name="T3" fmla="*/ 14 h 50"/>
                <a:gd name="T4" fmla="*/ 26 w 26"/>
                <a:gd name="T5" fmla="*/ 0 h 50"/>
                <a:gd name="T6" fmla="*/ 26 w 26"/>
                <a:gd name="T7" fmla="*/ 50 h 50"/>
                <a:gd name="T8" fmla="*/ 26 w 26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26" y="50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26" y="50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5838617" y="4065564"/>
              <a:ext cx="643089" cy="1031369"/>
            </a:xfrm>
            <a:custGeom>
              <a:avLst/>
              <a:gdLst>
                <a:gd name="T0" fmla="*/ 0 w 106"/>
                <a:gd name="T1" fmla="*/ 0 h 170"/>
                <a:gd name="T2" fmla="*/ 0 w 106"/>
                <a:gd name="T3" fmla="*/ 104 h 170"/>
                <a:gd name="T4" fmla="*/ 106 w 106"/>
                <a:gd name="T5" fmla="*/ 170 h 170"/>
                <a:gd name="T6" fmla="*/ 106 w 106"/>
                <a:gd name="T7" fmla="*/ 66 h 170"/>
                <a:gd name="T8" fmla="*/ 0 w 106"/>
                <a:gd name="T9" fmla="*/ 0 h 170"/>
                <a:gd name="T10" fmla="*/ 0 w 10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70">
                  <a:moveTo>
                    <a:pt x="0" y="0"/>
                  </a:moveTo>
                  <a:lnTo>
                    <a:pt x="0" y="104"/>
                  </a:lnTo>
                  <a:lnTo>
                    <a:pt x="106" y="170"/>
                  </a:lnTo>
                  <a:lnTo>
                    <a:pt x="106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6481706" y="4065564"/>
              <a:ext cx="661291" cy="1031369"/>
            </a:xfrm>
            <a:custGeom>
              <a:avLst/>
              <a:gdLst>
                <a:gd name="T0" fmla="*/ 0 w 109"/>
                <a:gd name="T1" fmla="*/ 170 h 170"/>
                <a:gd name="T2" fmla="*/ 0 w 109"/>
                <a:gd name="T3" fmla="*/ 66 h 170"/>
                <a:gd name="T4" fmla="*/ 109 w 109"/>
                <a:gd name="T5" fmla="*/ 0 h 170"/>
                <a:gd name="T6" fmla="*/ 109 w 109"/>
                <a:gd name="T7" fmla="*/ 104 h 170"/>
                <a:gd name="T8" fmla="*/ 0 w 109"/>
                <a:gd name="T9" fmla="*/ 170 h 170"/>
                <a:gd name="T10" fmla="*/ 0 w 109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70">
                  <a:moveTo>
                    <a:pt x="0" y="170"/>
                  </a:moveTo>
                  <a:lnTo>
                    <a:pt x="0" y="66"/>
                  </a:lnTo>
                  <a:lnTo>
                    <a:pt x="109" y="0"/>
                  </a:lnTo>
                  <a:lnTo>
                    <a:pt x="109" y="104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5838617" y="3659086"/>
              <a:ext cx="1304380" cy="806896"/>
            </a:xfrm>
            <a:custGeom>
              <a:avLst/>
              <a:gdLst>
                <a:gd name="T0" fmla="*/ 106 w 215"/>
                <a:gd name="T1" fmla="*/ 133 h 133"/>
                <a:gd name="T2" fmla="*/ 0 w 215"/>
                <a:gd name="T3" fmla="*/ 67 h 133"/>
                <a:gd name="T4" fmla="*/ 106 w 215"/>
                <a:gd name="T5" fmla="*/ 0 h 133"/>
                <a:gd name="T6" fmla="*/ 215 w 215"/>
                <a:gd name="T7" fmla="*/ 67 h 133"/>
                <a:gd name="T8" fmla="*/ 106 w 215"/>
                <a:gd name="T9" fmla="*/ 133 h 133"/>
                <a:gd name="T10" fmla="*/ 106 w 215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133">
                  <a:moveTo>
                    <a:pt x="106" y="133"/>
                  </a:moveTo>
                  <a:lnTo>
                    <a:pt x="0" y="67"/>
                  </a:lnTo>
                  <a:lnTo>
                    <a:pt x="106" y="0"/>
                  </a:lnTo>
                  <a:lnTo>
                    <a:pt x="215" y="67"/>
                  </a:lnTo>
                  <a:lnTo>
                    <a:pt x="106" y="133"/>
                  </a:lnTo>
                  <a:lnTo>
                    <a:pt x="106" y="1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7161196" y="4065564"/>
              <a:ext cx="1838265" cy="630955"/>
            </a:xfrm>
            <a:custGeom>
              <a:avLst/>
              <a:gdLst>
                <a:gd name="T0" fmla="*/ 0 w 128"/>
                <a:gd name="T1" fmla="*/ 0 h 44"/>
                <a:gd name="T2" fmla="*/ 121 w 128"/>
                <a:gd name="T3" fmla="*/ 0 h 44"/>
                <a:gd name="T4" fmla="*/ 128 w 128"/>
                <a:gd name="T5" fmla="*/ 8 h 44"/>
                <a:gd name="T6" fmla="*/ 128 w 128"/>
                <a:gd name="T7" fmla="*/ 36 h 44"/>
                <a:gd name="T8" fmla="*/ 121 w 128"/>
                <a:gd name="T9" fmla="*/ 44 h 44"/>
                <a:gd name="T10" fmla="*/ 0 w 128"/>
                <a:gd name="T11" fmla="*/ 44 h 44"/>
                <a:gd name="T12" fmla="*/ 0 w 128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44">
                  <a:moveTo>
                    <a:pt x="0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5" y="0"/>
                    <a:pt x="128" y="3"/>
                    <a:pt x="128" y="8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40"/>
                    <a:pt x="125" y="44"/>
                    <a:pt x="121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3970019" y="4065564"/>
              <a:ext cx="1838265" cy="630955"/>
            </a:xfrm>
            <a:custGeom>
              <a:avLst/>
              <a:gdLst>
                <a:gd name="T0" fmla="*/ 128 w 128"/>
                <a:gd name="T1" fmla="*/ 0 h 44"/>
                <a:gd name="T2" fmla="*/ 7 w 128"/>
                <a:gd name="T3" fmla="*/ 0 h 44"/>
                <a:gd name="T4" fmla="*/ 0 w 128"/>
                <a:gd name="T5" fmla="*/ 8 h 44"/>
                <a:gd name="T6" fmla="*/ 0 w 128"/>
                <a:gd name="T7" fmla="*/ 36 h 44"/>
                <a:gd name="T8" fmla="*/ 7 w 128"/>
                <a:gd name="T9" fmla="*/ 44 h 44"/>
                <a:gd name="T10" fmla="*/ 128 w 128"/>
                <a:gd name="T11" fmla="*/ 44 h 44"/>
                <a:gd name="T12" fmla="*/ 128 w 128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44">
                  <a:moveTo>
                    <a:pt x="1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3" y="44"/>
                    <a:pt x="7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0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6772916" y="4453844"/>
              <a:ext cx="139540" cy="303344"/>
            </a:xfrm>
            <a:custGeom>
              <a:avLst/>
              <a:gdLst>
                <a:gd name="T0" fmla="*/ 0 w 23"/>
                <a:gd name="T1" fmla="*/ 50 h 50"/>
                <a:gd name="T2" fmla="*/ 23 w 23"/>
                <a:gd name="T3" fmla="*/ 14 h 50"/>
                <a:gd name="T4" fmla="*/ 0 w 23"/>
                <a:gd name="T5" fmla="*/ 0 h 50"/>
                <a:gd name="T6" fmla="*/ 0 w 23"/>
                <a:gd name="T7" fmla="*/ 50 h 50"/>
                <a:gd name="T8" fmla="*/ 0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0" y="50"/>
                  </a:moveTo>
                  <a:lnTo>
                    <a:pt x="23" y="14"/>
                  </a:lnTo>
                  <a:lnTo>
                    <a:pt x="0" y="0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6038826" y="4453844"/>
              <a:ext cx="145605" cy="303344"/>
            </a:xfrm>
            <a:custGeom>
              <a:avLst/>
              <a:gdLst>
                <a:gd name="T0" fmla="*/ 24 w 24"/>
                <a:gd name="T1" fmla="*/ 50 h 50"/>
                <a:gd name="T2" fmla="*/ 0 w 24"/>
                <a:gd name="T3" fmla="*/ 14 h 50"/>
                <a:gd name="T4" fmla="*/ 24 w 24"/>
                <a:gd name="T5" fmla="*/ 0 h 50"/>
                <a:gd name="T6" fmla="*/ 24 w 24"/>
                <a:gd name="T7" fmla="*/ 50 h 50"/>
                <a:gd name="T8" fmla="*/ 24 w 24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0">
                  <a:moveTo>
                    <a:pt x="24" y="50"/>
                  </a:moveTo>
                  <a:lnTo>
                    <a:pt x="0" y="14"/>
                  </a:lnTo>
                  <a:lnTo>
                    <a:pt x="24" y="0"/>
                  </a:lnTo>
                  <a:lnTo>
                    <a:pt x="24" y="50"/>
                  </a:lnTo>
                  <a:lnTo>
                    <a:pt x="24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28"/>
            <p:cNvSpPr/>
            <p:nvPr/>
          </p:nvSpPr>
          <p:spPr bwMode="auto">
            <a:xfrm>
              <a:off x="5146993" y="1948227"/>
              <a:ext cx="649158" cy="1037438"/>
            </a:xfrm>
            <a:custGeom>
              <a:avLst/>
              <a:gdLst>
                <a:gd name="T0" fmla="*/ 107 w 107"/>
                <a:gd name="T1" fmla="*/ 0 h 171"/>
                <a:gd name="T2" fmla="*/ 107 w 107"/>
                <a:gd name="T3" fmla="*/ 104 h 171"/>
                <a:gd name="T4" fmla="*/ 0 w 107"/>
                <a:gd name="T5" fmla="*/ 171 h 171"/>
                <a:gd name="T6" fmla="*/ 0 w 107"/>
                <a:gd name="T7" fmla="*/ 67 h 171"/>
                <a:gd name="T8" fmla="*/ 107 w 107"/>
                <a:gd name="T9" fmla="*/ 0 h 171"/>
                <a:gd name="T10" fmla="*/ 107 w 10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71">
                  <a:moveTo>
                    <a:pt x="107" y="0"/>
                  </a:moveTo>
                  <a:lnTo>
                    <a:pt x="107" y="104"/>
                  </a:lnTo>
                  <a:lnTo>
                    <a:pt x="0" y="171"/>
                  </a:lnTo>
                  <a:lnTo>
                    <a:pt x="0" y="67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9"/>
            <p:cNvSpPr/>
            <p:nvPr/>
          </p:nvSpPr>
          <p:spPr bwMode="auto">
            <a:xfrm>
              <a:off x="4485706" y="1948227"/>
              <a:ext cx="661291" cy="1037438"/>
            </a:xfrm>
            <a:custGeom>
              <a:avLst/>
              <a:gdLst>
                <a:gd name="T0" fmla="*/ 109 w 109"/>
                <a:gd name="T1" fmla="*/ 171 h 171"/>
                <a:gd name="T2" fmla="*/ 109 w 109"/>
                <a:gd name="T3" fmla="*/ 67 h 171"/>
                <a:gd name="T4" fmla="*/ 0 w 109"/>
                <a:gd name="T5" fmla="*/ 0 h 171"/>
                <a:gd name="T6" fmla="*/ 0 w 109"/>
                <a:gd name="T7" fmla="*/ 104 h 171"/>
                <a:gd name="T8" fmla="*/ 109 w 109"/>
                <a:gd name="T9" fmla="*/ 171 h 171"/>
                <a:gd name="T10" fmla="*/ 109 w 109"/>
                <a:gd name="T1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71">
                  <a:moveTo>
                    <a:pt x="109" y="171"/>
                  </a:moveTo>
                  <a:lnTo>
                    <a:pt x="109" y="67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09" y="171"/>
                  </a:lnTo>
                  <a:lnTo>
                    <a:pt x="109" y="171"/>
                  </a:ln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0"/>
            <p:cNvSpPr/>
            <p:nvPr/>
          </p:nvSpPr>
          <p:spPr bwMode="auto">
            <a:xfrm>
              <a:off x="4485706" y="1547813"/>
              <a:ext cx="1310445" cy="806896"/>
            </a:xfrm>
            <a:custGeom>
              <a:avLst/>
              <a:gdLst>
                <a:gd name="T0" fmla="*/ 109 w 216"/>
                <a:gd name="T1" fmla="*/ 133 h 133"/>
                <a:gd name="T2" fmla="*/ 216 w 216"/>
                <a:gd name="T3" fmla="*/ 66 h 133"/>
                <a:gd name="T4" fmla="*/ 109 w 216"/>
                <a:gd name="T5" fmla="*/ 0 h 133"/>
                <a:gd name="T6" fmla="*/ 0 w 216"/>
                <a:gd name="T7" fmla="*/ 66 h 133"/>
                <a:gd name="T8" fmla="*/ 109 w 216"/>
                <a:gd name="T9" fmla="*/ 133 h 133"/>
                <a:gd name="T10" fmla="*/ 109 w 216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33">
                  <a:moveTo>
                    <a:pt x="109" y="133"/>
                  </a:moveTo>
                  <a:lnTo>
                    <a:pt x="216" y="66"/>
                  </a:lnTo>
                  <a:lnTo>
                    <a:pt x="109" y="0"/>
                  </a:lnTo>
                  <a:lnTo>
                    <a:pt x="0" y="66"/>
                  </a:lnTo>
                  <a:lnTo>
                    <a:pt x="109" y="133"/>
                  </a:lnTo>
                  <a:lnTo>
                    <a:pt x="109" y="1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1"/>
            <p:cNvSpPr/>
            <p:nvPr/>
          </p:nvSpPr>
          <p:spPr bwMode="auto">
            <a:xfrm>
              <a:off x="2617108" y="1948227"/>
              <a:ext cx="1838265" cy="630955"/>
            </a:xfrm>
            <a:custGeom>
              <a:avLst/>
              <a:gdLst>
                <a:gd name="T0" fmla="*/ 128 w 128"/>
                <a:gd name="T1" fmla="*/ 0 h 44"/>
                <a:gd name="T2" fmla="*/ 8 w 128"/>
                <a:gd name="T3" fmla="*/ 0 h 44"/>
                <a:gd name="T4" fmla="*/ 0 w 128"/>
                <a:gd name="T5" fmla="*/ 8 h 44"/>
                <a:gd name="T6" fmla="*/ 0 w 128"/>
                <a:gd name="T7" fmla="*/ 36 h 44"/>
                <a:gd name="T8" fmla="*/ 8 w 128"/>
                <a:gd name="T9" fmla="*/ 44 h 44"/>
                <a:gd name="T10" fmla="*/ 128 w 128"/>
                <a:gd name="T11" fmla="*/ 44 h 44"/>
                <a:gd name="T12" fmla="*/ 128 w 128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44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4" y="44"/>
                    <a:pt x="8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0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2"/>
            <p:cNvSpPr/>
            <p:nvPr/>
          </p:nvSpPr>
          <p:spPr bwMode="auto">
            <a:xfrm>
              <a:off x="4704113" y="2336507"/>
              <a:ext cx="139540" cy="303344"/>
            </a:xfrm>
            <a:custGeom>
              <a:avLst/>
              <a:gdLst>
                <a:gd name="T0" fmla="*/ 23 w 23"/>
                <a:gd name="T1" fmla="*/ 50 h 50"/>
                <a:gd name="T2" fmla="*/ 0 w 23"/>
                <a:gd name="T3" fmla="*/ 14 h 50"/>
                <a:gd name="T4" fmla="*/ 23 w 23"/>
                <a:gd name="T5" fmla="*/ 0 h 50"/>
                <a:gd name="T6" fmla="*/ 23 w 23"/>
                <a:gd name="T7" fmla="*/ 50 h 50"/>
                <a:gd name="T8" fmla="*/ 2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23" y="50"/>
                  </a:moveTo>
                  <a:lnTo>
                    <a:pt x="0" y="14"/>
                  </a:lnTo>
                  <a:lnTo>
                    <a:pt x="23" y="0"/>
                  </a:lnTo>
                  <a:lnTo>
                    <a:pt x="23" y="50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3"/>
            <p:cNvSpPr>
              <a:spLocks noEditPoints="1"/>
            </p:cNvSpPr>
            <p:nvPr/>
          </p:nvSpPr>
          <p:spPr bwMode="auto">
            <a:xfrm>
              <a:off x="4928586" y="1717686"/>
              <a:ext cx="418616" cy="418616"/>
            </a:xfrm>
            <a:custGeom>
              <a:avLst/>
              <a:gdLst>
                <a:gd name="T0" fmla="*/ 15 w 29"/>
                <a:gd name="T1" fmla="*/ 27 h 29"/>
                <a:gd name="T2" fmla="*/ 2 w 29"/>
                <a:gd name="T3" fmla="*/ 15 h 29"/>
                <a:gd name="T4" fmla="*/ 15 w 29"/>
                <a:gd name="T5" fmla="*/ 2 h 29"/>
                <a:gd name="T6" fmla="*/ 27 w 29"/>
                <a:gd name="T7" fmla="*/ 15 h 29"/>
                <a:gd name="T8" fmla="*/ 15 w 29"/>
                <a:gd name="T9" fmla="*/ 27 h 29"/>
                <a:gd name="T10" fmla="*/ 15 w 29"/>
                <a:gd name="T11" fmla="*/ 0 h 29"/>
                <a:gd name="T12" fmla="*/ 0 w 29"/>
                <a:gd name="T13" fmla="*/ 15 h 29"/>
                <a:gd name="T14" fmla="*/ 15 w 29"/>
                <a:gd name="T15" fmla="*/ 29 h 29"/>
                <a:gd name="T16" fmla="*/ 29 w 29"/>
                <a:gd name="T17" fmla="*/ 15 h 29"/>
                <a:gd name="T18" fmla="*/ 15 w 29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15" y="27"/>
                  </a:moveTo>
                  <a:cubicBezTo>
                    <a:pt x="8" y="27"/>
                    <a:pt x="2" y="21"/>
                    <a:pt x="2" y="15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21" y="2"/>
                    <a:pt x="27" y="8"/>
                    <a:pt x="27" y="15"/>
                  </a:cubicBezTo>
                  <a:cubicBezTo>
                    <a:pt x="27" y="21"/>
                    <a:pt x="21" y="27"/>
                    <a:pt x="15" y="27"/>
                  </a:cubicBezTo>
                  <a:close/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7" y="29"/>
                    <a:pt x="15" y="29"/>
                  </a:cubicBezTo>
                  <a:cubicBezTo>
                    <a:pt x="22" y="29"/>
                    <a:pt x="29" y="22"/>
                    <a:pt x="29" y="15"/>
                  </a:cubicBezTo>
                  <a:cubicBezTo>
                    <a:pt x="29" y="7"/>
                    <a:pt x="22" y="0"/>
                    <a:pt x="15" y="0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34"/>
            <p:cNvSpPr/>
            <p:nvPr/>
          </p:nvSpPr>
          <p:spPr bwMode="auto">
            <a:xfrm>
              <a:off x="5134859" y="1760152"/>
              <a:ext cx="12134" cy="4247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2 h 3"/>
                <a:gd name="T4" fmla="*/ 1 w 1"/>
                <a:gd name="T5" fmla="*/ 1 h 3"/>
                <a:gd name="T6" fmla="*/ 1 w 1"/>
                <a:gd name="T7" fmla="*/ 0 h 3"/>
                <a:gd name="T8" fmla="*/ 0 w 1"/>
                <a:gd name="T9" fmla="*/ 1 h 3"/>
                <a:gd name="T10" fmla="*/ 0 w 1"/>
                <a:gd name="T11" fmla="*/ 2 h 3"/>
                <a:gd name="T12" fmla="*/ 1 w 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solidFill>
              <a:srgbClr val="2F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35"/>
            <p:cNvSpPr/>
            <p:nvPr/>
          </p:nvSpPr>
          <p:spPr bwMode="auto">
            <a:xfrm>
              <a:off x="5134859" y="2051362"/>
              <a:ext cx="12134" cy="42470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1 w 1"/>
                <a:gd name="T11" fmla="*/ 1 h 3"/>
                <a:gd name="T12" fmla="*/ 1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36"/>
            <p:cNvSpPr/>
            <p:nvPr/>
          </p:nvSpPr>
          <p:spPr bwMode="auto">
            <a:xfrm>
              <a:off x="4977121" y="1917890"/>
              <a:ext cx="42470" cy="18203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0 h 1"/>
                <a:gd name="T4" fmla="*/ 0 w 3"/>
                <a:gd name="T5" fmla="*/ 1 h 1"/>
                <a:gd name="T6" fmla="*/ 1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2F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7"/>
            <p:cNvSpPr/>
            <p:nvPr/>
          </p:nvSpPr>
          <p:spPr bwMode="auto">
            <a:xfrm>
              <a:off x="5262266" y="1917890"/>
              <a:ext cx="42470" cy="18203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0 h 1"/>
                <a:gd name="T4" fmla="*/ 0 w 3"/>
                <a:gd name="T5" fmla="*/ 1 h 1"/>
                <a:gd name="T6" fmla="*/ 1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2F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38"/>
            <p:cNvSpPr/>
            <p:nvPr/>
          </p:nvSpPr>
          <p:spPr bwMode="auto">
            <a:xfrm>
              <a:off x="5031724" y="1832954"/>
              <a:ext cx="145605" cy="188075"/>
            </a:xfrm>
            <a:custGeom>
              <a:avLst/>
              <a:gdLst>
                <a:gd name="T0" fmla="*/ 8 w 10"/>
                <a:gd name="T1" fmla="*/ 5 h 13"/>
                <a:gd name="T2" fmla="*/ 8 w 10"/>
                <a:gd name="T3" fmla="*/ 1 h 13"/>
                <a:gd name="T4" fmla="*/ 8 w 10"/>
                <a:gd name="T5" fmla="*/ 0 h 13"/>
                <a:gd name="T6" fmla="*/ 7 w 10"/>
                <a:gd name="T7" fmla="*/ 1 h 13"/>
                <a:gd name="T8" fmla="*/ 7 w 10"/>
                <a:gd name="T9" fmla="*/ 5 h 13"/>
                <a:gd name="T10" fmla="*/ 6 w 10"/>
                <a:gd name="T11" fmla="*/ 7 h 13"/>
                <a:gd name="T12" fmla="*/ 0 w 10"/>
                <a:gd name="T13" fmla="*/ 12 h 13"/>
                <a:gd name="T14" fmla="*/ 0 w 10"/>
                <a:gd name="T15" fmla="*/ 13 h 13"/>
                <a:gd name="T16" fmla="*/ 1 w 10"/>
                <a:gd name="T17" fmla="*/ 13 h 13"/>
                <a:gd name="T18" fmla="*/ 7 w 10"/>
                <a:gd name="T19" fmla="*/ 8 h 13"/>
                <a:gd name="T20" fmla="*/ 8 w 10"/>
                <a:gd name="T21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8" y="5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8"/>
                    <a:pt x="10" y="6"/>
                    <a:pt x="8" y="5"/>
                  </a:cubicBezTo>
                  <a:close/>
                </a:path>
              </a:pathLst>
            </a:custGeom>
            <a:solidFill>
              <a:srgbClr val="2F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39"/>
            <p:cNvSpPr>
              <a:spLocks noEditPoints="1"/>
            </p:cNvSpPr>
            <p:nvPr/>
          </p:nvSpPr>
          <p:spPr bwMode="auto">
            <a:xfrm>
              <a:off x="7112661" y="2785456"/>
              <a:ext cx="103139" cy="97070"/>
            </a:xfrm>
            <a:custGeom>
              <a:avLst/>
              <a:gdLst>
                <a:gd name="T0" fmla="*/ 3 w 7"/>
                <a:gd name="T1" fmla="*/ 5 h 7"/>
                <a:gd name="T2" fmla="*/ 1 w 7"/>
                <a:gd name="T3" fmla="*/ 3 h 7"/>
                <a:gd name="T4" fmla="*/ 3 w 7"/>
                <a:gd name="T5" fmla="*/ 2 h 7"/>
                <a:gd name="T6" fmla="*/ 5 w 7"/>
                <a:gd name="T7" fmla="*/ 3 h 7"/>
                <a:gd name="T8" fmla="*/ 3 w 7"/>
                <a:gd name="T9" fmla="*/ 5 h 7"/>
                <a:gd name="T10" fmla="*/ 7 w 7"/>
                <a:gd name="T11" fmla="*/ 3 h 7"/>
                <a:gd name="T12" fmla="*/ 3 w 7"/>
                <a:gd name="T13" fmla="*/ 0 h 7"/>
                <a:gd name="T14" fmla="*/ 0 w 7"/>
                <a:gd name="T15" fmla="*/ 3 h 7"/>
                <a:gd name="T16" fmla="*/ 2 w 7"/>
                <a:gd name="T17" fmla="*/ 7 h 7"/>
                <a:gd name="T18" fmla="*/ 3 w 7"/>
                <a:gd name="T19" fmla="*/ 7 h 7"/>
                <a:gd name="T20" fmla="*/ 4 w 7"/>
                <a:gd name="T21" fmla="*/ 7 h 7"/>
                <a:gd name="T22" fmla="*/ 7 w 7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3" y="5"/>
                  </a:moveTo>
                  <a:cubicBezTo>
                    <a:pt x="2" y="5"/>
                    <a:pt x="1" y="4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6"/>
                    <a:pt x="7" y="5"/>
                    <a:pt x="7" y="3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6985258" y="2997794"/>
              <a:ext cx="60669" cy="60669"/>
            </a:xfrm>
            <a:custGeom>
              <a:avLst/>
              <a:gdLst>
                <a:gd name="T0" fmla="*/ 7 w 10"/>
                <a:gd name="T1" fmla="*/ 0 h 10"/>
                <a:gd name="T2" fmla="*/ 3 w 10"/>
                <a:gd name="T3" fmla="*/ 5 h 10"/>
                <a:gd name="T4" fmla="*/ 0 w 10"/>
                <a:gd name="T5" fmla="*/ 7 h 10"/>
                <a:gd name="T6" fmla="*/ 5 w 10"/>
                <a:gd name="T7" fmla="*/ 10 h 10"/>
                <a:gd name="T8" fmla="*/ 10 w 10"/>
                <a:gd name="T9" fmla="*/ 10 h 10"/>
                <a:gd name="T10" fmla="*/ 10 w 10"/>
                <a:gd name="T11" fmla="*/ 5 h 10"/>
                <a:gd name="T12" fmla="*/ 7 w 10"/>
                <a:gd name="T13" fmla="*/ 0 h 10"/>
                <a:gd name="T14" fmla="*/ 7 w 10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lnTo>
                    <a:pt x="3" y="5"/>
                  </a:lnTo>
                  <a:lnTo>
                    <a:pt x="0" y="7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1E41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7276468" y="2997794"/>
              <a:ext cx="54604" cy="60669"/>
            </a:xfrm>
            <a:custGeom>
              <a:avLst/>
              <a:gdLst>
                <a:gd name="T0" fmla="*/ 9 w 9"/>
                <a:gd name="T1" fmla="*/ 7 h 10"/>
                <a:gd name="T2" fmla="*/ 7 w 9"/>
                <a:gd name="T3" fmla="*/ 5 h 10"/>
                <a:gd name="T4" fmla="*/ 4 w 9"/>
                <a:gd name="T5" fmla="*/ 0 h 10"/>
                <a:gd name="T6" fmla="*/ 2 w 9"/>
                <a:gd name="T7" fmla="*/ 5 h 10"/>
                <a:gd name="T8" fmla="*/ 0 w 9"/>
                <a:gd name="T9" fmla="*/ 10 h 10"/>
                <a:gd name="T10" fmla="*/ 4 w 9"/>
                <a:gd name="T11" fmla="*/ 10 h 10"/>
                <a:gd name="T12" fmla="*/ 9 w 9"/>
                <a:gd name="T13" fmla="*/ 7 h 10"/>
                <a:gd name="T14" fmla="*/ 9 w 9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9" y="7"/>
                  </a:moveTo>
                  <a:lnTo>
                    <a:pt x="7" y="5"/>
                  </a:lnTo>
                  <a:lnTo>
                    <a:pt x="4" y="0"/>
                  </a:lnTo>
                  <a:lnTo>
                    <a:pt x="2" y="5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9" y="7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1E41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2"/>
            <p:cNvSpPr/>
            <p:nvPr/>
          </p:nvSpPr>
          <p:spPr bwMode="auto">
            <a:xfrm>
              <a:off x="7003457" y="2882526"/>
              <a:ext cx="327611" cy="303344"/>
            </a:xfrm>
            <a:custGeom>
              <a:avLst/>
              <a:gdLst>
                <a:gd name="T0" fmla="*/ 22 w 23"/>
                <a:gd name="T1" fmla="*/ 13 h 21"/>
                <a:gd name="T2" fmla="*/ 22 w 23"/>
                <a:gd name="T3" fmla="*/ 12 h 21"/>
                <a:gd name="T4" fmla="*/ 21 w 23"/>
                <a:gd name="T5" fmla="*/ 12 h 21"/>
                <a:gd name="T6" fmla="*/ 20 w 23"/>
                <a:gd name="T7" fmla="*/ 12 h 21"/>
                <a:gd name="T8" fmla="*/ 19 w 23"/>
                <a:gd name="T9" fmla="*/ 14 h 21"/>
                <a:gd name="T10" fmla="*/ 13 w 23"/>
                <a:gd name="T11" fmla="*/ 14 h 21"/>
                <a:gd name="T12" fmla="*/ 12 w 23"/>
                <a:gd name="T13" fmla="*/ 3 h 21"/>
                <a:gd name="T14" fmla="*/ 15 w 23"/>
                <a:gd name="T15" fmla="*/ 3 h 21"/>
                <a:gd name="T16" fmla="*/ 16 w 23"/>
                <a:gd name="T17" fmla="*/ 2 h 21"/>
                <a:gd name="T18" fmla="*/ 16 w 23"/>
                <a:gd name="T19" fmla="*/ 2 h 21"/>
                <a:gd name="T20" fmla="*/ 15 w 23"/>
                <a:gd name="T21" fmla="*/ 1 h 21"/>
                <a:gd name="T22" fmla="*/ 12 w 23"/>
                <a:gd name="T23" fmla="*/ 1 h 21"/>
                <a:gd name="T24" fmla="*/ 12 w 23"/>
                <a:gd name="T25" fmla="*/ 0 h 21"/>
                <a:gd name="T26" fmla="*/ 11 w 23"/>
                <a:gd name="T27" fmla="*/ 0 h 21"/>
                <a:gd name="T28" fmla="*/ 10 w 23"/>
                <a:gd name="T29" fmla="*/ 0 h 21"/>
                <a:gd name="T30" fmla="*/ 10 w 23"/>
                <a:gd name="T31" fmla="*/ 1 h 21"/>
                <a:gd name="T32" fmla="*/ 7 w 23"/>
                <a:gd name="T33" fmla="*/ 1 h 21"/>
                <a:gd name="T34" fmla="*/ 6 w 23"/>
                <a:gd name="T35" fmla="*/ 2 h 21"/>
                <a:gd name="T36" fmla="*/ 6 w 23"/>
                <a:gd name="T37" fmla="*/ 2 h 21"/>
                <a:gd name="T38" fmla="*/ 7 w 23"/>
                <a:gd name="T39" fmla="*/ 3 h 21"/>
                <a:gd name="T40" fmla="*/ 10 w 23"/>
                <a:gd name="T41" fmla="*/ 3 h 21"/>
                <a:gd name="T42" fmla="*/ 9 w 23"/>
                <a:gd name="T43" fmla="*/ 14 h 21"/>
                <a:gd name="T44" fmla="*/ 3 w 23"/>
                <a:gd name="T45" fmla="*/ 14 h 21"/>
                <a:gd name="T46" fmla="*/ 2 w 23"/>
                <a:gd name="T47" fmla="*/ 12 h 21"/>
                <a:gd name="T48" fmla="*/ 1 w 23"/>
                <a:gd name="T49" fmla="*/ 12 h 21"/>
                <a:gd name="T50" fmla="*/ 0 w 23"/>
                <a:gd name="T51" fmla="*/ 12 h 21"/>
                <a:gd name="T52" fmla="*/ 0 w 23"/>
                <a:gd name="T53" fmla="*/ 13 h 21"/>
                <a:gd name="T54" fmla="*/ 3 w 23"/>
                <a:gd name="T55" fmla="*/ 17 h 21"/>
                <a:gd name="T56" fmla="*/ 5 w 23"/>
                <a:gd name="T57" fmla="*/ 18 h 21"/>
                <a:gd name="T58" fmla="*/ 11 w 23"/>
                <a:gd name="T59" fmla="*/ 20 h 21"/>
                <a:gd name="T60" fmla="*/ 12 w 23"/>
                <a:gd name="T61" fmla="*/ 20 h 21"/>
                <a:gd name="T62" fmla="*/ 18 w 23"/>
                <a:gd name="T63" fmla="*/ 18 h 21"/>
                <a:gd name="T64" fmla="*/ 19 w 23"/>
                <a:gd name="T65" fmla="*/ 17 h 21"/>
                <a:gd name="T66" fmla="*/ 22 w 23"/>
                <a:gd name="T6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1">
                  <a:moveTo>
                    <a:pt x="22" y="13"/>
                  </a:moveTo>
                  <a:cubicBezTo>
                    <a:pt x="22" y="13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3"/>
                    <a:pt x="20" y="13"/>
                    <a:pt x="19" y="14"/>
                  </a:cubicBezTo>
                  <a:cubicBezTo>
                    <a:pt x="18" y="15"/>
                    <a:pt x="14" y="15"/>
                    <a:pt x="13" y="14"/>
                  </a:cubicBezTo>
                  <a:cubicBezTo>
                    <a:pt x="13" y="13"/>
                    <a:pt x="13" y="8"/>
                    <a:pt x="1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1"/>
                    <a:pt x="15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8"/>
                    <a:pt x="10" y="13"/>
                    <a:pt x="9" y="14"/>
                  </a:cubicBezTo>
                  <a:cubicBezTo>
                    <a:pt x="9" y="15"/>
                    <a:pt x="4" y="15"/>
                    <a:pt x="3" y="14"/>
                  </a:cubicBezTo>
                  <a:cubicBezTo>
                    <a:pt x="3" y="13"/>
                    <a:pt x="2" y="13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5"/>
                    <a:pt x="2" y="16"/>
                    <a:pt x="3" y="17"/>
                  </a:cubicBezTo>
                  <a:cubicBezTo>
                    <a:pt x="4" y="17"/>
                    <a:pt x="4" y="17"/>
                    <a:pt x="5" y="18"/>
                  </a:cubicBezTo>
                  <a:cubicBezTo>
                    <a:pt x="7" y="18"/>
                    <a:pt x="9" y="19"/>
                    <a:pt x="11" y="20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19"/>
                    <a:pt x="15" y="18"/>
                    <a:pt x="18" y="18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1" y="16"/>
                    <a:pt x="23" y="15"/>
                    <a:pt x="22" y="13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3"/>
            <p:cNvSpPr/>
            <p:nvPr/>
          </p:nvSpPr>
          <p:spPr bwMode="auto">
            <a:xfrm>
              <a:off x="7822487" y="1687349"/>
              <a:ext cx="12134" cy="60669"/>
            </a:xfrm>
            <a:custGeom>
              <a:avLst/>
              <a:gdLst>
                <a:gd name="T0" fmla="*/ 1 w 1"/>
                <a:gd name="T1" fmla="*/ 3 h 4"/>
                <a:gd name="T2" fmla="*/ 0 w 1"/>
                <a:gd name="T3" fmla="*/ 4 h 4"/>
                <a:gd name="T4" fmla="*/ 0 w 1"/>
                <a:gd name="T5" fmla="*/ 4 h 4"/>
                <a:gd name="T6" fmla="*/ 0 w 1"/>
                <a:gd name="T7" fmla="*/ 3 h 4"/>
                <a:gd name="T8" fmla="*/ 0 w 1"/>
                <a:gd name="T9" fmla="*/ 1 h 4"/>
                <a:gd name="T10" fmla="*/ 0 w 1"/>
                <a:gd name="T11" fmla="*/ 0 h 4"/>
                <a:gd name="T12" fmla="*/ 0 w 1"/>
                <a:gd name="T13" fmla="*/ 0 h 4"/>
                <a:gd name="T14" fmla="*/ 1 w 1"/>
                <a:gd name="T15" fmla="*/ 1 h 4"/>
                <a:gd name="T16" fmla="*/ 1 w 1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4">
                  <a:moveTo>
                    <a:pt x="1" y="3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365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44"/>
            <p:cNvSpPr/>
            <p:nvPr/>
          </p:nvSpPr>
          <p:spPr bwMode="auto">
            <a:xfrm>
              <a:off x="7646546" y="1778354"/>
              <a:ext cx="42470" cy="24268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2 h 2"/>
                <a:gd name="T6" fmla="*/ 3 w 3"/>
                <a:gd name="T7" fmla="*/ 2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3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365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45"/>
            <p:cNvSpPr/>
            <p:nvPr/>
          </p:nvSpPr>
          <p:spPr bwMode="auto">
            <a:xfrm>
              <a:off x="7604079" y="1948227"/>
              <a:ext cx="42470" cy="18203"/>
            </a:xfrm>
            <a:custGeom>
              <a:avLst/>
              <a:gdLst>
                <a:gd name="T0" fmla="*/ 3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3 w 3"/>
                <a:gd name="T7" fmla="*/ 0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5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46"/>
            <p:cNvSpPr/>
            <p:nvPr/>
          </p:nvSpPr>
          <p:spPr bwMode="auto">
            <a:xfrm>
              <a:off x="8004493" y="1936093"/>
              <a:ext cx="60669" cy="12134"/>
            </a:xfrm>
            <a:custGeom>
              <a:avLst/>
              <a:gdLst>
                <a:gd name="T0" fmla="*/ 1 w 4"/>
                <a:gd name="T1" fmla="*/ 1 h 1"/>
                <a:gd name="T2" fmla="*/ 0 w 4"/>
                <a:gd name="T3" fmla="*/ 0 h 1"/>
                <a:gd name="T4" fmla="*/ 0 w 4"/>
                <a:gd name="T5" fmla="*/ 0 h 1"/>
                <a:gd name="T6" fmla="*/ 1 w 4"/>
                <a:gd name="T7" fmla="*/ 0 h 1"/>
                <a:gd name="T8" fmla="*/ 4 w 4"/>
                <a:gd name="T9" fmla="*/ 0 h 1"/>
                <a:gd name="T10" fmla="*/ 4 w 4"/>
                <a:gd name="T11" fmla="*/ 0 h 1"/>
                <a:gd name="T12" fmla="*/ 4 w 4"/>
                <a:gd name="T13" fmla="*/ 0 h 1"/>
                <a:gd name="T14" fmla="*/ 3 w 4"/>
                <a:gd name="T15" fmla="*/ 1 h 1"/>
                <a:gd name="T16" fmla="*/ 1 w 4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365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7"/>
            <p:cNvSpPr/>
            <p:nvPr/>
          </p:nvSpPr>
          <p:spPr bwMode="auto">
            <a:xfrm>
              <a:off x="7962023" y="1760152"/>
              <a:ext cx="42470" cy="42470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0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365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8"/>
            <p:cNvSpPr>
              <a:spLocks noEditPoints="1"/>
            </p:cNvSpPr>
            <p:nvPr/>
          </p:nvSpPr>
          <p:spPr bwMode="auto">
            <a:xfrm>
              <a:off x="7689016" y="1760152"/>
              <a:ext cx="273011" cy="406483"/>
            </a:xfrm>
            <a:custGeom>
              <a:avLst/>
              <a:gdLst>
                <a:gd name="T0" fmla="*/ 13 w 19"/>
                <a:gd name="T1" fmla="*/ 24 h 28"/>
                <a:gd name="T2" fmla="*/ 12 w 19"/>
                <a:gd name="T3" fmla="*/ 24 h 28"/>
                <a:gd name="T4" fmla="*/ 12 w 19"/>
                <a:gd name="T5" fmla="*/ 24 h 28"/>
                <a:gd name="T6" fmla="*/ 7 w 19"/>
                <a:gd name="T7" fmla="*/ 24 h 28"/>
                <a:gd name="T8" fmla="*/ 7 w 19"/>
                <a:gd name="T9" fmla="*/ 24 h 28"/>
                <a:gd name="T10" fmla="*/ 6 w 19"/>
                <a:gd name="T11" fmla="*/ 24 h 28"/>
                <a:gd name="T12" fmla="*/ 6 w 19"/>
                <a:gd name="T13" fmla="*/ 21 h 28"/>
                <a:gd name="T14" fmla="*/ 13 w 19"/>
                <a:gd name="T15" fmla="*/ 21 h 28"/>
                <a:gd name="T16" fmla="*/ 13 w 19"/>
                <a:gd name="T17" fmla="*/ 24 h 28"/>
                <a:gd name="T18" fmla="*/ 6 w 19"/>
                <a:gd name="T19" fmla="*/ 5 h 28"/>
                <a:gd name="T20" fmla="*/ 3 w 19"/>
                <a:gd name="T21" fmla="*/ 10 h 28"/>
                <a:gd name="T22" fmla="*/ 5 w 19"/>
                <a:gd name="T23" fmla="*/ 15 h 28"/>
                <a:gd name="T24" fmla="*/ 6 w 19"/>
                <a:gd name="T25" fmla="*/ 15 h 28"/>
                <a:gd name="T26" fmla="*/ 6 w 19"/>
                <a:gd name="T27" fmla="*/ 15 h 28"/>
                <a:gd name="T28" fmla="*/ 5 w 19"/>
                <a:gd name="T29" fmla="*/ 15 h 28"/>
                <a:gd name="T30" fmla="*/ 2 w 19"/>
                <a:gd name="T31" fmla="*/ 10 h 28"/>
                <a:gd name="T32" fmla="*/ 5 w 19"/>
                <a:gd name="T33" fmla="*/ 4 h 28"/>
                <a:gd name="T34" fmla="*/ 6 w 19"/>
                <a:gd name="T35" fmla="*/ 4 h 28"/>
                <a:gd name="T36" fmla="*/ 6 w 19"/>
                <a:gd name="T37" fmla="*/ 4 h 28"/>
                <a:gd name="T38" fmla="*/ 6 w 19"/>
                <a:gd name="T39" fmla="*/ 5 h 28"/>
                <a:gd name="T40" fmla="*/ 19 w 19"/>
                <a:gd name="T41" fmla="*/ 10 h 28"/>
                <a:gd name="T42" fmla="*/ 9 w 19"/>
                <a:gd name="T43" fmla="*/ 0 h 28"/>
                <a:gd name="T44" fmla="*/ 0 w 19"/>
                <a:gd name="T45" fmla="*/ 10 h 28"/>
                <a:gd name="T46" fmla="*/ 5 w 19"/>
                <a:gd name="T47" fmla="*/ 19 h 28"/>
                <a:gd name="T48" fmla="*/ 5 w 19"/>
                <a:gd name="T49" fmla="*/ 21 h 28"/>
                <a:gd name="T50" fmla="*/ 5 w 19"/>
                <a:gd name="T51" fmla="*/ 24 h 28"/>
                <a:gd name="T52" fmla="*/ 7 w 19"/>
                <a:gd name="T53" fmla="*/ 25 h 28"/>
                <a:gd name="T54" fmla="*/ 7 w 19"/>
                <a:gd name="T55" fmla="*/ 26 h 28"/>
                <a:gd name="T56" fmla="*/ 9 w 19"/>
                <a:gd name="T57" fmla="*/ 28 h 28"/>
                <a:gd name="T58" fmla="*/ 10 w 19"/>
                <a:gd name="T59" fmla="*/ 28 h 28"/>
                <a:gd name="T60" fmla="*/ 12 w 19"/>
                <a:gd name="T61" fmla="*/ 26 h 28"/>
                <a:gd name="T62" fmla="*/ 12 w 19"/>
                <a:gd name="T63" fmla="*/ 25 h 28"/>
                <a:gd name="T64" fmla="*/ 13 w 19"/>
                <a:gd name="T65" fmla="*/ 24 h 28"/>
                <a:gd name="T66" fmla="*/ 13 w 19"/>
                <a:gd name="T67" fmla="*/ 20 h 28"/>
                <a:gd name="T68" fmla="*/ 13 w 19"/>
                <a:gd name="T69" fmla="*/ 19 h 28"/>
                <a:gd name="T70" fmla="*/ 19 w 19"/>
                <a:gd name="T71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" h="28">
                  <a:moveTo>
                    <a:pt x="13" y="24"/>
                  </a:move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6" y="5"/>
                  </a:moveTo>
                  <a:cubicBezTo>
                    <a:pt x="4" y="6"/>
                    <a:pt x="3" y="8"/>
                    <a:pt x="3" y="10"/>
                  </a:cubicBezTo>
                  <a:cubicBezTo>
                    <a:pt x="3" y="12"/>
                    <a:pt x="4" y="14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6"/>
                    <a:pt x="5" y="15"/>
                  </a:cubicBezTo>
                  <a:cubicBezTo>
                    <a:pt x="3" y="14"/>
                    <a:pt x="2" y="12"/>
                    <a:pt x="2" y="10"/>
                  </a:cubicBezTo>
                  <a:cubicBezTo>
                    <a:pt x="2" y="8"/>
                    <a:pt x="3" y="6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lose/>
                  <a:moveTo>
                    <a:pt x="19" y="10"/>
                  </a:move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6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1" y="27"/>
                    <a:pt x="12" y="26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13" y="25"/>
                    <a:pt x="13" y="24"/>
                    <a:pt x="13" y="24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17"/>
                    <a:pt x="19" y="14"/>
                    <a:pt x="19" y="10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5620209" y="2809723"/>
              <a:ext cx="388280" cy="388280"/>
            </a:xfrm>
            <a:custGeom>
              <a:avLst/>
              <a:gdLst>
                <a:gd name="T0" fmla="*/ 13 w 27"/>
                <a:gd name="T1" fmla="*/ 11 h 27"/>
                <a:gd name="T2" fmla="*/ 1 w 27"/>
                <a:gd name="T3" fmla="*/ 7 h 27"/>
                <a:gd name="T4" fmla="*/ 26 w 27"/>
                <a:gd name="T5" fmla="*/ 7 h 27"/>
                <a:gd name="T6" fmla="*/ 26 w 27"/>
                <a:gd name="T7" fmla="*/ 12 h 27"/>
                <a:gd name="T8" fmla="*/ 0 w 27"/>
                <a:gd name="T9" fmla="*/ 12 h 27"/>
                <a:gd name="T10" fmla="*/ 13 w 27"/>
                <a:gd name="T11" fmla="*/ 13 h 27"/>
                <a:gd name="T12" fmla="*/ 26 w 27"/>
                <a:gd name="T13" fmla="*/ 12 h 27"/>
                <a:gd name="T14" fmla="*/ 13 w 27"/>
                <a:gd name="T15" fmla="*/ 20 h 27"/>
                <a:gd name="T16" fmla="*/ 1 w 27"/>
                <a:gd name="T17" fmla="*/ 16 h 27"/>
                <a:gd name="T18" fmla="*/ 26 w 27"/>
                <a:gd name="T19" fmla="*/ 16 h 27"/>
                <a:gd name="T20" fmla="*/ 26 w 27"/>
                <a:gd name="T21" fmla="*/ 21 h 27"/>
                <a:gd name="T22" fmla="*/ 0 w 27"/>
                <a:gd name="T23" fmla="*/ 21 h 27"/>
                <a:gd name="T24" fmla="*/ 13 w 27"/>
                <a:gd name="T25" fmla="*/ 22 h 27"/>
                <a:gd name="T26" fmla="*/ 26 w 27"/>
                <a:gd name="T27" fmla="*/ 21 h 27"/>
                <a:gd name="T28" fmla="*/ 26 w 27"/>
                <a:gd name="T29" fmla="*/ 4 h 27"/>
                <a:gd name="T30" fmla="*/ 0 w 27"/>
                <a:gd name="T31" fmla="*/ 4 h 27"/>
                <a:gd name="T32" fmla="*/ 27 w 27"/>
                <a:gd name="T33" fmla="*/ 5 h 27"/>
                <a:gd name="T34" fmla="*/ 13 w 27"/>
                <a:gd name="T35" fmla="*/ 0 h 27"/>
                <a:gd name="T36" fmla="*/ 0 w 27"/>
                <a:gd name="T37" fmla="*/ 5 h 27"/>
                <a:gd name="T38" fmla="*/ 0 w 27"/>
                <a:gd name="T39" fmla="*/ 8 h 27"/>
                <a:gd name="T40" fmla="*/ 1 w 27"/>
                <a:gd name="T41" fmla="*/ 11 h 27"/>
                <a:gd name="T42" fmla="*/ 0 w 27"/>
                <a:gd name="T43" fmla="*/ 14 h 27"/>
                <a:gd name="T44" fmla="*/ 0 w 27"/>
                <a:gd name="T45" fmla="*/ 17 h 27"/>
                <a:gd name="T46" fmla="*/ 1 w 27"/>
                <a:gd name="T47" fmla="*/ 20 h 27"/>
                <a:gd name="T48" fmla="*/ 0 w 27"/>
                <a:gd name="T49" fmla="*/ 23 h 27"/>
                <a:gd name="T50" fmla="*/ 27 w 27"/>
                <a:gd name="T51" fmla="*/ 23 h 27"/>
                <a:gd name="T52" fmla="*/ 26 w 27"/>
                <a:gd name="T53" fmla="*/ 20 h 27"/>
                <a:gd name="T54" fmla="*/ 27 w 27"/>
                <a:gd name="T55" fmla="*/ 17 h 27"/>
                <a:gd name="T56" fmla="*/ 27 w 27"/>
                <a:gd name="T57" fmla="*/ 14 h 27"/>
                <a:gd name="T58" fmla="*/ 26 w 27"/>
                <a:gd name="T59" fmla="*/ 11 h 27"/>
                <a:gd name="T60" fmla="*/ 27 w 27"/>
                <a:gd name="T61" fmla="*/ 8 h 27"/>
                <a:gd name="T62" fmla="*/ 27 w 27"/>
                <a:gd name="T63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27">
                  <a:moveTo>
                    <a:pt x="26" y="8"/>
                  </a:moveTo>
                  <a:cubicBezTo>
                    <a:pt x="26" y="9"/>
                    <a:pt x="21" y="11"/>
                    <a:pt x="13" y="11"/>
                  </a:cubicBezTo>
                  <a:cubicBezTo>
                    <a:pt x="6" y="11"/>
                    <a:pt x="0" y="9"/>
                    <a:pt x="0" y="8"/>
                  </a:cubicBezTo>
                  <a:cubicBezTo>
                    <a:pt x="0" y="8"/>
                    <a:pt x="1" y="7"/>
                    <a:pt x="1" y="7"/>
                  </a:cubicBezTo>
                  <a:cubicBezTo>
                    <a:pt x="4" y="8"/>
                    <a:pt x="9" y="9"/>
                    <a:pt x="13" y="9"/>
                  </a:cubicBezTo>
                  <a:cubicBezTo>
                    <a:pt x="18" y="9"/>
                    <a:pt x="23" y="8"/>
                    <a:pt x="26" y="7"/>
                  </a:cubicBezTo>
                  <a:cubicBezTo>
                    <a:pt x="26" y="7"/>
                    <a:pt x="26" y="8"/>
                    <a:pt x="26" y="8"/>
                  </a:cubicBezTo>
                  <a:close/>
                  <a:moveTo>
                    <a:pt x="26" y="12"/>
                  </a:moveTo>
                  <a:cubicBezTo>
                    <a:pt x="26" y="14"/>
                    <a:pt x="21" y="16"/>
                    <a:pt x="13" y="16"/>
                  </a:cubicBezTo>
                  <a:cubicBezTo>
                    <a:pt x="6" y="16"/>
                    <a:pt x="0" y="14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4" y="13"/>
                    <a:pt x="9" y="13"/>
                    <a:pt x="13" y="13"/>
                  </a:cubicBezTo>
                  <a:cubicBezTo>
                    <a:pt x="18" y="13"/>
                    <a:pt x="23" y="13"/>
                    <a:pt x="26" y="11"/>
                  </a:cubicBezTo>
                  <a:cubicBezTo>
                    <a:pt x="26" y="12"/>
                    <a:pt x="26" y="12"/>
                    <a:pt x="26" y="12"/>
                  </a:cubicBezTo>
                  <a:close/>
                  <a:moveTo>
                    <a:pt x="26" y="17"/>
                  </a:moveTo>
                  <a:cubicBezTo>
                    <a:pt x="26" y="18"/>
                    <a:pt x="21" y="20"/>
                    <a:pt x="13" y="20"/>
                  </a:cubicBezTo>
                  <a:cubicBezTo>
                    <a:pt x="6" y="20"/>
                    <a:pt x="0" y="18"/>
                    <a:pt x="0" y="17"/>
                  </a:cubicBezTo>
                  <a:cubicBezTo>
                    <a:pt x="0" y="17"/>
                    <a:pt x="1" y="16"/>
                    <a:pt x="1" y="16"/>
                  </a:cubicBezTo>
                  <a:cubicBezTo>
                    <a:pt x="4" y="17"/>
                    <a:pt x="9" y="18"/>
                    <a:pt x="13" y="18"/>
                  </a:cubicBezTo>
                  <a:cubicBezTo>
                    <a:pt x="18" y="18"/>
                    <a:pt x="23" y="17"/>
                    <a:pt x="26" y="16"/>
                  </a:cubicBezTo>
                  <a:cubicBezTo>
                    <a:pt x="26" y="16"/>
                    <a:pt x="26" y="17"/>
                    <a:pt x="26" y="17"/>
                  </a:cubicBezTo>
                  <a:close/>
                  <a:moveTo>
                    <a:pt x="26" y="21"/>
                  </a:moveTo>
                  <a:cubicBezTo>
                    <a:pt x="26" y="23"/>
                    <a:pt x="21" y="24"/>
                    <a:pt x="13" y="24"/>
                  </a:cubicBezTo>
                  <a:cubicBezTo>
                    <a:pt x="6" y="24"/>
                    <a:pt x="0" y="23"/>
                    <a:pt x="0" y="21"/>
                  </a:cubicBezTo>
                  <a:cubicBezTo>
                    <a:pt x="0" y="21"/>
                    <a:pt x="1" y="21"/>
                    <a:pt x="1" y="20"/>
                  </a:cubicBezTo>
                  <a:cubicBezTo>
                    <a:pt x="4" y="22"/>
                    <a:pt x="9" y="22"/>
                    <a:pt x="13" y="22"/>
                  </a:cubicBezTo>
                  <a:cubicBezTo>
                    <a:pt x="18" y="22"/>
                    <a:pt x="23" y="22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lose/>
                  <a:moveTo>
                    <a:pt x="13" y="1"/>
                  </a:moveTo>
                  <a:cubicBezTo>
                    <a:pt x="21" y="1"/>
                    <a:pt x="26" y="2"/>
                    <a:pt x="26" y="4"/>
                  </a:cubicBezTo>
                  <a:cubicBezTo>
                    <a:pt x="26" y="5"/>
                    <a:pt x="21" y="7"/>
                    <a:pt x="13" y="7"/>
                  </a:cubicBezTo>
                  <a:cubicBezTo>
                    <a:pt x="6" y="7"/>
                    <a:pt x="0" y="5"/>
                    <a:pt x="0" y="4"/>
                  </a:cubicBezTo>
                  <a:cubicBezTo>
                    <a:pt x="0" y="2"/>
                    <a:pt x="6" y="1"/>
                    <a:pt x="13" y="1"/>
                  </a:cubicBezTo>
                  <a:close/>
                  <a:moveTo>
                    <a:pt x="27" y="5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1"/>
                    <a:pt x="20" y="0"/>
                    <a:pt x="13" y="0"/>
                  </a:cubicBezTo>
                  <a:cubicBezTo>
                    <a:pt x="7" y="0"/>
                    <a:pt x="0" y="1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7" y="27"/>
                    <a:pt x="13" y="27"/>
                  </a:cubicBezTo>
                  <a:cubicBezTo>
                    <a:pt x="20" y="27"/>
                    <a:pt x="27" y="25"/>
                    <a:pt x="27" y="23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0"/>
                    <a:pt x="26" y="20"/>
                  </a:cubicBezTo>
                  <a:cubicBezTo>
                    <a:pt x="27" y="20"/>
                    <a:pt x="27" y="19"/>
                    <a:pt x="27" y="19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7" y="15"/>
                    <a:pt x="27" y="15"/>
                    <a:pt x="27" y="1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6" y="11"/>
                  </a:cubicBezTo>
                  <a:cubicBezTo>
                    <a:pt x="27" y="11"/>
                    <a:pt x="27" y="10"/>
                    <a:pt x="27" y="1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7"/>
                    <a:pt x="26" y="7"/>
                  </a:cubicBezTo>
                  <a:cubicBezTo>
                    <a:pt x="27" y="6"/>
                    <a:pt x="27" y="6"/>
                    <a:pt x="27" y="5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iSļíďé"/>
            <p:cNvSpPr/>
            <p:nvPr/>
          </p:nvSpPr>
          <p:spPr>
            <a:xfrm>
              <a:off x="2967080" y="2087311"/>
              <a:ext cx="939615" cy="35278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90000" tIns="46800" rIns="90000" bIns="468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iSļíďé"/>
            <p:cNvSpPr/>
            <p:nvPr/>
          </p:nvSpPr>
          <p:spPr>
            <a:xfrm>
              <a:off x="3536240" y="3149014"/>
              <a:ext cx="939615" cy="35278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90000" tIns="46800" rIns="90000" bIns="468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iSļíďé"/>
            <p:cNvSpPr/>
            <p:nvPr/>
          </p:nvSpPr>
          <p:spPr>
            <a:xfrm>
              <a:off x="4314780" y="4228462"/>
              <a:ext cx="939615" cy="35278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90000" tIns="46800" rIns="90000" bIns="468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iSļíďé"/>
            <p:cNvSpPr/>
            <p:nvPr/>
          </p:nvSpPr>
          <p:spPr>
            <a:xfrm>
              <a:off x="7364812" y="4228462"/>
              <a:ext cx="939615" cy="35278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90000" tIns="46800" rIns="90000" bIns="468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iSļíďé"/>
            <p:cNvSpPr/>
            <p:nvPr/>
          </p:nvSpPr>
          <p:spPr>
            <a:xfrm>
              <a:off x="8153132" y="3194943"/>
              <a:ext cx="939615" cy="35278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90000" tIns="46800" rIns="90000" bIns="468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iSļíďé"/>
            <p:cNvSpPr/>
            <p:nvPr/>
          </p:nvSpPr>
          <p:spPr>
            <a:xfrm>
              <a:off x="8753753" y="2126835"/>
              <a:ext cx="939615" cy="35278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90000" tIns="46800" rIns="90000" bIns="468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5" name="îşľíde"/>
          <p:cNvSpPr txBox="1"/>
          <p:nvPr/>
        </p:nvSpPr>
        <p:spPr>
          <a:xfrm>
            <a:off x="832377" y="3045118"/>
            <a:ext cx="1885388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iṡ1îḍe"/>
          <p:cNvSpPr/>
          <p:nvPr/>
        </p:nvSpPr>
        <p:spPr>
          <a:xfrm>
            <a:off x="806177" y="2803114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87445" y="2904415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1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68" name="îşľíde"/>
          <p:cNvSpPr txBox="1"/>
          <p:nvPr/>
        </p:nvSpPr>
        <p:spPr>
          <a:xfrm>
            <a:off x="832376" y="4070181"/>
            <a:ext cx="2087781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iṡ1îḍe"/>
          <p:cNvSpPr/>
          <p:nvPr/>
        </p:nvSpPr>
        <p:spPr>
          <a:xfrm>
            <a:off x="806177" y="3847227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87445" y="3948528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2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71" name="îşľíde"/>
          <p:cNvSpPr txBox="1"/>
          <p:nvPr/>
        </p:nvSpPr>
        <p:spPr>
          <a:xfrm>
            <a:off x="832376" y="5133344"/>
            <a:ext cx="2152023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iṡ1îḍe"/>
          <p:cNvSpPr/>
          <p:nvPr/>
        </p:nvSpPr>
        <p:spPr>
          <a:xfrm>
            <a:off x="806177" y="4891340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87445" y="4992641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3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74" name="îşľíde"/>
          <p:cNvSpPr txBox="1"/>
          <p:nvPr/>
        </p:nvSpPr>
        <p:spPr>
          <a:xfrm>
            <a:off x="10128777" y="3045118"/>
            <a:ext cx="1885388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iṡ1îḍe"/>
          <p:cNvSpPr/>
          <p:nvPr/>
        </p:nvSpPr>
        <p:spPr>
          <a:xfrm>
            <a:off x="10102577" y="2803114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9783845" y="2904415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1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77" name="îşľíde"/>
          <p:cNvSpPr txBox="1"/>
          <p:nvPr/>
        </p:nvSpPr>
        <p:spPr>
          <a:xfrm>
            <a:off x="10128776" y="4070181"/>
            <a:ext cx="2087781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iṡ1îḍe"/>
          <p:cNvSpPr/>
          <p:nvPr/>
        </p:nvSpPr>
        <p:spPr>
          <a:xfrm>
            <a:off x="10102577" y="3847227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9783845" y="3948528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2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80" name="îşľíde"/>
          <p:cNvSpPr txBox="1"/>
          <p:nvPr/>
        </p:nvSpPr>
        <p:spPr>
          <a:xfrm>
            <a:off x="10128776" y="5133344"/>
            <a:ext cx="2152023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iṡ1îḍe"/>
          <p:cNvSpPr/>
          <p:nvPr/>
        </p:nvSpPr>
        <p:spPr>
          <a:xfrm>
            <a:off x="10102577" y="4891340"/>
            <a:ext cx="1613662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783845" y="4992641"/>
            <a:ext cx="295975" cy="266433"/>
          </a:xfrm>
          <a:prstGeom prst="rect">
            <a:avLst/>
          </a:prstGeom>
          <a:solidFill>
            <a:srgbClr val="1D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cs typeface="+mn-ea"/>
                <a:sym typeface="+mn-lt"/>
              </a:rPr>
              <a:t>3</a:t>
            </a:r>
            <a:endParaRPr lang="zh-CN" altLang="en-US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756859" y="4037913"/>
            <a:ext cx="6939771" cy="2241240"/>
            <a:chOff x="1766079" y="2691337"/>
            <a:chExt cx="8513905" cy="2749616"/>
          </a:xfrm>
        </p:grpSpPr>
        <p:sp>
          <p:nvSpPr>
            <p:cNvPr id="2" name="Freeform 118"/>
            <p:cNvSpPr>
              <a:spLocks noEditPoints="1"/>
            </p:cNvSpPr>
            <p:nvPr/>
          </p:nvSpPr>
          <p:spPr bwMode="auto">
            <a:xfrm>
              <a:off x="8321517" y="2691337"/>
              <a:ext cx="121819" cy="373488"/>
            </a:xfrm>
            <a:custGeom>
              <a:avLst/>
              <a:gdLst>
                <a:gd name="T0" fmla="*/ 46 w 91"/>
                <a:gd name="T1" fmla="*/ 0 h 279"/>
                <a:gd name="T2" fmla="*/ 91 w 91"/>
                <a:gd name="T3" fmla="*/ 23 h 279"/>
                <a:gd name="T4" fmla="*/ 91 w 91"/>
                <a:gd name="T5" fmla="*/ 57 h 279"/>
                <a:gd name="T6" fmla="*/ 57 w 91"/>
                <a:gd name="T7" fmla="*/ 40 h 279"/>
                <a:gd name="T8" fmla="*/ 57 w 91"/>
                <a:gd name="T9" fmla="*/ 75 h 279"/>
                <a:gd name="T10" fmla="*/ 34 w 91"/>
                <a:gd name="T11" fmla="*/ 75 h 279"/>
                <a:gd name="T12" fmla="*/ 34 w 91"/>
                <a:gd name="T13" fmla="*/ 40 h 279"/>
                <a:gd name="T14" fmla="*/ 1 w 91"/>
                <a:gd name="T15" fmla="*/ 57 h 279"/>
                <a:gd name="T16" fmla="*/ 0 w 91"/>
                <a:gd name="T17" fmla="*/ 23 h 279"/>
                <a:gd name="T18" fmla="*/ 46 w 91"/>
                <a:gd name="T19" fmla="*/ 0 h 279"/>
                <a:gd name="T20" fmla="*/ 46 w 91"/>
                <a:gd name="T21" fmla="*/ 0 h 279"/>
                <a:gd name="T22" fmla="*/ 34 w 91"/>
                <a:gd name="T23" fmla="*/ 97 h 279"/>
                <a:gd name="T24" fmla="*/ 57 w 91"/>
                <a:gd name="T25" fmla="*/ 97 h 279"/>
                <a:gd name="T26" fmla="*/ 57 w 91"/>
                <a:gd name="T27" fmla="*/ 143 h 279"/>
                <a:gd name="T28" fmla="*/ 34 w 91"/>
                <a:gd name="T29" fmla="*/ 143 h 279"/>
                <a:gd name="T30" fmla="*/ 34 w 91"/>
                <a:gd name="T31" fmla="*/ 97 h 279"/>
                <a:gd name="T32" fmla="*/ 34 w 91"/>
                <a:gd name="T33" fmla="*/ 97 h 279"/>
                <a:gd name="T34" fmla="*/ 34 w 91"/>
                <a:gd name="T35" fmla="*/ 166 h 279"/>
                <a:gd name="T36" fmla="*/ 57 w 91"/>
                <a:gd name="T37" fmla="*/ 166 h 279"/>
                <a:gd name="T38" fmla="*/ 57 w 91"/>
                <a:gd name="T39" fmla="*/ 210 h 279"/>
                <a:gd name="T40" fmla="*/ 34 w 91"/>
                <a:gd name="T41" fmla="*/ 210 h 279"/>
                <a:gd name="T42" fmla="*/ 34 w 91"/>
                <a:gd name="T43" fmla="*/ 166 h 279"/>
                <a:gd name="T44" fmla="*/ 34 w 91"/>
                <a:gd name="T45" fmla="*/ 166 h 279"/>
                <a:gd name="T46" fmla="*/ 34 w 91"/>
                <a:gd name="T47" fmla="*/ 234 h 279"/>
                <a:gd name="T48" fmla="*/ 57 w 91"/>
                <a:gd name="T49" fmla="*/ 234 h 279"/>
                <a:gd name="T50" fmla="*/ 57 w 91"/>
                <a:gd name="T51" fmla="*/ 279 h 279"/>
                <a:gd name="T52" fmla="*/ 34 w 91"/>
                <a:gd name="T53" fmla="*/ 279 h 279"/>
                <a:gd name="T54" fmla="*/ 34 w 91"/>
                <a:gd name="T55" fmla="*/ 234 h 279"/>
                <a:gd name="T56" fmla="*/ 34 w 91"/>
                <a:gd name="T57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1" h="279">
                  <a:moveTo>
                    <a:pt x="46" y="0"/>
                  </a:moveTo>
                  <a:lnTo>
                    <a:pt x="91" y="23"/>
                  </a:lnTo>
                  <a:lnTo>
                    <a:pt x="91" y="57"/>
                  </a:lnTo>
                  <a:lnTo>
                    <a:pt x="57" y="40"/>
                  </a:lnTo>
                  <a:lnTo>
                    <a:pt x="57" y="75"/>
                  </a:lnTo>
                  <a:lnTo>
                    <a:pt x="34" y="75"/>
                  </a:lnTo>
                  <a:lnTo>
                    <a:pt x="34" y="40"/>
                  </a:lnTo>
                  <a:lnTo>
                    <a:pt x="1" y="57"/>
                  </a:lnTo>
                  <a:lnTo>
                    <a:pt x="0" y="23"/>
                  </a:lnTo>
                  <a:lnTo>
                    <a:pt x="46" y="0"/>
                  </a:lnTo>
                  <a:lnTo>
                    <a:pt x="46" y="0"/>
                  </a:lnTo>
                  <a:close/>
                  <a:moveTo>
                    <a:pt x="34" y="97"/>
                  </a:moveTo>
                  <a:lnTo>
                    <a:pt x="57" y="97"/>
                  </a:lnTo>
                  <a:lnTo>
                    <a:pt x="57" y="143"/>
                  </a:lnTo>
                  <a:lnTo>
                    <a:pt x="34" y="143"/>
                  </a:lnTo>
                  <a:lnTo>
                    <a:pt x="34" y="97"/>
                  </a:lnTo>
                  <a:lnTo>
                    <a:pt x="34" y="97"/>
                  </a:lnTo>
                  <a:close/>
                  <a:moveTo>
                    <a:pt x="34" y="166"/>
                  </a:moveTo>
                  <a:lnTo>
                    <a:pt x="57" y="166"/>
                  </a:lnTo>
                  <a:lnTo>
                    <a:pt x="57" y="210"/>
                  </a:lnTo>
                  <a:lnTo>
                    <a:pt x="34" y="210"/>
                  </a:lnTo>
                  <a:lnTo>
                    <a:pt x="34" y="166"/>
                  </a:lnTo>
                  <a:lnTo>
                    <a:pt x="34" y="166"/>
                  </a:lnTo>
                  <a:close/>
                  <a:moveTo>
                    <a:pt x="34" y="234"/>
                  </a:moveTo>
                  <a:lnTo>
                    <a:pt x="57" y="234"/>
                  </a:lnTo>
                  <a:lnTo>
                    <a:pt x="57" y="279"/>
                  </a:lnTo>
                  <a:lnTo>
                    <a:pt x="34" y="279"/>
                  </a:lnTo>
                  <a:lnTo>
                    <a:pt x="34" y="234"/>
                  </a:lnTo>
                  <a:lnTo>
                    <a:pt x="34" y="23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119"/>
            <p:cNvSpPr>
              <a:spLocks noEditPoints="1"/>
            </p:cNvSpPr>
            <p:nvPr/>
          </p:nvSpPr>
          <p:spPr bwMode="auto">
            <a:xfrm>
              <a:off x="5802151" y="2691337"/>
              <a:ext cx="121819" cy="1283779"/>
            </a:xfrm>
            <a:custGeom>
              <a:avLst/>
              <a:gdLst>
                <a:gd name="T0" fmla="*/ 91 w 91"/>
                <a:gd name="T1" fmla="*/ 23 h 959"/>
                <a:gd name="T2" fmla="*/ 57 w 91"/>
                <a:gd name="T3" fmla="*/ 40 h 959"/>
                <a:gd name="T4" fmla="*/ 34 w 91"/>
                <a:gd name="T5" fmla="*/ 75 h 959"/>
                <a:gd name="T6" fmla="*/ 0 w 91"/>
                <a:gd name="T7" fmla="*/ 57 h 959"/>
                <a:gd name="T8" fmla="*/ 45 w 91"/>
                <a:gd name="T9" fmla="*/ 0 h 959"/>
                <a:gd name="T10" fmla="*/ 34 w 91"/>
                <a:gd name="T11" fmla="*/ 97 h 959"/>
                <a:gd name="T12" fmla="*/ 57 w 91"/>
                <a:gd name="T13" fmla="*/ 143 h 959"/>
                <a:gd name="T14" fmla="*/ 34 w 91"/>
                <a:gd name="T15" fmla="*/ 97 h 959"/>
                <a:gd name="T16" fmla="*/ 34 w 91"/>
                <a:gd name="T17" fmla="*/ 166 h 959"/>
                <a:gd name="T18" fmla="*/ 57 w 91"/>
                <a:gd name="T19" fmla="*/ 210 h 959"/>
                <a:gd name="T20" fmla="*/ 34 w 91"/>
                <a:gd name="T21" fmla="*/ 166 h 959"/>
                <a:gd name="T22" fmla="*/ 34 w 91"/>
                <a:gd name="T23" fmla="*/ 234 h 959"/>
                <a:gd name="T24" fmla="*/ 57 w 91"/>
                <a:gd name="T25" fmla="*/ 279 h 959"/>
                <a:gd name="T26" fmla="*/ 34 w 91"/>
                <a:gd name="T27" fmla="*/ 234 h 959"/>
                <a:gd name="T28" fmla="*/ 34 w 91"/>
                <a:gd name="T29" fmla="*/ 301 h 959"/>
                <a:gd name="T30" fmla="*/ 57 w 91"/>
                <a:gd name="T31" fmla="*/ 347 h 959"/>
                <a:gd name="T32" fmla="*/ 34 w 91"/>
                <a:gd name="T33" fmla="*/ 301 h 959"/>
                <a:gd name="T34" fmla="*/ 34 w 91"/>
                <a:gd name="T35" fmla="*/ 369 h 959"/>
                <a:gd name="T36" fmla="*/ 57 w 91"/>
                <a:gd name="T37" fmla="*/ 415 h 959"/>
                <a:gd name="T38" fmla="*/ 34 w 91"/>
                <a:gd name="T39" fmla="*/ 369 h 959"/>
                <a:gd name="T40" fmla="*/ 34 w 91"/>
                <a:gd name="T41" fmla="*/ 438 h 959"/>
                <a:gd name="T42" fmla="*/ 57 w 91"/>
                <a:gd name="T43" fmla="*/ 483 h 959"/>
                <a:gd name="T44" fmla="*/ 34 w 91"/>
                <a:gd name="T45" fmla="*/ 438 h 959"/>
                <a:gd name="T46" fmla="*/ 34 w 91"/>
                <a:gd name="T47" fmla="*/ 506 h 959"/>
                <a:gd name="T48" fmla="*/ 57 w 91"/>
                <a:gd name="T49" fmla="*/ 551 h 959"/>
                <a:gd name="T50" fmla="*/ 34 w 91"/>
                <a:gd name="T51" fmla="*/ 506 h 959"/>
                <a:gd name="T52" fmla="*/ 34 w 91"/>
                <a:gd name="T53" fmla="*/ 574 h 959"/>
                <a:gd name="T54" fmla="*/ 57 w 91"/>
                <a:gd name="T55" fmla="*/ 619 h 959"/>
                <a:gd name="T56" fmla="*/ 34 w 91"/>
                <a:gd name="T57" fmla="*/ 574 h 959"/>
                <a:gd name="T58" fmla="*/ 34 w 91"/>
                <a:gd name="T59" fmla="*/ 642 h 959"/>
                <a:gd name="T60" fmla="*/ 57 w 91"/>
                <a:gd name="T61" fmla="*/ 687 h 959"/>
                <a:gd name="T62" fmla="*/ 34 w 91"/>
                <a:gd name="T63" fmla="*/ 642 h 959"/>
                <a:gd name="T64" fmla="*/ 34 w 91"/>
                <a:gd name="T65" fmla="*/ 710 h 959"/>
                <a:gd name="T66" fmla="*/ 57 w 91"/>
                <a:gd name="T67" fmla="*/ 755 h 959"/>
                <a:gd name="T68" fmla="*/ 34 w 91"/>
                <a:gd name="T69" fmla="*/ 710 h 959"/>
                <a:gd name="T70" fmla="*/ 34 w 91"/>
                <a:gd name="T71" fmla="*/ 778 h 959"/>
                <a:gd name="T72" fmla="*/ 57 w 91"/>
                <a:gd name="T73" fmla="*/ 823 h 959"/>
                <a:gd name="T74" fmla="*/ 34 w 91"/>
                <a:gd name="T75" fmla="*/ 778 h 959"/>
                <a:gd name="T76" fmla="*/ 34 w 91"/>
                <a:gd name="T77" fmla="*/ 846 h 959"/>
                <a:gd name="T78" fmla="*/ 57 w 91"/>
                <a:gd name="T79" fmla="*/ 891 h 959"/>
                <a:gd name="T80" fmla="*/ 34 w 91"/>
                <a:gd name="T81" fmla="*/ 846 h 959"/>
                <a:gd name="T82" fmla="*/ 34 w 91"/>
                <a:gd name="T83" fmla="*/ 914 h 959"/>
                <a:gd name="T84" fmla="*/ 57 w 91"/>
                <a:gd name="T85" fmla="*/ 959 h 959"/>
                <a:gd name="T86" fmla="*/ 34 w 91"/>
                <a:gd name="T87" fmla="*/ 914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959">
                  <a:moveTo>
                    <a:pt x="45" y="0"/>
                  </a:moveTo>
                  <a:lnTo>
                    <a:pt x="91" y="23"/>
                  </a:lnTo>
                  <a:lnTo>
                    <a:pt x="91" y="57"/>
                  </a:lnTo>
                  <a:lnTo>
                    <a:pt x="57" y="40"/>
                  </a:lnTo>
                  <a:lnTo>
                    <a:pt x="57" y="75"/>
                  </a:lnTo>
                  <a:lnTo>
                    <a:pt x="34" y="75"/>
                  </a:lnTo>
                  <a:lnTo>
                    <a:pt x="34" y="4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45" y="0"/>
                  </a:lnTo>
                  <a:lnTo>
                    <a:pt x="45" y="0"/>
                  </a:lnTo>
                  <a:close/>
                  <a:moveTo>
                    <a:pt x="34" y="97"/>
                  </a:moveTo>
                  <a:lnTo>
                    <a:pt x="57" y="97"/>
                  </a:lnTo>
                  <a:lnTo>
                    <a:pt x="57" y="143"/>
                  </a:lnTo>
                  <a:lnTo>
                    <a:pt x="34" y="143"/>
                  </a:lnTo>
                  <a:lnTo>
                    <a:pt x="34" y="97"/>
                  </a:lnTo>
                  <a:lnTo>
                    <a:pt x="34" y="97"/>
                  </a:lnTo>
                  <a:close/>
                  <a:moveTo>
                    <a:pt x="34" y="166"/>
                  </a:moveTo>
                  <a:lnTo>
                    <a:pt x="57" y="166"/>
                  </a:lnTo>
                  <a:lnTo>
                    <a:pt x="57" y="210"/>
                  </a:lnTo>
                  <a:lnTo>
                    <a:pt x="34" y="210"/>
                  </a:lnTo>
                  <a:lnTo>
                    <a:pt x="34" y="166"/>
                  </a:lnTo>
                  <a:lnTo>
                    <a:pt x="34" y="166"/>
                  </a:lnTo>
                  <a:close/>
                  <a:moveTo>
                    <a:pt x="34" y="234"/>
                  </a:moveTo>
                  <a:lnTo>
                    <a:pt x="57" y="234"/>
                  </a:lnTo>
                  <a:lnTo>
                    <a:pt x="57" y="279"/>
                  </a:lnTo>
                  <a:lnTo>
                    <a:pt x="34" y="279"/>
                  </a:lnTo>
                  <a:lnTo>
                    <a:pt x="34" y="234"/>
                  </a:lnTo>
                  <a:lnTo>
                    <a:pt x="34" y="234"/>
                  </a:lnTo>
                  <a:close/>
                  <a:moveTo>
                    <a:pt x="34" y="301"/>
                  </a:moveTo>
                  <a:lnTo>
                    <a:pt x="57" y="301"/>
                  </a:lnTo>
                  <a:lnTo>
                    <a:pt x="57" y="347"/>
                  </a:lnTo>
                  <a:lnTo>
                    <a:pt x="34" y="347"/>
                  </a:lnTo>
                  <a:lnTo>
                    <a:pt x="34" y="301"/>
                  </a:lnTo>
                  <a:lnTo>
                    <a:pt x="34" y="301"/>
                  </a:lnTo>
                  <a:close/>
                  <a:moveTo>
                    <a:pt x="34" y="369"/>
                  </a:moveTo>
                  <a:lnTo>
                    <a:pt x="57" y="369"/>
                  </a:lnTo>
                  <a:lnTo>
                    <a:pt x="57" y="415"/>
                  </a:lnTo>
                  <a:lnTo>
                    <a:pt x="34" y="415"/>
                  </a:lnTo>
                  <a:lnTo>
                    <a:pt x="34" y="369"/>
                  </a:lnTo>
                  <a:lnTo>
                    <a:pt x="34" y="369"/>
                  </a:lnTo>
                  <a:close/>
                  <a:moveTo>
                    <a:pt x="34" y="438"/>
                  </a:moveTo>
                  <a:lnTo>
                    <a:pt x="57" y="438"/>
                  </a:lnTo>
                  <a:lnTo>
                    <a:pt x="57" y="483"/>
                  </a:lnTo>
                  <a:lnTo>
                    <a:pt x="34" y="483"/>
                  </a:lnTo>
                  <a:lnTo>
                    <a:pt x="34" y="438"/>
                  </a:lnTo>
                  <a:lnTo>
                    <a:pt x="34" y="438"/>
                  </a:lnTo>
                  <a:close/>
                  <a:moveTo>
                    <a:pt x="34" y="506"/>
                  </a:moveTo>
                  <a:lnTo>
                    <a:pt x="57" y="506"/>
                  </a:lnTo>
                  <a:lnTo>
                    <a:pt x="57" y="551"/>
                  </a:lnTo>
                  <a:lnTo>
                    <a:pt x="34" y="551"/>
                  </a:lnTo>
                  <a:lnTo>
                    <a:pt x="34" y="506"/>
                  </a:lnTo>
                  <a:lnTo>
                    <a:pt x="34" y="506"/>
                  </a:lnTo>
                  <a:close/>
                  <a:moveTo>
                    <a:pt x="34" y="574"/>
                  </a:moveTo>
                  <a:lnTo>
                    <a:pt x="57" y="574"/>
                  </a:lnTo>
                  <a:lnTo>
                    <a:pt x="57" y="619"/>
                  </a:lnTo>
                  <a:lnTo>
                    <a:pt x="34" y="619"/>
                  </a:lnTo>
                  <a:lnTo>
                    <a:pt x="34" y="574"/>
                  </a:lnTo>
                  <a:lnTo>
                    <a:pt x="34" y="574"/>
                  </a:lnTo>
                  <a:close/>
                  <a:moveTo>
                    <a:pt x="34" y="642"/>
                  </a:moveTo>
                  <a:lnTo>
                    <a:pt x="57" y="642"/>
                  </a:lnTo>
                  <a:lnTo>
                    <a:pt x="57" y="687"/>
                  </a:lnTo>
                  <a:lnTo>
                    <a:pt x="34" y="687"/>
                  </a:lnTo>
                  <a:lnTo>
                    <a:pt x="34" y="642"/>
                  </a:lnTo>
                  <a:lnTo>
                    <a:pt x="34" y="642"/>
                  </a:lnTo>
                  <a:close/>
                  <a:moveTo>
                    <a:pt x="34" y="710"/>
                  </a:moveTo>
                  <a:lnTo>
                    <a:pt x="57" y="710"/>
                  </a:lnTo>
                  <a:lnTo>
                    <a:pt x="57" y="755"/>
                  </a:lnTo>
                  <a:lnTo>
                    <a:pt x="34" y="755"/>
                  </a:lnTo>
                  <a:lnTo>
                    <a:pt x="34" y="710"/>
                  </a:lnTo>
                  <a:lnTo>
                    <a:pt x="34" y="710"/>
                  </a:lnTo>
                  <a:close/>
                  <a:moveTo>
                    <a:pt x="34" y="778"/>
                  </a:moveTo>
                  <a:lnTo>
                    <a:pt x="57" y="778"/>
                  </a:lnTo>
                  <a:lnTo>
                    <a:pt x="57" y="823"/>
                  </a:lnTo>
                  <a:lnTo>
                    <a:pt x="34" y="823"/>
                  </a:lnTo>
                  <a:lnTo>
                    <a:pt x="34" y="778"/>
                  </a:lnTo>
                  <a:lnTo>
                    <a:pt x="34" y="778"/>
                  </a:lnTo>
                  <a:close/>
                  <a:moveTo>
                    <a:pt x="34" y="846"/>
                  </a:moveTo>
                  <a:lnTo>
                    <a:pt x="57" y="846"/>
                  </a:lnTo>
                  <a:lnTo>
                    <a:pt x="57" y="891"/>
                  </a:lnTo>
                  <a:lnTo>
                    <a:pt x="34" y="891"/>
                  </a:lnTo>
                  <a:lnTo>
                    <a:pt x="34" y="846"/>
                  </a:lnTo>
                  <a:lnTo>
                    <a:pt x="34" y="846"/>
                  </a:lnTo>
                  <a:close/>
                  <a:moveTo>
                    <a:pt x="34" y="914"/>
                  </a:moveTo>
                  <a:lnTo>
                    <a:pt x="57" y="914"/>
                  </a:lnTo>
                  <a:lnTo>
                    <a:pt x="57" y="959"/>
                  </a:lnTo>
                  <a:lnTo>
                    <a:pt x="34" y="959"/>
                  </a:lnTo>
                  <a:lnTo>
                    <a:pt x="34" y="914"/>
                  </a:lnTo>
                  <a:lnTo>
                    <a:pt x="34" y="91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120"/>
            <p:cNvSpPr>
              <a:spLocks noEditPoints="1"/>
            </p:cNvSpPr>
            <p:nvPr/>
          </p:nvSpPr>
          <p:spPr bwMode="auto">
            <a:xfrm>
              <a:off x="3506343" y="2691337"/>
              <a:ext cx="121819" cy="1192750"/>
            </a:xfrm>
            <a:custGeom>
              <a:avLst/>
              <a:gdLst>
                <a:gd name="T0" fmla="*/ 91 w 91"/>
                <a:gd name="T1" fmla="*/ 23 h 891"/>
                <a:gd name="T2" fmla="*/ 57 w 91"/>
                <a:gd name="T3" fmla="*/ 40 h 891"/>
                <a:gd name="T4" fmla="*/ 34 w 91"/>
                <a:gd name="T5" fmla="*/ 75 h 891"/>
                <a:gd name="T6" fmla="*/ 0 w 91"/>
                <a:gd name="T7" fmla="*/ 57 h 891"/>
                <a:gd name="T8" fmla="*/ 46 w 91"/>
                <a:gd name="T9" fmla="*/ 0 h 891"/>
                <a:gd name="T10" fmla="*/ 34 w 91"/>
                <a:gd name="T11" fmla="*/ 97 h 891"/>
                <a:gd name="T12" fmla="*/ 57 w 91"/>
                <a:gd name="T13" fmla="*/ 143 h 891"/>
                <a:gd name="T14" fmla="*/ 34 w 91"/>
                <a:gd name="T15" fmla="*/ 97 h 891"/>
                <a:gd name="T16" fmla="*/ 34 w 91"/>
                <a:gd name="T17" fmla="*/ 166 h 891"/>
                <a:gd name="T18" fmla="*/ 57 w 91"/>
                <a:gd name="T19" fmla="*/ 210 h 891"/>
                <a:gd name="T20" fmla="*/ 34 w 91"/>
                <a:gd name="T21" fmla="*/ 166 h 891"/>
                <a:gd name="T22" fmla="*/ 34 w 91"/>
                <a:gd name="T23" fmla="*/ 234 h 891"/>
                <a:gd name="T24" fmla="*/ 57 w 91"/>
                <a:gd name="T25" fmla="*/ 279 h 891"/>
                <a:gd name="T26" fmla="*/ 34 w 91"/>
                <a:gd name="T27" fmla="*/ 234 h 891"/>
                <a:gd name="T28" fmla="*/ 34 w 91"/>
                <a:gd name="T29" fmla="*/ 301 h 891"/>
                <a:gd name="T30" fmla="*/ 57 w 91"/>
                <a:gd name="T31" fmla="*/ 347 h 891"/>
                <a:gd name="T32" fmla="*/ 34 w 91"/>
                <a:gd name="T33" fmla="*/ 301 h 891"/>
                <a:gd name="T34" fmla="*/ 34 w 91"/>
                <a:gd name="T35" fmla="*/ 369 h 891"/>
                <a:gd name="T36" fmla="*/ 57 w 91"/>
                <a:gd name="T37" fmla="*/ 415 h 891"/>
                <a:gd name="T38" fmla="*/ 34 w 91"/>
                <a:gd name="T39" fmla="*/ 369 h 891"/>
                <a:gd name="T40" fmla="*/ 34 w 91"/>
                <a:gd name="T41" fmla="*/ 438 h 891"/>
                <a:gd name="T42" fmla="*/ 57 w 91"/>
                <a:gd name="T43" fmla="*/ 483 h 891"/>
                <a:gd name="T44" fmla="*/ 34 w 91"/>
                <a:gd name="T45" fmla="*/ 438 h 891"/>
                <a:gd name="T46" fmla="*/ 34 w 91"/>
                <a:gd name="T47" fmla="*/ 506 h 891"/>
                <a:gd name="T48" fmla="*/ 57 w 91"/>
                <a:gd name="T49" fmla="*/ 551 h 891"/>
                <a:gd name="T50" fmla="*/ 34 w 91"/>
                <a:gd name="T51" fmla="*/ 506 h 891"/>
                <a:gd name="T52" fmla="*/ 34 w 91"/>
                <a:gd name="T53" fmla="*/ 574 h 891"/>
                <a:gd name="T54" fmla="*/ 57 w 91"/>
                <a:gd name="T55" fmla="*/ 619 h 891"/>
                <a:gd name="T56" fmla="*/ 34 w 91"/>
                <a:gd name="T57" fmla="*/ 574 h 891"/>
                <a:gd name="T58" fmla="*/ 34 w 91"/>
                <a:gd name="T59" fmla="*/ 642 h 891"/>
                <a:gd name="T60" fmla="*/ 57 w 91"/>
                <a:gd name="T61" fmla="*/ 687 h 891"/>
                <a:gd name="T62" fmla="*/ 34 w 91"/>
                <a:gd name="T63" fmla="*/ 642 h 891"/>
                <a:gd name="T64" fmla="*/ 34 w 91"/>
                <a:gd name="T65" fmla="*/ 710 h 891"/>
                <a:gd name="T66" fmla="*/ 57 w 91"/>
                <a:gd name="T67" fmla="*/ 755 h 891"/>
                <a:gd name="T68" fmla="*/ 34 w 91"/>
                <a:gd name="T69" fmla="*/ 710 h 891"/>
                <a:gd name="T70" fmla="*/ 34 w 91"/>
                <a:gd name="T71" fmla="*/ 778 h 891"/>
                <a:gd name="T72" fmla="*/ 57 w 91"/>
                <a:gd name="T73" fmla="*/ 823 h 891"/>
                <a:gd name="T74" fmla="*/ 34 w 91"/>
                <a:gd name="T75" fmla="*/ 778 h 891"/>
                <a:gd name="T76" fmla="*/ 34 w 91"/>
                <a:gd name="T77" fmla="*/ 846 h 891"/>
                <a:gd name="T78" fmla="*/ 57 w 91"/>
                <a:gd name="T79" fmla="*/ 891 h 891"/>
                <a:gd name="T80" fmla="*/ 34 w 91"/>
                <a:gd name="T81" fmla="*/ 846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1" h="891">
                  <a:moveTo>
                    <a:pt x="46" y="0"/>
                  </a:moveTo>
                  <a:lnTo>
                    <a:pt x="91" y="23"/>
                  </a:lnTo>
                  <a:lnTo>
                    <a:pt x="91" y="57"/>
                  </a:lnTo>
                  <a:lnTo>
                    <a:pt x="57" y="40"/>
                  </a:lnTo>
                  <a:lnTo>
                    <a:pt x="57" y="75"/>
                  </a:lnTo>
                  <a:lnTo>
                    <a:pt x="34" y="75"/>
                  </a:lnTo>
                  <a:lnTo>
                    <a:pt x="34" y="4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46" y="0"/>
                  </a:lnTo>
                  <a:lnTo>
                    <a:pt x="46" y="0"/>
                  </a:lnTo>
                  <a:close/>
                  <a:moveTo>
                    <a:pt x="34" y="97"/>
                  </a:moveTo>
                  <a:lnTo>
                    <a:pt x="57" y="97"/>
                  </a:lnTo>
                  <a:lnTo>
                    <a:pt x="57" y="143"/>
                  </a:lnTo>
                  <a:lnTo>
                    <a:pt x="34" y="143"/>
                  </a:lnTo>
                  <a:lnTo>
                    <a:pt x="34" y="97"/>
                  </a:lnTo>
                  <a:lnTo>
                    <a:pt x="34" y="97"/>
                  </a:lnTo>
                  <a:close/>
                  <a:moveTo>
                    <a:pt x="34" y="166"/>
                  </a:moveTo>
                  <a:lnTo>
                    <a:pt x="57" y="166"/>
                  </a:lnTo>
                  <a:lnTo>
                    <a:pt x="57" y="210"/>
                  </a:lnTo>
                  <a:lnTo>
                    <a:pt x="34" y="210"/>
                  </a:lnTo>
                  <a:lnTo>
                    <a:pt x="34" y="166"/>
                  </a:lnTo>
                  <a:lnTo>
                    <a:pt x="34" y="166"/>
                  </a:lnTo>
                  <a:close/>
                  <a:moveTo>
                    <a:pt x="34" y="234"/>
                  </a:moveTo>
                  <a:lnTo>
                    <a:pt x="57" y="234"/>
                  </a:lnTo>
                  <a:lnTo>
                    <a:pt x="57" y="279"/>
                  </a:lnTo>
                  <a:lnTo>
                    <a:pt x="34" y="279"/>
                  </a:lnTo>
                  <a:lnTo>
                    <a:pt x="34" y="234"/>
                  </a:lnTo>
                  <a:lnTo>
                    <a:pt x="34" y="234"/>
                  </a:lnTo>
                  <a:close/>
                  <a:moveTo>
                    <a:pt x="34" y="301"/>
                  </a:moveTo>
                  <a:lnTo>
                    <a:pt x="57" y="301"/>
                  </a:lnTo>
                  <a:lnTo>
                    <a:pt x="57" y="347"/>
                  </a:lnTo>
                  <a:lnTo>
                    <a:pt x="34" y="347"/>
                  </a:lnTo>
                  <a:lnTo>
                    <a:pt x="34" y="301"/>
                  </a:lnTo>
                  <a:lnTo>
                    <a:pt x="34" y="301"/>
                  </a:lnTo>
                  <a:close/>
                  <a:moveTo>
                    <a:pt x="34" y="369"/>
                  </a:moveTo>
                  <a:lnTo>
                    <a:pt x="57" y="369"/>
                  </a:lnTo>
                  <a:lnTo>
                    <a:pt x="57" y="415"/>
                  </a:lnTo>
                  <a:lnTo>
                    <a:pt x="34" y="415"/>
                  </a:lnTo>
                  <a:lnTo>
                    <a:pt x="34" y="369"/>
                  </a:lnTo>
                  <a:lnTo>
                    <a:pt x="34" y="369"/>
                  </a:lnTo>
                  <a:close/>
                  <a:moveTo>
                    <a:pt x="34" y="438"/>
                  </a:moveTo>
                  <a:lnTo>
                    <a:pt x="57" y="438"/>
                  </a:lnTo>
                  <a:lnTo>
                    <a:pt x="57" y="483"/>
                  </a:lnTo>
                  <a:lnTo>
                    <a:pt x="34" y="483"/>
                  </a:lnTo>
                  <a:lnTo>
                    <a:pt x="34" y="438"/>
                  </a:lnTo>
                  <a:lnTo>
                    <a:pt x="34" y="438"/>
                  </a:lnTo>
                  <a:close/>
                  <a:moveTo>
                    <a:pt x="34" y="506"/>
                  </a:moveTo>
                  <a:lnTo>
                    <a:pt x="57" y="506"/>
                  </a:lnTo>
                  <a:lnTo>
                    <a:pt x="57" y="551"/>
                  </a:lnTo>
                  <a:lnTo>
                    <a:pt x="34" y="551"/>
                  </a:lnTo>
                  <a:lnTo>
                    <a:pt x="34" y="506"/>
                  </a:lnTo>
                  <a:lnTo>
                    <a:pt x="34" y="506"/>
                  </a:lnTo>
                  <a:close/>
                  <a:moveTo>
                    <a:pt x="34" y="574"/>
                  </a:moveTo>
                  <a:lnTo>
                    <a:pt x="57" y="574"/>
                  </a:lnTo>
                  <a:lnTo>
                    <a:pt x="57" y="619"/>
                  </a:lnTo>
                  <a:lnTo>
                    <a:pt x="34" y="619"/>
                  </a:lnTo>
                  <a:lnTo>
                    <a:pt x="34" y="574"/>
                  </a:lnTo>
                  <a:lnTo>
                    <a:pt x="34" y="574"/>
                  </a:lnTo>
                  <a:close/>
                  <a:moveTo>
                    <a:pt x="34" y="642"/>
                  </a:moveTo>
                  <a:lnTo>
                    <a:pt x="57" y="642"/>
                  </a:lnTo>
                  <a:lnTo>
                    <a:pt x="57" y="687"/>
                  </a:lnTo>
                  <a:lnTo>
                    <a:pt x="34" y="687"/>
                  </a:lnTo>
                  <a:lnTo>
                    <a:pt x="34" y="642"/>
                  </a:lnTo>
                  <a:lnTo>
                    <a:pt x="34" y="642"/>
                  </a:lnTo>
                  <a:close/>
                  <a:moveTo>
                    <a:pt x="34" y="710"/>
                  </a:moveTo>
                  <a:lnTo>
                    <a:pt x="57" y="710"/>
                  </a:lnTo>
                  <a:lnTo>
                    <a:pt x="57" y="755"/>
                  </a:lnTo>
                  <a:lnTo>
                    <a:pt x="34" y="755"/>
                  </a:lnTo>
                  <a:lnTo>
                    <a:pt x="34" y="710"/>
                  </a:lnTo>
                  <a:lnTo>
                    <a:pt x="34" y="710"/>
                  </a:lnTo>
                  <a:close/>
                  <a:moveTo>
                    <a:pt x="34" y="778"/>
                  </a:moveTo>
                  <a:lnTo>
                    <a:pt x="57" y="778"/>
                  </a:lnTo>
                  <a:lnTo>
                    <a:pt x="57" y="823"/>
                  </a:lnTo>
                  <a:lnTo>
                    <a:pt x="34" y="823"/>
                  </a:lnTo>
                  <a:lnTo>
                    <a:pt x="34" y="778"/>
                  </a:lnTo>
                  <a:lnTo>
                    <a:pt x="34" y="778"/>
                  </a:lnTo>
                  <a:close/>
                  <a:moveTo>
                    <a:pt x="34" y="846"/>
                  </a:moveTo>
                  <a:lnTo>
                    <a:pt x="57" y="846"/>
                  </a:lnTo>
                  <a:lnTo>
                    <a:pt x="57" y="891"/>
                  </a:lnTo>
                  <a:lnTo>
                    <a:pt x="34" y="891"/>
                  </a:lnTo>
                  <a:lnTo>
                    <a:pt x="34" y="846"/>
                  </a:lnTo>
                  <a:lnTo>
                    <a:pt x="34" y="8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121"/>
            <p:cNvSpPr/>
            <p:nvPr/>
          </p:nvSpPr>
          <p:spPr bwMode="auto">
            <a:xfrm>
              <a:off x="3867782" y="4651141"/>
              <a:ext cx="1467176" cy="776425"/>
            </a:xfrm>
            <a:custGeom>
              <a:avLst/>
              <a:gdLst>
                <a:gd name="T0" fmla="*/ 367 w 1510"/>
                <a:gd name="T1" fmla="*/ 352 h 799"/>
                <a:gd name="T2" fmla="*/ 278 w 1510"/>
                <a:gd name="T3" fmla="*/ 0 h 799"/>
                <a:gd name="T4" fmla="*/ 0 w 1510"/>
                <a:gd name="T5" fmla="*/ 354 h 799"/>
                <a:gd name="T6" fmla="*/ 112 w 1510"/>
                <a:gd name="T7" fmla="*/ 799 h 799"/>
                <a:gd name="T8" fmla="*/ 1510 w 1510"/>
                <a:gd name="T9" fmla="*/ 383 h 799"/>
                <a:gd name="T10" fmla="*/ 1376 w 1510"/>
                <a:gd name="T11" fmla="*/ 52 h 799"/>
                <a:gd name="T12" fmla="*/ 367 w 1510"/>
                <a:gd name="T13" fmla="*/ 352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0" h="799">
                  <a:moveTo>
                    <a:pt x="367" y="352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234" y="149"/>
                    <a:pt x="134" y="276"/>
                    <a:pt x="0" y="354"/>
                  </a:cubicBezTo>
                  <a:cubicBezTo>
                    <a:pt x="112" y="799"/>
                    <a:pt x="112" y="799"/>
                    <a:pt x="112" y="799"/>
                  </a:cubicBezTo>
                  <a:cubicBezTo>
                    <a:pt x="578" y="660"/>
                    <a:pt x="1044" y="522"/>
                    <a:pt x="1510" y="383"/>
                  </a:cubicBezTo>
                  <a:cubicBezTo>
                    <a:pt x="1439" y="289"/>
                    <a:pt x="1391" y="175"/>
                    <a:pt x="1376" y="52"/>
                  </a:cubicBezTo>
                  <a:cubicBezTo>
                    <a:pt x="1039" y="152"/>
                    <a:pt x="703" y="252"/>
                    <a:pt x="367" y="352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122"/>
            <p:cNvSpPr/>
            <p:nvPr/>
          </p:nvSpPr>
          <p:spPr bwMode="auto">
            <a:xfrm>
              <a:off x="6460774" y="3999212"/>
              <a:ext cx="1215507" cy="669332"/>
            </a:xfrm>
            <a:custGeom>
              <a:avLst/>
              <a:gdLst>
                <a:gd name="T0" fmla="*/ 68 w 1253"/>
                <a:gd name="T1" fmla="*/ 690 h 690"/>
                <a:gd name="T2" fmla="*/ 1253 w 1253"/>
                <a:gd name="T3" fmla="*/ 338 h 690"/>
                <a:gd name="T4" fmla="*/ 1142 w 1253"/>
                <a:gd name="T5" fmla="*/ 0 h 690"/>
                <a:gd name="T6" fmla="*/ 0 w 1253"/>
                <a:gd name="T7" fmla="*/ 339 h 690"/>
                <a:gd name="T8" fmla="*/ 68 w 1253"/>
                <a:gd name="T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690">
                  <a:moveTo>
                    <a:pt x="68" y="690"/>
                  </a:moveTo>
                  <a:cubicBezTo>
                    <a:pt x="463" y="573"/>
                    <a:pt x="858" y="455"/>
                    <a:pt x="1253" y="338"/>
                  </a:cubicBezTo>
                  <a:cubicBezTo>
                    <a:pt x="1194" y="237"/>
                    <a:pt x="1155" y="122"/>
                    <a:pt x="1142" y="0"/>
                  </a:cubicBezTo>
                  <a:cubicBezTo>
                    <a:pt x="761" y="113"/>
                    <a:pt x="381" y="226"/>
                    <a:pt x="0" y="339"/>
                  </a:cubicBezTo>
                  <a:cubicBezTo>
                    <a:pt x="54" y="448"/>
                    <a:pt x="77" y="569"/>
                    <a:pt x="68" y="690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123"/>
            <p:cNvSpPr/>
            <p:nvPr/>
          </p:nvSpPr>
          <p:spPr bwMode="auto">
            <a:xfrm>
              <a:off x="9126055" y="3196014"/>
              <a:ext cx="1153929" cy="726895"/>
            </a:xfrm>
            <a:custGeom>
              <a:avLst/>
              <a:gdLst>
                <a:gd name="T0" fmla="*/ 91 w 1189"/>
                <a:gd name="T1" fmla="*/ 694 h 749"/>
                <a:gd name="T2" fmla="*/ 591 w 1189"/>
                <a:gd name="T3" fmla="*/ 545 h 749"/>
                <a:gd name="T4" fmla="*/ 651 w 1189"/>
                <a:gd name="T5" fmla="*/ 749 h 749"/>
                <a:gd name="T6" fmla="*/ 1189 w 1189"/>
                <a:gd name="T7" fmla="*/ 183 h 749"/>
                <a:gd name="T8" fmla="*/ 429 w 1189"/>
                <a:gd name="T9" fmla="*/ 0 h 749"/>
                <a:gd name="T10" fmla="*/ 489 w 1189"/>
                <a:gd name="T11" fmla="*/ 204 h 749"/>
                <a:gd name="T12" fmla="*/ 0 w 1189"/>
                <a:gd name="T13" fmla="*/ 350 h 749"/>
                <a:gd name="T14" fmla="*/ 91 w 1189"/>
                <a:gd name="T15" fmla="*/ 694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9" h="749">
                  <a:moveTo>
                    <a:pt x="91" y="694"/>
                  </a:moveTo>
                  <a:cubicBezTo>
                    <a:pt x="258" y="644"/>
                    <a:pt x="424" y="595"/>
                    <a:pt x="591" y="545"/>
                  </a:cubicBezTo>
                  <a:cubicBezTo>
                    <a:pt x="651" y="749"/>
                    <a:pt x="651" y="749"/>
                    <a:pt x="651" y="749"/>
                  </a:cubicBezTo>
                  <a:cubicBezTo>
                    <a:pt x="1189" y="183"/>
                    <a:pt x="1189" y="183"/>
                    <a:pt x="1189" y="183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489" y="204"/>
                    <a:pt x="489" y="204"/>
                    <a:pt x="489" y="204"/>
                  </a:cubicBezTo>
                  <a:cubicBezTo>
                    <a:pt x="326" y="252"/>
                    <a:pt x="163" y="301"/>
                    <a:pt x="0" y="350"/>
                  </a:cubicBezTo>
                  <a:cubicBezTo>
                    <a:pt x="53" y="454"/>
                    <a:pt x="85" y="570"/>
                    <a:pt x="91" y="694"/>
                  </a:cubicBezTo>
                  <a:close/>
                </a:path>
              </a:pathLst>
            </a:cu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124"/>
            <p:cNvSpPr/>
            <p:nvPr/>
          </p:nvSpPr>
          <p:spPr bwMode="auto">
            <a:xfrm>
              <a:off x="1766079" y="4465067"/>
              <a:ext cx="1305198" cy="672009"/>
            </a:xfrm>
            <a:custGeom>
              <a:avLst/>
              <a:gdLst>
                <a:gd name="T0" fmla="*/ 1252 w 1345"/>
                <a:gd name="T1" fmla="*/ 0 h 692"/>
                <a:gd name="T2" fmla="*/ 0 w 1345"/>
                <a:gd name="T3" fmla="*/ 349 h 692"/>
                <a:gd name="T4" fmla="*/ 96 w 1345"/>
                <a:gd name="T5" fmla="*/ 692 h 692"/>
                <a:gd name="T6" fmla="*/ 1345 w 1345"/>
                <a:gd name="T7" fmla="*/ 345 h 692"/>
                <a:gd name="T8" fmla="*/ 1252 w 1345"/>
                <a:gd name="T9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5" h="692">
                  <a:moveTo>
                    <a:pt x="1252" y="0"/>
                  </a:moveTo>
                  <a:cubicBezTo>
                    <a:pt x="0" y="349"/>
                    <a:pt x="0" y="349"/>
                    <a:pt x="0" y="349"/>
                  </a:cubicBezTo>
                  <a:cubicBezTo>
                    <a:pt x="96" y="692"/>
                    <a:pt x="96" y="692"/>
                    <a:pt x="96" y="692"/>
                  </a:cubicBezTo>
                  <a:cubicBezTo>
                    <a:pt x="1345" y="345"/>
                    <a:pt x="1345" y="345"/>
                    <a:pt x="1345" y="345"/>
                  </a:cubicBezTo>
                  <a:cubicBezTo>
                    <a:pt x="1280" y="241"/>
                    <a:pt x="1248" y="122"/>
                    <a:pt x="1252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125"/>
            <p:cNvSpPr/>
            <p:nvPr/>
          </p:nvSpPr>
          <p:spPr bwMode="auto">
            <a:xfrm>
              <a:off x="2993634" y="3995196"/>
              <a:ext cx="421680" cy="863439"/>
            </a:xfrm>
            <a:custGeom>
              <a:avLst/>
              <a:gdLst>
                <a:gd name="T0" fmla="*/ 197 w 434"/>
                <a:gd name="T1" fmla="*/ 888 h 888"/>
                <a:gd name="T2" fmla="*/ 79 w 434"/>
                <a:gd name="T3" fmla="*/ 303 h 888"/>
                <a:gd name="T4" fmla="*/ 361 w 434"/>
                <a:gd name="T5" fmla="*/ 0 h 888"/>
                <a:gd name="T6" fmla="*/ 434 w 434"/>
                <a:gd name="T7" fmla="*/ 156 h 888"/>
                <a:gd name="T8" fmla="*/ 239 w 434"/>
                <a:gd name="T9" fmla="*/ 364 h 888"/>
                <a:gd name="T10" fmla="*/ 320 w 434"/>
                <a:gd name="T11" fmla="*/ 769 h 888"/>
                <a:gd name="T12" fmla="*/ 197 w 434"/>
                <a:gd name="T13" fmla="*/ 88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888">
                  <a:moveTo>
                    <a:pt x="197" y="888"/>
                  </a:moveTo>
                  <a:cubicBezTo>
                    <a:pt x="47" y="733"/>
                    <a:pt x="0" y="505"/>
                    <a:pt x="79" y="303"/>
                  </a:cubicBezTo>
                  <a:cubicBezTo>
                    <a:pt x="129" y="173"/>
                    <a:pt x="227" y="63"/>
                    <a:pt x="361" y="0"/>
                  </a:cubicBezTo>
                  <a:cubicBezTo>
                    <a:pt x="434" y="156"/>
                    <a:pt x="434" y="156"/>
                    <a:pt x="434" y="156"/>
                  </a:cubicBezTo>
                  <a:cubicBezTo>
                    <a:pt x="341" y="200"/>
                    <a:pt x="273" y="276"/>
                    <a:pt x="239" y="364"/>
                  </a:cubicBezTo>
                  <a:cubicBezTo>
                    <a:pt x="184" y="504"/>
                    <a:pt x="217" y="662"/>
                    <a:pt x="320" y="769"/>
                  </a:cubicBezTo>
                  <a:cubicBezTo>
                    <a:pt x="197" y="888"/>
                    <a:pt x="197" y="888"/>
                    <a:pt x="197" y="888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26"/>
            <p:cNvSpPr/>
            <p:nvPr/>
          </p:nvSpPr>
          <p:spPr bwMode="auto">
            <a:xfrm>
              <a:off x="3185063" y="3787703"/>
              <a:ext cx="1066916" cy="1346696"/>
            </a:xfrm>
            <a:custGeom>
              <a:avLst/>
              <a:gdLst>
                <a:gd name="T0" fmla="*/ 164 w 1099"/>
                <a:gd name="T1" fmla="*/ 214 h 1386"/>
                <a:gd name="T2" fmla="*/ 910 w 1099"/>
                <a:gd name="T3" fmla="*/ 928 h 1386"/>
                <a:gd name="T4" fmla="*/ 0 w 1099"/>
                <a:gd name="T5" fmla="*/ 1102 h 1386"/>
                <a:gd name="T6" fmla="*/ 123 w 1099"/>
                <a:gd name="T7" fmla="*/ 983 h 1386"/>
                <a:gd name="T8" fmla="*/ 752 w 1099"/>
                <a:gd name="T9" fmla="*/ 862 h 1386"/>
                <a:gd name="T10" fmla="*/ 237 w 1099"/>
                <a:gd name="T11" fmla="*/ 370 h 1386"/>
                <a:gd name="T12" fmla="*/ 164 w 1099"/>
                <a:gd name="T13" fmla="*/ 214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386">
                  <a:moveTo>
                    <a:pt x="164" y="214"/>
                  </a:moveTo>
                  <a:cubicBezTo>
                    <a:pt x="626" y="0"/>
                    <a:pt x="1099" y="470"/>
                    <a:pt x="910" y="928"/>
                  </a:cubicBezTo>
                  <a:cubicBezTo>
                    <a:pt x="757" y="1300"/>
                    <a:pt x="274" y="1386"/>
                    <a:pt x="0" y="1102"/>
                  </a:cubicBezTo>
                  <a:cubicBezTo>
                    <a:pt x="123" y="983"/>
                    <a:pt x="123" y="983"/>
                    <a:pt x="123" y="983"/>
                  </a:cubicBezTo>
                  <a:cubicBezTo>
                    <a:pt x="313" y="1179"/>
                    <a:pt x="646" y="1119"/>
                    <a:pt x="752" y="862"/>
                  </a:cubicBezTo>
                  <a:cubicBezTo>
                    <a:pt x="882" y="547"/>
                    <a:pt x="555" y="222"/>
                    <a:pt x="237" y="370"/>
                  </a:cubicBezTo>
                  <a:cubicBezTo>
                    <a:pt x="164" y="214"/>
                    <a:pt x="164" y="214"/>
                    <a:pt x="164" y="214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27"/>
            <p:cNvSpPr/>
            <p:nvPr/>
          </p:nvSpPr>
          <p:spPr bwMode="auto">
            <a:xfrm>
              <a:off x="5251961" y="3922908"/>
              <a:ext cx="1044158" cy="1518045"/>
            </a:xfrm>
            <a:custGeom>
              <a:avLst/>
              <a:gdLst>
                <a:gd name="T0" fmla="*/ 1076 w 1076"/>
                <a:gd name="T1" fmla="*/ 1164 h 1563"/>
                <a:gd name="T2" fmla="*/ 0 w 1076"/>
                <a:gd name="T3" fmla="*/ 718 h 1563"/>
                <a:gd name="T4" fmla="*/ 798 w 1076"/>
                <a:gd name="T5" fmla="*/ 111 h 1563"/>
                <a:gd name="T6" fmla="*/ 752 w 1076"/>
                <a:gd name="T7" fmla="*/ 276 h 1563"/>
                <a:gd name="T8" fmla="*/ 172 w 1076"/>
                <a:gd name="T9" fmla="*/ 718 h 1563"/>
                <a:gd name="T10" fmla="*/ 954 w 1076"/>
                <a:gd name="T11" fmla="*/ 1042 h 1563"/>
                <a:gd name="T12" fmla="*/ 1076 w 1076"/>
                <a:gd name="T13" fmla="*/ 1164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6" h="1563">
                  <a:moveTo>
                    <a:pt x="1076" y="1164"/>
                  </a:moveTo>
                  <a:cubicBezTo>
                    <a:pt x="676" y="1563"/>
                    <a:pt x="0" y="1272"/>
                    <a:pt x="0" y="718"/>
                  </a:cubicBezTo>
                  <a:cubicBezTo>
                    <a:pt x="0" y="304"/>
                    <a:pt x="396" y="0"/>
                    <a:pt x="798" y="111"/>
                  </a:cubicBezTo>
                  <a:cubicBezTo>
                    <a:pt x="752" y="276"/>
                    <a:pt x="752" y="276"/>
                    <a:pt x="752" y="276"/>
                  </a:cubicBezTo>
                  <a:cubicBezTo>
                    <a:pt x="461" y="196"/>
                    <a:pt x="172" y="418"/>
                    <a:pt x="172" y="718"/>
                  </a:cubicBezTo>
                  <a:cubicBezTo>
                    <a:pt x="172" y="1121"/>
                    <a:pt x="664" y="1333"/>
                    <a:pt x="954" y="1042"/>
                  </a:cubicBezTo>
                  <a:cubicBezTo>
                    <a:pt x="1076" y="1164"/>
                    <a:pt x="1076" y="1164"/>
                    <a:pt x="1076" y="116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8"/>
            <p:cNvSpPr/>
            <p:nvPr/>
          </p:nvSpPr>
          <p:spPr bwMode="auto">
            <a:xfrm>
              <a:off x="5981532" y="4031340"/>
              <a:ext cx="647913" cy="1021401"/>
            </a:xfrm>
            <a:custGeom>
              <a:avLst/>
              <a:gdLst>
                <a:gd name="T0" fmla="*/ 46 w 667"/>
                <a:gd name="T1" fmla="*/ 0 h 1053"/>
                <a:gd name="T2" fmla="*/ 324 w 667"/>
                <a:gd name="T3" fmla="*/ 1053 h 1053"/>
                <a:gd name="T4" fmla="*/ 202 w 667"/>
                <a:gd name="T5" fmla="*/ 931 h 1053"/>
                <a:gd name="T6" fmla="*/ 0 w 667"/>
                <a:gd name="T7" fmla="*/ 165 h 1053"/>
                <a:gd name="T8" fmla="*/ 46 w 667"/>
                <a:gd name="T9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7" h="1053">
                  <a:moveTo>
                    <a:pt x="46" y="0"/>
                  </a:moveTo>
                  <a:cubicBezTo>
                    <a:pt x="504" y="127"/>
                    <a:pt x="667" y="709"/>
                    <a:pt x="324" y="1053"/>
                  </a:cubicBezTo>
                  <a:cubicBezTo>
                    <a:pt x="202" y="931"/>
                    <a:pt x="202" y="931"/>
                    <a:pt x="202" y="931"/>
                  </a:cubicBezTo>
                  <a:cubicBezTo>
                    <a:pt x="452" y="681"/>
                    <a:pt x="334" y="258"/>
                    <a:pt x="0" y="165"/>
                  </a:cubicBezTo>
                  <a:cubicBezTo>
                    <a:pt x="46" y="0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29"/>
            <p:cNvSpPr/>
            <p:nvPr/>
          </p:nvSpPr>
          <p:spPr bwMode="auto">
            <a:xfrm>
              <a:off x="7617380" y="2855993"/>
              <a:ext cx="1543480" cy="1827277"/>
            </a:xfrm>
            <a:custGeom>
              <a:avLst/>
              <a:gdLst>
                <a:gd name="T0" fmla="*/ 1589 w 1589"/>
                <a:gd name="T1" fmla="*/ 1149 h 1881"/>
                <a:gd name="T2" fmla="*/ 796 w 1589"/>
                <a:gd name="T3" fmla="*/ 1881 h 1881"/>
                <a:gd name="T4" fmla="*/ 0 w 1589"/>
                <a:gd name="T5" fmla="*/ 1085 h 1881"/>
                <a:gd name="T6" fmla="*/ 1445 w 1589"/>
                <a:gd name="T7" fmla="*/ 626 h 1881"/>
                <a:gd name="T8" fmla="*/ 1305 w 1589"/>
                <a:gd name="T9" fmla="*/ 725 h 1881"/>
                <a:gd name="T10" fmla="*/ 172 w 1589"/>
                <a:gd name="T11" fmla="*/ 1085 h 1881"/>
                <a:gd name="T12" fmla="*/ 796 w 1589"/>
                <a:gd name="T13" fmla="*/ 1709 h 1881"/>
                <a:gd name="T14" fmla="*/ 1417 w 1589"/>
                <a:gd name="T15" fmla="*/ 1136 h 1881"/>
                <a:gd name="T16" fmla="*/ 1589 w 1589"/>
                <a:gd name="T17" fmla="*/ 1149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9" h="1881">
                  <a:moveTo>
                    <a:pt x="1589" y="1149"/>
                  </a:moveTo>
                  <a:cubicBezTo>
                    <a:pt x="1555" y="1562"/>
                    <a:pt x="1210" y="1881"/>
                    <a:pt x="796" y="1881"/>
                  </a:cubicBezTo>
                  <a:cubicBezTo>
                    <a:pt x="356" y="1881"/>
                    <a:pt x="0" y="1525"/>
                    <a:pt x="0" y="1085"/>
                  </a:cubicBezTo>
                  <a:cubicBezTo>
                    <a:pt x="0" y="306"/>
                    <a:pt x="1003" y="0"/>
                    <a:pt x="1445" y="626"/>
                  </a:cubicBezTo>
                  <a:cubicBezTo>
                    <a:pt x="1305" y="725"/>
                    <a:pt x="1305" y="725"/>
                    <a:pt x="1305" y="725"/>
                  </a:cubicBezTo>
                  <a:cubicBezTo>
                    <a:pt x="959" y="234"/>
                    <a:pt x="172" y="474"/>
                    <a:pt x="172" y="1085"/>
                  </a:cubicBezTo>
                  <a:cubicBezTo>
                    <a:pt x="172" y="1430"/>
                    <a:pt x="451" y="1709"/>
                    <a:pt x="796" y="1709"/>
                  </a:cubicBezTo>
                  <a:cubicBezTo>
                    <a:pt x="1121" y="1709"/>
                    <a:pt x="1391" y="1460"/>
                    <a:pt x="1417" y="1136"/>
                  </a:cubicBezTo>
                  <a:cubicBezTo>
                    <a:pt x="1589" y="1149"/>
                    <a:pt x="1589" y="1149"/>
                    <a:pt x="1589" y="1149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30"/>
            <p:cNvSpPr/>
            <p:nvPr/>
          </p:nvSpPr>
          <p:spPr bwMode="auto">
            <a:xfrm>
              <a:off x="8885095" y="3465085"/>
              <a:ext cx="289151" cy="507354"/>
            </a:xfrm>
            <a:custGeom>
              <a:avLst/>
              <a:gdLst>
                <a:gd name="T0" fmla="*/ 140 w 299"/>
                <a:gd name="T1" fmla="*/ 0 h 523"/>
                <a:gd name="T2" fmla="*/ 284 w 299"/>
                <a:gd name="T3" fmla="*/ 523 h 523"/>
                <a:gd name="T4" fmla="*/ 112 w 299"/>
                <a:gd name="T5" fmla="*/ 510 h 523"/>
                <a:gd name="T6" fmla="*/ 0 w 299"/>
                <a:gd name="T7" fmla="*/ 99 h 523"/>
                <a:gd name="T8" fmla="*/ 140 w 299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523">
                  <a:moveTo>
                    <a:pt x="140" y="0"/>
                  </a:moveTo>
                  <a:cubicBezTo>
                    <a:pt x="247" y="151"/>
                    <a:pt x="299" y="339"/>
                    <a:pt x="284" y="523"/>
                  </a:cubicBezTo>
                  <a:cubicBezTo>
                    <a:pt x="112" y="510"/>
                    <a:pt x="112" y="510"/>
                    <a:pt x="112" y="510"/>
                  </a:cubicBezTo>
                  <a:cubicBezTo>
                    <a:pt x="124" y="363"/>
                    <a:pt x="85" y="219"/>
                    <a:pt x="0" y="99"/>
                  </a:cubicBezTo>
                  <a:cubicBezTo>
                    <a:pt x="140" y="0"/>
                    <a:pt x="140" y="0"/>
                    <a:pt x="140" y="0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Oval 131"/>
            <p:cNvSpPr>
              <a:spLocks noChangeArrowheads="1"/>
            </p:cNvSpPr>
            <p:nvPr/>
          </p:nvSpPr>
          <p:spPr bwMode="auto">
            <a:xfrm>
              <a:off x="3304204" y="4216076"/>
              <a:ext cx="535466" cy="535466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Oval 132"/>
            <p:cNvSpPr>
              <a:spLocks noChangeArrowheads="1"/>
            </p:cNvSpPr>
            <p:nvPr/>
          </p:nvSpPr>
          <p:spPr bwMode="auto">
            <a:xfrm>
              <a:off x="5526387" y="4283009"/>
              <a:ext cx="674687" cy="674687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Oval 133"/>
            <p:cNvSpPr>
              <a:spLocks noChangeArrowheads="1"/>
            </p:cNvSpPr>
            <p:nvPr/>
          </p:nvSpPr>
          <p:spPr bwMode="auto">
            <a:xfrm>
              <a:off x="7927950" y="3449021"/>
              <a:ext cx="923678" cy="922340"/>
            </a:xfrm>
            <a:prstGeom prst="ellipse">
              <a:avLst/>
            </a:prstGeom>
            <a:solidFill>
              <a:srgbClr val="1D50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34"/>
            <p:cNvSpPr/>
            <p:nvPr/>
          </p:nvSpPr>
          <p:spPr bwMode="auto">
            <a:xfrm>
              <a:off x="2107438" y="4795717"/>
              <a:ext cx="125834" cy="152608"/>
            </a:xfrm>
            <a:custGeom>
              <a:avLst/>
              <a:gdLst>
                <a:gd name="T0" fmla="*/ 92 w 130"/>
                <a:gd name="T1" fmla="*/ 29 h 157"/>
                <a:gd name="T2" fmla="*/ 85 w 130"/>
                <a:gd name="T3" fmla="*/ 26 h 157"/>
                <a:gd name="T4" fmla="*/ 75 w 130"/>
                <a:gd name="T5" fmla="*/ 23 h 157"/>
                <a:gd name="T6" fmla="*/ 62 w 130"/>
                <a:gd name="T7" fmla="*/ 23 h 157"/>
                <a:gd name="T8" fmla="*/ 49 w 130"/>
                <a:gd name="T9" fmla="*/ 25 h 157"/>
                <a:gd name="T10" fmla="*/ 28 w 130"/>
                <a:gd name="T11" fmla="*/ 36 h 157"/>
                <a:gd name="T12" fmla="*/ 25 w 130"/>
                <a:gd name="T13" fmla="*/ 53 h 157"/>
                <a:gd name="T14" fmla="*/ 30 w 130"/>
                <a:gd name="T15" fmla="*/ 61 h 157"/>
                <a:gd name="T16" fmla="*/ 38 w 130"/>
                <a:gd name="T17" fmla="*/ 65 h 157"/>
                <a:gd name="T18" fmla="*/ 51 w 130"/>
                <a:gd name="T19" fmla="*/ 67 h 157"/>
                <a:gd name="T20" fmla="*/ 68 w 130"/>
                <a:gd name="T21" fmla="*/ 67 h 157"/>
                <a:gd name="T22" fmla="*/ 90 w 130"/>
                <a:gd name="T23" fmla="*/ 67 h 157"/>
                <a:gd name="T24" fmla="*/ 107 w 130"/>
                <a:gd name="T25" fmla="*/ 71 h 157"/>
                <a:gd name="T26" fmla="*/ 120 w 130"/>
                <a:gd name="T27" fmla="*/ 80 h 157"/>
                <a:gd name="T28" fmla="*/ 128 w 130"/>
                <a:gd name="T29" fmla="*/ 96 h 157"/>
                <a:gd name="T30" fmla="*/ 129 w 130"/>
                <a:gd name="T31" fmla="*/ 117 h 157"/>
                <a:gd name="T32" fmla="*/ 121 w 130"/>
                <a:gd name="T33" fmla="*/ 133 h 157"/>
                <a:gd name="T34" fmla="*/ 106 w 130"/>
                <a:gd name="T35" fmla="*/ 145 h 157"/>
                <a:gd name="T36" fmla="*/ 85 w 130"/>
                <a:gd name="T37" fmla="*/ 153 h 157"/>
                <a:gd name="T38" fmla="*/ 52 w 130"/>
                <a:gd name="T39" fmla="*/ 157 h 157"/>
                <a:gd name="T40" fmla="*/ 19 w 130"/>
                <a:gd name="T41" fmla="*/ 149 h 157"/>
                <a:gd name="T42" fmla="*/ 25 w 130"/>
                <a:gd name="T43" fmla="*/ 127 h 157"/>
                <a:gd name="T44" fmla="*/ 34 w 130"/>
                <a:gd name="T45" fmla="*/ 131 h 157"/>
                <a:gd name="T46" fmla="*/ 47 w 130"/>
                <a:gd name="T47" fmla="*/ 133 h 157"/>
                <a:gd name="T48" fmla="*/ 63 w 130"/>
                <a:gd name="T49" fmla="*/ 134 h 157"/>
                <a:gd name="T50" fmla="*/ 80 w 130"/>
                <a:gd name="T51" fmla="*/ 132 h 157"/>
                <a:gd name="T52" fmla="*/ 100 w 130"/>
                <a:gd name="T53" fmla="*/ 121 h 157"/>
                <a:gd name="T54" fmla="*/ 104 w 130"/>
                <a:gd name="T55" fmla="*/ 105 h 157"/>
                <a:gd name="T56" fmla="*/ 98 w 130"/>
                <a:gd name="T57" fmla="*/ 97 h 157"/>
                <a:gd name="T58" fmla="*/ 89 w 130"/>
                <a:gd name="T59" fmla="*/ 92 h 157"/>
                <a:gd name="T60" fmla="*/ 75 w 130"/>
                <a:gd name="T61" fmla="*/ 91 h 157"/>
                <a:gd name="T62" fmla="*/ 56 w 130"/>
                <a:gd name="T63" fmla="*/ 91 h 157"/>
                <a:gd name="T64" fmla="*/ 36 w 130"/>
                <a:gd name="T65" fmla="*/ 90 h 157"/>
                <a:gd name="T66" fmla="*/ 20 w 130"/>
                <a:gd name="T67" fmla="*/ 85 h 157"/>
                <a:gd name="T68" fmla="*/ 9 w 130"/>
                <a:gd name="T69" fmla="*/ 77 h 157"/>
                <a:gd name="T70" fmla="*/ 2 w 130"/>
                <a:gd name="T71" fmla="*/ 63 h 157"/>
                <a:gd name="T72" fmla="*/ 1 w 130"/>
                <a:gd name="T73" fmla="*/ 43 h 157"/>
                <a:gd name="T74" fmla="*/ 9 w 130"/>
                <a:gd name="T75" fmla="*/ 26 h 157"/>
                <a:gd name="T76" fmla="*/ 23 w 130"/>
                <a:gd name="T77" fmla="*/ 12 h 157"/>
                <a:gd name="T78" fmla="*/ 44 w 130"/>
                <a:gd name="T79" fmla="*/ 4 h 157"/>
                <a:gd name="T80" fmla="*/ 73 w 130"/>
                <a:gd name="T81" fmla="*/ 1 h 157"/>
                <a:gd name="T82" fmla="*/ 98 w 130"/>
                <a:gd name="T83" fmla="*/ 7 h 157"/>
                <a:gd name="T84" fmla="*/ 92 w 130"/>
                <a:gd name="T85" fmla="*/ 2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57">
                  <a:moveTo>
                    <a:pt x="92" y="29"/>
                  </a:moveTo>
                  <a:cubicBezTo>
                    <a:pt x="91" y="28"/>
                    <a:pt x="88" y="27"/>
                    <a:pt x="85" y="26"/>
                  </a:cubicBezTo>
                  <a:cubicBezTo>
                    <a:pt x="82" y="25"/>
                    <a:pt x="78" y="24"/>
                    <a:pt x="75" y="23"/>
                  </a:cubicBezTo>
                  <a:cubicBezTo>
                    <a:pt x="71" y="23"/>
                    <a:pt x="66" y="23"/>
                    <a:pt x="62" y="23"/>
                  </a:cubicBezTo>
                  <a:cubicBezTo>
                    <a:pt x="58" y="23"/>
                    <a:pt x="53" y="24"/>
                    <a:pt x="49" y="25"/>
                  </a:cubicBezTo>
                  <a:cubicBezTo>
                    <a:pt x="39" y="27"/>
                    <a:pt x="32" y="31"/>
                    <a:pt x="28" y="36"/>
                  </a:cubicBezTo>
                  <a:cubicBezTo>
                    <a:pt x="25" y="41"/>
                    <a:pt x="24" y="46"/>
                    <a:pt x="25" y="53"/>
                  </a:cubicBezTo>
                  <a:cubicBezTo>
                    <a:pt x="26" y="56"/>
                    <a:pt x="28" y="59"/>
                    <a:pt x="30" y="61"/>
                  </a:cubicBezTo>
                  <a:cubicBezTo>
                    <a:pt x="32" y="63"/>
                    <a:pt x="35" y="64"/>
                    <a:pt x="38" y="65"/>
                  </a:cubicBezTo>
                  <a:cubicBezTo>
                    <a:pt x="42" y="66"/>
                    <a:pt x="46" y="67"/>
                    <a:pt x="51" y="67"/>
                  </a:cubicBezTo>
                  <a:cubicBezTo>
                    <a:pt x="56" y="67"/>
                    <a:pt x="62" y="67"/>
                    <a:pt x="68" y="67"/>
                  </a:cubicBezTo>
                  <a:cubicBezTo>
                    <a:pt x="76" y="66"/>
                    <a:pt x="83" y="67"/>
                    <a:pt x="90" y="67"/>
                  </a:cubicBezTo>
                  <a:cubicBezTo>
                    <a:pt x="96" y="68"/>
                    <a:pt x="102" y="69"/>
                    <a:pt x="107" y="71"/>
                  </a:cubicBezTo>
                  <a:cubicBezTo>
                    <a:pt x="112" y="73"/>
                    <a:pt x="116" y="76"/>
                    <a:pt x="120" y="80"/>
                  </a:cubicBezTo>
                  <a:cubicBezTo>
                    <a:pt x="124" y="84"/>
                    <a:pt x="126" y="90"/>
                    <a:pt x="128" y="96"/>
                  </a:cubicBezTo>
                  <a:cubicBezTo>
                    <a:pt x="130" y="104"/>
                    <a:pt x="130" y="111"/>
                    <a:pt x="129" y="117"/>
                  </a:cubicBezTo>
                  <a:cubicBezTo>
                    <a:pt x="127" y="123"/>
                    <a:pt x="125" y="128"/>
                    <a:pt x="121" y="133"/>
                  </a:cubicBezTo>
                  <a:cubicBezTo>
                    <a:pt x="117" y="138"/>
                    <a:pt x="112" y="142"/>
                    <a:pt x="106" y="145"/>
                  </a:cubicBezTo>
                  <a:cubicBezTo>
                    <a:pt x="100" y="148"/>
                    <a:pt x="93" y="151"/>
                    <a:pt x="85" y="153"/>
                  </a:cubicBezTo>
                  <a:cubicBezTo>
                    <a:pt x="74" y="156"/>
                    <a:pt x="63" y="157"/>
                    <a:pt x="52" y="157"/>
                  </a:cubicBezTo>
                  <a:cubicBezTo>
                    <a:pt x="40" y="156"/>
                    <a:pt x="30" y="154"/>
                    <a:pt x="19" y="149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28"/>
                    <a:pt x="30" y="129"/>
                    <a:pt x="34" y="131"/>
                  </a:cubicBezTo>
                  <a:cubicBezTo>
                    <a:pt x="38" y="132"/>
                    <a:pt x="42" y="133"/>
                    <a:pt x="47" y="133"/>
                  </a:cubicBezTo>
                  <a:cubicBezTo>
                    <a:pt x="52" y="134"/>
                    <a:pt x="58" y="134"/>
                    <a:pt x="63" y="134"/>
                  </a:cubicBezTo>
                  <a:cubicBezTo>
                    <a:pt x="69" y="134"/>
                    <a:pt x="75" y="133"/>
                    <a:pt x="80" y="132"/>
                  </a:cubicBezTo>
                  <a:cubicBezTo>
                    <a:pt x="89" y="129"/>
                    <a:pt x="96" y="126"/>
                    <a:pt x="100" y="121"/>
                  </a:cubicBezTo>
                  <a:cubicBezTo>
                    <a:pt x="104" y="117"/>
                    <a:pt x="105" y="112"/>
                    <a:pt x="104" y="105"/>
                  </a:cubicBezTo>
                  <a:cubicBezTo>
                    <a:pt x="103" y="102"/>
                    <a:pt x="101" y="99"/>
                    <a:pt x="98" y="97"/>
                  </a:cubicBezTo>
                  <a:cubicBezTo>
                    <a:pt x="96" y="95"/>
                    <a:pt x="93" y="93"/>
                    <a:pt x="89" y="92"/>
                  </a:cubicBezTo>
                  <a:cubicBezTo>
                    <a:pt x="85" y="91"/>
                    <a:pt x="80" y="91"/>
                    <a:pt x="75" y="91"/>
                  </a:cubicBezTo>
                  <a:cubicBezTo>
                    <a:pt x="69" y="91"/>
                    <a:pt x="63" y="90"/>
                    <a:pt x="56" y="91"/>
                  </a:cubicBezTo>
                  <a:cubicBezTo>
                    <a:pt x="49" y="91"/>
                    <a:pt x="42" y="90"/>
                    <a:pt x="36" y="90"/>
                  </a:cubicBezTo>
                  <a:cubicBezTo>
                    <a:pt x="30" y="89"/>
                    <a:pt x="24" y="88"/>
                    <a:pt x="20" y="85"/>
                  </a:cubicBezTo>
                  <a:cubicBezTo>
                    <a:pt x="16" y="83"/>
                    <a:pt x="12" y="81"/>
                    <a:pt x="9" y="77"/>
                  </a:cubicBezTo>
                  <a:cubicBezTo>
                    <a:pt x="6" y="73"/>
                    <a:pt x="4" y="69"/>
                    <a:pt x="2" y="63"/>
                  </a:cubicBezTo>
                  <a:cubicBezTo>
                    <a:pt x="0" y="56"/>
                    <a:pt x="0" y="49"/>
                    <a:pt x="1" y="43"/>
                  </a:cubicBezTo>
                  <a:cubicBezTo>
                    <a:pt x="3" y="36"/>
                    <a:pt x="5" y="31"/>
                    <a:pt x="9" y="26"/>
                  </a:cubicBezTo>
                  <a:cubicBezTo>
                    <a:pt x="13" y="20"/>
                    <a:pt x="17" y="16"/>
                    <a:pt x="23" y="12"/>
                  </a:cubicBezTo>
                  <a:cubicBezTo>
                    <a:pt x="29" y="9"/>
                    <a:pt x="36" y="6"/>
                    <a:pt x="44" y="4"/>
                  </a:cubicBezTo>
                  <a:cubicBezTo>
                    <a:pt x="54" y="1"/>
                    <a:pt x="63" y="0"/>
                    <a:pt x="73" y="1"/>
                  </a:cubicBezTo>
                  <a:cubicBezTo>
                    <a:pt x="82" y="2"/>
                    <a:pt x="90" y="4"/>
                    <a:pt x="98" y="7"/>
                  </a:cubicBezTo>
                  <a:cubicBezTo>
                    <a:pt x="92" y="29"/>
                    <a:pt x="92" y="29"/>
                    <a:pt x="92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35"/>
            <p:cNvSpPr/>
            <p:nvPr/>
          </p:nvSpPr>
          <p:spPr bwMode="auto">
            <a:xfrm>
              <a:off x="2223902" y="4776976"/>
              <a:ext cx="93706" cy="141898"/>
            </a:xfrm>
            <a:custGeom>
              <a:avLst/>
              <a:gdLst>
                <a:gd name="T0" fmla="*/ 97 w 97"/>
                <a:gd name="T1" fmla="*/ 130 h 146"/>
                <a:gd name="T2" fmla="*/ 86 w 97"/>
                <a:gd name="T3" fmla="*/ 138 h 146"/>
                <a:gd name="T4" fmla="*/ 70 w 97"/>
                <a:gd name="T5" fmla="*/ 145 h 146"/>
                <a:gd name="T6" fmla="*/ 60 w 97"/>
                <a:gd name="T7" fmla="*/ 146 h 146"/>
                <a:gd name="T8" fmla="*/ 50 w 97"/>
                <a:gd name="T9" fmla="*/ 144 h 146"/>
                <a:gd name="T10" fmla="*/ 43 w 97"/>
                <a:gd name="T11" fmla="*/ 138 h 146"/>
                <a:gd name="T12" fmla="*/ 37 w 97"/>
                <a:gd name="T13" fmla="*/ 127 h 146"/>
                <a:gd name="T14" fmla="*/ 19 w 97"/>
                <a:gd name="T15" fmla="*/ 60 h 146"/>
                <a:gd name="T16" fmla="*/ 5 w 97"/>
                <a:gd name="T17" fmla="*/ 64 h 146"/>
                <a:gd name="T18" fmla="*/ 0 w 97"/>
                <a:gd name="T19" fmla="*/ 46 h 146"/>
                <a:gd name="T20" fmla="*/ 15 w 97"/>
                <a:gd name="T21" fmla="*/ 42 h 146"/>
                <a:gd name="T22" fmla="*/ 5 w 97"/>
                <a:gd name="T23" fmla="*/ 7 h 146"/>
                <a:gd name="T24" fmla="*/ 28 w 97"/>
                <a:gd name="T25" fmla="*/ 0 h 146"/>
                <a:gd name="T26" fmla="*/ 37 w 97"/>
                <a:gd name="T27" fmla="*/ 36 h 146"/>
                <a:gd name="T28" fmla="*/ 61 w 97"/>
                <a:gd name="T29" fmla="*/ 30 h 146"/>
                <a:gd name="T30" fmla="*/ 66 w 97"/>
                <a:gd name="T31" fmla="*/ 47 h 146"/>
                <a:gd name="T32" fmla="*/ 42 w 97"/>
                <a:gd name="T33" fmla="*/ 54 h 146"/>
                <a:gd name="T34" fmla="*/ 58 w 97"/>
                <a:gd name="T35" fmla="*/ 114 h 146"/>
                <a:gd name="T36" fmla="*/ 64 w 97"/>
                <a:gd name="T37" fmla="*/ 121 h 146"/>
                <a:gd name="T38" fmla="*/ 73 w 97"/>
                <a:gd name="T39" fmla="*/ 122 h 146"/>
                <a:gd name="T40" fmla="*/ 82 w 97"/>
                <a:gd name="T41" fmla="*/ 118 h 146"/>
                <a:gd name="T42" fmla="*/ 87 w 97"/>
                <a:gd name="T43" fmla="*/ 113 h 146"/>
                <a:gd name="T44" fmla="*/ 97 w 97"/>
                <a:gd name="T45" fmla="*/ 1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" h="146">
                  <a:moveTo>
                    <a:pt x="97" y="130"/>
                  </a:moveTo>
                  <a:cubicBezTo>
                    <a:pt x="94" y="132"/>
                    <a:pt x="91" y="135"/>
                    <a:pt x="86" y="138"/>
                  </a:cubicBezTo>
                  <a:cubicBezTo>
                    <a:pt x="81" y="141"/>
                    <a:pt x="76" y="143"/>
                    <a:pt x="70" y="145"/>
                  </a:cubicBezTo>
                  <a:cubicBezTo>
                    <a:pt x="67" y="146"/>
                    <a:pt x="63" y="146"/>
                    <a:pt x="60" y="146"/>
                  </a:cubicBezTo>
                  <a:cubicBezTo>
                    <a:pt x="56" y="146"/>
                    <a:pt x="53" y="145"/>
                    <a:pt x="50" y="144"/>
                  </a:cubicBezTo>
                  <a:cubicBezTo>
                    <a:pt x="47" y="143"/>
                    <a:pt x="45" y="141"/>
                    <a:pt x="43" y="138"/>
                  </a:cubicBezTo>
                  <a:cubicBezTo>
                    <a:pt x="40" y="135"/>
                    <a:pt x="39" y="132"/>
                    <a:pt x="37" y="12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62" y="120"/>
                    <a:pt x="64" y="121"/>
                  </a:cubicBezTo>
                  <a:cubicBezTo>
                    <a:pt x="67" y="123"/>
                    <a:pt x="70" y="123"/>
                    <a:pt x="73" y="122"/>
                  </a:cubicBezTo>
                  <a:cubicBezTo>
                    <a:pt x="76" y="121"/>
                    <a:pt x="79" y="120"/>
                    <a:pt x="82" y="118"/>
                  </a:cubicBezTo>
                  <a:cubicBezTo>
                    <a:pt x="84" y="116"/>
                    <a:pt x="86" y="114"/>
                    <a:pt x="87" y="113"/>
                  </a:cubicBezTo>
                  <a:cubicBezTo>
                    <a:pt x="97" y="130"/>
                    <a:pt x="97" y="130"/>
                    <a:pt x="97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36"/>
            <p:cNvSpPr>
              <a:spLocks noEditPoints="1"/>
            </p:cNvSpPr>
            <p:nvPr/>
          </p:nvSpPr>
          <p:spPr bwMode="auto">
            <a:xfrm>
              <a:off x="2308238" y="4782330"/>
              <a:ext cx="112448" cy="115125"/>
            </a:xfrm>
            <a:custGeom>
              <a:avLst/>
              <a:gdLst>
                <a:gd name="T0" fmla="*/ 74 w 116"/>
                <a:gd name="T1" fmla="*/ 115 h 118"/>
                <a:gd name="T2" fmla="*/ 50 w 116"/>
                <a:gd name="T3" fmla="*/ 117 h 118"/>
                <a:gd name="T4" fmla="*/ 29 w 116"/>
                <a:gd name="T5" fmla="*/ 109 h 118"/>
                <a:gd name="T6" fmla="*/ 13 w 116"/>
                <a:gd name="T7" fmla="*/ 95 h 118"/>
                <a:gd name="T8" fmla="*/ 3 w 116"/>
                <a:gd name="T9" fmla="*/ 74 h 118"/>
                <a:gd name="T10" fmla="*/ 1 w 116"/>
                <a:gd name="T11" fmla="*/ 52 h 118"/>
                <a:gd name="T12" fmla="*/ 8 w 116"/>
                <a:gd name="T13" fmla="*/ 31 h 118"/>
                <a:gd name="T14" fmla="*/ 22 w 116"/>
                <a:gd name="T15" fmla="*/ 14 h 118"/>
                <a:gd name="T16" fmla="*/ 44 w 116"/>
                <a:gd name="T17" fmla="*/ 3 h 118"/>
                <a:gd name="T18" fmla="*/ 68 w 116"/>
                <a:gd name="T19" fmla="*/ 1 h 118"/>
                <a:gd name="T20" fmla="*/ 89 w 116"/>
                <a:gd name="T21" fmla="*/ 9 h 118"/>
                <a:gd name="T22" fmla="*/ 105 w 116"/>
                <a:gd name="T23" fmla="*/ 23 h 118"/>
                <a:gd name="T24" fmla="*/ 114 w 116"/>
                <a:gd name="T25" fmla="*/ 43 h 118"/>
                <a:gd name="T26" fmla="*/ 115 w 116"/>
                <a:gd name="T27" fmla="*/ 48 h 118"/>
                <a:gd name="T28" fmla="*/ 116 w 116"/>
                <a:gd name="T29" fmla="*/ 52 h 118"/>
                <a:gd name="T30" fmla="*/ 29 w 116"/>
                <a:gd name="T31" fmla="*/ 75 h 118"/>
                <a:gd name="T32" fmla="*/ 36 w 116"/>
                <a:gd name="T33" fmla="*/ 87 h 118"/>
                <a:gd name="T34" fmla="*/ 46 w 116"/>
                <a:gd name="T35" fmla="*/ 95 h 118"/>
                <a:gd name="T36" fmla="*/ 58 w 116"/>
                <a:gd name="T37" fmla="*/ 99 h 118"/>
                <a:gd name="T38" fmla="*/ 70 w 116"/>
                <a:gd name="T39" fmla="*/ 98 h 118"/>
                <a:gd name="T40" fmla="*/ 79 w 116"/>
                <a:gd name="T41" fmla="*/ 95 h 118"/>
                <a:gd name="T42" fmla="*/ 86 w 116"/>
                <a:gd name="T43" fmla="*/ 89 h 118"/>
                <a:gd name="T44" fmla="*/ 92 w 116"/>
                <a:gd name="T45" fmla="*/ 82 h 118"/>
                <a:gd name="T46" fmla="*/ 94 w 116"/>
                <a:gd name="T47" fmla="*/ 74 h 118"/>
                <a:gd name="T48" fmla="*/ 115 w 116"/>
                <a:gd name="T49" fmla="*/ 74 h 118"/>
                <a:gd name="T50" fmla="*/ 102 w 116"/>
                <a:gd name="T51" fmla="*/ 99 h 118"/>
                <a:gd name="T52" fmla="*/ 74 w 116"/>
                <a:gd name="T53" fmla="*/ 115 h 118"/>
                <a:gd name="T54" fmla="*/ 90 w 116"/>
                <a:gd name="T55" fmla="*/ 42 h 118"/>
                <a:gd name="T56" fmla="*/ 83 w 116"/>
                <a:gd name="T57" fmla="*/ 30 h 118"/>
                <a:gd name="T58" fmla="*/ 73 w 116"/>
                <a:gd name="T59" fmla="*/ 22 h 118"/>
                <a:gd name="T60" fmla="*/ 61 w 116"/>
                <a:gd name="T61" fmla="*/ 19 h 118"/>
                <a:gd name="T62" fmla="*/ 48 w 116"/>
                <a:gd name="T63" fmla="*/ 20 h 118"/>
                <a:gd name="T64" fmla="*/ 37 w 116"/>
                <a:gd name="T65" fmla="*/ 25 h 118"/>
                <a:gd name="T66" fmla="*/ 29 w 116"/>
                <a:gd name="T67" fmla="*/ 34 h 118"/>
                <a:gd name="T68" fmla="*/ 24 w 116"/>
                <a:gd name="T69" fmla="*/ 46 h 118"/>
                <a:gd name="T70" fmla="*/ 24 w 116"/>
                <a:gd name="T71" fmla="*/ 60 h 118"/>
                <a:gd name="T72" fmla="*/ 90 w 116"/>
                <a:gd name="T73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6" h="118">
                  <a:moveTo>
                    <a:pt x="74" y="115"/>
                  </a:moveTo>
                  <a:cubicBezTo>
                    <a:pt x="66" y="117"/>
                    <a:pt x="58" y="118"/>
                    <a:pt x="50" y="117"/>
                  </a:cubicBezTo>
                  <a:cubicBezTo>
                    <a:pt x="42" y="116"/>
                    <a:pt x="35" y="113"/>
                    <a:pt x="29" y="109"/>
                  </a:cubicBezTo>
                  <a:cubicBezTo>
                    <a:pt x="23" y="106"/>
                    <a:pt x="17" y="101"/>
                    <a:pt x="13" y="95"/>
                  </a:cubicBezTo>
                  <a:cubicBezTo>
                    <a:pt x="8" y="89"/>
                    <a:pt x="5" y="82"/>
                    <a:pt x="3" y="74"/>
                  </a:cubicBezTo>
                  <a:cubicBezTo>
                    <a:pt x="1" y="67"/>
                    <a:pt x="0" y="59"/>
                    <a:pt x="1" y="52"/>
                  </a:cubicBezTo>
                  <a:cubicBezTo>
                    <a:pt x="2" y="44"/>
                    <a:pt x="4" y="37"/>
                    <a:pt x="8" y="31"/>
                  </a:cubicBezTo>
                  <a:cubicBezTo>
                    <a:pt x="11" y="24"/>
                    <a:pt x="16" y="18"/>
                    <a:pt x="22" y="14"/>
                  </a:cubicBezTo>
                  <a:cubicBezTo>
                    <a:pt x="28" y="9"/>
                    <a:pt x="36" y="5"/>
                    <a:pt x="44" y="3"/>
                  </a:cubicBezTo>
                  <a:cubicBezTo>
                    <a:pt x="53" y="1"/>
                    <a:pt x="61" y="0"/>
                    <a:pt x="68" y="1"/>
                  </a:cubicBezTo>
                  <a:cubicBezTo>
                    <a:pt x="76" y="3"/>
                    <a:pt x="83" y="5"/>
                    <a:pt x="89" y="9"/>
                  </a:cubicBezTo>
                  <a:cubicBezTo>
                    <a:pt x="95" y="12"/>
                    <a:pt x="100" y="17"/>
                    <a:pt x="105" y="23"/>
                  </a:cubicBezTo>
                  <a:cubicBezTo>
                    <a:pt x="109" y="29"/>
                    <a:pt x="112" y="36"/>
                    <a:pt x="114" y="43"/>
                  </a:cubicBezTo>
                  <a:cubicBezTo>
                    <a:pt x="115" y="45"/>
                    <a:pt x="115" y="47"/>
                    <a:pt x="115" y="48"/>
                  </a:cubicBezTo>
                  <a:cubicBezTo>
                    <a:pt x="116" y="50"/>
                    <a:pt x="116" y="51"/>
                    <a:pt x="116" y="52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1" y="80"/>
                    <a:pt x="33" y="84"/>
                    <a:pt x="36" y="87"/>
                  </a:cubicBezTo>
                  <a:cubicBezTo>
                    <a:pt x="39" y="91"/>
                    <a:pt x="42" y="93"/>
                    <a:pt x="46" y="95"/>
                  </a:cubicBezTo>
                  <a:cubicBezTo>
                    <a:pt x="50" y="97"/>
                    <a:pt x="54" y="99"/>
                    <a:pt x="58" y="99"/>
                  </a:cubicBezTo>
                  <a:cubicBezTo>
                    <a:pt x="62" y="100"/>
                    <a:pt x="66" y="99"/>
                    <a:pt x="70" y="98"/>
                  </a:cubicBezTo>
                  <a:cubicBezTo>
                    <a:pt x="73" y="97"/>
                    <a:pt x="76" y="96"/>
                    <a:pt x="79" y="95"/>
                  </a:cubicBezTo>
                  <a:cubicBezTo>
                    <a:pt x="82" y="93"/>
                    <a:pt x="84" y="91"/>
                    <a:pt x="86" y="89"/>
                  </a:cubicBezTo>
                  <a:cubicBezTo>
                    <a:pt x="88" y="87"/>
                    <a:pt x="90" y="85"/>
                    <a:pt x="92" y="82"/>
                  </a:cubicBezTo>
                  <a:cubicBezTo>
                    <a:pt x="93" y="79"/>
                    <a:pt x="94" y="77"/>
                    <a:pt x="94" y="74"/>
                  </a:cubicBezTo>
                  <a:cubicBezTo>
                    <a:pt x="115" y="74"/>
                    <a:pt x="115" y="74"/>
                    <a:pt x="115" y="74"/>
                  </a:cubicBezTo>
                  <a:cubicBezTo>
                    <a:pt x="114" y="84"/>
                    <a:pt x="109" y="92"/>
                    <a:pt x="102" y="99"/>
                  </a:cubicBezTo>
                  <a:cubicBezTo>
                    <a:pt x="95" y="107"/>
                    <a:pt x="85" y="112"/>
                    <a:pt x="74" y="115"/>
                  </a:cubicBezTo>
                  <a:close/>
                  <a:moveTo>
                    <a:pt x="90" y="42"/>
                  </a:moveTo>
                  <a:cubicBezTo>
                    <a:pt x="88" y="38"/>
                    <a:pt x="86" y="34"/>
                    <a:pt x="83" y="30"/>
                  </a:cubicBezTo>
                  <a:cubicBezTo>
                    <a:pt x="80" y="27"/>
                    <a:pt x="77" y="24"/>
                    <a:pt x="73" y="22"/>
                  </a:cubicBezTo>
                  <a:cubicBezTo>
                    <a:pt x="69" y="20"/>
                    <a:pt x="66" y="19"/>
                    <a:pt x="61" y="19"/>
                  </a:cubicBezTo>
                  <a:cubicBezTo>
                    <a:pt x="57" y="18"/>
                    <a:pt x="53" y="19"/>
                    <a:pt x="48" y="20"/>
                  </a:cubicBezTo>
                  <a:cubicBezTo>
                    <a:pt x="44" y="21"/>
                    <a:pt x="40" y="23"/>
                    <a:pt x="37" y="25"/>
                  </a:cubicBezTo>
                  <a:cubicBezTo>
                    <a:pt x="34" y="28"/>
                    <a:pt x="31" y="31"/>
                    <a:pt x="29" y="34"/>
                  </a:cubicBezTo>
                  <a:cubicBezTo>
                    <a:pt x="26" y="38"/>
                    <a:pt x="25" y="42"/>
                    <a:pt x="24" y="46"/>
                  </a:cubicBezTo>
                  <a:cubicBezTo>
                    <a:pt x="23" y="50"/>
                    <a:pt x="23" y="55"/>
                    <a:pt x="24" y="60"/>
                  </a:cubicBezTo>
                  <a:cubicBezTo>
                    <a:pt x="90" y="42"/>
                    <a:pt x="90" y="42"/>
                    <a:pt x="9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37"/>
            <p:cNvSpPr>
              <a:spLocks noEditPoints="1"/>
            </p:cNvSpPr>
            <p:nvPr/>
          </p:nvSpPr>
          <p:spPr bwMode="auto">
            <a:xfrm>
              <a:off x="2423363" y="4748864"/>
              <a:ext cx="123157" cy="165994"/>
            </a:xfrm>
            <a:custGeom>
              <a:avLst/>
              <a:gdLst>
                <a:gd name="T0" fmla="*/ 91 w 127"/>
                <a:gd name="T1" fmla="*/ 114 h 172"/>
                <a:gd name="T2" fmla="*/ 66 w 127"/>
                <a:gd name="T3" fmla="*/ 114 h 172"/>
                <a:gd name="T4" fmla="*/ 46 w 127"/>
                <a:gd name="T5" fmla="*/ 102 h 172"/>
                <a:gd name="T6" fmla="*/ 63 w 127"/>
                <a:gd name="T7" fmla="*/ 166 h 172"/>
                <a:gd name="T8" fmla="*/ 41 w 127"/>
                <a:gd name="T9" fmla="*/ 172 h 172"/>
                <a:gd name="T10" fmla="*/ 0 w 127"/>
                <a:gd name="T11" fmla="*/ 20 h 172"/>
                <a:gd name="T12" fmla="*/ 20 w 127"/>
                <a:gd name="T13" fmla="*/ 15 h 172"/>
                <a:gd name="T14" fmla="*/ 25 w 127"/>
                <a:gd name="T15" fmla="*/ 34 h 172"/>
                <a:gd name="T16" fmla="*/ 37 w 127"/>
                <a:gd name="T17" fmla="*/ 14 h 172"/>
                <a:gd name="T18" fmla="*/ 58 w 127"/>
                <a:gd name="T19" fmla="*/ 2 h 172"/>
                <a:gd name="T20" fmla="*/ 79 w 127"/>
                <a:gd name="T21" fmla="*/ 1 h 172"/>
                <a:gd name="T22" fmla="*/ 99 w 127"/>
                <a:gd name="T23" fmla="*/ 9 h 172"/>
                <a:gd name="T24" fmla="*/ 114 w 127"/>
                <a:gd name="T25" fmla="*/ 24 h 172"/>
                <a:gd name="T26" fmla="*/ 124 w 127"/>
                <a:gd name="T27" fmla="*/ 45 h 172"/>
                <a:gd name="T28" fmla="*/ 126 w 127"/>
                <a:gd name="T29" fmla="*/ 68 h 172"/>
                <a:gd name="T30" fmla="*/ 121 w 127"/>
                <a:gd name="T31" fmla="*/ 88 h 172"/>
                <a:gd name="T32" fmla="*/ 109 w 127"/>
                <a:gd name="T33" fmla="*/ 104 h 172"/>
                <a:gd name="T34" fmla="*/ 91 w 127"/>
                <a:gd name="T35" fmla="*/ 114 h 172"/>
                <a:gd name="T36" fmla="*/ 78 w 127"/>
                <a:gd name="T37" fmla="*/ 96 h 172"/>
                <a:gd name="T38" fmla="*/ 90 w 127"/>
                <a:gd name="T39" fmla="*/ 90 h 172"/>
                <a:gd name="T40" fmla="*/ 98 w 127"/>
                <a:gd name="T41" fmla="*/ 79 h 172"/>
                <a:gd name="T42" fmla="*/ 102 w 127"/>
                <a:gd name="T43" fmla="*/ 65 h 172"/>
                <a:gd name="T44" fmla="*/ 100 w 127"/>
                <a:gd name="T45" fmla="*/ 51 h 172"/>
                <a:gd name="T46" fmla="*/ 94 w 127"/>
                <a:gd name="T47" fmla="*/ 37 h 172"/>
                <a:gd name="T48" fmla="*/ 84 w 127"/>
                <a:gd name="T49" fmla="*/ 28 h 172"/>
                <a:gd name="T50" fmla="*/ 71 w 127"/>
                <a:gd name="T51" fmla="*/ 23 h 172"/>
                <a:gd name="T52" fmla="*/ 57 w 127"/>
                <a:gd name="T53" fmla="*/ 23 h 172"/>
                <a:gd name="T54" fmla="*/ 48 w 127"/>
                <a:gd name="T55" fmla="*/ 28 h 172"/>
                <a:gd name="T56" fmla="*/ 40 w 127"/>
                <a:gd name="T57" fmla="*/ 35 h 172"/>
                <a:gd name="T58" fmla="*/ 35 w 127"/>
                <a:gd name="T59" fmla="*/ 43 h 172"/>
                <a:gd name="T60" fmla="*/ 33 w 127"/>
                <a:gd name="T61" fmla="*/ 53 h 172"/>
                <a:gd name="T62" fmla="*/ 41 w 127"/>
                <a:gd name="T63" fmla="*/ 81 h 172"/>
                <a:gd name="T64" fmla="*/ 48 w 127"/>
                <a:gd name="T65" fmla="*/ 89 h 172"/>
                <a:gd name="T66" fmla="*/ 58 w 127"/>
                <a:gd name="T67" fmla="*/ 94 h 172"/>
                <a:gd name="T68" fmla="*/ 68 w 127"/>
                <a:gd name="T69" fmla="*/ 97 h 172"/>
                <a:gd name="T70" fmla="*/ 78 w 127"/>
                <a:gd name="T71" fmla="*/ 9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" h="172">
                  <a:moveTo>
                    <a:pt x="91" y="114"/>
                  </a:moveTo>
                  <a:cubicBezTo>
                    <a:pt x="82" y="116"/>
                    <a:pt x="74" y="116"/>
                    <a:pt x="66" y="114"/>
                  </a:cubicBezTo>
                  <a:cubicBezTo>
                    <a:pt x="58" y="111"/>
                    <a:pt x="52" y="107"/>
                    <a:pt x="46" y="102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41" y="172"/>
                    <a:pt x="41" y="172"/>
                    <a:pt x="41" y="17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26"/>
                    <a:pt x="31" y="20"/>
                    <a:pt x="37" y="14"/>
                  </a:cubicBezTo>
                  <a:cubicBezTo>
                    <a:pt x="42" y="9"/>
                    <a:pt x="49" y="5"/>
                    <a:pt x="58" y="2"/>
                  </a:cubicBezTo>
                  <a:cubicBezTo>
                    <a:pt x="65" y="0"/>
                    <a:pt x="72" y="0"/>
                    <a:pt x="79" y="1"/>
                  </a:cubicBezTo>
                  <a:cubicBezTo>
                    <a:pt x="86" y="3"/>
                    <a:pt x="93" y="5"/>
                    <a:pt x="99" y="9"/>
                  </a:cubicBezTo>
                  <a:cubicBezTo>
                    <a:pt x="105" y="13"/>
                    <a:pt x="110" y="18"/>
                    <a:pt x="114" y="24"/>
                  </a:cubicBezTo>
                  <a:cubicBezTo>
                    <a:pt x="119" y="30"/>
                    <a:pt x="122" y="37"/>
                    <a:pt x="124" y="45"/>
                  </a:cubicBezTo>
                  <a:cubicBezTo>
                    <a:pt x="126" y="52"/>
                    <a:pt x="127" y="60"/>
                    <a:pt x="126" y="68"/>
                  </a:cubicBezTo>
                  <a:cubicBezTo>
                    <a:pt x="126" y="75"/>
                    <a:pt x="124" y="82"/>
                    <a:pt x="121" y="88"/>
                  </a:cubicBezTo>
                  <a:cubicBezTo>
                    <a:pt x="118" y="94"/>
                    <a:pt x="114" y="100"/>
                    <a:pt x="109" y="104"/>
                  </a:cubicBezTo>
                  <a:cubicBezTo>
                    <a:pt x="104" y="109"/>
                    <a:pt x="98" y="112"/>
                    <a:pt x="91" y="114"/>
                  </a:cubicBezTo>
                  <a:close/>
                  <a:moveTo>
                    <a:pt x="78" y="96"/>
                  </a:moveTo>
                  <a:cubicBezTo>
                    <a:pt x="83" y="95"/>
                    <a:pt x="87" y="93"/>
                    <a:pt x="90" y="90"/>
                  </a:cubicBezTo>
                  <a:cubicBezTo>
                    <a:pt x="94" y="87"/>
                    <a:pt x="96" y="83"/>
                    <a:pt x="98" y="79"/>
                  </a:cubicBezTo>
                  <a:cubicBezTo>
                    <a:pt x="100" y="75"/>
                    <a:pt x="101" y="70"/>
                    <a:pt x="102" y="65"/>
                  </a:cubicBezTo>
                  <a:cubicBezTo>
                    <a:pt x="102" y="60"/>
                    <a:pt x="102" y="56"/>
                    <a:pt x="100" y="51"/>
                  </a:cubicBezTo>
                  <a:cubicBezTo>
                    <a:pt x="99" y="46"/>
                    <a:pt x="97" y="41"/>
                    <a:pt x="94" y="37"/>
                  </a:cubicBezTo>
                  <a:cubicBezTo>
                    <a:pt x="91" y="34"/>
                    <a:pt x="88" y="30"/>
                    <a:pt x="84" y="28"/>
                  </a:cubicBezTo>
                  <a:cubicBezTo>
                    <a:pt x="80" y="25"/>
                    <a:pt x="76" y="24"/>
                    <a:pt x="71" y="23"/>
                  </a:cubicBezTo>
                  <a:cubicBezTo>
                    <a:pt x="66" y="22"/>
                    <a:pt x="62" y="22"/>
                    <a:pt x="57" y="23"/>
                  </a:cubicBezTo>
                  <a:cubicBezTo>
                    <a:pt x="54" y="24"/>
                    <a:pt x="51" y="26"/>
                    <a:pt x="48" y="28"/>
                  </a:cubicBezTo>
                  <a:cubicBezTo>
                    <a:pt x="45" y="30"/>
                    <a:pt x="43" y="32"/>
                    <a:pt x="40" y="35"/>
                  </a:cubicBezTo>
                  <a:cubicBezTo>
                    <a:pt x="38" y="37"/>
                    <a:pt x="36" y="40"/>
                    <a:pt x="35" y="43"/>
                  </a:cubicBezTo>
                  <a:cubicBezTo>
                    <a:pt x="34" y="46"/>
                    <a:pt x="33" y="49"/>
                    <a:pt x="33" y="53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3" y="84"/>
                    <a:pt x="45" y="87"/>
                    <a:pt x="48" y="89"/>
                  </a:cubicBezTo>
                  <a:cubicBezTo>
                    <a:pt x="51" y="91"/>
                    <a:pt x="54" y="93"/>
                    <a:pt x="58" y="94"/>
                  </a:cubicBezTo>
                  <a:cubicBezTo>
                    <a:pt x="61" y="96"/>
                    <a:pt x="64" y="97"/>
                    <a:pt x="68" y="97"/>
                  </a:cubicBezTo>
                  <a:cubicBezTo>
                    <a:pt x="71" y="97"/>
                    <a:pt x="75" y="97"/>
                    <a:pt x="7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38"/>
            <p:cNvSpPr>
              <a:spLocks noEditPoints="1"/>
            </p:cNvSpPr>
            <p:nvPr/>
          </p:nvSpPr>
          <p:spPr bwMode="auto">
            <a:xfrm>
              <a:off x="2605421" y="4689963"/>
              <a:ext cx="109770" cy="127174"/>
            </a:xfrm>
            <a:custGeom>
              <a:avLst/>
              <a:gdLst>
                <a:gd name="T0" fmla="*/ 110 w 113"/>
                <a:gd name="T1" fmla="*/ 51 h 131"/>
                <a:gd name="T2" fmla="*/ 112 w 113"/>
                <a:gd name="T3" fmla="*/ 78 h 131"/>
                <a:gd name="T4" fmla="*/ 107 w 113"/>
                <a:gd name="T5" fmla="*/ 100 h 131"/>
                <a:gd name="T6" fmla="*/ 93 w 113"/>
                <a:gd name="T7" fmla="*/ 118 h 131"/>
                <a:gd name="T8" fmla="*/ 74 w 113"/>
                <a:gd name="T9" fmla="*/ 128 h 131"/>
                <a:gd name="T10" fmla="*/ 51 w 113"/>
                <a:gd name="T11" fmla="*/ 129 h 131"/>
                <a:gd name="T12" fmla="*/ 31 w 113"/>
                <a:gd name="T13" fmla="*/ 121 h 131"/>
                <a:gd name="T14" fmla="*/ 14 w 113"/>
                <a:gd name="T15" fmla="*/ 104 h 131"/>
                <a:gd name="T16" fmla="*/ 4 w 113"/>
                <a:gd name="T17" fmla="*/ 80 h 131"/>
                <a:gd name="T18" fmla="*/ 1 w 113"/>
                <a:gd name="T19" fmla="*/ 54 h 131"/>
                <a:gd name="T20" fmla="*/ 7 w 113"/>
                <a:gd name="T21" fmla="*/ 31 h 131"/>
                <a:gd name="T22" fmla="*/ 20 w 113"/>
                <a:gd name="T23" fmla="*/ 13 h 131"/>
                <a:gd name="T24" fmla="*/ 40 w 113"/>
                <a:gd name="T25" fmla="*/ 3 h 131"/>
                <a:gd name="T26" fmla="*/ 62 w 113"/>
                <a:gd name="T27" fmla="*/ 2 h 131"/>
                <a:gd name="T28" fmla="*/ 82 w 113"/>
                <a:gd name="T29" fmla="*/ 10 h 131"/>
                <a:gd name="T30" fmla="*/ 99 w 113"/>
                <a:gd name="T31" fmla="*/ 27 h 131"/>
                <a:gd name="T32" fmla="*/ 110 w 113"/>
                <a:gd name="T33" fmla="*/ 51 h 131"/>
                <a:gd name="T34" fmla="*/ 87 w 113"/>
                <a:gd name="T35" fmla="*/ 58 h 131"/>
                <a:gd name="T36" fmla="*/ 80 w 113"/>
                <a:gd name="T37" fmla="*/ 41 h 131"/>
                <a:gd name="T38" fmla="*/ 70 w 113"/>
                <a:gd name="T39" fmla="*/ 30 h 131"/>
                <a:gd name="T40" fmla="*/ 58 w 113"/>
                <a:gd name="T41" fmla="*/ 24 h 131"/>
                <a:gd name="T42" fmla="*/ 46 w 113"/>
                <a:gd name="T43" fmla="*/ 24 h 131"/>
                <a:gd name="T44" fmla="*/ 34 w 113"/>
                <a:gd name="T45" fmla="*/ 30 h 131"/>
                <a:gd name="T46" fmla="*/ 27 w 113"/>
                <a:gd name="T47" fmla="*/ 41 h 131"/>
                <a:gd name="T48" fmla="*/ 24 w 113"/>
                <a:gd name="T49" fmla="*/ 56 h 131"/>
                <a:gd name="T50" fmla="*/ 26 w 113"/>
                <a:gd name="T51" fmla="*/ 74 h 131"/>
                <a:gd name="T52" fmla="*/ 33 w 113"/>
                <a:gd name="T53" fmla="*/ 90 h 131"/>
                <a:gd name="T54" fmla="*/ 43 w 113"/>
                <a:gd name="T55" fmla="*/ 102 h 131"/>
                <a:gd name="T56" fmla="*/ 55 w 113"/>
                <a:gd name="T57" fmla="*/ 107 h 131"/>
                <a:gd name="T58" fmla="*/ 68 w 113"/>
                <a:gd name="T59" fmla="*/ 107 h 131"/>
                <a:gd name="T60" fmla="*/ 79 w 113"/>
                <a:gd name="T61" fmla="*/ 101 h 131"/>
                <a:gd name="T62" fmla="*/ 86 w 113"/>
                <a:gd name="T63" fmla="*/ 90 h 131"/>
                <a:gd name="T64" fmla="*/ 89 w 113"/>
                <a:gd name="T65" fmla="*/ 75 h 131"/>
                <a:gd name="T66" fmla="*/ 87 w 113"/>
                <a:gd name="T67" fmla="*/ 5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" h="131">
                  <a:moveTo>
                    <a:pt x="110" y="51"/>
                  </a:moveTo>
                  <a:cubicBezTo>
                    <a:pt x="112" y="60"/>
                    <a:pt x="113" y="69"/>
                    <a:pt x="112" y="78"/>
                  </a:cubicBezTo>
                  <a:cubicBezTo>
                    <a:pt x="112" y="86"/>
                    <a:pt x="110" y="94"/>
                    <a:pt x="107" y="100"/>
                  </a:cubicBezTo>
                  <a:cubicBezTo>
                    <a:pt x="103" y="107"/>
                    <a:pt x="99" y="113"/>
                    <a:pt x="93" y="118"/>
                  </a:cubicBezTo>
                  <a:cubicBezTo>
                    <a:pt x="88" y="123"/>
                    <a:pt x="81" y="126"/>
                    <a:pt x="74" y="128"/>
                  </a:cubicBezTo>
                  <a:cubicBezTo>
                    <a:pt x="66" y="130"/>
                    <a:pt x="58" y="131"/>
                    <a:pt x="51" y="129"/>
                  </a:cubicBezTo>
                  <a:cubicBezTo>
                    <a:pt x="44" y="128"/>
                    <a:pt x="37" y="125"/>
                    <a:pt x="31" y="121"/>
                  </a:cubicBezTo>
                  <a:cubicBezTo>
                    <a:pt x="25" y="116"/>
                    <a:pt x="19" y="111"/>
                    <a:pt x="14" y="104"/>
                  </a:cubicBezTo>
                  <a:cubicBezTo>
                    <a:pt x="10" y="97"/>
                    <a:pt x="6" y="89"/>
                    <a:pt x="4" y="80"/>
                  </a:cubicBezTo>
                  <a:cubicBezTo>
                    <a:pt x="1" y="71"/>
                    <a:pt x="0" y="62"/>
                    <a:pt x="1" y="54"/>
                  </a:cubicBezTo>
                  <a:cubicBezTo>
                    <a:pt x="2" y="45"/>
                    <a:pt x="4" y="38"/>
                    <a:pt x="7" y="31"/>
                  </a:cubicBezTo>
                  <a:cubicBezTo>
                    <a:pt x="10" y="24"/>
                    <a:pt x="14" y="18"/>
                    <a:pt x="20" y="13"/>
                  </a:cubicBezTo>
                  <a:cubicBezTo>
                    <a:pt x="26" y="8"/>
                    <a:pt x="32" y="5"/>
                    <a:pt x="40" y="3"/>
                  </a:cubicBezTo>
                  <a:cubicBezTo>
                    <a:pt x="47" y="1"/>
                    <a:pt x="55" y="0"/>
                    <a:pt x="62" y="2"/>
                  </a:cubicBezTo>
                  <a:cubicBezTo>
                    <a:pt x="69" y="3"/>
                    <a:pt x="76" y="6"/>
                    <a:pt x="82" y="10"/>
                  </a:cubicBezTo>
                  <a:cubicBezTo>
                    <a:pt x="89" y="15"/>
                    <a:pt x="94" y="20"/>
                    <a:pt x="99" y="27"/>
                  </a:cubicBezTo>
                  <a:cubicBezTo>
                    <a:pt x="104" y="34"/>
                    <a:pt x="107" y="42"/>
                    <a:pt x="110" y="51"/>
                  </a:cubicBezTo>
                  <a:close/>
                  <a:moveTo>
                    <a:pt x="87" y="58"/>
                  </a:moveTo>
                  <a:cubicBezTo>
                    <a:pt x="85" y="51"/>
                    <a:pt x="83" y="46"/>
                    <a:pt x="80" y="41"/>
                  </a:cubicBezTo>
                  <a:cubicBezTo>
                    <a:pt x="77" y="36"/>
                    <a:pt x="74" y="33"/>
                    <a:pt x="70" y="30"/>
                  </a:cubicBezTo>
                  <a:cubicBezTo>
                    <a:pt x="66" y="27"/>
                    <a:pt x="62" y="25"/>
                    <a:pt x="58" y="24"/>
                  </a:cubicBezTo>
                  <a:cubicBezTo>
                    <a:pt x="54" y="23"/>
                    <a:pt x="50" y="23"/>
                    <a:pt x="46" y="24"/>
                  </a:cubicBezTo>
                  <a:cubicBezTo>
                    <a:pt x="41" y="25"/>
                    <a:pt x="37" y="27"/>
                    <a:pt x="34" y="30"/>
                  </a:cubicBezTo>
                  <a:cubicBezTo>
                    <a:pt x="31" y="33"/>
                    <a:pt x="28" y="37"/>
                    <a:pt x="27" y="41"/>
                  </a:cubicBezTo>
                  <a:cubicBezTo>
                    <a:pt x="25" y="46"/>
                    <a:pt x="24" y="51"/>
                    <a:pt x="24" y="56"/>
                  </a:cubicBezTo>
                  <a:cubicBezTo>
                    <a:pt x="24" y="62"/>
                    <a:pt x="25" y="67"/>
                    <a:pt x="26" y="74"/>
                  </a:cubicBezTo>
                  <a:cubicBezTo>
                    <a:pt x="28" y="80"/>
                    <a:pt x="30" y="85"/>
                    <a:pt x="33" y="90"/>
                  </a:cubicBezTo>
                  <a:cubicBezTo>
                    <a:pt x="36" y="95"/>
                    <a:pt x="39" y="99"/>
                    <a:pt x="43" y="102"/>
                  </a:cubicBezTo>
                  <a:cubicBezTo>
                    <a:pt x="47" y="104"/>
                    <a:pt x="51" y="106"/>
                    <a:pt x="55" y="107"/>
                  </a:cubicBezTo>
                  <a:cubicBezTo>
                    <a:pt x="59" y="109"/>
                    <a:pt x="63" y="108"/>
                    <a:pt x="68" y="107"/>
                  </a:cubicBezTo>
                  <a:cubicBezTo>
                    <a:pt x="72" y="106"/>
                    <a:pt x="76" y="104"/>
                    <a:pt x="79" y="101"/>
                  </a:cubicBezTo>
                  <a:cubicBezTo>
                    <a:pt x="82" y="98"/>
                    <a:pt x="85" y="94"/>
                    <a:pt x="86" y="90"/>
                  </a:cubicBezTo>
                  <a:cubicBezTo>
                    <a:pt x="88" y="86"/>
                    <a:pt x="89" y="81"/>
                    <a:pt x="89" y="75"/>
                  </a:cubicBezTo>
                  <a:cubicBezTo>
                    <a:pt x="89" y="70"/>
                    <a:pt x="88" y="64"/>
                    <a:pt x="87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39"/>
            <p:cNvSpPr/>
            <p:nvPr/>
          </p:nvSpPr>
          <p:spPr bwMode="auto">
            <a:xfrm>
              <a:off x="2721886" y="4663190"/>
              <a:ext cx="105755" cy="129851"/>
            </a:xfrm>
            <a:custGeom>
              <a:avLst/>
              <a:gdLst>
                <a:gd name="T0" fmla="*/ 104 w 109"/>
                <a:gd name="T1" fmla="*/ 91 h 133"/>
                <a:gd name="T2" fmla="*/ 109 w 109"/>
                <a:gd name="T3" fmla="*/ 111 h 133"/>
                <a:gd name="T4" fmla="*/ 30 w 109"/>
                <a:gd name="T5" fmla="*/ 133 h 133"/>
                <a:gd name="T6" fmla="*/ 25 w 109"/>
                <a:gd name="T7" fmla="*/ 112 h 133"/>
                <a:gd name="T8" fmla="*/ 54 w 109"/>
                <a:gd name="T9" fmla="*/ 104 h 133"/>
                <a:gd name="T10" fmla="*/ 35 w 109"/>
                <a:gd name="T11" fmla="*/ 32 h 133"/>
                <a:gd name="T12" fmla="*/ 30 w 109"/>
                <a:gd name="T13" fmla="*/ 39 h 133"/>
                <a:gd name="T14" fmla="*/ 23 w 109"/>
                <a:gd name="T15" fmla="*/ 46 h 133"/>
                <a:gd name="T16" fmla="*/ 14 w 109"/>
                <a:gd name="T17" fmla="*/ 52 h 133"/>
                <a:gd name="T18" fmla="*/ 5 w 109"/>
                <a:gd name="T19" fmla="*/ 56 h 133"/>
                <a:gd name="T20" fmla="*/ 0 w 109"/>
                <a:gd name="T21" fmla="*/ 35 h 133"/>
                <a:gd name="T22" fmla="*/ 9 w 109"/>
                <a:gd name="T23" fmla="*/ 30 h 133"/>
                <a:gd name="T24" fmla="*/ 18 w 109"/>
                <a:gd name="T25" fmla="*/ 21 h 133"/>
                <a:gd name="T26" fmla="*/ 25 w 109"/>
                <a:gd name="T27" fmla="*/ 12 h 133"/>
                <a:gd name="T28" fmla="*/ 28 w 109"/>
                <a:gd name="T29" fmla="*/ 6 h 133"/>
                <a:gd name="T30" fmla="*/ 51 w 109"/>
                <a:gd name="T31" fmla="*/ 0 h 133"/>
                <a:gd name="T32" fmla="*/ 77 w 109"/>
                <a:gd name="T33" fmla="*/ 98 h 133"/>
                <a:gd name="T34" fmla="*/ 104 w 109"/>
                <a:gd name="T35" fmla="*/ 9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33">
                  <a:moveTo>
                    <a:pt x="104" y="91"/>
                  </a:moveTo>
                  <a:cubicBezTo>
                    <a:pt x="109" y="111"/>
                    <a:pt x="109" y="111"/>
                    <a:pt x="109" y="111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4" y="34"/>
                    <a:pt x="32" y="36"/>
                    <a:pt x="30" y="39"/>
                  </a:cubicBezTo>
                  <a:cubicBezTo>
                    <a:pt x="28" y="41"/>
                    <a:pt x="26" y="44"/>
                    <a:pt x="23" y="46"/>
                  </a:cubicBezTo>
                  <a:cubicBezTo>
                    <a:pt x="20" y="48"/>
                    <a:pt x="17" y="50"/>
                    <a:pt x="14" y="52"/>
                  </a:cubicBezTo>
                  <a:cubicBezTo>
                    <a:pt x="11" y="54"/>
                    <a:pt x="8" y="56"/>
                    <a:pt x="5" y="5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34"/>
                    <a:pt x="5" y="33"/>
                    <a:pt x="9" y="30"/>
                  </a:cubicBezTo>
                  <a:cubicBezTo>
                    <a:pt x="12" y="27"/>
                    <a:pt x="15" y="25"/>
                    <a:pt x="18" y="21"/>
                  </a:cubicBezTo>
                  <a:cubicBezTo>
                    <a:pt x="20" y="18"/>
                    <a:pt x="23" y="15"/>
                    <a:pt x="25" y="12"/>
                  </a:cubicBezTo>
                  <a:cubicBezTo>
                    <a:pt x="27" y="10"/>
                    <a:pt x="28" y="8"/>
                    <a:pt x="28" y="6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104" y="91"/>
                    <a:pt x="104" y="91"/>
                    <a:pt x="104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40"/>
            <p:cNvSpPr/>
            <p:nvPr/>
          </p:nvSpPr>
          <p:spPr bwMode="auto">
            <a:xfrm>
              <a:off x="4306864" y="5054080"/>
              <a:ext cx="127174" cy="152608"/>
            </a:xfrm>
            <a:custGeom>
              <a:avLst/>
              <a:gdLst>
                <a:gd name="T0" fmla="*/ 92 w 131"/>
                <a:gd name="T1" fmla="*/ 28 h 157"/>
                <a:gd name="T2" fmla="*/ 84 w 131"/>
                <a:gd name="T3" fmla="*/ 25 h 157"/>
                <a:gd name="T4" fmla="*/ 74 w 131"/>
                <a:gd name="T5" fmla="*/ 23 h 157"/>
                <a:gd name="T6" fmla="*/ 61 w 131"/>
                <a:gd name="T7" fmla="*/ 23 h 157"/>
                <a:gd name="T8" fmla="*/ 48 w 131"/>
                <a:gd name="T9" fmla="*/ 25 h 157"/>
                <a:gd name="T10" fmla="*/ 28 w 131"/>
                <a:gd name="T11" fmla="*/ 36 h 157"/>
                <a:gd name="T12" fmla="*/ 25 w 131"/>
                <a:gd name="T13" fmla="*/ 53 h 157"/>
                <a:gd name="T14" fmla="*/ 30 w 131"/>
                <a:gd name="T15" fmla="*/ 61 h 157"/>
                <a:gd name="T16" fmla="*/ 38 w 131"/>
                <a:gd name="T17" fmla="*/ 65 h 157"/>
                <a:gd name="T18" fmla="*/ 51 w 131"/>
                <a:gd name="T19" fmla="*/ 67 h 157"/>
                <a:gd name="T20" fmla="*/ 68 w 131"/>
                <a:gd name="T21" fmla="*/ 66 h 157"/>
                <a:gd name="T22" fmla="*/ 90 w 131"/>
                <a:gd name="T23" fmla="*/ 67 h 157"/>
                <a:gd name="T24" fmla="*/ 107 w 131"/>
                <a:gd name="T25" fmla="*/ 70 h 157"/>
                <a:gd name="T26" fmla="*/ 120 w 131"/>
                <a:gd name="T27" fmla="*/ 79 h 157"/>
                <a:gd name="T28" fmla="*/ 128 w 131"/>
                <a:gd name="T29" fmla="*/ 95 h 157"/>
                <a:gd name="T30" fmla="*/ 130 w 131"/>
                <a:gd name="T31" fmla="*/ 115 h 157"/>
                <a:gd name="T32" fmla="*/ 122 w 131"/>
                <a:gd name="T33" fmla="*/ 132 h 157"/>
                <a:gd name="T34" fmla="*/ 107 w 131"/>
                <a:gd name="T35" fmla="*/ 144 h 157"/>
                <a:gd name="T36" fmla="*/ 87 w 131"/>
                <a:gd name="T37" fmla="*/ 152 h 157"/>
                <a:gd name="T38" fmla="*/ 53 w 131"/>
                <a:gd name="T39" fmla="*/ 157 h 157"/>
                <a:gd name="T40" fmla="*/ 21 w 131"/>
                <a:gd name="T41" fmla="*/ 150 h 157"/>
                <a:gd name="T42" fmla="*/ 26 w 131"/>
                <a:gd name="T43" fmla="*/ 127 h 157"/>
                <a:gd name="T44" fmla="*/ 35 w 131"/>
                <a:gd name="T45" fmla="*/ 131 h 157"/>
                <a:gd name="T46" fmla="*/ 49 w 131"/>
                <a:gd name="T47" fmla="*/ 134 h 157"/>
                <a:gd name="T48" fmla="*/ 64 w 131"/>
                <a:gd name="T49" fmla="*/ 134 h 157"/>
                <a:gd name="T50" fmla="*/ 81 w 131"/>
                <a:gd name="T51" fmla="*/ 132 h 157"/>
                <a:gd name="T52" fmla="*/ 101 w 131"/>
                <a:gd name="T53" fmla="*/ 121 h 157"/>
                <a:gd name="T54" fmla="*/ 104 w 131"/>
                <a:gd name="T55" fmla="*/ 105 h 157"/>
                <a:gd name="T56" fmla="*/ 99 w 131"/>
                <a:gd name="T57" fmla="*/ 96 h 157"/>
                <a:gd name="T58" fmla="*/ 89 w 131"/>
                <a:gd name="T59" fmla="*/ 92 h 157"/>
                <a:gd name="T60" fmla="*/ 75 w 131"/>
                <a:gd name="T61" fmla="*/ 90 h 157"/>
                <a:gd name="T62" fmla="*/ 57 w 131"/>
                <a:gd name="T63" fmla="*/ 91 h 157"/>
                <a:gd name="T64" fmla="*/ 36 w 131"/>
                <a:gd name="T65" fmla="*/ 90 h 157"/>
                <a:gd name="T66" fmla="*/ 20 w 131"/>
                <a:gd name="T67" fmla="*/ 86 h 157"/>
                <a:gd name="T68" fmla="*/ 9 w 131"/>
                <a:gd name="T69" fmla="*/ 78 h 157"/>
                <a:gd name="T70" fmla="*/ 2 w 131"/>
                <a:gd name="T71" fmla="*/ 64 h 157"/>
                <a:gd name="T72" fmla="*/ 1 w 131"/>
                <a:gd name="T73" fmla="*/ 44 h 157"/>
                <a:gd name="T74" fmla="*/ 8 w 131"/>
                <a:gd name="T75" fmla="*/ 26 h 157"/>
                <a:gd name="T76" fmla="*/ 22 w 131"/>
                <a:gd name="T77" fmla="*/ 13 h 157"/>
                <a:gd name="T78" fmla="*/ 43 w 131"/>
                <a:gd name="T79" fmla="*/ 4 h 157"/>
                <a:gd name="T80" fmla="*/ 71 w 131"/>
                <a:gd name="T81" fmla="*/ 1 h 157"/>
                <a:gd name="T82" fmla="*/ 97 w 131"/>
                <a:gd name="T83" fmla="*/ 6 h 157"/>
                <a:gd name="T84" fmla="*/ 92 w 131"/>
                <a:gd name="T85" fmla="*/ 2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7">
                  <a:moveTo>
                    <a:pt x="92" y="28"/>
                  </a:moveTo>
                  <a:cubicBezTo>
                    <a:pt x="90" y="27"/>
                    <a:pt x="87" y="26"/>
                    <a:pt x="84" y="25"/>
                  </a:cubicBezTo>
                  <a:cubicBezTo>
                    <a:pt x="81" y="24"/>
                    <a:pt x="78" y="24"/>
                    <a:pt x="74" y="23"/>
                  </a:cubicBezTo>
                  <a:cubicBezTo>
                    <a:pt x="70" y="23"/>
                    <a:pt x="66" y="22"/>
                    <a:pt x="61" y="23"/>
                  </a:cubicBezTo>
                  <a:cubicBezTo>
                    <a:pt x="57" y="23"/>
                    <a:pt x="52" y="24"/>
                    <a:pt x="48" y="25"/>
                  </a:cubicBezTo>
                  <a:cubicBezTo>
                    <a:pt x="38" y="28"/>
                    <a:pt x="31" y="31"/>
                    <a:pt x="28" y="36"/>
                  </a:cubicBezTo>
                  <a:cubicBezTo>
                    <a:pt x="24" y="41"/>
                    <a:pt x="23" y="47"/>
                    <a:pt x="25" y="53"/>
                  </a:cubicBezTo>
                  <a:cubicBezTo>
                    <a:pt x="26" y="57"/>
                    <a:pt x="28" y="60"/>
                    <a:pt x="30" y="61"/>
                  </a:cubicBezTo>
                  <a:cubicBezTo>
                    <a:pt x="32" y="63"/>
                    <a:pt x="35" y="65"/>
                    <a:pt x="38" y="65"/>
                  </a:cubicBezTo>
                  <a:cubicBezTo>
                    <a:pt x="42" y="66"/>
                    <a:pt x="46" y="67"/>
                    <a:pt x="51" y="67"/>
                  </a:cubicBezTo>
                  <a:cubicBezTo>
                    <a:pt x="56" y="67"/>
                    <a:pt x="62" y="67"/>
                    <a:pt x="68" y="66"/>
                  </a:cubicBezTo>
                  <a:cubicBezTo>
                    <a:pt x="76" y="66"/>
                    <a:pt x="83" y="66"/>
                    <a:pt x="90" y="67"/>
                  </a:cubicBezTo>
                  <a:cubicBezTo>
                    <a:pt x="96" y="67"/>
                    <a:pt x="102" y="68"/>
                    <a:pt x="107" y="70"/>
                  </a:cubicBezTo>
                  <a:cubicBezTo>
                    <a:pt x="112" y="72"/>
                    <a:pt x="117" y="75"/>
                    <a:pt x="120" y="79"/>
                  </a:cubicBezTo>
                  <a:cubicBezTo>
                    <a:pt x="124" y="83"/>
                    <a:pt x="127" y="88"/>
                    <a:pt x="128" y="95"/>
                  </a:cubicBezTo>
                  <a:cubicBezTo>
                    <a:pt x="131" y="102"/>
                    <a:pt x="131" y="109"/>
                    <a:pt x="130" y="115"/>
                  </a:cubicBezTo>
                  <a:cubicBezTo>
                    <a:pt x="128" y="122"/>
                    <a:pt x="126" y="127"/>
                    <a:pt x="122" y="132"/>
                  </a:cubicBezTo>
                  <a:cubicBezTo>
                    <a:pt x="118" y="137"/>
                    <a:pt x="113" y="141"/>
                    <a:pt x="107" y="144"/>
                  </a:cubicBezTo>
                  <a:cubicBezTo>
                    <a:pt x="101" y="148"/>
                    <a:pt x="94" y="150"/>
                    <a:pt x="87" y="152"/>
                  </a:cubicBezTo>
                  <a:cubicBezTo>
                    <a:pt x="76" y="156"/>
                    <a:pt x="65" y="157"/>
                    <a:pt x="53" y="157"/>
                  </a:cubicBezTo>
                  <a:cubicBezTo>
                    <a:pt x="42" y="156"/>
                    <a:pt x="31" y="154"/>
                    <a:pt x="21" y="150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8" y="128"/>
                    <a:pt x="31" y="130"/>
                    <a:pt x="35" y="131"/>
                  </a:cubicBezTo>
                  <a:cubicBezTo>
                    <a:pt x="39" y="132"/>
                    <a:pt x="44" y="133"/>
                    <a:pt x="49" y="134"/>
                  </a:cubicBezTo>
                  <a:cubicBezTo>
                    <a:pt x="54" y="134"/>
                    <a:pt x="59" y="134"/>
                    <a:pt x="64" y="134"/>
                  </a:cubicBezTo>
                  <a:cubicBezTo>
                    <a:pt x="70" y="134"/>
                    <a:pt x="76" y="133"/>
                    <a:pt x="81" y="132"/>
                  </a:cubicBezTo>
                  <a:cubicBezTo>
                    <a:pt x="90" y="129"/>
                    <a:pt x="97" y="125"/>
                    <a:pt x="101" y="121"/>
                  </a:cubicBezTo>
                  <a:cubicBezTo>
                    <a:pt x="105" y="116"/>
                    <a:pt x="106" y="111"/>
                    <a:pt x="104" y="105"/>
                  </a:cubicBezTo>
                  <a:cubicBezTo>
                    <a:pt x="103" y="101"/>
                    <a:pt x="102" y="98"/>
                    <a:pt x="99" y="96"/>
                  </a:cubicBezTo>
                  <a:cubicBezTo>
                    <a:pt x="96" y="94"/>
                    <a:pt x="93" y="93"/>
                    <a:pt x="89" y="92"/>
                  </a:cubicBezTo>
                  <a:cubicBezTo>
                    <a:pt x="85" y="91"/>
                    <a:pt x="81" y="91"/>
                    <a:pt x="75" y="90"/>
                  </a:cubicBezTo>
                  <a:cubicBezTo>
                    <a:pt x="70" y="90"/>
                    <a:pt x="64" y="90"/>
                    <a:pt x="57" y="91"/>
                  </a:cubicBezTo>
                  <a:cubicBezTo>
                    <a:pt x="49" y="91"/>
                    <a:pt x="42" y="91"/>
                    <a:pt x="36" y="90"/>
                  </a:cubicBezTo>
                  <a:cubicBezTo>
                    <a:pt x="30" y="89"/>
                    <a:pt x="25" y="88"/>
                    <a:pt x="20" y="86"/>
                  </a:cubicBezTo>
                  <a:cubicBezTo>
                    <a:pt x="16" y="84"/>
                    <a:pt x="12" y="81"/>
                    <a:pt x="9" y="78"/>
                  </a:cubicBezTo>
                  <a:cubicBezTo>
                    <a:pt x="6" y="74"/>
                    <a:pt x="4" y="70"/>
                    <a:pt x="2" y="64"/>
                  </a:cubicBezTo>
                  <a:cubicBezTo>
                    <a:pt x="0" y="57"/>
                    <a:pt x="0" y="50"/>
                    <a:pt x="1" y="44"/>
                  </a:cubicBezTo>
                  <a:cubicBezTo>
                    <a:pt x="2" y="37"/>
                    <a:pt x="4" y="31"/>
                    <a:pt x="8" y="26"/>
                  </a:cubicBezTo>
                  <a:cubicBezTo>
                    <a:pt x="12" y="21"/>
                    <a:pt x="16" y="17"/>
                    <a:pt x="22" y="13"/>
                  </a:cubicBezTo>
                  <a:cubicBezTo>
                    <a:pt x="28" y="9"/>
                    <a:pt x="35" y="6"/>
                    <a:pt x="43" y="4"/>
                  </a:cubicBezTo>
                  <a:cubicBezTo>
                    <a:pt x="52" y="1"/>
                    <a:pt x="62" y="0"/>
                    <a:pt x="71" y="1"/>
                  </a:cubicBezTo>
                  <a:cubicBezTo>
                    <a:pt x="81" y="2"/>
                    <a:pt x="89" y="4"/>
                    <a:pt x="97" y="6"/>
                  </a:cubicBezTo>
                  <a:cubicBezTo>
                    <a:pt x="92" y="28"/>
                    <a:pt x="92" y="28"/>
                    <a:pt x="9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41"/>
            <p:cNvSpPr/>
            <p:nvPr/>
          </p:nvSpPr>
          <p:spPr bwMode="auto">
            <a:xfrm>
              <a:off x="4423327" y="5033999"/>
              <a:ext cx="95046" cy="140560"/>
            </a:xfrm>
            <a:custGeom>
              <a:avLst/>
              <a:gdLst>
                <a:gd name="T0" fmla="*/ 98 w 98"/>
                <a:gd name="T1" fmla="*/ 128 h 145"/>
                <a:gd name="T2" fmla="*/ 87 w 98"/>
                <a:gd name="T3" fmla="*/ 137 h 145"/>
                <a:gd name="T4" fmla="*/ 71 w 98"/>
                <a:gd name="T5" fmla="*/ 144 h 145"/>
                <a:gd name="T6" fmla="*/ 61 w 98"/>
                <a:gd name="T7" fmla="*/ 145 h 145"/>
                <a:gd name="T8" fmla="*/ 51 w 98"/>
                <a:gd name="T9" fmla="*/ 143 h 145"/>
                <a:gd name="T10" fmla="*/ 43 w 98"/>
                <a:gd name="T11" fmla="*/ 137 h 145"/>
                <a:gd name="T12" fmla="*/ 38 w 98"/>
                <a:gd name="T13" fmla="*/ 127 h 145"/>
                <a:gd name="T14" fmla="*/ 19 w 98"/>
                <a:gd name="T15" fmla="*/ 59 h 145"/>
                <a:gd name="T16" fmla="*/ 5 w 98"/>
                <a:gd name="T17" fmla="*/ 63 h 145"/>
                <a:gd name="T18" fmla="*/ 0 w 98"/>
                <a:gd name="T19" fmla="*/ 46 h 145"/>
                <a:gd name="T20" fmla="*/ 14 w 98"/>
                <a:gd name="T21" fmla="*/ 42 h 145"/>
                <a:gd name="T22" fmla="*/ 4 w 98"/>
                <a:gd name="T23" fmla="*/ 6 h 145"/>
                <a:gd name="T24" fmla="*/ 26 w 98"/>
                <a:gd name="T25" fmla="*/ 0 h 145"/>
                <a:gd name="T26" fmla="*/ 36 w 98"/>
                <a:gd name="T27" fmla="*/ 35 h 145"/>
                <a:gd name="T28" fmla="*/ 60 w 98"/>
                <a:gd name="T29" fmla="*/ 29 h 145"/>
                <a:gd name="T30" fmla="*/ 65 w 98"/>
                <a:gd name="T31" fmla="*/ 46 h 145"/>
                <a:gd name="T32" fmla="*/ 41 w 98"/>
                <a:gd name="T33" fmla="*/ 53 h 145"/>
                <a:gd name="T34" fmla="*/ 59 w 98"/>
                <a:gd name="T35" fmla="*/ 113 h 145"/>
                <a:gd name="T36" fmla="*/ 65 w 98"/>
                <a:gd name="T37" fmla="*/ 120 h 145"/>
                <a:gd name="T38" fmla="*/ 73 w 98"/>
                <a:gd name="T39" fmla="*/ 121 h 145"/>
                <a:gd name="T40" fmla="*/ 82 w 98"/>
                <a:gd name="T41" fmla="*/ 116 h 145"/>
                <a:gd name="T42" fmla="*/ 88 w 98"/>
                <a:gd name="T43" fmla="*/ 112 h 145"/>
                <a:gd name="T44" fmla="*/ 98 w 98"/>
                <a:gd name="T45" fmla="*/ 12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45">
                  <a:moveTo>
                    <a:pt x="98" y="128"/>
                  </a:moveTo>
                  <a:cubicBezTo>
                    <a:pt x="95" y="131"/>
                    <a:pt x="91" y="133"/>
                    <a:pt x="87" y="137"/>
                  </a:cubicBezTo>
                  <a:cubicBezTo>
                    <a:pt x="82" y="140"/>
                    <a:pt x="77" y="142"/>
                    <a:pt x="71" y="144"/>
                  </a:cubicBezTo>
                  <a:cubicBezTo>
                    <a:pt x="68" y="145"/>
                    <a:pt x="64" y="145"/>
                    <a:pt x="61" y="145"/>
                  </a:cubicBezTo>
                  <a:cubicBezTo>
                    <a:pt x="57" y="145"/>
                    <a:pt x="54" y="144"/>
                    <a:pt x="51" y="143"/>
                  </a:cubicBezTo>
                  <a:cubicBezTo>
                    <a:pt x="48" y="142"/>
                    <a:pt x="46" y="140"/>
                    <a:pt x="43" y="137"/>
                  </a:cubicBezTo>
                  <a:cubicBezTo>
                    <a:pt x="41" y="135"/>
                    <a:pt x="39" y="131"/>
                    <a:pt x="38" y="127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7"/>
                    <a:pt x="62" y="119"/>
                    <a:pt x="65" y="120"/>
                  </a:cubicBezTo>
                  <a:cubicBezTo>
                    <a:pt x="67" y="121"/>
                    <a:pt x="70" y="122"/>
                    <a:pt x="73" y="121"/>
                  </a:cubicBezTo>
                  <a:cubicBezTo>
                    <a:pt x="77" y="120"/>
                    <a:pt x="79" y="118"/>
                    <a:pt x="82" y="116"/>
                  </a:cubicBezTo>
                  <a:cubicBezTo>
                    <a:pt x="85" y="114"/>
                    <a:pt x="86" y="113"/>
                    <a:pt x="88" y="112"/>
                  </a:cubicBezTo>
                  <a:cubicBezTo>
                    <a:pt x="98" y="128"/>
                    <a:pt x="98" y="128"/>
                    <a:pt x="9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42"/>
            <p:cNvSpPr>
              <a:spLocks noEditPoints="1"/>
            </p:cNvSpPr>
            <p:nvPr/>
          </p:nvSpPr>
          <p:spPr bwMode="auto">
            <a:xfrm>
              <a:off x="4507664" y="5036677"/>
              <a:ext cx="111110" cy="115125"/>
            </a:xfrm>
            <a:custGeom>
              <a:avLst/>
              <a:gdLst>
                <a:gd name="T0" fmla="*/ 75 w 115"/>
                <a:gd name="T1" fmla="*/ 115 h 118"/>
                <a:gd name="T2" fmla="*/ 50 w 115"/>
                <a:gd name="T3" fmla="*/ 117 h 118"/>
                <a:gd name="T4" fmla="*/ 29 w 115"/>
                <a:gd name="T5" fmla="*/ 110 h 118"/>
                <a:gd name="T6" fmla="*/ 13 w 115"/>
                <a:gd name="T7" fmla="*/ 96 h 118"/>
                <a:gd name="T8" fmla="*/ 3 w 115"/>
                <a:gd name="T9" fmla="*/ 76 h 118"/>
                <a:gd name="T10" fmla="*/ 1 w 115"/>
                <a:gd name="T11" fmla="*/ 53 h 118"/>
                <a:gd name="T12" fmla="*/ 7 w 115"/>
                <a:gd name="T13" fmla="*/ 32 h 118"/>
                <a:gd name="T14" fmla="*/ 21 w 115"/>
                <a:gd name="T15" fmla="*/ 15 h 118"/>
                <a:gd name="T16" fmla="*/ 43 w 115"/>
                <a:gd name="T17" fmla="*/ 3 h 118"/>
                <a:gd name="T18" fmla="*/ 67 w 115"/>
                <a:gd name="T19" fmla="*/ 1 h 118"/>
                <a:gd name="T20" fmla="*/ 88 w 115"/>
                <a:gd name="T21" fmla="*/ 9 h 118"/>
                <a:gd name="T22" fmla="*/ 104 w 115"/>
                <a:gd name="T23" fmla="*/ 23 h 118"/>
                <a:gd name="T24" fmla="*/ 114 w 115"/>
                <a:gd name="T25" fmla="*/ 43 h 118"/>
                <a:gd name="T26" fmla="*/ 115 w 115"/>
                <a:gd name="T27" fmla="*/ 47 h 118"/>
                <a:gd name="T28" fmla="*/ 115 w 115"/>
                <a:gd name="T29" fmla="*/ 51 h 118"/>
                <a:gd name="T30" fmla="*/ 29 w 115"/>
                <a:gd name="T31" fmla="*/ 76 h 118"/>
                <a:gd name="T32" fmla="*/ 36 w 115"/>
                <a:gd name="T33" fmla="*/ 88 h 118"/>
                <a:gd name="T34" fmla="*/ 46 w 115"/>
                <a:gd name="T35" fmla="*/ 96 h 118"/>
                <a:gd name="T36" fmla="*/ 58 w 115"/>
                <a:gd name="T37" fmla="*/ 100 h 118"/>
                <a:gd name="T38" fmla="*/ 71 w 115"/>
                <a:gd name="T39" fmla="*/ 98 h 118"/>
                <a:gd name="T40" fmla="*/ 79 w 115"/>
                <a:gd name="T41" fmla="*/ 95 h 118"/>
                <a:gd name="T42" fmla="*/ 86 w 115"/>
                <a:gd name="T43" fmla="*/ 89 h 118"/>
                <a:gd name="T44" fmla="*/ 92 w 115"/>
                <a:gd name="T45" fmla="*/ 82 h 118"/>
                <a:gd name="T46" fmla="*/ 94 w 115"/>
                <a:gd name="T47" fmla="*/ 74 h 118"/>
                <a:gd name="T48" fmla="*/ 115 w 115"/>
                <a:gd name="T49" fmla="*/ 74 h 118"/>
                <a:gd name="T50" fmla="*/ 102 w 115"/>
                <a:gd name="T51" fmla="*/ 99 h 118"/>
                <a:gd name="T52" fmla="*/ 75 w 115"/>
                <a:gd name="T53" fmla="*/ 115 h 118"/>
                <a:gd name="T54" fmla="*/ 89 w 115"/>
                <a:gd name="T55" fmla="*/ 42 h 118"/>
                <a:gd name="T56" fmla="*/ 82 w 115"/>
                <a:gd name="T57" fmla="*/ 30 h 118"/>
                <a:gd name="T58" fmla="*/ 72 w 115"/>
                <a:gd name="T59" fmla="*/ 22 h 118"/>
                <a:gd name="T60" fmla="*/ 60 w 115"/>
                <a:gd name="T61" fmla="*/ 19 h 118"/>
                <a:gd name="T62" fmla="*/ 47 w 115"/>
                <a:gd name="T63" fmla="*/ 20 h 118"/>
                <a:gd name="T64" fmla="*/ 36 w 115"/>
                <a:gd name="T65" fmla="*/ 26 h 118"/>
                <a:gd name="T66" fmla="*/ 28 w 115"/>
                <a:gd name="T67" fmla="*/ 35 h 118"/>
                <a:gd name="T68" fmla="*/ 24 w 115"/>
                <a:gd name="T69" fmla="*/ 47 h 118"/>
                <a:gd name="T70" fmla="*/ 24 w 115"/>
                <a:gd name="T71" fmla="*/ 60 h 118"/>
                <a:gd name="T72" fmla="*/ 89 w 115"/>
                <a:gd name="T73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8">
                  <a:moveTo>
                    <a:pt x="75" y="115"/>
                  </a:moveTo>
                  <a:cubicBezTo>
                    <a:pt x="66" y="118"/>
                    <a:pt x="58" y="118"/>
                    <a:pt x="50" y="117"/>
                  </a:cubicBezTo>
                  <a:cubicBezTo>
                    <a:pt x="43" y="116"/>
                    <a:pt x="36" y="114"/>
                    <a:pt x="29" y="110"/>
                  </a:cubicBezTo>
                  <a:cubicBezTo>
                    <a:pt x="23" y="107"/>
                    <a:pt x="18" y="102"/>
                    <a:pt x="13" y="96"/>
                  </a:cubicBezTo>
                  <a:cubicBezTo>
                    <a:pt x="8" y="90"/>
                    <a:pt x="5" y="83"/>
                    <a:pt x="3" y="76"/>
                  </a:cubicBezTo>
                  <a:cubicBezTo>
                    <a:pt x="1" y="68"/>
                    <a:pt x="0" y="61"/>
                    <a:pt x="1" y="53"/>
                  </a:cubicBezTo>
                  <a:cubicBezTo>
                    <a:pt x="1" y="45"/>
                    <a:pt x="3" y="38"/>
                    <a:pt x="7" y="32"/>
                  </a:cubicBezTo>
                  <a:cubicBezTo>
                    <a:pt x="10" y="25"/>
                    <a:pt x="15" y="19"/>
                    <a:pt x="21" y="15"/>
                  </a:cubicBezTo>
                  <a:cubicBezTo>
                    <a:pt x="27" y="10"/>
                    <a:pt x="34" y="6"/>
                    <a:pt x="43" y="3"/>
                  </a:cubicBezTo>
                  <a:cubicBezTo>
                    <a:pt x="51" y="1"/>
                    <a:pt x="59" y="0"/>
                    <a:pt x="67" y="1"/>
                  </a:cubicBezTo>
                  <a:cubicBezTo>
                    <a:pt x="74" y="3"/>
                    <a:pt x="81" y="5"/>
                    <a:pt x="88" y="9"/>
                  </a:cubicBezTo>
                  <a:cubicBezTo>
                    <a:pt x="94" y="12"/>
                    <a:pt x="99" y="17"/>
                    <a:pt x="104" y="23"/>
                  </a:cubicBezTo>
                  <a:cubicBezTo>
                    <a:pt x="108" y="29"/>
                    <a:pt x="111" y="35"/>
                    <a:pt x="114" y="43"/>
                  </a:cubicBezTo>
                  <a:cubicBezTo>
                    <a:pt x="114" y="44"/>
                    <a:pt x="114" y="46"/>
                    <a:pt x="115" y="47"/>
                  </a:cubicBezTo>
                  <a:cubicBezTo>
                    <a:pt x="115" y="49"/>
                    <a:pt x="115" y="50"/>
                    <a:pt x="115" y="51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1" y="81"/>
                    <a:pt x="33" y="85"/>
                    <a:pt x="36" y="88"/>
                  </a:cubicBezTo>
                  <a:cubicBezTo>
                    <a:pt x="39" y="91"/>
                    <a:pt x="42" y="94"/>
                    <a:pt x="46" y="96"/>
                  </a:cubicBezTo>
                  <a:cubicBezTo>
                    <a:pt x="50" y="98"/>
                    <a:pt x="54" y="99"/>
                    <a:pt x="58" y="100"/>
                  </a:cubicBezTo>
                  <a:cubicBezTo>
                    <a:pt x="62" y="100"/>
                    <a:pt x="67" y="100"/>
                    <a:pt x="71" y="98"/>
                  </a:cubicBezTo>
                  <a:cubicBezTo>
                    <a:pt x="74" y="98"/>
                    <a:pt x="77" y="96"/>
                    <a:pt x="79" y="95"/>
                  </a:cubicBezTo>
                  <a:cubicBezTo>
                    <a:pt x="82" y="93"/>
                    <a:pt x="84" y="91"/>
                    <a:pt x="86" y="89"/>
                  </a:cubicBezTo>
                  <a:cubicBezTo>
                    <a:pt x="89" y="87"/>
                    <a:pt x="90" y="84"/>
                    <a:pt x="92" y="82"/>
                  </a:cubicBezTo>
                  <a:cubicBezTo>
                    <a:pt x="93" y="79"/>
                    <a:pt x="94" y="77"/>
                    <a:pt x="94" y="74"/>
                  </a:cubicBezTo>
                  <a:cubicBezTo>
                    <a:pt x="115" y="74"/>
                    <a:pt x="115" y="74"/>
                    <a:pt x="115" y="74"/>
                  </a:cubicBezTo>
                  <a:cubicBezTo>
                    <a:pt x="114" y="83"/>
                    <a:pt x="109" y="91"/>
                    <a:pt x="102" y="99"/>
                  </a:cubicBezTo>
                  <a:cubicBezTo>
                    <a:pt x="95" y="107"/>
                    <a:pt x="86" y="112"/>
                    <a:pt x="75" y="115"/>
                  </a:cubicBezTo>
                  <a:close/>
                  <a:moveTo>
                    <a:pt x="89" y="42"/>
                  </a:moveTo>
                  <a:cubicBezTo>
                    <a:pt x="87" y="37"/>
                    <a:pt x="85" y="34"/>
                    <a:pt x="82" y="30"/>
                  </a:cubicBezTo>
                  <a:cubicBezTo>
                    <a:pt x="79" y="27"/>
                    <a:pt x="76" y="24"/>
                    <a:pt x="72" y="22"/>
                  </a:cubicBezTo>
                  <a:cubicBezTo>
                    <a:pt x="68" y="21"/>
                    <a:pt x="64" y="19"/>
                    <a:pt x="60" y="19"/>
                  </a:cubicBezTo>
                  <a:cubicBezTo>
                    <a:pt x="56" y="19"/>
                    <a:pt x="52" y="19"/>
                    <a:pt x="47" y="20"/>
                  </a:cubicBezTo>
                  <a:cubicBezTo>
                    <a:pt x="43" y="21"/>
                    <a:pt x="39" y="23"/>
                    <a:pt x="36" y="26"/>
                  </a:cubicBezTo>
                  <a:cubicBezTo>
                    <a:pt x="33" y="29"/>
                    <a:pt x="30" y="32"/>
                    <a:pt x="28" y="35"/>
                  </a:cubicBezTo>
                  <a:cubicBezTo>
                    <a:pt x="26" y="39"/>
                    <a:pt x="24" y="43"/>
                    <a:pt x="24" y="47"/>
                  </a:cubicBezTo>
                  <a:cubicBezTo>
                    <a:pt x="23" y="51"/>
                    <a:pt x="23" y="56"/>
                    <a:pt x="24" y="60"/>
                  </a:cubicBezTo>
                  <a:cubicBezTo>
                    <a:pt x="89" y="42"/>
                    <a:pt x="89" y="42"/>
                    <a:pt x="89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43"/>
            <p:cNvSpPr>
              <a:spLocks noEditPoints="1"/>
            </p:cNvSpPr>
            <p:nvPr/>
          </p:nvSpPr>
          <p:spPr bwMode="auto">
            <a:xfrm>
              <a:off x="4621450" y="5000533"/>
              <a:ext cx="123157" cy="168672"/>
            </a:xfrm>
            <a:custGeom>
              <a:avLst/>
              <a:gdLst>
                <a:gd name="T0" fmla="*/ 93 w 128"/>
                <a:gd name="T1" fmla="*/ 114 h 173"/>
                <a:gd name="T2" fmla="*/ 68 w 128"/>
                <a:gd name="T3" fmla="*/ 114 h 173"/>
                <a:gd name="T4" fmla="*/ 48 w 128"/>
                <a:gd name="T5" fmla="*/ 102 h 173"/>
                <a:gd name="T6" fmla="*/ 66 w 128"/>
                <a:gd name="T7" fmla="*/ 166 h 173"/>
                <a:gd name="T8" fmla="*/ 43 w 128"/>
                <a:gd name="T9" fmla="*/ 173 h 173"/>
                <a:gd name="T10" fmla="*/ 0 w 128"/>
                <a:gd name="T11" fmla="*/ 21 h 173"/>
                <a:gd name="T12" fmla="*/ 20 w 128"/>
                <a:gd name="T13" fmla="*/ 16 h 173"/>
                <a:gd name="T14" fmla="*/ 25 w 128"/>
                <a:gd name="T15" fmla="*/ 35 h 173"/>
                <a:gd name="T16" fmla="*/ 37 w 128"/>
                <a:gd name="T17" fmla="*/ 15 h 173"/>
                <a:gd name="T18" fmla="*/ 58 w 128"/>
                <a:gd name="T19" fmla="*/ 3 h 173"/>
                <a:gd name="T20" fmla="*/ 79 w 128"/>
                <a:gd name="T21" fmla="*/ 1 h 173"/>
                <a:gd name="T22" fmla="*/ 99 w 128"/>
                <a:gd name="T23" fmla="*/ 9 h 173"/>
                <a:gd name="T24" fmla="*/ 115 w 128"/>
                <a:gd name="T25" fmla="*/ 24 h 173"/>
                <a:gd name="T26" fmla="*/ 124 w 128"/>
                <a:gd name="T27" fmla="*/ 44 h 173"/>
                <a:gd name="T28" fmla="*/ 127 w 128"/>
                <a:gd name="T29" fmla="*/ 67 h 173"/>
                <a:gd name="T30" fmla="*/ 122 w 128"/>
                <a:gd name="T31" fmla="*/ 87 h 173"/>
                <a:gd name="T32" fmla="*/ 111 w 128"/>
                <a:gd name="T33" fmla="*/ 104 h 173"/>
                <a:gd name="T34" fmla="*/ 93 w 128"/>
                <a:gd name="T35" fmla="*/ 114 h 173"/>
                <a:gd name="T36" fmla="*/ 80 w 128"/>
                <a:gd name="T37" fmla="*/ 96 h 173"/>
                <a:gd name="T38" fmla="*/ 92 w 128"/>
                <a:gd name="T39" fmla="*/ 89 h 173"/>
                <a:gd name="T40" fmla="*/ 100 w 128"/>
                <a:gd name="T41" fmla="*/ 78 h 173"/>
                <a:gd name="T42" fmla="*/ 103 w 128"/>
                <a:gd name="T43" fmla="*/ 65 h 173"/>
                <a:gd name="T44" fmla="*/ 101 w 128"/>
                <a:gd name="T45" fmla="*/ 50 h 173"/>
                <a:gd name="T46" fmla="*/ 95 w 128"/>
                <a:gd name="T47" fmla="*/ 37 h 173"/>
                <a:gd name="T48" fmla="*/ 84 w 128"/>
                <a:gd name="T49" fmla="*/ 28 h 173"/>
                <a:gd name="T50" fmla="*/ 71 w 128"/>
                <a:gd name="T51" fmla="*/ 23 h 173"/>
                <a:gd name="T52" fmla="*/ 57 w 128"/>
                <a:gd name="T53" fmla="*/ 24 h 173"/>
                <a:gd name="T54" fmla="*/ 49 w 128"/>
                <a:gd name="T55" fmla="*/ 28 h 173"/>
                <a:gd name="T56" fmla="*/ 41 w 128"/>
                <a:gd name="T57" fmla="*/ 35 h 173"/>
                <a:gd name="T58" fmla="*/ 36 w 128"/>
                <a:gd name="T59" fmla="*/ 44 h 173"/>
                <a:gd name="T60" fmla="*/ 34 w 128"/>
                <a:gd name="T61" fmla="*/ 53 h 173"/>
                <a:gd name="T62" fmla="*/ 42 w 128"/>
                <a:gd name="T63" fmla="*/ 82 h 173"/>
                <a:gd name="T64" fmla="*/ 50 w 128"/>
                <a:gd name="T65" fmla="*/ 89 h 173"/>
                <a:gd name="T66" fmla="*/ 59 w 128"/>
                <a:gd name="T67" fmla="*/ 95 h 173"/>
                <a:gd name="T68" fmla="*/ 69 w 128"/>
                <a:gd name="T69" fmla="*/ 97 h 173"/>
                <a:gd name="T70" fmla="*/ 80 w 128"/>
                <a:gd name="T71" fmla="*/ 9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173">
                  <a:moveTo>
                    <a:pt x="93" y="114"/>
                  </a:moveTo>
                  <a:cubicBezTo>
                    <a:pt x="84" y="116"/>
                    <a:pt x="76" y="116"/>
                    <a:pt x="68" y="114"/>
                  </a:cubicBezTo>
                  <a:cubicBezTo>
                    <a:pt x="60" y="112"/>
                    <a:pt x="53" y="108"/>
                    <a:pt x="48" y="102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43" y="173"/>
                    <a:pt x="43" y="173"/>
                    <a:pt x="43" y="17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8" y="27"/>
                    <a:pt x="32" y="21"/>
                    <a:pt x="37" y="15"/>
                  </a:cubicBezTo>
                  <a:cubicBezTo>
                    <a:pt x="42" y="9"/>
                    <a:pt x="49" y="5"/>
                    <a:pt x="58" y="3"/>
                  </a:cubicBezTo>
                  <a:cubicBezTo>
                    <a:pt x="65" y="1"/>
                    <a:pt x="72" y="0"/>
                    <a:pt x="79" y="1"/>
                  </a:cubicBezTo>
                  <a:cubicBezTo>
                    <a:pt x="86" y="3"/>
                    <a:pt x="93" y="5"/>
                    <a:pt x="99" y="9"/>
                  </a:cubicBezTo>
                  <a:cubicBezTo>
                    <a:pt x="105" y="13"/>
                    <a:pt x="110" y="18"/>
                    <a:pt x="115" y="24"/>
                  </a:cubicBezTo>
                  <a:cubicBezTo>
                    <a:pt x="119" y="30"/>
                    <a:pt x="122" y="36"/>
                    <a:pt x="124" y="44"/>
                  </a:cubicBezTo>
                  <a:cubicBezTo>
                    <a:pt x="127" y="52"/>
                    <a:pt x="128" y="59"/>
                    <a:pt x="127" y="67"/>
                  </a:cubicBezTo>
                  <a:cubicBezTo>
                    <a:pt x="127" y="74"/>
                    <a:pt x="125" y="81"/>
                    <a:pt x="122" y="87"/>
                  </a:cubicBezTo>
                  <a:cubicBezTo>
                    <a:pt x="120" y="94"/>
                    <a:pt x="116" y="99"/>
                    <a:pt x="111" y="104"/>
                  </a:cubicBezTo>
                  <a:cubicBezTo>
                    <a:pt x="106" y="108"/>
                    <a:pt x="100" y="112"/>
                    <a:pt x="93" y="114"/>
                  </a:cubicBezTo>
                  <a:close/>
                  <a:moveTo>
                    <a:pt x="80" y="96"/>
                  </a:moveTo>
                  <a:cubicBezTo>
                    <a:pt x="84" y="95"/>
                    <a:pt x="89" y="93"/>
                    <a:pt x="92" y="89"/>
                  </a:cubicBezTo>
                  <a:cubicBezTo>
                    <a:pt x="95" y="86"/>
                    <a:pt x="98" y="83"/>
                    <a:pt x="100" y="78"/>
                  </a:cubicBezTo>
                  <a:cubicBezTo>
                    <a:pt x="101" y="74"/>
                    <a:pt x="103" y="70"/>
                    <a:pt x="103" y="65"/>
                  </a:cubicBezTo>
                  <a:cubicBezTo>
                    <a:pt x="103" y="60"/>
                    <a:pt x="102" y="55"/>
                    <a:pt x="101" y="50"/>
                  </a:cubicBezTo>
                  <a:cubicBezTo>
                    <a:pt x="100" y="46"/>
                    <a:pt x="98" y="41"/>
                    <a:pt x="95" y="37"/>
                  </a:cubicBezTo>
                  <a:cubicBezTo>
                    <a:pt x="92" y="33"/>
                    <a:pt x="88" y="30"/>
                    <a:pt x="84" y="28"/>
                  </a:cubicBezTo>
                  <a:cubicBezTo>
                    <a:pt x="80" y="25"/>
                    <a:pt x="76" y="24"/>
                    <a:pt x="71" y="23"/>
                  </a:cubicBezTo>
                  <a:cubicBezTo>
                    <a:pt x="67" y="22"/>
                    <a:pt x="62" y="22"/>
                    <a:pt x="57" y="24"/>
                  </a:cubicBezTo>
                  <a:cubicBezTo>
                    <a:pt x="54" y="25"/>
                    <a:pt x="51" y="26"/>
                    <a:pt x="49" y="28"/>
                  </a:cubicBezTo>
                  <a:cubicBezTo>
                    <a:pt x="46" y="30"/>
                    <a:pt x="43" y="32"/>
                    <a:pt x="41" y="35"/>
                  </a:cubicBezTo>
                  <a:cubicBezTo>
                    <a:pt x="39" y="38"/>
                    <a:pt x="37" y="41"/>
                    <a:pt x="36" y="44"/>
                  </a:cubicBezTo>
                  <a:cubicBezTo>
                    <a:pt x="34" y="47"/>
                    <a:pt x="34" y="50"/>
                    <a:pt x="34" y="53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4" y="85"/>
                    <a:pt x="47" y="87"/>
                    <a:pt x="50" y="89"/>
                  </a:cubicBezTo>
                  <a:cubicBezTo>
                    <a:pt x="53" y="92"/>
                    <a:pt x="56" y="93"/>
                    <a:pt x="59" y="95"/>
                  </a:cubicBezTo>
                  <a:cubicBezTo>
                    <a:pt x="63" y="96"/>
                    <a:pt x="66" y="97"/>
                    <a:pt x="69" y="97"/>
                  </a:cubicBezTo>
                  <a:cubicBezTo>
                    <a:pt x="73" y="98"/>
                    <a:pt x="76" y="97"/>
                    <a:pt x="80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802170" y="4940293"/>
              <a:ext cx="109770" cy="127174"/>
            </a:xfrm>
            <a:custGeom>
              <a:avLst/>
              <a:gdLst>
                <a:gd name="T0" fmla="*/ 109 w 113"/>
                <a:gd name="T1" fmla="*/ 51 h 131"/>
                <a:gd name="T2" fmla="*/ 113 w 113"/>
                <a:gd name="T3" fmla="*/ 77 h 131"/>
                <a:gd name="T4" fmla="*/ 107 w 113"/>
                <a:gd name="T5" fmla="*/ 100 h 131"/>
                <a:gd name="T6" fmla="*/ 94 w 113"/>
                <a:gd name="T7" fmla="*/ 117 h 131"/>
                <a:gd name="T8" fmla="*/ 75 w 113"/>
                <a:gd name="T9" fmla="*/ 128 h 131"/>
                <a:gd name="T10" fmla="*/ 52 w 113"/>
                <a:gd name="T11" fmla="*/ 130 h 131"/>
                <a:gd name="T12" fmla="*/ 32 w 113"/>
                <a:gd name="T13" fmla="*/ 121 h 131"/>
                <a:gd name="T14" fmla="*/ 15 w 113"/>
                <a:gd name="T15" fmla="*/ 105 h 131"/>
                <a:gd name="T16" fmla="*/ 4 w 113"/>
                <a:gd name="T17" fmla="*/ 81 h 131"/>
                <a:gd name="T18" fmla="*/ 1 w 113"/>
                <a:gd name="T19" fmla="*/ 55 h 131"/>
                <a:gd name="T20" fmla="*/ 6 w 113"/>
                <a:gd name="T21" fmla="*/ 32 h 131"/>
                <a:gd name="T22" fmla="*/ 19 w 113"/>
                <a:gd name="T23" fmla="*/ 14 h 131"/>
                <a:gd name="T24" fmla="*/ 39 w 113"/>
                <a:gd name="T25" fmla="*/ 3 h 131"/>
                <a:gd name="T26" fmla="*/ 61 w 113"/>
                <a:gd name="T27" fmla="*/ 2 h 131"/>
                <a:gd name="T28" fmla="*/ 81 w 113"/>
                <a:gd name="T29" fmla="*/ 10 h 131"/>
                <a:gd name="T30" fmla="*/ 98 w 113"/>
                <a:gd name="T31" fmla="*/ 27 h 131"/>
                <a:gd name="T32" fmla="*/ 109 w 113"/>
                <a:gd name="T33" fmla="*/ 51 h 131"/>
                <a:gd name="T34" fmla="*/ 86 w 113"/>
                <a:gd name="T35" fmla="*/ 57 h 131"/>
                <a:gd name="T36" fmla="*/ 79 w 113"/>
                <a:gd name="T37" fmla="*/ 41 h 131"/>
                <a:gd name="T38" fmla="*/ 69 w 113"/>
                <a:gd name="T39" fmla="*/ 29 h 131"/>
                <a:gd name="T40" fmla="*/ 57 w 113"/>
                <a:gd name="T41" fmla="*/ 24 h 131"/>
                <a:gd name="T42" fmla="*/ 45 w 113"/>
                <a:gd name="T43" fmla="*/ 24 h 131"/>
                <a:gd name="T44" fmla="*/ 33 w 113"/>
                <a:gd name="T45" fmla="*/ 30 h 131"/>
                <a:gd name="T46" fmla="*/ 26 w 113"/>
                <a:gd name="T47" fmla="*/ 42 h 131"/>
                <a:gd name="T48" fmla="*/ 24 w 113"/>
                <a:gd name="T49" fmla="*/ 57 h 131"/>
                <a:gd name="T50" fmla="*/ 27 w 113"/>
                <a:gd name="T51" fmla="*/ 74 h 131"/>
                <a:gd name="T52" fmla="*/ 34 w 113"/>
                <a:gd name="T53" fmla="*/ 91 h 131"/>
                <a:gd name="T54" fmla="*/ 44 w 113"/>
                <a:gd name="T55" fmla="*/ 102 h 131"/>
                <a:gd name="T56" fmla="*/ 55 w 113"/>
                <a:gd name="T57" fmla="*/ 108 h 131"/>
                <a:gd name="T58" fmla="*/ 69 w 113"/>
                <a:gd name="T59" fmla="*/ 107 h 131"/>
                <a:gd name="T60" fmla="*/ 80 w 113"/>
                <a:gd name="T61" fmla="*/ 101 h 131"/>
                <a:gd name="T62" fmla="*/ 87 w 113"/>
                <a:gd name="T63" fmla="*/ 90 h 131"/>
                <a:gd name="T64" fmla="*/ 89 w 113"/>
                <a:gd name="T65" fmla="*/ 75 h 131"/>
                <a:gd name="T66" fmla="*/ 86 w 113"/>
                <a:gd name="T67" fmla="*/ 5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" h="131">
                  <a:moveTo>
                    <a:pt x="109" y="51"/>
                  </a:moveTo>
                  <a:cubicBezTo>
                    <a:pt x="112" y="60"/>
                    <a:pt x="113" y="68"/>
                    <a:pt x="113" y="77"/>
                  </a:cubicBezTo>
                  <a:cubicBezTo>
                    <a:pt x="112" y="85"/>
                    <a:pt x="110" y="93"/>
                    <a:pt x="107" y="100"/>
                  </a:cubicBezTo>
                  <a:cubicBezTo>
                    <a:pt x="104" y="107"/>
                    <a:pt x="100" y="113"/>
                    <a:pt x="94" y="117"/>
                  </a:cubicBezTo>
                  <a:cubicBezTo>
                    <a:pt x="89" y="122"/>
                    <a:pt x="82" y="126"/>
                    <a:pt x="75" y="128"/>
                  </a:cubicBezTo>
                  <a:cubicBezTo>
                    <a:pt x="67" y="130"/>
                    <a:pt x="60" y="131"/>
                    <a:pt x="52" y="130"/>
                  </a:cubicBezTo>
                  <a:cubicBezTo>
                    <a:pt x="45" y="128"/>
                    <a:pt x="38" y="126"/>
                    <a:pt x="32" y="121"/>
                  </a:cubicBezTo>
                  <a:cubicBezTo>
                    <a:pt x="26" y="117"/>
                    <a:pt x="20" y="112"/>
                    <a:pt x="15" y="105"/>
                  </a:cubicBezTo>
                  <a:cubicBezTo>
                    <a:pt x="10" y="98"/>
                    <a:pt x="6" y="90"/>
                    <a:pt x="4" y="81"/>
                  </a:cubicBezTo>
                  <a:cubicBezTo>
                    <a:pt x="1" y="72"/>
                    <a:pt x="0" y="63"/>
                    <a:pt x="1" y="55"/>
                  </a:cubicBezTo>
                  <a:cubicBezTo>
                    <a:pt x="1" y="46"/>
                    <a:pt x="3" y="39"/>
                    <a:pt x="6" y="32"/>
                  </a:cubicBezTo>
                  <a:cubicBezTo>
                    <a:pt x="9" y="25"/>
                    <a:pt x="13" y="19"/>
                    <a:pt x="19" y="14"/>
                  </a:cubicBezTo>
                  <a:cubicBezTo>
                    <a:pt x="25" y="9"/>
                    <a:pt x="31" y="5"/>
                    <a:pt x="39" y="3"/>
                  </a:cubicBezTo>
                  <a:cubicBezTo>
                    <a:pt x="46" y="1"/>
                    <a:pt x="54" y="0"/>
                    <a:pt x="61" y="2"/>
                  </a:cubicBezTo>
                  <a:cubicBezTo>
                    <a:pt x="68" y="3"/>
                    <a:pt x="75" y="6"/>
                    <a:pt x="81" y="10"/>
                  </a:cubicBezTo>
                  <a:cubicBezTo>
                    <a:pt x="88" y="14"/>
                    <a:pt x="93" y="20"/>
                    <a:pt x="98" y="27"/>
                  </a:cubicBezTo>
                  <a:cubicBezTo>
                    <a:pt x="103" y="33"/>
                    <a:pt x="107" y="41"/>
                    <a:pt x="109" y="51"/>
                  </a:cubicBezTo>
                  <a:close/>
                  <a:moveTo>
                    <a:pt x="86" y="57"/>
                  </a:moveTo>
                  <a:cubicBezTo>
                    <a:pt x="85" y="51"/>
                    <a:pt x="82" y="46"/>
                    <a:pt x="79" y="41"/>
                  </a:cubicBezTo>
                  <a:cubicBezTo>
                    <a:pt x="76" y="36"/>
                    <a:pt x="73" y="32"/>
                    <a:pt x="69" y="29"/>
                  </a:cubicBezTo>
                  <a:cubicBezTo>
                    <a:pt x="66" y="27"/>
                    <a:pt x="62" y="25"/>
                    <a:pt x="57" y="24"/>
                  </a:cubicBezTo>
                  <a:cubicBezTo>
                    <a:pt x="53" y="23"/>
                    <a:pt x="49" y="23"/>
                    <a:pt x="45" y="24"/>
                  </a:cubicBezTo>
                  <a:cubicBezTo>
                    <a:pt x="40" y="25"/>
                    <a:pt x="36" y="27"/>
                    <a:pt x="33" y="30"/>
                  </a:cubicBezTo>
                  <a:cubicBezTo>
                    <a:pt x="30" y="34"/>
                    <a:pt x="28" y="37"/>
                    <a:pt x="26" y="42"/>
                  </a:cubicBezTo>
                  <a:cubicBezTo>
                    <a:pt x="25" y="46"/>
                    <a:pt x="24" y="51"/>
                    <a:pt x="24" y="57"/>
                  </a:cubicBezTo>
                  <a:cubicBezTo>
                    <a:pt x="24" y="62"/>
                    <a:pt x="25" y="68"/>
                    <a:pt x="27" y="74"/>
                  </a:cubicBezTo>
                  <a:cubicBezTo>
                    <a:pt x="28" y="80"/>
                    <a:pt x="31" y="86"/>
                    <a:pt x="34" y="91"/>
                  </a:cubicBezTo>
                  <a:cubicBezTo>
                    <a:pt x="36" y="95"/>
                    <a:pt x="40" y="99"/>
                    <a:pt x="44" y="102"/>
                  </a:cubicBezTo>
                  <a:cubicBezTo>
                    <a:pt x="47" y="105"/>
                    <a:pt x="51" y="107"/>
                    <a:pt x="55" y="108"/>
                  </a:cubicBezTo>
                  <a:cubicBezTo>
                    <a:pt x="60" y="109"/>
                    <a:pt x="64" y="108"/>
                    <a:pt x="69" y="107"/>
                  </a:cubicBezTo>
                  <a:cubicBezTo>
                    <a:pt x="73" y="106"/>
                    <a:pt x="76" y="104"/>
                    <a:pt x="80" y="101"/>
                  </a:cubicBezTo>
                  <a:cubicBezTo>
                    <a:pt x="83" y="98"/>
                    <a:pt x="85" y="94"/>
                    <a:pt x="87" y="90"/>
                  </a:cubicBezTo>
                  <a:cubicBezTo>
                    <a:pt x="88" y="85"/>
                    <a:pt x="89" y="80"/>
                    <a:pt x="89" y="75"/>
                  </a:cubicBezTo>
                  <a:cubicBezTo>
                    <a:pt x="89" y="69"/>
                    <a:pt x="88" y="63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45"/>
            <p:cNvSpPr/>
            <p:nvPr/>
          </p:nvSpPr>
          <p:spPr bwMode="auto">
            <a:xfrm>
              <a:off x="4917295" y="4908165"/>
              <a:ext cx="119142" cy="133866"/>
            </a:xfrm>
            <a:custGeom>
              <a:avLst/>
              <a:gdLst>
                <a:gd name="T0" fmla="*/ 28 w 123"/>
                <a:gd name="T1" fmla="*/ 138 h 138"/>
                <a:gd name="T2" fmla="*/ 24 w 123"/>
                <a:gd name="T3" fmla="*/ 121 h 138"/>
                <a:gd name="T4" fmla="*/ 26 w 123"/>
                <a:gd name="T5" fmla="*/ 106 h 138"/>
                <a:gd name="T6" fmla="*/ 32 w 123"/>
                <a:gd name="T7" fmla="*/ 90 h 138"/>
                <a:gd name="T8" fmla="*/ 45 w 123"/>
                <a:gd name="T9" fmla="*/ 74 h 138"/>
                <a:gd name="T10" fmla="*/ 57 w 123"/>
                <a:gd name="T11" fmla="*/ 63 h 138"/>
                <a:gd name="T12" fmla="*/ 66 w 123"/>
                <a:gd name="T13" fmla="*/ 53 h 138"/>
                <a:gd name="T14" fmla="*/ 72 w 123"/>
                <a:gd name="T15" fmla="*/ 44 h 138"/>
                <a:gd name="T16" fmla="*/ 73 w 123"/>
                <a:gd name="T17" fmla="*/ 35 h 138"/>
                <a:gd name="T18" fmla="*/ 63 w 123"/>
                <a:gd name="T19" fmla="*/ 25 h 138"/>
                <a:gd name="T20" fmla="*/ 46 w 123"/>
                <a:gd name="T21" fmla="*/ 24 h 138"/>
                <a:gd name="T22" fmla="*/ 36 w 123"/>
                <a:gd name="T23" fmla="*/ 29 h 138"/>
                <a:gd name="T24" fmla="*/ 28 w 123"/>
                <a:gd name="T25" fmla="*/ 35 h 138"/>
                <a:gd name="T26" fmla="*/ 23 w 123"/>
                <a:gd name="T27" fmla="*/ 42 h 138"/>
                <a:gd name="T28" fmla="*/ 20 w 123"/>
                <a:gd name="T29" fmla="*/ 49 h 138"/>
                <a:gd name="T30" fmla="*/ 0 w 123"/>
                <a:gd name="T31" fmla="*/ 37 h 138"/>
                <a:gd name="T32" fmla="*/ 5 w 123"/>
                <a:gd name="T33" fmla="*/ 29 h 138"/>
                <a:gd name="T34" fmla="*/ 14 w 123"/>
                <a:gd name="T35" fmla="*/ 20 h 138"/>
                <a:gd name="T36" fmla="*/ 27 w 123"/>
                <a:gd name="T37" fmla="*/ 10 h 138"/>
                <a:gd name="T38" fmla="*/ 44 w 123"/>
                <a:gd name="T39" fmla="*/ 3 h 138"/>
                <a:gd name="T40" fmla="*/ 63 w 123"/>
                <a:gd name="T41" fmla="*/ 1 h 138"/>
                <a:gd name="T42" fmla="*/ 78 w 123"/>
                <a:gd name="T43" fmla="*/ 4 h 138"/>
                <a:gd name="T44" fmla="*/ 89 w 123"/>
                <a:gd name="T45" fmla="*/ 12 h 138"/>
                <a:gd name="T46" fmla="*/ 96 w 123"/>
                <a:gd name="T47" fmla="*/ 25 h 138"/>
                <a:gd name="T48" fmla="*/ 97 w 123"/>
                <a:gd name="T49" fmla="*/ 40 h 138"/>
                <a:gd name="T50" fmla="*/ 92 w 123"/>
                <a:gd name="T51" fmla="*/ 52 h 138"/>
                <a:gd name="T52" fmla="*/ 85 w 123"/>
                <a:gd name="T53" fmla="*/ 63 h 138"/>
                <a:gd name="T54" fmla="*/ 76 w 123"/>
                <a:gd name="T55" fmla="*/ 71 h 138"/>
                <a:gd name="T56" fmla="*/ 68 w 123"/>
                <a:gd name="T57" fmla="*/ 79 h 138"/>
                <a:gd name="T58" fmla="*/ 59 w 123"/>
                <a:gd name="T59" fmla="*/ 88 h 138"/>
                <a:gd name="T60" fmla="*/ 52 w 123"/>
                <a:gd name="T61" fmla="*/ 99 h 138"/>
                <a:gd name="T62" fmla="*/ 49 w 123"/>
                <a:gd name="T63" fmla="*/ 109 h 138"/>
                <a:gd name="T64" fmla="*/ 117 w 123"/>
                <a:gd name="T65" fmla="*/ 90 h 138"/>
                <a:gd name="T66" fmla="*/ 123 w 123"/>
                <a:gd name="T67" fmla="*/ 110 h 138"/>
                <a:gd name="T68" fmla="*/ 28 w 123"/>
                <a:gd name="T6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3" h="138">
                  <a:moveTo>
                    <a:pt x="28" y="138"/>
                  </a:moveTo>
                  <a:cubicBezTo>
                    <a:pt x="26" y="132"/>
                    <a:pt x="25" y="126"/>
                    <a:pt x="24" y="121"/>
                  </a:cubicBezTo>
                  <a:cubicBezTo>
                    <a:pt x="24" y="116"/>
                    <a:pt x="24" y="111"/>
                    <a:pt x="26" y="106"/>
                  </a:cubicBezTo>
                  <a:cubicBezTo>
                    <a:pt x="27" y="101"/>
                    <a:pt x="29" y="96"/>
                    <a:pt x="32" y="90"/>
                  </a:cubicBezTo>
                  <a:cubicBezTo>
                    <a:pt x="35" y="85"/>
                    <a:pt x="40" y="80"/>
                    <a:pt x="45" y="74"/>
                  </a:cubicBezTo>
                  <a:cubicBezTo>
                    <a:pt x="49" y="70"/>
                    <a:pt x="53" y="66"/>
                    <a:pt x="57" y="63"/>
                  </a:cubicBezTo>
                  <a:cubicBezTo>
                    <a:pt x="61" y="60"/>
                    <a:pt x="64" y="56"/>
                    <a:pt x="66" y="53"/>
                  </a:cubicBezTo>
                  <a:cubicBezTo>
                    <a:pt x="69" y="50"/>
                    <a:pt x="71" y="47"/>
                    <a:pt x="72" y="44"/>
                  </a:cubicBezTo>
                  <a:cubicBezTo>
                    <a:pt x="73" y="41"/>
                    <a:pt x="73" y="38"/>
                    <a:pt x="73" y="35"/>
                  </a:cubicBezTo>
                  <a:cubicBezTo>
                    <a:pt x="71" y="31"/>
                    <a:pt x="68" y="27"/>
                    <a:pt x="63" y="25"/>
                  </a:cubicBezTo>
                  <a:cubicBezTo>
                    <a:pt x="59" y="23"/>
                    <a:pt x="53" y="22"/>
                    <a:pt x="46" y="24"/>
                  </a:cubicBezTo>
                  <a:cubicBezTo>
                    <a:pt x="42" y="25"/>
                    <a:pt x="39" y="27"/>
                    <a:pt x="36" y="29"/>
                  </a:cubicBezTo>
                  <a:cubicBezTo>
                    <a:pt x="33" y="31"/>
                    <a:pt x="31" y="33"/>
                    <a:pt x="28" y="35"/>
                  </a:cubicBezTo>
                  <a:cubicBezTo>
                    <a:pt x="26" y="37"/>
                    <a:pt x="25" y="40"/>
                    <a:pt x="23" y="42"/>
                  </a:cubicBezTo>
                  <a:cubicBezTo>
                    <a:pt x="22" y="45"/>
                    <a:pt x="21" y="47"/>
                    <a:pt x="20" y="4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35"/>
                    <a:pt x="3" y="32"/>
                    <a:pt x="5" y="29"/>
                  </a:cubicBezTo>
                  <a:cubicBezTo>
                    <a:pt x="8" y="26"/>
                    <a:pt x="11" y="23"/>
                    <a:pt x="14" y="20"/>
                  </a:cubicBezTo>
                  <a:cubicBezTo>
                    <a:pt x="18" y="17"/>
                    <a:pt x="22" y="13"/>
                    <a:pt x="27" y="10"/>
                  </a:cubicBezTo>
                  <a:cubicBezTo>
                    <a:pt x="32" y="7"/>
                    <a:pt x="38" y="5"/>
                    <a:pt x="44" y="3"/>
                  </a:cubicBezTo>
                  <a:cubicBezTo>
                    <a:pt x="51" y="1"/>
                    <a:pt x="57" y="0"/>
                    <a:pt x="63" y="1"/>
                  </a:cubicBezTo>
                  <a:cubicBezTo>
                    <a:pt x="68" y="1"/>
                    <a:pt x="73" y="2"/>
                    <a:pt x="78" y="4"/>
                  </a:cubicBezTo>
                  <a:cubicBezTo>
                    <a:pt x="82" y="6"/>
                    <a:pt x="86" y="9"/>
                    <a:pt x="89" y="12"/>
                  </a:cubicBezTo>
                  <a:cubicBezTo>
                    <a:pt x="93" y="16"/>
                    <a:pt x="95" y="20"/>
                    <a:pt x="96" y="25"/>
                  </a:cubicBezTo>
                  <a:cubicBezTo>
                    <a:pt x="98" y="30"/>
                    <a:pt x="98" y="35"/>
                    <a:pt x="97" y="40"/>
                  </a:cubicBezTo>
                  <a:cubicBezTo>
                    <a:pt x="96" y="44"/>
                    <a:pt x="95" y="48"/>
                    <a:pt x="92" y="52"/>
                  </a:cubicBezTo>
                  <a:cubicBezTo>
                    <a:pt x="90" y="56"/>
                    <a:pt x="88" y="60"/>
                    <a:pt x="85" y="63"/>
                  </a:cubicBezTo>
                  <a:cubicBezTo>
                    <a:pt x="82" y="66"/>
                    <a:pt x="79" y="69"/>
                    <a:pt x="76" y="71"/>
                  </a:cubicBezTo>
                  <a:cubicBezTo>
                    <a:pt x="74" y="73"/>
                    <a:pt x="71" y="76"/>
                    <a:pt x="68" y="79"/>
                  </a:cubicBezTo>
                  <a:cubicBezTo>
                    <a:pt x="65" y="82"/>
                    <a:pt x="62" y="85"/>
                    <a:pt x="59" y="88"/>
                  </a:cubicBezTo>
                  <a:cubicBezTo>
                    <a:pt x="56" y="92"/>
                    <a:pt x="54" y="95"/>
                    <a:pt x="52" y="99"/>
                  </a:cubicBezTo>
                  <a:cubicBezTo>
                    <a:pt x="50" y="102"/>
                    <a:pt x="49" y="106"/>
                    <a:pt x="49" y="109"/>
                  </a:cubicBezTo>
                  <a:cubicBezTo>
                    <a:pt x="117" y="90"/>
                    <a:pt x="117" y="90"/>
                    <a:pt x="117" y="90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28" y="138"/>
                    <a:pt x="28" y="138"/>
                    <a:pt x="2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46"/>
            <p:cNvSpPr/>
            <p:nvPr/>
          </p:nvSpPr>
          <p:spPr bwMode="auto">
            <a:xfrm>
              <a:off x="6695041" y="4345926"/>
              <a:ext cx="127174" cy="151269"/>
            </a:xfrm>
            <a:custGeom>
              <a:avLst/>
              <a:gdLst>
                <a:gd name="T0" fmla="*/ 92 w 131"/>
                <a:gd name="T1" fmla="*/ 28 h 157"/>
                <a:gd name="T2" fmla="*/ 84 w 131"/>
                <a:gd name="T3" fmla="*/ 25 h 157"/>
                <a:gd name="T4" fmla="*/ 74 w 131"/>
                <a:gd name="T5" fmla="*/ 23 h 157"/>
                <a:gd name="T6" fmla="*/ 61 w 131"/>
                <a:gd name="T7" fmla="*/ 22 h 157"/>
                <a:gd name="T8" fmla="*/ 48 w 131"/>
                <a:gd name="T9" fmla="*/ 25 h 157"/>
                <a:gd name="T10" fmla="*/ 28 w 131"/>
                <a:gd name="T11" fmla="*/ 36 h 157"/>
                <a:gd name="T12" fmla="*/ 25 w 131"/>
                <a:gd name="T13" fmla="*/ 53 h 157"/>
                <a:gd name="T14" fmla="*/ 30 w 131"/>
                <a:gd name="T15" fmla="*/ 61 h 157"/>
                <a:gd name="T16" fmla="*/ 38 w 131"/>
                <a:gd name="T17" fmla="*/ 65 h 157"/>
                <a:gd name="T18" fmla="*/ 51 w 131"/>
                <a:gd name="T19" fmla="*/ 67 h 157"/>
                <a:gd name="T20" fmla="*/ 68 w 131"/>
                <a:gd name="T21" fmla="*/ 66 h 157"/>
                <a:gd name="T22" fmla="*/ 90 w 131"/>
                <a:gd name="T23" fmla="*/ 66 h 157"/>
                <a:gd name="T24" fmla="*/ 107 w 131"/>
                <a:gd name="T25" fmla="*/ 70 h 157"/>
                <a:gd name="T26" fmla="*/ 120 w 131"/>
                <a:gd name="T27" fmla="*/ 79 h 157"/>
                <a:gd name="T28" fmla="*/ 128 w 131"/>
                <a:gd name="T29" fmla="*/ 95 h 157"/>
                <a:gd name="T30" fmla="*/ 130 w 131"/>
                <a:gd name="T31" fmla="*/ 115 h 157"/>
                <a:gd name="T32" fmla="*/ 122 w 131"/>
                <a:gd name="T33" fmla="*/ 132 h 157"/>
                <a:gd name="T34" fmla="*/ 107 w 131"/>
                <a:gd name="T35" fmla="*/ 144 h 157"/>
                <a:gd name="T36" fmla="*/ 87 w 131"/>
                <a:gd name="T37" fmla="*/ 152 h 157"/>
                <a:gd name="T38" fmla="*/ 53 w 131"/>
                <a:gd name="T39" fmla="*/ 156 h 157"/>
                <a:gd name="T40" fmla="*/ 21 w 131"/>
                <a:gd name="T41" fmla="*/ 150 h 157"/>
                <a:gd name="T42" fmla="*/ 26 w 131"/>
                <a:gd name="T43" fmla="*/ 127 h 157"/>
                <a:gd name="T44" fmla="*/ 35 w 131"/>
                <a:gd name="T45" fmla="*/ 131 h 157"/>
                <a:gd name="T46" fmla="*/ 49 w 131"/>
                <a:gd name="T47" fmla="*/ 133 h 157"/>
                <a:gd name="T48" fmla="*/ 65 w 131"/>
                <a:gd name="T49" fmla="*/ 134 h 157"/>
                <a:gd name="T50" fmla="*/ 81 w 131"/>
                <a:gd name="T51" fmla="*/ 131 h 157"/>
                <a:gd name="T52" fmla="*/ 101 w 131"/>
                <a:gd name="T53" fmla="*/ 121 h 157"/>
                <a:gd name="T54" fmla="*/ 104 w 131"/>
                <a:gd name="T55" fmla="*/ 104 h 157"/>
                <a:gd name="T56" fmla="*/ 99 w 131"/>
                <a:gd name="T57" fmla="*/ 96 h 157"/>
                <a:gd name="T58" fmla="*/ 89 w 131"/>
                <a:gd name="T59" fmla="*/ 92 h 157"/>
                <a:gd name="T60" fmla="*/ 75 w 131"/>
                <a:gd name="T61" fmla="*/ 90 h 157"/>
                <a:gd name="T62" fmla="*/ 57 w 131"/>
                <a:gd name="T63" fmla="*/ 90 h 157"/>
                <a:gd name="T64" fmla="*/ 36 w 131"/>
                <a:gd name="T65" fmla="*/ 90 h 157"/>
                <a:gd name="T66" fmla="*/ 20 w 131"/>
                <a:gd name="T67" fmla="*/ 86 h 157"/>
                <a:gd name="T68" fmla="*/ 9 w 131"/>
                <a:gd name="T69" fmla="*/ 78 h 157"/>
                <a:gd name="T70" fmla="*/ 2 w 131"/>
                <a:gd name="T71" fmla="*/ 64 h 157"/>
                <a:gd name="T72" fmla="*/ 1 w 131"/>
                <a:gd name="T73" fmla="*/ 43 h 157"/>
                <a:gd name="T74" fmla="*/ 8 w 131"/>
                <a:gd name="T75" fmla="*/ 26 h 157"/>
                <a:gd name="T76" fmla="*/ 22 w 131"/>
                <a:gd name="T77" fmla="*/ 13 h 157"/>
                <a:gd name="T78" fmla="*/ 43 w 131"/>
                <a:gd name="T79" fmla="*/ 4 h 157"/>
                <a:gd name="T80" fmla="*/ 71 w 131"/>
                <a:gd name="T81" fmla="*/ 1 h 157"/>
                <a:gd name="T82" fmla="*/ 97 w 131"/>
                <a:gd name="T83" fmla="*/ 6 h 157"/>
                <a:gd name="T84" fmla="*/ 92 w 131"/>
                <a:gd name="T85" fmla="*/ 2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7">
                  <a:moveTo>
                    <a:pt x="92" y="28"/>
                  </a:moveTo>
                  <a:cubicBezTo>
                    <a:pt x="90" y="27"/>
                    <a:pt x="87" y="26"/>
                    <a:pt x="84" y="25"/>
                  </a:cubicBezTo>
                  <a:cubicBezTo>
                    <a:pt x="81" y="24"/>
                    <a:pt x="78" y="23"/>
                    <a:pt x="74" y="23"/>
                  </a:cubicBezTo>
                  <a:cubicBezTo>
                    <a:pt x="70" y="22"/>
                    <a:pt x="66" y="22"/>
                    <a:pt x="61" y="22"/>
                  </a:cubicBezTo>
                  <a:cubicBezTo>
                    <a:pt x="57" y="23"/>
                    <a:pt x="52" y="23"/>
                    <a:pt x="48" y="25"/>
                  </a:cubicBezTo>
                  <a:cubicBezTo>
                    <a:pt x="38" y="28"/>
                    <a:pt x="31" y="31"/>
                    <a:pt x="28" y="36"/>
                  </a:cubicBezTo>
                  <a:cubicBezTo>
                    <a:pt x="24" y="41"/>
                    <a:pt x="23" y="47"/>
                    <a:pt x="25" y="53"/>
                  </a:cubicBezTo>
                  <a:cubicBezTo>
                    <a:pt x="26" y="57"/>
                    <a:pt x="28" y="59"/>
                    <a:pt x="30" y="61"/>
                  </a:cubicBezTo>
                  <a:cubicBezTo>
                    <a:pt x="32" y="63"/>
                    <a:pt x="35" y="64"/>
                    <a:pt x="38" y="65"/>
                  </a:cubicBezTo>
                  <a:cubicBezTo>
                    <a:pt x="42" y="66"/>
                    <a:pt x="46" y="67"/>
                    <a:pt x="51" y="67"/>
                  </a:cubicBezTo>
                  <a:cubicBezTo>
                    <a:pt x="56" y="67"/>
                    <a:pt x="62" y="66"/>
                    <a:pt x="68" y="66"/>
                  </a:cubicBezTo>
                  <a:cubicBezTo>
                    <a:pt x="76" y="66"/>
                    <a:pt x="83" y="66"/>
                    <a:pt x="90" y="66"/>
                  </a:cubicBezTo>
                  <a:cubicBezTo>
                    <a:pt x="96" y="67"/>
                    <a:pt x="102" y="68"/>
                    <a:pt x="107" y="70"/>
                  </a:cubicBezTo>
                  <a:cubicBezTo>
                    <a:pt x="112" y="72"/>
                    <a:pt x="117" y="75"/>
                    <a:pt x="120" y="79"/>
                  </a:cubicBezTo>
                  <a:cubicBezTo>
                    <a:pt x="124" y="83"/>
                    <a:pt x="127" y="88"/>
                    <a:pt x="128" y="95"/>
                  </a:cubicBezTo>
                  <a:cubicBezTo>
                    <a:pt x="131" y="102"/>
                    <a:pt x="131" y="109"/>
                    <a:pt x="130" y="115"/>
                  </a:cubicBezTo>
                  <a:cubicBezTo>
                    <a:pt x="128" y="121"/>
                    <a:pt x="126" y="127"/>
                    <a:pt x="122" y="132"/>
                  </a:cubicBezTo>
                  <a:cubicBezTo>
                    <a:pt x="118" y="136"/>
                    <a:pt x="113" y="141"/>
                    <a:pt x="107" y="144"/>
                  </a:cubicBezTo>
                  <a:cubicBezTo>
                    <a:pt x="101" y="147"/>
                    <a:pt x="94" y="150"/>
                    <a:pt x="87" y="152"/>
                  </a:cubicBezTo>
                  <a:cubicBezTo>
                    <a:pt x="76" y="155"/>
                    <a:pt x="65" y="157"/>
                    <a:pt x="53" y="156"/>
                  </a:cubicBezTo>
                  <a:cubicBezTo>
                    <a:pt x="42" y="156"/>
                    <a:pt x="31" y="154"/>
                    <a:pt x="21" y="150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8" y="128"/>
                    <a:pt x="31" y="130"/>
                    <a:pt x="35" y="131"/>
                  </a:cubicBezTo>
                  <a:cubicBezTo>
                    <a:pt x="39" y="132"/>
                    <a:pt x="44" y="133"/>
                    <a:pt x="49" y="133"/>
                  </a:cubicBezTo>
                  <a:cubicBezTo>
                    <a:pt x="54" y="134"/>
                    <a:pt x="59" y="134"/>
                    <a:pt x="65" y="134"/>
                  </a:cubicBezTo>
                  <a:cubicBezTo>
                    <a:pt x="70" y="134"/>
                    <a:pt x="76" y="133"/>
                    <a:pt x="81" y="131"/>
                  </a:cubicBezTo>
                  <a:cubicBezTo>
                    <a:pt x="90" y="129"/>
                    <a:pt x="97" y="125"/>
                    <a:pt x="101" y="121"/>
                  </a:cubicBezTo>
                  <a:cubicBezTo>
                    <a:pt x="105" y="116"/>
                    <a:pt x="106" y="111"/>
                    <a:pt x="104" y="104"/>
                  </a:cubicBezTo>
                  <a:cubicBezTo>
                    <a:pt x="103" y="101"/>
                    <a:pt x="102" y="98"/>
                    <a:pt x="99" y="96"/>
                  </a:cubicBezTo>
                  <a:cubicBezTo>
                    <a:pt x="96" y="94"/>
                    <a:pt x="93" y="93"/>
                    <a:pt x="89" y="92"/>
                  </a:cubicBezTo>
                  <a:cubicBezTo>
                    <a:pt x="85" y="91"/>
                    <a:pt x="81" y="90"/>
                    <a:pt x="75" y="90"/>
                  </a:cubicBezTo>
                  <a:cubicBezTo>
                    <a:pt x="70" y="90"/>
                    <a:pt x="64" y="90"/>
                    <a:pt x="57" y="90"/>
                  </a:cubicBezTo>
                  <a:cubicBezTo>
                    <a:pt x="49" y="91"/>
                    <a:pt x="42" y="90"/>
                    <a:pt x="36" y="90"/>
                  </a:cubicBezTo>
                  <a:cubicBezTo>
                    <a:pt x="30" y="89"/>
                    <a:pt x="25" y="88"/>
                    <a:pt x="20" y="86"/>
                  </a:cubicBezTo>
                  <a:cubicBezTo>
                    <a:pt x="16" y="84"/>
                    <a:pt x="12" y="81"/>
                    <a:pt x="9" y="78"/>
                  </a:cubicBezTo>
                  <a:cubicBezTo>
                    <a:pt x="6" y="74"/>
                    <a:pt x="4" y="69"/>
                    <a:pt x="2" y="64"/>
                  </a:cubicBezTo>
                  <a:cubicBezTo>
                    <a:pt x="0" y="57"/>
                    <a:pt x="0" y="50"/>
                    <a:pt x="1" y="43"/>
                  </a:cubicBezTo>
                  <a:cubicBezTo>
                    <a:pt x="2" y="37"/>
                    <a:pt x="4" y="31"/>
                    <a:pt x="8" y="26"/>
                  </a:cubicBezTo>
                  <a:cubicBezTo>
                    <a:pt x="12" y="21"/>
                    <a:pt x="16" y="17"/>
                    <a:pt x="22" y="13"/>
                  </a:cubicBezTo>
                  <a:cubicBezTo>
                    <a:pt x="28" y="9"/>
                    <a:pt x="35" y="6"/>
                    <a:pt x="43" y="4"/>
                  </a:cubicBezTo>
                  <a:cubicBezTo>
                    <a:pt x="53" y="1"/>
                    <a:pt x="62" y="0"/>
                    <a:pt x="71" y="1"/>
                  </a:cubicBezTo>
                  <a:cubicBezTo>
                    <a:pt x="81" y="2"/>
                    <a:pt x="89" y="3"/>
                    <a:pt x="97" y="6"/>
                  </a:cubicBezTo>
                  <a:cubicBezTo>
                    <a:pt x="92" y="28"/>
                    <a:pt x="92" y="28"/>
                    <a:pt x="9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47"/>
            <p:cNvSpPr/>
            <p:nvPr/>
          </p:nvSpPr>
          <p:spPr bwMode="auto">
            <a:xfrm>
              <a:off x="6811504" y="4324507"/>
              <a:ext cx="95046" cy="141898"/>
            </a:xfrm>
            <a:custGeom>
              <a:avLst/>
              <a:gdLst>
                <a:gd name="T0" fmla="*/ 98 w 98"/>
                <a:gd name="T1" fmla="*/ 128 h 145"/>
                <a:gd name="T2" fmla="*/ 87 w 98"/>
                <a:gd name="T3" fmla="*/ 136 h 145"/>
                <a:gd name="T4" fmla="*/ 71 w 98"/>
                <a:gd name="T5" fmla="*/ 144 h 145"/>
                <a:gd name="T6" fmla="*/ 61 w 98"/>
                <a:gd name="T7" fmla="*/ 145 h 145"/>
                <a:gd name="T8" fmla="*/ 51 w 98"/>
                <a:gd name="T9" fmla="*/ 143 h 145"/>
                <a:gd name="T10" fmla="*/ 43 w 98"/>
                <a:gd name="T11" fmla="*/ 137 h 145"/>
                <a:gd name="T12" fmla="*/ 38 w 98"/>
                <a:gd name="T13" fmla="*/ 127 h 145"/>
                <a:gd name="T14" fmla="*/ 19 w 98"/>
                <a:gd name="T15" fmla="*/ 59 h 145"/>
                <a:gd name="T16" fmla="*/ 5 w 98"/>
                <a:gd name="T17" fmla="*/ 63 h 145"/>
                <a:gd name="T18" fmla="*/ 0 w 98"/>
                <a:gd name="T19" fmla="*/ 46 h 145"/>
                <a:gd name="T20" fmla="*/ 14 w 98"/>
                <a:gd name="T21" fmla="*/ 42 h 145"/>
                <a:gd name="T22" fmla="*/ 4 w 98"/>
                <a:gd name="T23" fmla="*/ 6 h 145"/>
                <a:gd name="T24" fmla="*/ 26 w 98"/>
                <a:gd name="T25" fmla="*/ 0 h 145"/>
                <a:gd name="T26" fmla="*/ 36 w 98"/>
                <a:gd name="T27" fmla="*/ 35 h 145"/>
                <a:gd name="T28" fmla="*/ 60 w 98"/>
                <a:gd name="T29" fmla="*/ 28 h 145"/>
                <a:gd name="T30" fmla="*/ 65 w 98"/>
                <a:gd name="T31" fmla="*/ 46 h 145"/>
                <a:gd name="T32" fmla="*/ 41 w 98"/>
                <a:gd name="T33" fmla="*/ 53 h 145"/>
                <a:gd name="T34" fmla="*/ 59 w 98"/>
                <a:gd name="T35" fmla="*/ 113 h 145"/>
                <a:gd name="T36" fmla="*/ 65 w 98"/>
                <a:gd name="T37" fmla="*/ 120 h 145"/>
                <a:gd name="T38" fmla="*/ 73 w 98"/>
                <a:gd name="T39" fmla="*/ 120 h 145"/>
                <a:gd name="T40" fmla="*/ 82 w 98"/>
                <a:gd name="T41" fmla="*/ 116 h 145"/>
                <a:gd name="T42" fmla="*/ 88 w 98"/>
                <a:gd name="T43" fmla="*/ 112 h 145"/>
                <a:gd name="T44" fmla="*/ 98 w 98"/>
                <a:gd name="T45" fmla="*/ 12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45">
                  <a:moveTo>
                    <a:pt x="98" y="128"/>
                  </a:moveTo>
                  <a:cubicBezTo>
                    <a:pt x="95" y="130"/>
                    <a:pt x="92" y="133"/>
                    <a:pt x="87" y="136"/>
                  </a:cubicBezTo>
                  <a:cubicBezTo>
                    <a:pt x="82" y="139"/>
                    <a:pt x="77" y="142"/>
                    <a:pt x="71" y="144"/>
                  </a:cubicBezTo>
                  <a:cubicBezTo>
                    <a:pt x="68" y="145"/>
                    <a:pt x="64" y="145"/>
                    <a:pt x="61" y="145"/>
                  </a:cubicBezTo>
                  <a:cubicBezTo>
                    <a:pt x="57" y="145"/>
                    <a:pt x="54" y="144"/>
                    <a:pt x="51" y="143"/>
                  </a:cubicBezTo>
                  <a:cubicBezTo>
                    <a:pt x="48" y="142"/>
                    <a:pt x="46" y="140"/>
                    <a:pt x="43" y="137"/>
                  </a:cubicBezTo>
                  <a:cubicBezTo>
                    <a:pt x="41" y="134"/>
                    <a:pt x="39" y="131"/>
                    <a:pt x="38" y="127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7"/>
                    <a:pt x="62" y="119"/>
                    <a:pt x="65" y="120"/>
                  </a:cubicBezTo>
                  <a:cubicBezTo>
                    <a:pt x="67" y="121"/>
                    <a:pt x="70" y="121"/>
                    <a:pt x="73" y="120"/>
                  </a:cubicBezTo>
                  <a:cubicBezTo>
                    <a:pt x="77" y="120"/>
                    <a:pt x="79" y="118"/>
                    <a:pt x="82" y="116"/>
                  </a:cubicBezTo>
                  <a:cubicBezTo>
                    <a:pt x="85" y="114"/>
                    <a:pt x="86" y="113"/>
                    <a:pt x="88" y="112"/>
                  </a:cubicBezTo>
                  <a:cubicBezTo>
                    <a:pt x="98" y="128"/>
                    <a:pt x="98" y="128"/>
                    <a:pt x="9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48"/>
            <p:cNvSpPr>
              <a:spLocks noEditPoints="1"/>
            </p:cNvSpPr>
            <p:nvPr/>
          </p:nvSpPr>
          <p:spPr bwMode="auto">
            <a:xfrm>
              <a:off x="6895840" y="4327185"/>
              <a:ext cx="112448" cy="115125"/>
            </a:xfrm>
            <a:custGeom>
              <a:avLst/>
              <a:gdLst>
                <a:gd name="T0" fmla="*/ 75 w 115"/>
                <a:gd name="T1" fmla="*/ 115 h 118"/>
                <a:gd name="T2" fmla="*/ 50 w 115"/>
                <a:gd name="T3" fmla="*/ 117 h 118"/>
                <a:gd name="T4" fmla="*/ 29 w 115"/>
                <a:gd name="T5" fmla="*/ 110 h 118"/>
                <a:gd name="T6" fmla="*/ 13 w 115"/>
                <a:gd name="T7" fmla="*/ 96 h 118"/>
                <a:gd name="T8" fmla="*/ 3 w 115"/>
                <a:gd name="T9" fmla="*/ 76 h 118"/>
                <a:gd name="T10" fmla="*/ 1 w 115"/>
                <a:gd name="T11" fmla="*/ 53 h 118"/>
                <a:gd name="T12" fmla="*/ 7 w 115"/>
                <a:gd name="T13" fmla="*/ 32 h 118"/>
                <a:gd name="T14" fmla="*/ 21 w 115"/>
                <a:gd name="T15" fmla="*/ 14 h 118"/>
                <a:gd name="T16" fmla="*/ 43 w 115"/>
                <a:gd name="T17" fmla="*/ 3 h 118"/>
                <a:gd name="T18" fmla="*/ 67 w 115"/>
                <a:gd name="T19" fmla="*/ 1 h 118"/>
                <a:gd name="T20" fmla="*/ 88 w 115"/>
                <a:gd name="T21" fmla="*/ 8 h 118"/>
                <a:gd name="T22" fmla="*/ 104 w 115"/>
                <a:gd name="T23" fmla="*/ 23 h 118"/>
                <a:gd name="T24" fmla="*/ 114 w 115"/>
                <a:gd name="T25" fmla="*/ 43 h 118"/>
                <a:gd name="T26" fmla="*/ 115 w 115"/>
                <a:gd name="T27" fmla="*/ 47 h 118"/>
                <a:gd name="T28" fmla="*/ 115 w 115"/>
                <a:gd name="T29" fmla="*/ 51 h 118"/>
                <a:gd name="T30" fmla="*/ 29 w 115"/>
                <a:gd name="T31" fmla="*/ 76 h 118"/>
                <a:gd name="T32" fmla="*/ 36 w 115"/>
                <a:gd name="T33" fmla="*/ 88 h 118"/>
                <a:gd name="T34" fmla="*/ 46 w 115"/>
                <a:gd name="T35" fmla="*/ 96 h 118"/>
                <a:gd name="T36" fmla="*/ 58 w 115"/>
                <a:gd name="T37" fmla="*/ 99 h 118"/>
                <a:gd name="T38" fmla="*/ 71 w 115"/>
                <a:gd name="T39" fmla="*/ 98 h 118"/>
                <a:gd name="T40" fmla="*/ 79 w 115"/>
                <a:gd name="T41" fmla="*/ 94 h 118"/>
                <a:gd name="T42" fmla="*/ 86 w 115"/>
                <a:gd name="T43" fmla="*/ 89 h 118"/>
                <a:gd name="T44" fmla="*/ 92 w 115"/>
                <a:gd name="T45" fmla="*/ 82 h 118"/>
                <a:gd name="T46" fmla="*/ 94 w 115"/>
                <a:gd name="T47" fmla="*/ 74 h 118"/>
                <a:gd name="T48" fmla="*/ 115 w 115"/>
                <a:gd name="T49" fmla="*/ 74 h 118"/>
                <a:gd name="T50" fmla="*/ 102 w 115"/>
                <a:gd name="T51" fmla="*/ 99 h 118"/>
                <a:gd name="T52" fmla="*/ 75 w 115"/>
                <a:gd name="T53" fmla="*/ 115 h 118"/>
                <a:gd name="T54" fmla="*/ 89 w 115"/>
                <a:gd name="T55" fmla="*/ 42 h 118"/>
                <a:gd name="T56" fmla="*/ 82 w 115"/>
                <a:gd name="T57" fmla="*/ 30 h 118"/>
                <a:gd name="T58" fmla="*/ 72 w 115"/>
                <a:gd name="T59" fmla="*/ 22 h 118"/>
                <a:gd name="T60" fmla="*/ 60 w 115"/>
                <a:gd name="T61" fmla="*/ 19 h 118"/>
                <a:gd name="T62" fmla="*/ 47 w 115"/>
                <a:gd name="T63" fmla="*/ 20 h 118"/>
                <a:gd name="T64" fmla="*/ 36 w 115"/>
                <a:gd name="T65" fmla="*/ 26 h 118"/>
                <a:gd name="T66" fmla="*/ 28 w 115"/>
                <a:gd name="T67" fmla="*/ 35 h 118"/>
                <a:gd name="T68" fmla="*/ 24 w 115"/>
                <a:gd name="T69" fmla="*/ 47 h 118"/>
                <a:gd name="T70" fmla="*/ 24 w 115"/>
                <a:gd name="T71" fmla="*/ 60 h 118"/>
                <a:gd name="T72" fmla="*/ 89 w 115"/>
                <a:gd name="T73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8">
                  <a:moveTo>
                    <a:pt x="75" y="115"/>
                  </a:moveTo>
                  <a:cubicBezTo>
                    <a:pt x="66" y="118"/>
                    <a:pt x="58" y="118"/>
                    <a:pt x="50" y="117"/>
                  </a:cubicBezTo>
                  <a:cubicBezTo>
                    <a:pt x="43" y="116"/>
                    <a:pt x="36" y="114"/>
                    <a:pt x="29" y="110"/>
                  </a:cubicBezTo>
                  <a:cubicBezTo>
                    <a:pt x="23" y="107"/>
                    <a:pt x="18" y="102"/>
                    <a:pt x="13" y="96"/>
                  </a:cubicBezTo>
                  <a:cubicBezTo>
                    <a:pt x="8" y="90"/>
                    <a:pt x="5" y="83"/>
                    <a:pt x="3" y="76"/>
                  </a:cubicBezTo>
                  <a:cubicBezTo>
                    <a:pt x="1" y="68"/>
                    <a:pt x="0" y="60"/>
                    <a:pt x="1" y="53"/>
                  </a:cubicBezTo>
                  <a:cubicBezTo>
                    <a:pt x="1" y="45"/>
                    <a:pt x="3" y="38"/>
                    <a:pt x="7" y="32"/>
                  </a:cubicBezTo>
                  <a:cubicBezTo>
                    <a:pt x="10" y="25"/>
                    <a:pt x="15" y="19"/>
                    <a:pt x="21" y="14"/>
                  </a:cubicBezTo>
                  <a:cubicBezTo>
                    <a:pt x="27" y="9"/>
                    <a:pt x="34" y="6"/>
                    <a:pt x="43" y="3"/>
                  </a:cubicBezTo>
                  <a:cubicBezTo>
                    <a:pt x="51" y="1"/>
                    <a:pt x="59" y="0"/>
                    <a:pt x="67" y="1"/>
                  </a:cubicBezTo>
                  <a:cubicBezTo>
                    <a:pt x="75" y="2"/>
                    <a:pt x="81" y="5"/>
                    <a:pt x="88" y="8"/>
                  </a:cubicBezTo>
                  <a:cubicBezTo>
                    <a:pt x="94" y="12"/>
                    <a:pt x="99" y="17"/>
                    <a:pt x="104" y="23"/>
                  </a:cubicBezTo>
                  <a:cubicBezTo>
                    <a:pt x="108" y="29"/>
                    <a:pt x="112" y="35"/>
                    <a:pt x="114" y="43"/>
                  </a:cubicBezTo>
                  <a:cubicBezTo>
                    <a:pt x="114" y="44"/>
                    <a:pt x="114" y="46"/>
                    <a:pt x="115" y="47"/>
                  </a:cubicBezTo>
                  <a:cubicBezTo>
                    <a:pt x="115" y="49"/>
                    <a:pt x="115" y="50"/>
                    <a:pt x="115" y="51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1" y="80"/>
                    <a:pt x="33" y="84"/>
                    <a:pt x="36" y="88"/>
                  </a:cubicBezTo>
                  <a:cubicBezTo>
                    <a:pt x="39" y="91"/>
                    <a:pt x="42" y="94"/>
                    <a:pt x="46" y="96"/>
                  </a:cubicBezTo>
                  <a:cubicBezTo>
                    <a:pt x="50" y="98"/>
                    <a:pt x="54" y="99"/>
                    <a:pt x="58" y="99"/>
                  </a:cubicBezTo>
                  <a:cubicBezTo>
                    <a:pt x="62" y="100"/>
                    <a:pt x="67" y="99"/>
                    <a:pt x="71" y="98"/>
                  </a:cubicBezTo>
                  <a:cubicBezTo>
                    <a:pt x="74" y="97"/>
                    <a:pt x="77" y="96"/>
                    <a:pt x="79" y="94"/>
                  </a:cubicBezTo>
                  <a:cubicBezTo>
                    <a:pt x="82" y="93"/>
                    <a:pt x="84" y="91"/>
                    <a:pt x="86" y="89"/>
                  </a:cubicBezTo>
                  <a:cubicBezTo>
                    <a:pt x="89" y="87"/>
                    <a:pt x="90" y="84"/>
                    <a:pt x="92" y="82"/>
                  </a:cubicBezTo>
                  <a:cubicBezTo>
                    <a:pt x="93" y="79"/>
                    <a:pt x="94" y="76"/>
                    <a:pt x="94" y="74"/>
                  </a:cubicBezTo>
                  <a:cubicBezTo>
                    <a:pt x="115" y="74"/>
                    <a:pt x="115" y="74"/>
                    <a:pt x="115" y="74"/>
                  </a:cubicBezTo>
                  <a:cubicBezTo>
                    <a:pt x="114" y="83"/>
                    <a:pt x="110" y="91"/>
                    <a:pt x="102" y="99"/>
                  </a:cubicBezTo>
                  <a:cubicBezTo>
                    <a:pt x="95" y="106"/>
                    <a:pt x="86" y="112"/>
                    <a:pt x="75" y="115"/>
                  </a:cubicBezTo>
                  <a:close/>
                  <a:moveTo>
                    <a:pt x="89" y="42"/>
                  </a:moveTo>
                  <a:cubicBezTo>
                    <a:pt x="87" y="37"/>
                    <a:pt x="85" y="33"/>
                    <a:pt x="82" y="30"/>
                  </a:cubicBezTo>
                  <a:cubicBezTo>
                    <a:pt x="79" y="27"/>
                    <a:pt x="76" y="24"/>
                    <a:pt x="72" y="22"/>
                  </a:cubicBezTo>
                  <a:cubicBezTo>
                    <a:pt x="68" y="20"/>
                    <a:pt x="64" y="19"/>
                    <a:pt x="60" y="19"/>
                  </a:cubicBezTo>
                  <a:cubicBezTo>
                    <a:pt x="56" y="18"/>
                    <a:pt x="52" y="19"/>
                    <a:pt x="47" y="20"/>
                  </a:cubicBezTo>
                  <a:cubicBezTo>
                    <a:pt x="43" y="21"/>
                    <a:pt x="39" y="23"/>
                    <a:pt x="36" y="26"/>
                  </a:cubicBezTo>
                  <a:cubicBezTo>
                    <a:pt x="33" y="28"/>
                    <a:pt x="30" y="31"/>
                    <a:pt x="28" y="35"/>
                  </a:cubicBezTo>
                  <a:cubicBezTo>
                    <a:pt x="26" y="38"/>
                    <a:pt x="24" y="42"/>
                    <a:pt x="24" y="47"/>
                  </a:cubicBezTo>
                  <a:cubicBezTo>
                    <a:pt x="23" y="51"/>
                    <a:pt x="23" y="56"/>
                    <a:pt x="24" y="60"/>
                  </a:cubicBezTo>
                  <a:cubicBezTo>
                    <a:pt x="89" y="42"/>
                    <a:pt x="89" y="42"/>
                    <a:pt x="89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49"/>
            <p:cNvSpPr>
              <a:spLocks noEditPoints="1"/>
            </p:cNvSpPr>
            <p:nvPr/>
          </p:nvSpPr>
          <p:spPr bwMode="auto">
            <a:xfrm>
              <a:off x="7009626" y="4292379"/>
              <a:ext cx="124496" cy="167333"/>
            </a:xfrm>
            <a:custGeom>
              <a:avLst/>
              <a:gdLst>
                <a:gd name="T0" fmla="*/ 93 w 128"/>
                <a:gd name="T1" fmla="*/ 113 h 173"/>
                <a:gd name="T2" fmla="*/ 68 w 128"/>
                <a:gd name="T3" fmla="*/ 114 h 173"/>
                <a:gd name="T4" fmla="*/ 48 w 128"/>
                <a:gd name="T5" fmla="*/ 102 h 173"/>
                <a:gd name="T6" fmla="*/ 66 w 128"/>
                <a:gd name="T7" fmla="*/ 166 h 173"/>
                <a:gd name="T8" fmla="*/ 43 w 128"/>
                <a:gd name="T9" fmla="*/ 173 h 173"/>
                <a:gd name="T10" fmla="*/ 0 w 128"/>
                <a:gd name="T11" fmla="*/ 21 h 173"/>
                <a:gd name="T12" fmla="*/ 20 w 128"/>
                <a:gd name="T13" fmla="*/ 15 h 173"/>
                <a:gd name="T14" fmla="*/ 26 w 128"/>
                <a:gd name="T15" fmla="*/ 35 h 173"/>
                <a:gd name="T16" fmla="*/ 37 w 128"/>
                <a:gd name="T17" fmla="*/ 15 h 173"/>
                <a:gd name="T18" fmla="*/ 58 w 128"/>
                <a:gd name="T19" fmla="*/ 3 h 173"/>
                <a:gd name="T20" fmla="*/ 79 w 128"/>
                <a:gd name="T21" fmla="*/ 1 h 173"/>
                <a:gd name="T22" fmla="*/ 99 w 128"/>
                <a:gd name="T23" fmla="*/ 9 h 173"/>
                <a:gd name="T24" fmla="*/ 115 w 128"/>
                <a:gd name="T25" fmla="*/ 23 h 173"/>
                <a:gd name="T26" fmla="*/ 124 w 128"/>
                <a:gd name="T27" fmla="*/ 44 h 173"/>
                <a:gd name="T28" fmla="*/ 127 w 128"/>
                <a:gd name="T29" fmla="*/ 67 h 173"/>
                <a:gd name="T30" fmla="*/ 122 w 128"/>
                <a:gd name="T31" fmla="*/ 87 h 173"/>
                <a:gd name="T32" fmla="*/ 111 w 128"/>
                <a:gd name="T33" fmla="*/ 103 h 173"/>
                <a:gd name="T34" fmla="*/ 93 w 128"/>
                <a:gd name="T35" fmla="*/ 113 h 173"/>
                <a:gd name="T36" fmla="*/ 80 w 128"/>
                <a:gd name="T37" fmla="*/ 96 h 173"/>
                <a:gd name="T38" fmla="*/ 92 w 128"/>
                <a:gd name="T39" fmla="*/ 89 h 173"/>
                <a:gd name="T40" fmla="*/ 100 w 128"/>
                <a:gd name="T41" fmla="*/ 78 h 173"/>
                <a:gd name="T42" fmla="*/ 103 w 128"/>
                <a:gd name="T43" fmla="*/ 65 h 173"/>
                <a:gd name="T44" fmla="*/ 101 w 128"/>
                <a:gd name="T45" fmla="*/ 50 h 173"/>
                <a:gd name="T46" fmla="*/ 95 w 128"/>
                <a:gd name="T47" fmla="*/ 37 h 173"/>
                <a:gd name="T48" fmla="*/ 84 w 128"/>
                <a:gd name="T49" fmla="*/ 27 h 173"/>
                <a:gd name="T50" fmla="*/ 71 w 128"/>
                <a:gd name="T51" fmla="*/ 23 h 173"/>
                <a:gd name="T52" fmla="*/ 57 w 128"/>
                <a:gd name="T53" fmla="*/ 24 h 173"/>
                <a:gd name="T54" fmla="*/ 49 w 128"/>
                <a:gd name="T55" fmla="*/ 28 h 173"/>
                <a:gd name="T56" fmla="*/ 41 w 128"/>
                <a:gd name="T57" fmla="*/ 35 h 173"/>
                <a:gd name="T58" fmla="*/ 36 w 128"/>
                <a:gd name="T59" fmla="*/ 44 h 173"/>
                <a:gd name="T60" fmla="*/ 34 w 128"/>
                <a:gd name="T61" fmla="*/ 53 h 173"/>
                <a:gd name="T62" fmla="*/ 42 w 128"/>
                <a:gd name="T63" fmla="*/ 82 h 173"/>
                <a:gd name="T64" fmla="*/ 50 w 128"/>
                <a:gd name="T65" fmla="*/ 89 h 173"/>
                <a:gd name="T66" fmla="*/ 59 w 128"/>
                <a:gd name="T67" fmla="*/ 95 h 173"/>
                <a:gd name="T68" fmla="*/ 69 w 128"/>
                <a:gd name="T69" fmla="*/ 97 h 173"/>
                <a:gd name="T70" fmla="*/ 80 w 128"/>
                <a:gd name="T71" fmla="*/ 9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173">
                  <a:moveTo>
                    <a:pt x="93" y="113"/>
                  </a:moveTo>
                  <a:cubicBezTo>
                    <a:pt x="84" y="116"/>
                    <a:pt x="76" y="116"/>
                    <a:pt x="68" y="114"/>
                  </a:cubicBezTo>
                  <a:cubicBezTo>
                    <a:pt x="60" y="112"/>
                    <a:pt x="53" y="108"/>
                    <a:pt x="48" y="102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43" y="173"/>
                    <a:pt x="43" y="173"/>
                    <a:pt x="43" y="17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27"/>
                    <a:pt x="32" y="20"/>
                    <a:pt x="37" y="15"/>
                  </a:cubicBezTo>
                  <a:cubicBezTo>
                    <a:pt x="42" y="9"/>
                    <a:pt x="49" y="5"/>
                    <a:pt x="58" y="3"/>
                  </a:cubicBezTo>
                  <a:cubicBezTo>
                    <a:pt x="65" y="0"/>
                    <a:pt x="72" y="0"/>
                    <a:pt x="79" y="1"/>
                  </a:cubicBezTo>
                  <a:cubicBezTo>
                    <a:pt x="86" y="2"/>
                    <a:pt x="93" y="5"/>
                    <a:pt x="99" y="9"/>
                  </a:cubicBezTo>
                  <a:cubicBezTo>
                    <a:pt x="105" y="13"/>
                    <a:pt x="110" y="17"/>
                    <a:pt x="115" y="23"/>
                  </a:cubicBezTo>
                  <a:cubicBezTo>
                    <a:pt x="119" y="29"/>
                    <a:pt x="122" y="36"/>
                    <a:pt x="124" y="44"/>
                  </a:cubicBezTo>
                  <a:cubicBezTo>
                    <a:pt x="127" y="51"/>
                    <a:pt x="128" y="59"/>
                    <a:pt x="127" y="67"/>
                  </a:cubicBezTo>
                  <a:cubicBezTo>
                    <a:pt x="127" y="74"/>
                    <a:pt x="125" y="81"/>
                    <a:pt x="122" y="87"/>
                  </a:cubicBezTo>
                  <a:cubicBezTo>
                    <a:pt x="120" y="93"/>
                    <a:pt x="116" y="99"/>
                    <a:pt x="111" y="103"/>
                  </a:cubicBezTo>
                  <a:cubicBezTo>
                    <a:pt x="106" y="108"/>
                    <a:pt x="100" y="111"/>
                    <a:pt x="93" y="113"/>
                  </a:cubicBezTo>
                  <a:close/>
                  <a:moveTo>
                    <a:pt x="80" y="96"/>
                  </a:moveTo>
                  <a:cubicBezTo>
                    <a:pt x="85" y="95"/>
                    <a:pt x="89" y="93"/>
                    <a:pt x="92" y="89"/>
                  </a:cubicBezTo>
                  <a:cubicBezTo>
                    <a:pt x="95" y="86"/>
                    <a:pt x="98" y="82"/>
                    <a:pt x="100" y="78"/>
                  </a:cubicBezTo>
                  <a:cubicBezTo>
                    <a:pt x="102" y="74"/>
                    <a:pt x="103" y="69"/>
                    <a:pt x="103" y="65"/>
                  </a:cubicBezTo>
                  <a:cubicBezTo>
                    <a:pt x="103" y="60"/>
                    <a:pt x="103" y="55"/>
                    <a:pt x="101" y="50"/>
                  </a:cubicBezTo>
                  <a:cubicBezTo>
                    <a:pt x="100" y="45"/>
                    <a:pt x="98" y="41"/>
                    <a:pt x="95" y="37"/>
                  </a:cubicBezTo>
                  <a:cubicBezTo>
                    <a:pt x="92" y="33"/>
                    <a:pt x="88" y="30"/>
                    <a:pt x="84" y="27"/>
                  </a:cubicBezTo>
                  <a:cubicBezTo>
                    <a:pt x="80" y="25"/>
                    <a:pt x="76" y="23"/>
                    <a:pt x="71" y="23"/>
                  </a:cubicBezTo>
                  <a:cubicBezTo>
                    <a:pt x="67" y="22"/>
                    <a:pt x="62" y="22"/>
                    <a:pt x="57" y="24"/>
                  </a:cubicBezTo>
                  <a:cubicBezTo>
                    <a:pt x="54" y="24"/>
                    <a:pt x="51" y="26"/>
                    <a:pt x="49" y="28"/>
                  </a:cubicBezTo>
                  <a:cubicBezTo>
                    <a:pt x="46" y="30"/>
                    <a:pt x="43" y="32"/>
                    <a:pt x="41" y="35"/>
                  </a:cubicBezTo>
                  <a:cubicBezTo>
                    <a:pt x="39" y="38"/>
                    <a:pt x="37" y="41"/>
                    <a:pt x="36" y="44"/>
                  </a:cubicBezTo>
                  <a:cubicBezTo>
                    <a:pt x="34" y="47"/>
                    <a:pt x="34" y="50"/>
                    <a:pt x="34" y="53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4" y="84"/>
                    <a:pt x="47" y="87"/>
                    <a:pt x="50" y="89"/>
                  </a:cubicBezTo>
                  <a:cubicBezTo>
                    <a:pt x="53" y="92"/>
                    <a:pt x="56" y="93"/>
                    <a:pt x="59" y="95"/>
                  </a:cubicBezTo>
                  <a:cubicBezTo>
                    <a:pt x="63" y="96"/>
                    <a:pt x="66" y="97"/>
                    <a:pt x="69" y="97"/>
                  </a:cubicBezTo>
                  <a:cubicBezTo>
                    <a:pt x="73" y="97"/>
                    <a:pt x="76" y="97"/>
                    <a:pt x="80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50"/>
            <p:cNvSpPr>
              <a:spLocks noEditPoints="1"/>
            </p:cNvSpPr>
            <p:nvPr/>
          </p:nvSpPr>
          <p:spPr bwMode="auto">
            <a:xfrm>
              <a:off x="7191685" y="4230801"/>
              <a:ext cx="109770" cy="127174"/>
            </a:xfrm>
            <a:custGeom>
              <a:avLst/>
              <a:gdLst>
                <a:gd name="T0" fmla="*/ 109 w 113"/>
                <a:gd name="T1" fmla="*/ 50 h 131"/>
                <a:gd name="T2" fmla="*/ 113 w 113"/>
                <a:gd name="T3" fmla="*/ 77 h 131"/>
                <a:gd name="T4" fmla="*/ 107 w 113"/>
                <a:gd name="T5" fmla="*/ 100 h 131"/>
                <a:gd name="T6" fmla="*/ 94 w 113"/>
                <a:gd name="T7" fmla="*/ 117 h 131"/>
                <a:gd name="T8" fmla="*/ 75 w 113"/>
                <a:gd name="T9" fmla="*/ 128 h 131"/>
                <a:gd name="T10" fmla="*/ 52 w 113"/>
                <a:gd name="T11" fmla="*/ 129 h 131"/>
                <a:gd name="T12" fmla="*/ 32 w 113"/>
                <a:gd name="T13" fmla="*/ 121 h 131"/>
                <a:gd name="T14" fmla="*/ 15 w 113"/>
                <a:gd name="T15" fmla="*/ 105 h 131"/>
                <a:gd name="T16" fmla="*/ 4 w 113"/>
                <a:gd name="T17" fmla="*/ 81 h 131"/>
                <a:gd name="T18" fmla="*/ 1 w 113"/>
                <a:gd name="T19" fmla="*/ 54 h 131"/>
                <a:gd name="T20" fmla="*/ 6 w 113"/>
                <a:gd name="T21" fmla="*/ 31 h 131"/>
                <a:gd name="T22" fmla="*/ 19 w 113"/>
                <a:gd name="T23" fmla="*/ 14 h 131"/>
                <a:gd name="T24" fmla="*/ 39 w 113"/>
                <a:gd name="T25" fmla="*/ 3 h 131"/>
                <a:gd name="T26" fmla="*/ 61 w 113"/>
                <a:gd name="T27" fmla="*/ 2 h 131"/>
                <a:gd name="T28" fmla="*/ 81 w 113"/>
                <a:gd name="T29" fmla="*/ 10 h 131"/>
                <a:gd name="T30" fmla="*/ 98 w 113"/>
                <a:gd name="T31" fmla="*/ 26 h 131"/>
                <a:gd name="T32" fmla="*/ 109 w 113"/>
                <a:gd name="T33" fmla="*/ 50 h 131"/>
                <a:gd name="T34" fmla="*/ 86 w 113"/>
                <a:gd name="T35" fmla="*/ 57 h 131"/>
                <a:gd name="T36" fmla="*/ 79 w 113"/>
                <a:gd name="T37" fmla="*/ 41 h 131"/>
                <a:gd name="T38" fmla="*/ 69 w 113"/>
                <a:gd name="T39" fmla="*/ 29 h 131"/>
                <a:gd name="T40" fmla="*/ 57 w 113"/>
                <a:gd name="T41" fmla="*/ 23 h 131"/>
                <a:gd name="T42" fmla="*/ 45 w 113"/>
                <a:gd name="T43" fmla="*/ 24 h 131"/>
                <a:gd name="T44" fmla="*/ 33 w 113"/>
                <a:gd name="T45" fmla="*/ 30 h 131"/>
                <a:gd name="T46" fmla="*/ 26 w 113"/>
                <a:gd name="T47" fmla="*/ 42 h 131"/>
                <a:gd name="T48" fmla="*/ 24 w 113"/>
                <a:gd name="T49" fmla="*/ 57 h 131"/>
                <a:gd name="T50" fmla="*/ 27 w 113"/>
                <a:gd name="T51" fmla="*/ 74 h 131"/>
                <a:gd name="T52" fmla="*/ 34 w 113"/>
                <a:gd name="T53" fmla="*/ 90 h 131"/>
                <a:gd name="T54" fmla="*/ 44 w 113"/>
                <a:gd name="T55" fmla="*/ 102 h 131"/>
                <a:gd name="T56" fmla="*/ 55 w 113"/>
                <a:gd name="T57" fmla="*/ 107 h 131"/>
                <a:gd name="T58" fmla="*/ 69 w 113"/>
                <a:gd name="T59" fmla="*/ 107 h 131"/>
                <a:gd name="T60" fmla="*/ 80 w 113"/>
                <a:gd name="T61" fmla="*/ 101 h 131"/>
                <a:gd name="T62" fmla="*/ 87 w 113"/>
                <a:gd name="T63" fmla="*/ 89 h 131"/>
                <a:gd name="T64" fmla="*/ 89 w 113"/>
                <a:gd name="T65" fmla="*/ 75 h 131"/>
                <a:gd name="T66" fmla="*/ 86 w 113"/>
                <a:gd name="T67" fmla="*/ 5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" h="131">
                  <a:moveTo>
                    <a:pt x="109" y="50"/>
                  </a:moveTo>
                  <a:cubicBezTo>
                    <a:pt x="112" y="59"/>
                    <a:pt x="113" y="68"/>
                    <a:pt x="113" y="77"/>
                  </a:cubicBezTo>
                  <a:cubicBezTo>
                    <a:pt x="112" y="85"/>
                    <a:pt x="110" y="93"/>
                    <a:pt x="107" y="100"/>
                  </a:cubicBezTo>
                  <a:cubicBezTo>
                    <a:pt x="104" y="106"/>
                    <a:pt x="100" y="112"/>
                    <a:pt x="94" y="117"/>
                  </a:cubicBezTo>
                  <a:cubicBezTo>
                    <a:pt x="89" y="122"/>
                    <a:pt x="82" y="126"/>
                    <a:pt x="75" y="128"/>
                  </a:cubicBezTo>
                  <a:cubicBezTo>
                    <a:pt x="67" y="130"/>
                    <a:pt x="60" y="131"/>
                    <a:pt x="52" y="129"/>
                  </a:cubicBezTo>
                  <a:cubicBezTo>
                    <a:pt x="45" y="128"/>
                    <a:pt x="38" y="125"/>
                    <a:pt x="32" y="121"/>
                  </a:cubicBezTo>
                  <a:cubicBezTo>
                    <a:pt x="26" y="117"/>
                    <a:pt x="20" y="111"/>
                    <a:pt x="15" y="105"/>
                  </a:cubicBezTo>
                  <a:cubicBezTo>
                    <a:pt x="10" y="98"/>
                    <a:pt x="7" y="90"/>
                    <a:pt x="4" y="81"/>
                  </a:cubicBezTo>
                  <a:cubicBezTo>
                    <a:pt x="1" y="72"/>
                    <a:pt x="0" y="63"/>
                    <a:pt x="1" y="54"/>
                  </a:cubicBezTo>
                  <a:cubicBezTo>
                    <a:pt x="1" y="46"/>
                    <a:pt x="3" y="38"/>
                    <a:pt x="6" y="31"/>
                  </a:cubicBezTo>
                  <a:cubicBezTo>
                    <a:pt x="9" y="25"/>
                    <a:pt x="14" y="19"/>
                    <a:pt x="19" y="14"/>
                  </a:cubicBezTo>
                  <a:cubicBezTo>
                    <a:pt x="25" y="9"/>
                    <a:pt x="31" y="5"/>
                    <a:pt x="39" y="3"/>
                  </a:cubicBezTo>
                  <a:cubicBezTo>
                    <a:pt x="46" y="1"/>
                    <a:pt x="54" y="0"/>
                    <a:pt x="61" y="2"/>
                  </a:cubicBezTo>
                  <a:cubicBezTo>
                    <a:pt x="68" y="3"/>
                    <a:pt x="75" y="6"/>
                    <a:pt x="81" y="10"/>
                  </a:cubicBezTo>
                  <a:cubicBezTo>
                    <a:pt x="88" y="14"/>
                    <a:pt x="93" y="20"/>
                    <a:pt x="98" y="26"/>
                  </a:cubicBezTo>
                  <a:cubicBezTo>
                    <a:pt x="103" y="33"/>
                    <a:pt x="107" y="41"/>
                    <a:pt x="109" y="50"/>
                  </a:cubicBezTo>
                  <a:close/>
                  <a:moveTo>
                    <a:pt x="86" y="57"/>
                  </a:moveTo>
                  <a:cubicBezTo>
                    <a:pt x="85" y="51"/>
                    <a:pt x="82" y="45"/>
                    <a:pt x="79" y="41"/>
                  </a:cubicBezTo>
                  <a:cubicBezTo>
                    <a:pt x="76" y="36"/>
                    <a:pt x="73" y="32"/>
                    <a:pt x="69" y="29"/>
                  </a:cubicBezTo>
                  <a:cubicBezTo>
                    <a:pt x="66" y="26"/>
                    <a:pt x="62" y="24"/>
                    <a:pt x="57" y="23"/>
                  </a:cubicBezTo>
                  <a:cubicBezTo>
                    <a:pt x="53" y="22"/>
                    <a:pt x="49" y="23"/>
                    <a:pt x="45" y="24"/>
                  </a:cubicBezTo>
                  <a:cubicBezTo>
                    <a:pt x="40" y="25"/>
                    <a:pt x="36" y="27"/>
                    <a:pt x="33" y="30"/>
                  </a:cubicBezTo>
                  <a:cubicBezTo>
                    <a:pt x="30" y="33"/>
                    <a:pt x="28" y="37"/>
                    <a:pt x="26" y="42"/>
                  </a:cubicBezTo>
                  <a:cubicBezTo>
                    <a:pt x="25" y="46"/>
                    <a:pt x="24" y="51"/>
                    <a:pt x="24" y="57"/>
                  </a:cubicBezTo>
                  <a:cubicBezTo>
                    <a:pt x="24" y="62"/>
                    <a:pt x="25" y="68"/>
                    <a:pt x="27" y="74"/>
                  </a:cubicBezTo>
                  <a:cubicBezTo>
                    <a:pt x="28" y="80"/>
                    <a:pt x="31" y="86"/>
                    <a:pt x="34" y="90"/>
                  </a:cubicBezTo>
                  <a:cubicBezTo>
                    <a:pt x="37" y="95"/>
                    <a:pt x="40" y="99"/>
                    <a:pt x="44" y="102"/>
                  </a:cubicBezTo>
                  <a:cubicBezTo>
                    <a:pt x="47" y="105"/>
                    <a:pt x="51" y="107"/>
                    <a:pt x="55" y="107"/>
                  </a:cubicBezTo>
                  <a:cubicBezTo>
                    <a:pt x="60" y="108"/>
                    <a:pt x="64" y="108"/>
                    <a:pt x="69" y="107"/>
                  </a:cubicBezTo>
                  <a:cubicBezTo>
                    <a:pt x="73" y="106"/>
                    <a:pt x="77" y="104"/>
                    <a:pt x="80" y="101"/>
                  </a:cubicBezTo>
                  <a:cubicBezTo>
                    <a:pt x="83" y="98"/>
                    <a:pt x="85" y="94"/>
                    <a:pt x="87" y="89"/>
                  </a:cubicBezTo>
                  <a:cubicBezTo>
                    <a:pt x="88" y="85"/>
                    <a:pt x="89" y="80"/>
                    <a:pt x="89" y="75"/>
                  </a:cubicBezTo>
                  <a:cubicBezTo>
                    <a:pt x="89" y="69"/>
                    <a:pt x="88" y="63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51"/>
            <p:cNvSpPr/>
            <p:nvPr/>
          </p:nvSpPr>
          <p:spPr bwMode="auto">
            <a:xfrm>
              <a:off x="7305472" y="4201350"/>
              <a:ext cx="120480" cy="152608"/>
            </a:xfrm>
            <a:custGeom>
              <a:avLst/>
              <a:gdLst>
                <a:gd name="T0" fmla="*/ 81 w 123"/>
                <a:gd name="T1" fmla="*/ 67 h 157"/>
                <a:gd name="T2" fmla="*/ 95 w 123"/>
                <a:gd name="T3" fmla="*/ 68 h 157"/>
                <a:gd name="T4" fmla="*/ 106 w 123"/>
                <a:gd name="T5" fmla="*/ 74 h 157"/>
                <a:gd name="T6" fmla="*/ 115 w 123"/>
                <a:gd name="T7" fmla="*/ 83 h 157"/>
                <a:gd name="T8" fmla="*/ 121 w 123"/>
                <a:gd name="T9" fmla="*/ 96 h 157"/>
                <a:gd name="T10" fmla="*/ 122 w 123"/>
                <a:gd name="T11" fmla="*/ 114 h 157"/>
                <a:gd name="T12" fmla="*/ 116 w 123"/>
                <a:gd name="T13" fmla="*/ 130 h 157"/>
                <a:gd name="T14" fmla="*/ 102 w 123"/>
                <a:gd name="T15" fmla="*/ 144 h 157"/>
                <a:gd name="T16" fmla="*/ 81 w 123"/>
                <a:gd name="T17" fmla="*/ 153 h 157"/>
                <a:gd name="T18" fmla="*/ 52 w 123"/>
                <a:gd name="T19" fmla="*/ 155 h 157"/>
                <a:gd name="T20" fmla="*/ 29 w 123"/>
                <a:gd name="T21" fmla="*/ 145 h 157"/>
                <a:gd name="T22" fmla="*/ 38 w 123"/>
                <a:gd name="T23" fmla="*/ 125 h 157"/>
                <a:gd name="T24" fmla="*/ 54 w 123"/>
                <a:gd name="T25" fmla="*/ 134 h 157"/>
                <a:gd name="T26" fmla="*/ 75 w 123"/>
                <a:gd name="T27" fmla="*/ 132 h 157"/>
                <a:gd name="T28" fmla="*/ 94 w 123"/>
                <a:gd name="T29" fmla="*/ 120 h 157"/>
                <a:gd name="T30" fmla="*/ 97 w 123"/>
                <a:gd name="T31" fmla="*/ 101 h 157"/>
                <a:gd name="T32" fmla="*/ 83 w 123"/>
                <a:gd name="T33" fmla="*/ 85 h 157"/>
                <a:gd name="T34" fmla="*/ 57 w 123"/>
                <a:gd name="T35" fmla="*/ 85 h 157"/>
                <a:gd name="T36" fmla="*/ 51 w 123"/>
                <a:gd name="T37" fmla="*/ 86 h 157"/>
                <a:gd name="T38" fmla="*/ 46 w 123"/>
                <a:gd name="T39" fmla="*/ 69 h 157"/>
                <a:gd name="T40" fmla="*/ 52 w 123"/>
                <a:gd name="T41" fmla="*/ 67 h 157"/>
                <a:gd name="T42" fmla="*/ 72 w 123"/>
                <a:gd name="T43" fmla="*/ 54 h 157"/>
                <a:gd name="T44" fmla="*/ 74 w 123"/>
                <a:gd name="T45" fmla="*/ 36 h 157"/>
                <a:gd name="T46" fmla="*/ 64 w 123"/>
                <a:gd name="T47" fmla="*/ 23 h 157"/>
                <a:gd name="T48" fmla="*/ 45 w 123"/>
                <a:gd name="T49" fmla="*/ 23 h 157"/>
                <a:gd name="T50" fmla="*/ 28 w 123"/>
                <a:gd name="T51" fmla="*/ 33 h 157"/>
                <a:gd name="T52" fmla="*/ 19 w 123"/>
                <a:gd name="T53" fmla="*/ 50 h 157"/>
                <a:gd name="T54" fmla="*/ 0 w 123"/>
                <a:gd name="T55" fmla="*/ 39 h 157"/>
                <a:gd name="T56" fmla="*/ 6 w 123"/>
                <a:gd name="T57" fmla="*/ 27 h 157"/>
                <a:gd name="T58" fmla="*/ 15 w 123"/>
                <a:gd name="T59" fmla="*/ 17 h 157"/>
                <a:gd name="T60" fmla="*/ 27 w 123"/>
                <a:gd name="T61" fmla="*/ 9 h 157"/>
                <a:gd name="T62" fmla="*/ 42 w 123"/>
                <a:gd name="T63" fmla="*/ 3 h 157"/>
                <a:gd name="T64" fmla="*/ 61 w 123"/>
                <a:gd name="T65" fmla="*/ 0 h 157"/>
                <a:gd name="T66" fmla="*/ 78 w 123"/>
                <a:gd name="T67" fmla="*/ 3 h 157"/>
                <a:gd name="T68" fmla="*/ 90 w 123"/>
                <a:gd name="T69" fmla="*/ 12 h 157"/>
                <a:gd name="T70" fmla="*/ 98 w 123"/>
                <a:gd name="T71" fmla="*/ 26 h 157"/>
                <a:gd name="T72" fmla="*/ 99 w 123"/>
                <a:gd name="T73" fmla="*/ 39 h 157"/>
                <a:gd name="T74" fmla="*/ 97 w 123"/>
                <a:gd name="T75" fmla="*/ 50 h 157"/>
                <a:gd name="T76" fmla="*/ 91 w 123"/>
                <a:gd name="T77" fmla="*/ 60 h 157"/>
                <a:gd name="T78" fmla="*/ 81 w 123"/>
                <a:gd name="T79" fmla="*/ 6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57">
                  <a:moveTo>
                    <a:pt x="81" y="67"/>
                  </a:moveTo>
                  <a:cubicBezTo>
                    <a:pt x="86" y="67"/>
                    <a:pt x="90" y="67"/>
                    <a:pt x="95" y="68"/>
                  </a:cubicBezTo>
                  <a:cubicBezTo>
                    <a:pt x="99" y="69"/>
                    <a:pt x="102" y="71"/>
                    <a:pt x="106" y="74"/>
                  </a:cubicBezTo>
                  <a:cubicBezTo>
                    <a:pt x="109" y="76"/>
                    <a:pt x="112" y="79"/>
                    <a:pt x="115" y="83"/>
                  </a:cubicBezTo>
                  <a:cubicBezTo>
                    <a:pt x="117" y="87"/>
                    <a:pt x="119" y="91"/>
                    <a:pt x="121" y="96"/>
                  </a:cubicBezTo>
                  <a:cubicBezTo>
                    <a:pt x="123" y="102"/>
                    <a:pt x="123" y="108"/>
                    <a:pt x="122" y="114"/>
                  </a:cubicBezTo>
                  <a:cubicBezTo>
                    <a:pt x="121" y="120"/>
                    <a:pt x="119" y="125"/>
                    <a:pt x="116" y="130"/>
                  </a:cubicBezTo>
                  <a:cubicBezTo>
                    <a:pt x="112" y="135"/>
                    <a:pt x="108" y="140"/>
                    <a:pt x="102" y="144"/>
                  </a:cubicBezTo>
                  <a:cubicBezTo>
                    <a:pt x="96" y="147"/>
                    <a:pt x="89" y="151"/>
                    <a:pt x="81" y="153"/>
                  </a:cubicBezTo>
                  <a:cubicBezTo>
                    <a:pt x="71" y="156"/>
                    <a:pt x="61" y="157"/>
                    <a:pt x="52" y="155"/>
                  </a:cubicBezTo>
                  <a:cubicBezTo>
                    <a:pt x="43" y="154"/>
                    <a:pt x="35" y="150"/>
                    <a:pt x="29" y="14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43" y="129"/>
                    <a:pt x="48" y="132"/>
                    <a:pt x="54" y="134"/>
                  </a:cubicBezTo>
                  <a:cubicBezTo>
                    <a:pt x="60" y="135"/>
                    <a:pt x="67" y="135"/>
                    <a:pt x="75" y="132"/>
                  </a:cubicBezTo>
                  <a:cubicBezTo>
                    <a:pt x="84" y="130"/>
                    <a:pt x="91" y="126"/>
                    <a:pt x="94" y="120"/>
                  </a:cubicBezTo>
                  <a:cubicBezTo>
                    <a:pt x="98" y="115"/>
                    <a:pt x="99" y="109"/>
                    <a:pt x="97" y="101"/>
                  </a:cubicBezTo>
                  <a:cubicBezTo>
                    <a:pt x="94" y="93"/>
                    <a:pt x="90" y="88"/>
                    <a:pt x="83" y="85"/>
                  </a:cubicBezTo>
                  <a:cubicBezTo>
                    <a:pt x="76" y="82"/>
                    <a:pt x="68" y="82"/>
                    <a:pt x="57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62" y="64"/>
                    <a:pt x="68" y="60"/>
                    <a:pt x="72" y="54"/>
                  </a:cubicBezTo>
                  <a:cubicBezTo>
                    <a:pt x="75" y="49"/>
                    <a:pt x="76" y="42"/>
                    <a:pt x="74" y="36"/>
                  </a:cubicBezTo>
                  <a:cubicBezTo>
                    <a:pt x="73" y="29"/>
                    <a:pt x="69" y="25"/>
                    <a:pt x="64" y="23"/>
                  </a:cubicBezTo>
                  <a:cubicBezTo>
                    <a:pt x="58" y="21"/>
                    <a:pt x="52" y="21"/>
                    <a:pt x="45" y="23"/>
                  </a:cubicBezTo>
                  <a:cubicBezTo>
                    <a:pt x="38" y="25"/>
                    <a:pt x="33" y="29"/>
                    <a:pt x="28" y="33"/>
                  </a:cubicBezTo>
                  <a:cubicBezTo>
                    <a:pt x="24" y="38"/>
                    <a:pt x="21" y="43"/>
                    <a:pt x="19" y="5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35"/>
                    <a:pt x="3" y="31"/>
                    <a:pt x="6" y="27"/>
                  </a:cubicBezTo>
                  <a:cubicBezTo>
                    <a:pt x="8" y="24"/>
                    <a:pt x="11" y="20"/>
                    <a:pt x="15" y="17"/>
                  </a:cubicBezTo>
                  <a:cubicBezTo>
                    <a:pt x="18" y="14"/>
                    <a:pt x="23" y="11"/>
                    <a:pt x="27" y="9"/>
                  </a:cubicBezTo>
                  <a:cubicBezTo>
                    <a:pt x="32" y="6"/>
                    <a:pt x="37" y="4"/>
                    <a:pt x="42" y="3"/>
                  </a:cubicBezTo>
                  <a:cubicBezTo>
                    <a:pt x="49" y="1"/>
                    <a:pt x="55" y="0"/>
                    <a:pt x="61" y="0"/>
                  </a:cubicBezTo>
                  <a:cubicBezTo>
                    <a:pt x="67" y="0"/>
                    <a:pt x="73" y="1"/>
                    <a:pt x="78" y="3"/>
                  </a:cubicBezTo>
                  <a:cubicBezTo>
                    <a:pt x="83" y="5"/>
                    <a:pt x="87" y="8"/>
                    <a:pt x="90" y="12"/>
                  </a:cubicBezTo>
                  <a:cubicBezTo>
                    <a:pt x="94" y="16"/>
                    <a:pt x="96" y="21"/>
                    <a:pt x="98" y="26"/>
                  </a:cubicBezTo>
                  <a:cubicBezTo>
                    <a:pt x="99" y="31"/>
                    <a:pt x="100" y="35"/>
                    <a:pt x="99" y="39"/>
                  </a:cubicBezTo>
                  <a:cubicBezTo>
                    <a:pt x="99" y="43"/>
                    <a:pt x="98" y="47"/>
                    <a:pt x="97" y="50"/>
                  </a:cubicBezTo>
                  <a:cubicBezTo>
                    <a:pt x="96" y="54"/>
                    <a:pt x="94" y="57"/>
                    <a:pt x="91" y="60"/>
                  </a:cubicBezTo>
                  <a:cubicBezTo>
                    <a:pt x="88" y="63"/>
                    <a:pt x="85" y="65"/>
                    <a:pt x="81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402"/>
            <p:cNvSpPr>
              <a:spLocks noEditPoints="1"/>
            </p:cNvSpPr>
            <p:nvPr/>
          </p:nvSpPr>
          <p:spPr bwMode="auto">
            <a:xfrm>
              <a:off x="3389879" y="4301749"/>
              <a:ext cx="354746" cy="354746"/>
            </a:xfrm>
            <a:custGeom>
              <a:avLst/>
              <a:gdLst>
                <a:gd name="T0" fmla="*/ 183 w 365"/>
                <a:gd name="T1" fmla="*/ 339 h 366"/>
                <a:gd name="T2" fmla="*/ 27 w 365"/>
                <a:gd name="T3" fmla="*/ 183 h 366"/>
                <a:gd name="T4" fmla="*/ 183 w 365"/>
                <a:gd name="T5" fmla="*/ 27 h 366"/>
                <a:gd name="T6" fmla="*/ 338 w 365"/>
                <a:gd name="T7" fmla="*/ 183 h 366"/>
                <a:gd name="T8" fmla="*/ 183 w 365"/>
                <a:gd name="T9" fmla="*/ 339 h 366"/>
                <a:gd name="T10" fmla="*/ 183 w 365"/>
                <a:gd name="T11" fmla="*/ 0 h 366"/>
                <a:gd name="T12" fmla="*/ 0 w 365"/>
                <a:gd name="T13" fmla="*/ 183 h 366"/>
                <a:gd name="T14" fmla="*/ 183 w 365"/>
                <a:gd name="T15" fmla="*/ 366 h 366"/>
                <a:gd name="T16" fmla="*/ 365 w 365"/>
                <a:gd name="T17" fmla="*/ 183 h 366"/>
                <a:gd name="T18" fmla="*/ 183 w 365"/>
                <a:gd name="T1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5" h="366">
                  <a:moveTo>
                    <a:pt x="183" y="339"/>
                  </a:moveTo>
                  <a:cubicBezTo>
                    <a:pt x="97" y="339"/>
                    <a:pt x="27" y="269"/>
                    <a:pt x="27" y="183"/>
                  </a:cubicBezTo>
                  <a:cubicBezTo>
                    <a:pt x="27" y="97"/>
                    <a:pt x="97" y="27"/>
                    <a:pt x="183" y="27"/>
                  </a:cubicBezTo>
                  <a:cubicBezTo>
                    <a:pt x="268" y="27"/>
                    <a:pt x="338" y="97"/>
                    <a:pt x="338" y="183"/>
                  </a:cubicBezTo>
                  <a:cubicBezTo>
                    <a:pt x="338" y="269"/>
                    <a:pt x="268" y="339"/>
                    <a:pt x="183" y="339"/>
                  </a:cubicBezTo>
                  <a:close/>
                  <a:moveTo>
                    <a:pt x="183" y="0"/>
                  </a:moveTo>
                  <a:cubicBezTo>
                    <a:pt x="82" y="0"/>
                    <a:pt x="0" y="82"/>
                    <a:pt x="0" y="183"/>
                  </a:cubicBezTo>
                  <a:cubicBezTo>
                    <a:pt x="0" y="284"/>
                    <a:pt x="82" y="366"/>
                    <a:pt x="183" y="366"/>
                  </a:cubicBezTo>
                  <a:cubicBezTo>
                    <a:pt x="283" y="366"/>
                    <a:pt x="365" y="284"/>
                    <a:pt x="365" y="183"/>
                  </a:cubicBezTo>
                  <a:cubicBezTo>
                    <a:pt x="365" y="82"/>
                    <a:pt x="283" y="0"/>
                    <a:pt x="1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403"/>
            <p:cNvSpPr/>
            <p:nvPr/>
          </p:nvSpPr>
          <p:spPr bwMode="auto">
            <a:xfrm>
              <a:off x="3558550" y="4336555"/>
              <a:ext cx="17403" cy="34805"/>
            </a:xfrm>
            <a:custGeom>
              <a:avLst/>
              <a:gdLst>
                <a:gd name="T0" fmla="*/ 9 w 18"/>
                <a:gd name="T1" fmla="*/ 36 h 36"/>
                <a:gd name="T2" fmla="*/ 18 w 18"/>
                <a:gd name="T3" fmla="*/ 27 h 36"/>
                <a:gd name="T4" fmla="*/ 18 w 18"/>
                <a:gd name="T5" fmla="*/ 9 h 36"/>
                <a:gd name="T6" fmla="*/ 9 w 18"/>
                <a:gd name="T7" fmla="*/ 0 h 36"/>
                <a:gd name="T8" fmla="*/ 0 w 18"/>
                <a:gd name="T9" fmla="*/ 9 h 36"/>
                <a:gd name="T10" fmla="*/ 0 w 18"/>
                <a:gd name="T11" fmla="*/ 27 h 36"/>
                <a:gd name="T12" fmla="*/ 9 w 18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6">
                  <a:moveTo>
                    <a:pt x="9" y="36"/>
                  </a:moveTo>
                  <a:cubicBezTo>
                    <a:pt x="14" y="36"/>
                    <a:pt x="18" y="32"/>
                    <a:pt x="18" y="2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404"/>
            <p:cNvSpPr/>
            <p:nvPr/>
          </p:nvSpPr>
          <p:spPr bwMode="auto">
            <a:xfrm>
              <a:off x="3558550" y="4585546"/>
              <a:ext cx="17403" cy="34805"/>
            </a:xfrm>
            <a:custGeom>
              <a:avLst/>
              <a:gdLst>
                <a:gd name="T0" fmla="*/ 9 w 18"/>
                <a:gd name="T1" fmla="*/ 0 h 36"/>
                <a:gd name="T2" fmla="*/ 0 w 18"/>
                <a:gd name="T3" fmla="*/ 9 h 36"/>
                <a:gd name="T4" fmla="*/ 0 w 18"/>
                <a:gd name="T5" fmla="*/ 27 h 36"/>
                <a:gd name="T6" fmla="*/ 9 w 18"/>
                <a:gd name="T7" fmla="*/ 36 h 36"/>
                <a:gd name="T8" fmla="*/ 18 w 18"/>
                <a:gd name="T9" fmla="*/ 27 h 36"/>
                <a:gd name="T10" fmla="*/ 18 w 18"/>
                <a:gd name="T11" fmla="*/ 9 h 36"/>
                <a:gd name="T12" fmla="*/ 9 w 1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6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  <a:cubicBezTo>
                    <a:pt x="14" y="36"/>
                    <a:pt x="18" y="32"/>
                    <a:pt x="18" y="2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405"/>
            <p:cNvSpPr/>
            <p:nvPr/>
          </p:nvSpPr>
          <p:spPr bwMode="auto">
            <a:xfrm>
              <a:off x="3426023" y="4469083"/>
              <a:ext cx="34805" cy="17403"/>
            </a:xfrm>
            <a:custGeom>
              <a:avLst/>
              <a:gdLst>
                <a:gd name="T0" fmla="*/ 27 w 36"/>
                <a:gd name="T1" fmla="*/ 0 h 18"/>
                <a:gd name="T2" fmla="*/ 9 w 36"/>
                <a:gd name="T3" fmla="*/ 0 h 18"/>
                <a:gd name="T4" fmla="*/ 0 w 36"/>
                <a:gd name="T5" fmla="*/ 9 h 18"/>
                <a:gd name="T6" fmla="*/ 9 w 36"/>
                <a:gd name="T7" fmla="*/ 18 h 18"/>
                <a:gd name="T8" fmla="*/ 27 w 36"/>
                <a:gd name="T9" fmla="*/ 18 h 18"/>
                <a:gd name="T10" fmla="*/ 36 w 36"/>
                <a:gd name="T11" fmla="*/ 9 h 18"/>
                <a:gd name="T12" fmla="*/ 27 w 3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8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32" y="18"/>
                    <a:pt x="36" y="14"/>
                    <a:pt x="36" y="9"/>
                  </a:cubicBezTo>
                  <a:cubicBezTo>
                    <a:pt x="36" y="4"/>
                    <a:pt x="32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6"/>
            <p:cNvSpPr/>
            <p:nvPr/>
          </p:nvSpPr>
          <p:spPr bwMode="auto">
            <a:xfrm>
              <a:off x="3673675" y="4469083"/>
              <a:ext cx="34805" cy="17403"/>
            </a:xfrm>
            <a:custGeom>
              <a:avLst/>
              <a:gdLst>
                <a:gd name="T0" fmla="*/ 27 w 36"/>
                <a:gd name="T1" fmla="*/ 0 h 18"/>
                <a:gd name="T2" fmla="*/ 9 w 36"/>
                <a:gd name="T3" fmla="*/ 0 h 18"/>
                <a:gd name="T4" fmla="*/ 0 w 36"/>
                <a:gd name="T5" fmla="*/ 9 h 18"/>
                <a:gd name="T6" fmla="*/ 9 w 36"/>
                <a:gd name="T7" fmla="*/ 18 h 18"/>
                <a:gd name="T8" fmla="*/ 27 w 36"/>
                <a:gd name="T9" fmla="*/ 18 h 18"/>
                <a:gd name="T10" fmla="*/ 36 w 36"/>
                <a:gd name="T11" fmla="*/ 9 h 18"/>
                <a:gd name="T12" fmla="*/ 27 w 3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8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32" y="18"/>
                    <a:pt x="36" y="14"/>
                    <a:pt x="36" y="9"/>
                  </a:cubicBezTo>
                  <a:cubicBezTo>
                    <a:pt x="36" y="4"/>
                    <a:pt x="32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07"/>
            <p:cNvSpPr/>
            <p:nvPr/>
          </p:nvSpPr>
          <p:spPr bwMode="auto">
            <a:xfrm>
              <a:off x="3471537" y="4395456"/>
              <a:ext cx="125834" cy="164656"/>
            </a:xfrm>
            <a:custGeom>
              <a:avLst/>
              <a:gdLst>
                <a:gd name="T0" fmla="*/ 108 w 130"/>
                <a:gd name="T1" fmla="*/ 66 h 169"/>
                <a:gd name="T2" fmla="*/ 108 w 130"/>
                <a:gd name="T3" fmla="*/ 9 h 169"/>
                <a:gd name="T4" fmla="*/ 99 w 130"/>
                <a:gd name="T5" fmla="*/ 0 h 169"/>
                <a:gd name="T6" fmla="*/ 90 w 130"/>
                <a:gd name="T7" fmla="*/ 9 h 169"/>
                <a:gd name="T8" fmla="*/ 90 w 130"/>
                <a:gd name="T9" fmla="*/ 66 h 169"/>
                <a:gd name="T10" fmla="*/ 80 w 130"/>
                <a:gd name="T11" fmla="*/ 93 h 169"/>
                <a:gd name="T12" fmla="*/ 4 w 130"/>
                <a:gd name="T13" fmla="*/ 152 h 169"/>
                <a:gd name="T14" fmla="*/ 3 w 130"/>
                <a:gd name="T15" fmla="*/ 164 h 169"/>
                <a:gd name="T16" fmla="*/ 15 w 130"/>
                <a:gd name="T17" fmla="*/ 166 h 169"/>
                <a:gd name="T18" fmla="*/ 94 w 130"/>
                <a:gd name="T19" fmla="*/ 105 h 169"/>
                <a:gd name="T20" fmla="*/ 108 w 130"/>
                <a:gd name="T21" fmla="*/ 6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169">
                  <a:moveTo>
                    <a:pt x="108" y="66"/>
                  </a:moveTo>
                  <a:cubicBezTo>
                    <a:pt x="108" y="9"/>
                    <a:pt x="108" y="9"/>
                    <a:pt x="108" y="9"/>
                  </a:cubicBezTo>
                  <a:cubicBezTo>
                    <a:pt x="108" y="4"/>
                    <a:pt x="104" y="0"/>
                    <a:pt x="99" y="0"/>
                  </a:cubicBezTo>
                  <a:cubicBezTo>
                    <a:pt x="94" y="0"/>
                    <a:pt x="90" y="4"/>
                    <a:pt x="90" y="9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80" y="71"/>
                    <a:pt x="75" y="83"/>
                    <a:pt x="80" y="93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0" y="155"/>
                    <a:pt x="0" y="160"/>
                    <a:pt x="3" y="164"/>
                  </a:cubicBezTo>
                  <a:cubicBezTo>
                    <a:pt x="6" y="168"/>
                    <a:pt x="11" y="169"/>
                    <a:pt x="15" y="16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118" y="110"/>
                    <a:pt x="130" y="77"/>
                    <a:pt x="108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08"/>
            <p:cNvSpPr>
              <a:spLocks noEditPoints="1"/>
            </p:cNvSpPr>
            <p:nvPr/>
          </p:nvSpPr>
          <p:spPr bwMode="auto">
            <a:xfrm>
              <a:off x="5768685" y="4450342"/>
              <a:ext cx="244976" cy="228912"/>
            </a:xfrm>
            <a:custGeom>
              <a:avLst/>
              <a:gdLst>
                <a:gd name="T0" fmla="*/ 132 w 252"/>
                <a:gd name="T1" fmla="*/ 32 h 236"/>
                <a:gd name="T2" fmla="*/ 66 w 252"/>
                <a:gd name="T3" fmla="*/ 63 h 236"/>
                <a:gd name="T4" fmla="*/ 76 w 252"/>
                <a:gd name="T5" fmla="*/ 183 h 236"/>
                <a:gd name="T6" fmla="*/ 132 w 252"/>
                <a:gd name="T7" fmla="*/ 204 h 236"/>
                <a:gd name="T8" fmla="*/ 197 w 252"/>
                <a:gd name="T9" fmla="*/ 174 h 236"/>
                <a:gd name="T10" fmla="*/ 217 w 252"/>
                <a:gd name="T11" fmla="*/ 111 h 236"/>
                <a:gd name="T12" fmla="*/ 187 w 252"/>
                <a:gd name="T13" fmla="*/ 53 h 236"/>
                <a:gd name="T14" fmla="*/ 132 w 252"/>
                <a:gd name="T15" fmla="*/ 32 h 236"/>
                <a:gd name="T16" fmla="*/ 132 w 252"/>
                <a:gd name="T17" fmla="*/ 236 h 236"/>
                <a:gd name="T18" fmla="*/ 55 w 252"/>
                <a:gd name="T19" fmla="*/ 208 h 236"/>
                <a:gd name="T20" fmla="*/ 42 w 252"/>
                <a:gd name="T21" fmla="*/ 42 h 236"/>
                <a:gd name="T22" fmla="*/ 132 w 252"/>
                <a:gd name="T23" fmla="*/ 0 h 236"/>
                <a:gd name="T24" fmla="*/ 208 w 252"/>
                <a:gd name="T25" fmla="*/ 28 h 236"/>
                <a:gd name="T26" fmla="*/ 249 w 252"/>
                <a:gd name="T27" fmla="*/ 108 h 236"/>
                <a:gd name="T28" fmla="*/ 222 w 252"/>
                <a:gd name="T29" fmla="*/ 195 h 236"/>
                <a:gd name="T30" fmla="*/ 132 w 252"/>
                <a:gd name="T3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" h="236">
                  <a:moveTo>
                    <a:pt x="132" y="32"/>
                  </a:moveTo>
                  <a:cubicBezTo>
                    <a:pt x="107" y="32"/>
                    <a:pt x="83" y="43"/>
                    <a:pt x="66" y="63"/>
                  </a:cubicBezTo>
                  <a:cubicBezTo>
                    <a:pt x="36" y="99"/>
                    <a:pt x="40" y="153"/>
                    <a:pt x="76" y="183"/>
                  </a:cubicBezTo>
                  <a:cubicBezTo>
                    <a:pt x="92" y="197"/>
                    <a:pt x="111" y="204"/>
                    <a:pt x="132" y="204"/>
                  </a:cubicBezTo>
                  <a:cubicBezTo>
                    <a:pt x="157" y="204"/>
                    <a:pt x="181" y="193"/>
                    <a:pt x="197" y="174"/>
                  </a:cubicBezTo>
                  <a:cubicBezTo>
                    <a:pt x="212" y="156"/>
                    <a:pt x="219" y="134"/>
                    <a:pt x="217" y="111"/>
                  </a:cubicBezTo>
                  <a:cubicBezTo>
                    <a:pt x="215" y="88"/>
                    <a:pt x="205" y="68"/>
                    <a:pt x="187" y="53"/>
                  </a:cubicBezTo>
                  <a:cubicBezTo>
                    <a:pt x="172" y="40"/>
                    <a:pt x="152" y="32"/>
                    <a:pt x="132" y="32"/>
                  </a:cubicBezTo>
                  <a:close/>
                  <a:moveTo>
                    <a:pt x="132" y="236"/>
                  </a:moveTo>
                  <a:cubicBezTo>
                    <a:pt x="104" y="236"/>
                    <a:pt x="77" y="226"/>
                    <a:pt x="55" y="208"/>
                  </a:cubicBezTo>
                  <a:cubicBezTo>
                    <a:pt x="6" y="166"/>
                    <a:pt x="0" y="91"/>
                    <a:pt x="42" y="42"/>
                  </a:cubicBezTo>
                  <a:cubicBezTo>
                    <a:pt x="64" y="15"/>
                    <a:pt x="97" y="0"/>
                    <a:pt x="132" y="0"/>
                  </a:cubicBezTo>
                  <a:cubicBezTo>
                    <a:pt x="160" y="0"/>
                    <a:pt x="187" y="10"/>
                    <a:pt x="208" y="28"/>
                  </a:cubicBezTo>
                  <a:cubicBezTo>
                    <a:pt x="232" y="49"/>
                    <a:pt x="247" y="77"/>
                    <a:pt x="249" y="108"/>
                  </a:cubicBezTo>
                  <a:cubicBezTo>
                    <a:pt x="252" y="140"/>
                    <a:pt x="242" y="170"/>
                    <a:pt x="222" y="195"/>
                  </a:cubicBezTo>
                  <a:cubicBezTo>
                    <a:pt x="199" y="221"/>
                    <a:pt x="166" y="236"/>
                    <a:pt x="132" y="2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09"/>
            <p:cNvSpPr/>
            <p:nvPr/>
          </p:nvSpPr>
          <p:spPr bwMode="auto">
            <a:xfrm>
              <a:off x="5787427" y="4629723"/>
              <a:ext cx="57563" cy="60240"/>
            </a:xfrm>
            <a:custGeom>
              <a:avLst/>
              <a:gdLst>
                <a:gd name="T0" fmla="*/ 18 w 43"/>
                <a:gd name="T1" fmla="*/ 45 h 45"/>
                <a:gd name="T2" fmla="*/ 0 w 43"/>
                <a:gd name="T3" fmla="*/ 30 h 45"/>
                <a:gd name="T4" fmla="*/ 25 w 43"/>
                <a:gd name="T5" fmla="*/ 0 h 45"/>
                <a:gd name="T6" fmla="*/ 43 w 43"/>
                <a:gd name="T7" fmla="*/ 15 h 45"/>
                <a:gd name="T8" fmla="*/ 18 w 43"/>
                <a:gd name="T9" fmla="*/ 45 h 45"/>
                <a:gd name="T10" fmla="*/ 18 w 43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5">
                  <a:moveTo>
                    <a:pt x="18" y="45"/>
                  </a:moveTo>
                  <a:lnTo>
                    <a:pt x="0" y="30"/>
                  </a:lnTo>
                  <a:lnTo>
                    <a:pt x="25" y="0"/>
                  </a:lnTo>
                  <a:lnTo>
                    <a:pt x="43" y="15"/>
                  </a:lnTo>
                  <a:lnTo>
                    <a:pt x="18" y="45"/>
                  </a:lnTo>
                  <a:lnTo>
                    <a:pt x="18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10"/>
            <p:cNvSpPr/>
            <p:nvPr/>
          </p:nvSpPr>
          <p:spPr bwMode="auto">
            <a:xfrm>
              <a:off x="5716477" y="4663189"/>
              <a:ext cx="101738" cy="109770"/>
            </a:xfrm>
            <a:custGeom>
              <a:avLst/>
              <a:gdLst>
                <a:gd name="T0" fmla="*/ 47 w 106"/>
                <a:gd name="T1" fmla="*/ 106 h 114"/>
                <a:gd name="T2" fmla="*/ 24 w 106"/>
                <a:gd name="T3" fmla="*/ 108 h 114"/>
                <a:gd name="T4" fmla="*/ 7 w 106"/>
                <a:gd name="T5" fmla="*/ 94 h 114"/>
                <a:gd name="T6" fmla="*/ 6 w 106"/>
                <a:gd name="T7" fmla="*/ 71 h 114"/>
                <a:gd name="T8" fmla="*/ 59 w 106"/>
                <a:gd name="T9" fmla="*/ 8 h 114"/>
                <a:gd name="T10" fmla="*/ 82 w 106"/>
                <a:gd name="T11" fmla="*/ 6 h 114"/>
                <a:gd name="T12" fmla="*/ 98 w 106"/>
                <a:gd name="T13" fmla="*/ 20 h 114"/>
                <a:gd name="T14" fmla="*/ 100 w 106"/>
                <a:gd name="T15" fmla="*/ 43 h 114"/>
                <a:gd name="T16" fmla="*/ 47 w 106"/>
                <a:gd name="T1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14">
                  <a:moveTo>
                    <a:pt x="47" y="106"/>
                  </a:moveTo>
                  <a:cubicBezTo>
                    <a:pt x="41" y="113"/>
                    <a:pt x="31" y="114"/>
                    <a:pt x="24" y="108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1" y="88"/>
                    <a:pt x="0" y="78"/>
                    <a:pt x="6" y="71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5" y="1"/>
                    <a:pt x="75" y="0"/>
                    <a:pt x="82" y="6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5" y="26"/>
                    <a:pt x="106" y="36"/>
                    <a:pt x="100" y="43"/>
                  </a:cubicBezTo>
                  <a:cubicBezTo>
                    <a:pt x="47" y="106"/>
                    <a:pt x="47" y="106"/>
                    <a:pt x="47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11"/>
            <p:cNvSpPr/>
            <p:nvPr/>
          </p:nvSpPr>
          <p:spPr bwMode="auto">
            <a:xfrm>
              <a:off x="5843650" y="4491840"/>
              <a:ext cx="77643" cy="44176"/>
            </a:xfrm>
            <a:custGeom>
              <a:avLst/>
              <a:gdLst>
                <a:gd name="T0" fmla="*/ 78 w 80"/>
                <a:gd name="T1" fmla="*/ 17 h 46"/>
                <a:gd name="T2" fmla="*/ 41 w 80"/>
                <a:gd name="T3" fmla="*/ 22 h 46"/>
                <a:gd name="T4" fmla="*/ 3 w 80"/>
                <a:gd name="T5" fmla="*/ 34 h 46"/>
                <a:gd name="T6" fmla="*/ 35 w 80"/>
                <a:gd name="T7" fmla="*/ 4 h 46"/>
                <a:gd name="T8" fmla="*/ 78 w 80"/>
                <a:gd name="T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6">
                  <a:moveTo>
                    <a:pt x="78" y="17"/>
                  </a:moveTo>
                  <a:cubicBezTo>
                    <a:pt x="80" y="28"/>
                    <a:pt x="62" y="17"/>
                    <a:pt x="41" y="22"/>
                  </a:cubicBezTo>
                  <a:cubicBezTo>
                    <a:pt x="20" y="27"/>
                    <a:pt x="6" y="46"/>
                    <a:pt x="3" y="34"/>
                  </a:cubicBezTo>
                  <a:cubicBezTo>
                    <a:pt x="0" y="23"/>
                    <a:pt x="23" y="8"/>
                    <a:pt x="35" y="4"/>
                  </a:cubicBezTo>
                  <a:cubicBezTo>
                    <a:pt x="49" y="0"/>
                    <a:pt x="75" y="5"/>
                    <a:pt x="7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12"/>
            <p:cNvSpPr/>
            <p:nvPr/>
          </p:nvSpPr>
          <p:spPr bwMode="auto">
            <a:xfrm>
              <a:off x="5922631" y="4503888"/>
              <a:ext cx="21419" cy="18741"/>
            </a:xfrm>
            <a:custGeom>
              <a:avLst/>
              <a:gdLst>
                <a:gd name="T0" fmla="*/ 21 w 22"/>
                <a:gd name="T1" fmla="*/ 14 h 19"/>
                <a:gd name="T2" fmla="*/ 8 w 22"/>
                <a:gd name="T3" fmla="*/ 15 h 19"/>
                <a:gd name="T4" fmla="*/ 2 w 22"/>
                <a:gd name="T5" fmla="*/ 8 h 19"/>
                <a:gd name="T6" fmla="*/ 10 w 22"/>
                <a:gd name="T7" fmla="*/ 2 h 19"/>
                <a:gd name="T8" fmla="*/ 21 w 22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1" y="14"/>
                  </a:moveTo>
                  <a:cubicBezTo>
                    <a:pt x="19" y="19"/>
                    <a:pt x="13" y="17"/>
                    <a:pt x="8" y="15"/>
                  </a:cubicBezTo>
                  <a:cubicBezTo>
                    <a:pt x="3" y="14"/>
                    <a:pt x="0" y="13"/>
                    <a:pt x="2" y="8"/>
                  </a:cubicBezTo>
                  <a:cubicBezTo>
                    <a:pt x="4" y="3"/>
                    <a:pt x="5" y="0"/>
                    <a:pt x="10" y="2"/>
                  </a:cubicBezTo>
                  <a:cubicBezTo>
                    <a:pt x="15" y="4"/>
                    <a:pt x="22" y="9"/>
                    <a:pt x="2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13"/>
            <p:cNvSpPr/>
            <p:nvPr/>
          </p:nvSpPr>
          <p:spPr bwMode="auto">
            <a:xfrm>
              <a:off x="8294744" y="3613676"/>
              <a:ext cx="196784" cy="234267"/>
            </a:xfrm>
            <a:custGeom>
              <a:avLst/>
              <a:gdLst>
                <a:gd name="T0" fmla="*/ 192 w 203"/>
                <a:gd name="T1" fmla="*/ 109 h 242"/>
                <a:gd name="T2" fmla="*/ 188 w 203"/>
                <a:gd name="T3" fmla="*/ 109 h 242"/>
                <a:gd name="T4" fmla="*/ 189 w 203"/>
                <a:gd name="T5" fmla="*/ 85 h 242"/>
                <a:gd name="T6" fmla="*/ 102 w 203"/>
                <a:gd name="T7" fmla="*/ 0 h 242"/>
                <a:gd name="T8" fmla="*/ 14 w 203"/>
                <a:gd name="T9" fmla="*/ 85 h 242"/>
                <a:gd name="T10" fmla="*/ 15 w 203"/>
                <a:gd name="T11" fmla="*/ 109 h 242"/>
                <a:gd name="T12" fmla="*/ 11 w 203"/>
                <a:gd name="T13" fmla="*/ 109 h 242"/>
                <a:gd name="T14" fmla="*/ 5 w 203"/>
                <a:gd name="T15" fmla="*/ 138 h 242"/>
                <a:gd name="T16" fmla="*/ 23 w 203"/>
                <a:gd name="T17" fmla="*/ 157 h 242"/>
                <a:gd name="T18" fmla="*/ 101 w 203"/>
                <a:gd name="T19" fmla="*/ 240 h 242"/>
                <a:gd name="T20" fmla="*/ 102 w 203"/>
                <a:gd name="T21" fmla="*/ 240 h 242"/>
                <a:gd name="T22" fmla="*/ 102 w 203"/>
                <a:gd name="T23" fmla="*/ 240 h 242"/>
                <a:gd name="T24" fmla="*/ 180 w 203"/>
                <a:gd name="T25" fmla="*/ 157 h 242"/>
                <a:gd name="T26" fmla="*/ 199 w 203"/>
                <a:gd name="T27" fmla="*/ 138 h 242"/>
                <a:gd name="T28" fmla="*/ 192 w 203"/>
                <a:gd name="T29" fmla="*/ 10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242">
                  <a:moveTo>
                    <a:pt x="192" y="109"/>
                  </a:moveTo>
                  <a:cubicBezTo>
                    <a:pt x="191" y="109"/>
                    <a:pt x="190" y="109"/>
                    <a:pt x="188" y="109"/>
                  </a:cubicBezTo>
                  <a:cubicBezTo>
                    <a:pt x="189" y="104"/>
                    <a:pt x="189" y="88"/>
                    <a:pt x="189" y="85"/>
                  </a:cubicBezTo>
                  <a:cubicBezTo>
                    <a:pt x="190" y="34"/>
                    <a:pt x="150" y="0"/>
                    <a:pt x="102" y="0"/>
                  </a:cubicBezTo>
                  <a:cubicBezTo>
                    <a:pt x="53" y="0"/>
                    <a:pt x="13" y="34"/>
                    <a:pt x="14" y="85"/>
                  </a:cubicBezTo>
                  <a:cubicBezTo>
                    <a:pt x="14" y="88"/>
                    <a:pt x="14" y="104"/>
                    <a:pt x="15" y="109"/>
                  </a:cubicBezTo>
                  <a:cubicBezTo>
                    <a:pt x="13" y="109"/>
                    <a:pt x="12" y="109"/>
                    <a:pt x="11" y="109"/>
                  </a:cubicBezTo>
                  <a:cubicBezTo>
                    <a:pt x="3" y="112"/>
                    <a:pt x="0" y="125"/>
                    <a:pt x="5" y="138"/>
                  </a:cubicBezTo>
                  <a:cubicBezTo>
                    <a:pt x="8" y="149"/>
                    <a:pt x="16" y="157"/>
                    <a:pt x="23" y="157"/>
                  </a:cubicBezTo>
                  <a:cubicBezTo>
                    <a:pt x="31" y="242"/>
                    <a:pt x="101" y="240"/>
                    <a:pt x="101" y="240"/>
                  </a:cubicBezTo>
                  <a:cubicBezTo>
                    <a:pt x="102" y="240"/>
                    <a:pt x="102" y="240"/>
                    <a:pt x="102" y="240"/>
                  </a:cubicBezTo>
                  <a:cubicBezTo>
                    <a:pt x="102" y="240"/>
                    <a:pt x="102" y="240"/>
                    <a:pt x="102" y="240"/>
                  </a:cubicBezTo>
                  <a:cubicBezTo>
                    <a:pt x="102" y="240"/>
                    <a:pt x="172" y="242"/>
                    <a:pt x="180" y="157"/>
                  </a:cubicBezTo>
                  <a:cubicBezTo>
                    <a:pt x="187" y="157"/>
                    <a:pt x="195" y="149"/>
                    <a:pt x="199" y="138"/>
                  </a:cubicBezTo>
                  <a:cubicBezTo>
                    <a:pt x="203" y="125"/>
                    <a:pt x="200" y="112"/>
                    <a:pt x="192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14"/>
            <p:cNvSpPr>
              <a:spLocks noEditPoints="1"/>
            </p:cNvSpPr>
            <p:nvPr/>
          </p:nvSpPr>
          <p:spPr bwMode="auto">
            <a:xfrm>
              <a:off x="8199699" y="3862668"/>
              <a:ext cx="433727" cy="322619"/>
            </a:xfrm>
            <a:custGeom>
              <a:avLst/>
              <a:gdLst>
                <a:gd name="T0" fmla="*/ 405 w 447"/>
                <a:gd name="T1" fmla="*/ 289 h 332"/>
                <a:gd name="T2" fmla="*/ 326 w 447"/>
                <a:gd name="T3" fmla="*/ 322 h 332"/>
                <a:gd name="T4" fmla="*/ 248 w 447"/>
                <a:gd name="T5" fmla="*/ 289 h 332"/>
                <a:gd name="T6" fmla="*/ 215 w 447"/>
                <a:gd name="T7" fmla="*/ 211 h 332"/>
                <a:gd name="T8" fmla="*/ 248 w 447"/>
                <a:gd name="T9" fmla="*/ 132 h 332"/>
                <a:gd name="T10" fmla="*/ 326 w 447"/>
                <a:gd name="T11" fmla="*/ 100 h 332"/>
                <a:gd name="T12" fmla="*/ 405 w 447"/>
                <a:gd name="T13" fmla="*/ 132 h 332"/>
                <a:gd name="T14" fmla="*/ 437 w 447"/>
                <a:gd name="T15" fmla="*/ 211 h 332"/>
                <a:gd name="T16" fmla="*/ 405 w 447"/>
                <a:gd name="T17" fmla="*/ 289 h 332"/>
                <a:gd name="T18" fmla="*/ 399 w 447"/>
                <a:gd name="T19" fmla="*/ 114 h 332"/>
                <a:gd name="T20" fmla="*/ 286 w 447"/>
                <a:gd name="T21" fmla="*/ 0 h 332"/>
                <a:gd name="T22" fmla="*/ 247 w 447"/>
                <a:gd name="T23" fmla="*/ 39 h 332"/>
                <a:gd name="T24" fmla="*/ 230 w 447"/>
                <a:gd name="T25" fmla="*/ 39 h 332"/>
                <a:gd name="T26" fmla="*/ 199 w 447"/>
                <a:gd name="T27" fmla="*/ 9 h 332"/>
                <a:gd name="T28" fmla="*/ 199 w 447"/>
                <a:gd name="T29" fmla="*/ 8 h 332"/>
                <a:gd name="T30" fmla="*/ 199 w 447"/>
                <a:gd name="T31" fmla="*/ 9 h 332"/>
                <a:gd name="T32" fmla="*/ 169 w 447"/>
                <a:gd name="T33" fmla="*/ 39 h 332"/>
                <a:gd name="T34" fmla="*/ 152 w 447"/>
                <a:gd name="T35" fmla="*/ 39 h 332"/>
                <a:gd name="T36" fmla="*/ 113 w 447"/>
                <a:gd name="T37" fmla="*/ 0 h 332"/>
                <a:gd name="T38" fmla="*/ 0 w 447"/>
                <a:gd name="T39" fmla="*/ 120 h 332"/>
                <a:gd name="T40" fmla="*/ 0 w 447"/>
                <a:gd name="T41" fmla="*/ 271 h 332"/>
                <a:gd name="T42" fmla="*/ 67 w 447"/>
                <a:gd name="T43" fmla="*/ 305 h 332"/>
                <a:gd name="T44" fmla="*/ 67 w 447"/>
                <a:gd name="T45" fmla="*/ 151 h 332"/>
                <a:gd name="T46" fmla="*/ 77 w 447"/>
                <a:gd name="T47" fmla="*/ 110 h 332"/>
                <a:gd name="T48" fmla="*/ 77 w 447"/>
                <a:gd name="T49" fmla="*/ 309 h 332"/>
                <a:gd name="T50" fmla="*/ 200 w 447"/>
                <a:gd name="T51" fmla="*/ 330 h 332"/>
                <a:gd name="T52" fmla="*/ 278 w 447"/>
                <a:gd name="T53" fmla="*/ 322 h 332"/>
                <a:gd name="T54" fmla="*/ 278 w 447"/>
                <a:gd name="T55" fmla="*/ 322 h 332"/>
                <a:gd name="T56" fmla="*/ 326 w 447"/>
                <a:gd name="T57" fmla="*/ 332 h 332"/>
                <a:gd name="T58" fmla="*/ 447 w 447"/>
                <a:gd name="T59" fmla="*/ 211 h 332"/>
                <a:gd name="T60" fmla="*/ 399 w 447"/>
                <a:gd name="T61" fmla="*/ 114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7" h="332">
                  <a:moveTo>
                    <a:pt x="405" y="289"/>
                  </a:moveTo>
                  <a:cubicBezTo>
                    <a:pt x="384" y="310"/>
                    <a:pt x="356" y="322"/>
                    <a:pt x="326" y="322"/>
                  </a:cubicBezTo>
                  <a:cubicBezTo>
                    <a:pt x="297" y="322"/>
                    <a:pt x="269" y="310"/>
                    <a:pt x="248" y="289"/>
                  </a:cubicBezTo>
                  <a:cubicBezTo>
                    <a:pt x="227" y="268"/>
                    <a:pt x="215" y="240"/>
                    <a:pt x="215" y="211"/>
                  </a:cubicBezTo>
                  <a:cubicBezTo>
                    <a:pt x="215" y="181"/>
                    <a:pt x="227" y="153"/>
                    <a:pt x="248" y="132"/>
                  </a:cubicBezTo>
                  <a:cubicBezTo>
                    <a:pt x="269" y="111"/>
                    <a:pt x="297" y="100"/>
                    <a:pt x="326" y="100"/>
                  </a:cubicBezTo>
                  <a:cubicBezTo>
                    <a:pt x="356" y="100"/>
                    <a:pt x="384" y="111"/>
                    <a:pt x="405" y="132"/>
                  </a:cubicBezTo>
                  <a:cubicBezTo>
                    <a:pt x="426" y="153"/>
                    <a:pt x="437" y="181"/>
                    <a:pt x="437" y="211"/>
                  </a:cubicBezTo>
                  <a:cubicBezTo>
                    <a:pt x="437" y="240"/>
                    <a:pt x="426" y="268"/>
                    <a:pt x="405" y="289"/>
                  </a:cubicBezTo>
                  <a:close/>
                  <a:moveTo>
                    <a:pt x="399" y="114"/>
                  </a:moveTo>
                  <a:cubicBezTo>
                    <a:pt x="397" y="53"/>
                    <a:pt x="347" y="3"/>
                    <a:pt x="286" y="0"/>
                  </a:cubicBezTo>
                  <a:cubicBezTo>
                    <a:pt x="247" y="39"/>
                    <a:pt x="247" y="39"/>
                    <a:pt x="247" y="39"/>
                  </a:cubicBezTo>
                  <a:cubicBezTo>
                    <a:pt x="242" y="43"/>
                    <a:pt x="234" y="43"/>
                    <a:pt x="230" y="39"/>
                  </a:cubicBezTo>
                  <a:cubicBezTo>
                    <a:pt x="199" y="9"/>
                    <a:pt x="199" y="9"/>
                    <a:pt x="199" y="9"/>
                  </a:cubicBezTo>
                  <a:cubicBezTo>
                    <a:pt x="199" y="9"/>
                    <a:pt x="199" y="9"/>
                    <a:pt x="199" y="8"/>
                  </a:cubicBezTo>
                  <a:cubicBezTo>
                    <a:pt x="199" y="9"/>
                    <a:pt x="199" y="9"/>
                    <a:pt x="199" y="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4" y="43"/>
                    <a:pt x="157" y="43"/>
                    <a:pt x="152" y="3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0" y="4"/>
                    <a:pt x="0" y="56"/>
                    <a:pt x="0" y="120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21" y="284"/>
                    <a:pt x="43" y="296"/>
                    <a:pt x="67" y="305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67" y="134"/>
                    <a:pt x="71" y="121"/>
                    <a:pt x="77" y="110"/>
                  </a:cubicBezTo>
                  <a:cubicBezTo>
                    <a:pt x="77" y="110"/>
                    <a:pt x="77" y="194"/>
                    <a:pt x="77" y="309"/>
                  </a:cubicBezTo>
                  <a:cubicBezTo>
                    <a:pt x="116" y="323"/>
                    <a:pt x="157" y="330"/>
                    <a:pt x="200" y="330"/>
                  </a:cubicBezTo>
                  <a:cubicBezTo>
                    <a:pt x="226" y="330"/>
                    <a:pt x="253" y="327"/>
                    <a:pt x="278" y="322"/>
                  </a:cubicBezTo>
                  <a:cubicBezTo>
                    <a:pt x="278" y="322"/>
                    <a:pt x="278" y="322"/>
                    <a:pt x="278" y="322"/>
                  </a:cubicBezTo>
                  <a:cubicBezTo>
                    <a:pt x="293" y="328"/>
                    <a:pt x="309" y="332"/>
                    <a:pt x="326" y="332"/>
                  </a:cubicBezTo>
                  <a:cubicBezTo>
                    <a:pt x="393" y="332"/>
                    <a:pt x="447" y="278"/>
                    <a:pt x="447" y="211"/>
                  </a:cubicBezTo>
                  <a:cubicBezTo>
                    <a:pt x="447" y="171"/>
                    <a:pt x="428" y="136"/>
                    <a:pt x="399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15"/>
            <p:cNvSpPr/>
            <p:nvPr/>
          </p:nvSpPr>
          <p:spPr bwMode="auto">
            <a:xfrm>
              <a:off x="8476802" y="3993857"/>
              <a:ext cx="78982" cy="145915"/>
            </a:xfrm>
            <a:custGeom>
              <a:avLst/>
              <a:gdLst>
                <a:gd name="T0" fmla="*/ 74 w 81"/>
                <a:gd name="T1" fmla="*/ 83 h 151"/>
                <a:gd name="T2" fmla="*/ 50 w 81"/>
                <a:gd name="T3" fmla="*/ 66 h 151"/>
                <a:gd name="T4" fmla="*/ 48 w 81"/>
                <a:gd name="T5" fmla="*/ 65 h 151"/>
                <a:gd name="T6" fmla="*/ 34 w 81"/>
                <a:gd name="T7" fmla="*/ 58 h 151"/>
                <a:gd name="T8" fmla="*/ 30 w 81"/>
                <a:gd name="T9" fmla="*/ 54 h 151"/>
                <a:gd name="T10" fmla="*/ 29 w 81"/>
                <a:gd name="T11" fmla="*/ 53 h 151"/>
                <a:gd name="T12" fmla="*/ 27 w 81"/>
                <a:gd name="T13" fmla="*/ 46 h 151"/>
                <a:gd name="T14" fmla="*/ 30 w 81"/>
                <a:gd name="T15" fmla="*/ 39 h 151"/>
                <a:gd name="T16" fmla="*/ 31 w 81"/>
                <a:gd name="T17" fmla="*/ 37 h 151"/>
                <a:gd name="T18" fmla="*/ 43 w 81"/>
                <a:gd name="T19" fmla="*/ 34 h 151"/>
                <a:gd name="T20" fmla="*/ 48 w 81"/>
                <a:gd name="T21" fmla="*/ 34 h 151"/>
                <a:gd name="T22" fmla="*/ 55 w 81"/>
                <a:gd name="T23" fmla="*/ 36 h 151"/>
                <a:gd name="T24" fmla="*/ 72 w 81"/>
                <a:gd name="T25" fmla="*/ 41 h 151"/>
                <a:gd name="T26" fmla="*/ 80 w 81"/>
                <a:gd name="T27" fmla="*/ 21 h 151"/>
                <a:gd name="T28" fmla="*/ 62 w 81"/>
                <a:gd name="T29" fmla="*/ 14 h 151"/>
                <a:gd name="T30" fmla="*/ 48 w 81"/>
                <a:gd name="T31" fmla="*/ 12 h 151"/>
                <a:gd name="T32" fmla="*/ 48 w 81"/>
                <a:gd name="T33" fmla="*/ 0 h 151"/>
                <a:gd name="T34" fmla="*/ 30 w 81"/>
                <a:gd name="T35" fmla="*/ 0 h 151"/>
                <a:gd name="T36" fmla="*/ 30 w 81"/>
                <a:gd name="T37" fmla="*/ 13 h 151"/>
                <a:gd name="T38" fmla="*/ 12 w 81"/>
                <a:gd name="T39" fmla="*/ 21 h 151"/>
                <a:gd name="T40" fmla="*/ 1 w 81"/>
                <a:gd name="T41" fmla="*/ 47 h 151"/>
                <a:gd name="T42" fmla="*/ 5 w 81"/>
                <a:gd name="T43" fmla="*/ 63 h 151"/>
                <a:gd name="T44" fmla="*/ 14 w 81"/>
                <a:gd name="T45" fmla="*/ 74 h 151"/>
                <a:gd name="T46" fmla="*/ 30 w 81"/>
                <a:gd name="T47" fmla="*/ 84 h 151"/>
                <a:gd name="T48" fmla="*/ 31 w 81"/>
                <a:gd name="T49" fmla="*/ 84 h 151"/>
                <a:gd name="T50" fmla="*/ 47 w 81"/>
                <a:gd name="T51" fmla="*/ 93 h 151"/>
                <a:gd name="T52" fmla="*/ 48 w 81"/>
                <a:gd name="T53" fmla="*/ 94 h 151"/>
                <a:gd name="T54" fmla="*/ 53 w 81"/>
                <a:gd name="T55" fmla="*/ 98 h 151"/>
                <a:gd name="T56" fmla="*/ 55 w 81"/>
                <a:gd name="T57" fmla="*/ 105 h 151"/>
                <a:gd name="T58" fmla="*/ 50 w 81"/>
                <a:gd name="T59" fmla="*/ 115 h 151"/>
                <a:gd name="T60" fmla="*/ 48 w 81"/>
                <a:gd name="T61" fmla="*/ 116 h 151"/>
                <a:gd name="T62" fmla="*/ 37 w 81"/>
                <a:gd name="T63" fmla="*/ 118 h 151"/>
                <a:gd name="T64" fmla="*/ 30 w 81"/>
                <a:gd name="T65" fmla="*/ 117 h 151"/>
                <a:gd name="T66" fmla="*/ 21 w 81"/>
                <a:gd name="T67" fmla="*/ 116 h 151"/>
                <a:gd name="T68" fmla="*/ 0 w 81"/>
                <a:gd name="T69" fmla="*/ 108 h 151"/>
                <a:gd name="T70" fmla="*/ 0 w 81"/>
                <a:gd name="T71" fmla="*/ 132 h 151"/>
                <a:gd name="T72" fmla="*/ 30 w 81"/>
                <a:gd name="T73" fmla="*/ 139 h 151"/>
                <a:gd name="T74" fmla="*/ 30 w 81"/>
                <a:gd name="T75" fmla="*/ 151 h 151"/>
                <a:gd name="T76" fmla="*/ 48 w 81"/>
                <a:gd name="T77" fmla="*/ 151 h 151"/>
                <a:gd name="T78" fmla="*/ 48 w 81"/>
                <a:gd name="T79" fmla="*/ 139 h 151"/>
                <a:gd name="T80" fmla="*/ 69 w 81"/>
                <a:gd name="T81" fmla="*/ 130 h 151"/>
                <a:gd name="T82" fmla="*/ 81 w 81"/>
                <a:gd name="T83" fmla="*/ 103 h 151"/>
                <a:gd name="T84" fmla="*/ 74 w 81"/>
                <a:gd name="T85" fmla="*/ 8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" h="151">
                  <a:moveTo>
                    <a:pt x="74" y="83"/>
                  </a:moveTo>
                  <a:cubicBezTo>
                    <a:pt x="70" y="77"/>
                    <a:pt x="62" y="72"/>
                    <a:pt x="50" y="66"/>
                  </a:cubicBezTo>
                  <a:cubicBezTo>
                    <a:pt x="50" y="66"/>
                    <a:pt x="49" y="66"/>
                    <a:pt x="48" y="65"/>
                  </a:cubicBezTo>
                  <a:cubicBezTo>
                    <a:pt x="41" y="62"/>
                    <a:pt x="36" y="59"/>
                    <a:pt x="34" y="58"/>
                  </a:cubicBezTo>
                  <a:cubicBezTo>
                    <a:pt x="32" y="56"/>
                    <a:pt x="31" y="55"/>
                    <a:pt x="30" y="54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1"/>
                    <a:pt x="27" y="49"/>
                    <a:pt x="27" y="46"/>
                  </a:cubicBezTo>
                  <a:cubicBezTo>
                    <a:pt x="27" y="44"/>
                    <a:pt x="28" y="41"/>
                    <a:pt x="30" y="39"/>
                  </a:cubicBezTo>
                  <a:cubicBezTo>
                    <a:pt x="30" y="38"/>
                    <a:pt x="30" y="38"/>
                    <a:pt x="31" y="37"/>
                  </a:cubicBezTo>
                  <a:cubicBezTo>
                    <a:pt x="34" y="35"/>
                    <a:pt x="38" y="34"/>
                    <a:pt x="43" y="34"/>
                  </a:cubicBezTo>
                  <a:cubicBezTo>
                    <a:pt x="44" y="34"/>
                    <a:pt x="46" y="34"/>
                    <a:pt x="48" y="34"/>
                  </a:cubicBezTo>
                  <a:cubicBezTo>
                    <a:pt x="51" y="35"/>
                    <a:pt x="53" y="35"/>
                    <a:pt x="55" y="36"/>
                  </a:cubicBezTo>
                  <a:cubicBezTo>
                    <a:pt x="60" y="37"/>
                    <a:pt x="65" y="38"/>
                    <a:pt x="72" y="4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74" y="18"/>
                    <a:pt x="68" y="16"/>
                    <a:pt x="62" y="14"/>
                  </a:cubicBezTo>
                  <a:cubicBezTo>
                    <a:pt x="58" y="13"/>
                    <a:pt x="53" y="12"/>
                    <a:pt x="48" y="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3" y="15"/>
                    <a:pt x="17" y="18"/>
                    <a:pt x="12" y="21"/>
                  </a:cubicBezTo>
                  <a:cubicBezTo>
                    <a:pt x="5" y="28"/>
                    <a:pt x="1" y="36"/>
                    <a:pt x="1" y="47"/>
                  </a:cubicBezTo>
                  <a:cubicBezTo>
                    <a:pt x="1" y="53"/>
                    <a:pt x="2" y="58"/>
                    <a:pt x="5" y="63"/>
                  </a:cubicBezTo>
                  <a:cubicBezTo>
                    <a:pt x="7" y="67"/>
                    <a:pt x="10" y="71"/>
                    <a:pt x="14" y="74"/>
                  </a:cubicBezTo>
                  <a:cubicBezTo>
                    <a:pt x="17" y="77"/>
                    <a:pt x="23" y="80"/>
                    <a:pt x="30" y="84"/>
                  </a:cubicBezTo>
                  <a:cubicBezTo>
                    <a:pt x="30" y="84"/>
                    <a:pt x="30" y="84"/>
                    <a:pt x="31" y="84"/>
                  </a:cubicBezTo>
                  <a:cubicBezTo>
                    <a:pt x="39" y="88"/>
                    <a:pt x="44" y="91"/>
                    <a:pt x="47" y="93"/>
                  </a:cubicBezTo>
                  <a:cubicBezTo>
                    <a:pt x="47" y="93"/>
                    <a:pt x="48" y="93"/>
                    <a:pt x="48" y="94"/>
                  </a:cubicBezTo>
                  <a:cubicBezTo>
                    <a:pt x="50" y="95"/>
                    <a:pt x="52" y="97"/>
                    <a:pt x="53" y="98"/>
                  </a:cubicBezTo>
                  <a:cubicBezTo>
                    <a:pt x="54" y="100"/>
                    <a:pt x="55" y="102"/>
                    <a:pt x="55" y="105"/>
                  </a:cubicBezTo>
                  <a:cubicBezTo>
                    <a:pt x="55" y="109"/>
                    <a:pt x="53" y="112"/>
                    <a:pt x="50" y="115"/>
                  </a:cubicBezTo>
                  <a:cubicBezTo>
                    <a:pt x="50" y="115"/>
                    <a:pt x="49" y="115"/>
                    <a:pt x="48" y="116"/>
                  </a:cubicBezTo>
                  <a:cubicBezTo>
                    <a:pt x="45" y="117"/>
                    <a:pt x="42" y="118"/>
                    <a:pt x="37" y="118"/>
                  </a:cubicBezTo>
                  <a:cubicBezTo>
                    <a:pt x="35" y="118"/>
                    <a:pt x="32" y="118"/>
                    <a:pt x="30" y="117"/>
                  </a:cubicBezTo>
                  <a:cubicBezTo>
                    <a:pt x="27" y="117"/>
                    <a:pt x="24" y="116"/>
                    <a:pt x="21" y="116"/>
                  </a:cubicBezTo>
                  <a:cubicBezTo>
                    <a:pt x="15" y="114"/>
                    <a:pt x="8" y="111"/>
                    <a:pt x="0" y="10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9" y="136"/>
                    <a:pt x="19" y="139"/>
                    <a:pt x="30" y="139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57" y="137"/>
                    <a:pt x="63" y="134"/>
                    <a:pt x="69" y="130"/>
                  </a:cubicBezTo>
                  <a:cubicBezTo>
                    <a:pt x="77" y="123"/>
                    <a:pt x="81" y="115"/>
                    <a:pt x="81" y="103"/>
                  </a:cubicBezTo>
                  <a:cubicBezTo>
                    <a:pt x="81" y="95"/>
                    <a:pt x="79" y="89"/>
                    <a:pt x="7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研究目标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成果形式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应用前景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案例分析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图片 5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1132497" y="928732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研究成果与应用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6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íṧļíḓè"/>
          <p:cNvSpPr txBox="1"/>
          <p:nvPr/>
        </p:nvSpPr>
        <p:spPr>
          <a:xfrm>
            <a:off x="729539" y="1855883"/>
            <a:ext cx="6316940" cy="5605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change.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Adjust the spacing to adapt to Chinese typesetting, use the reference line in PPT.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îşľíde"/>
          <p:cNvSpPr txBox="1"/>
          <p:nvPr/>
        </p:nvSpPr>
        <p:spPr>
          <a:xfrm>
            <a:off x="708512" y="3206901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iṡ1îḍe"/>
          <p:cNvSpPr/>
          <p:nvPr/>
        </p:nvSpPr>
        <p:spPr>
          <a:xfrm>
            <a:off x="782206" y="2857214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îşľíde"/>
          <p:cNvSpPr txBox="1"/>
          <p:nvPr/>
        </p:nvSpPr>
        <p:spPr>
          <a:xfrm>
            <a:off x="3003181" y="3206901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iṡ1îḍe"/>
          <p:cNvSpPr/>
          <p:nvPr/>
        </p:nvSpPr>
        <p:spPr>
          <a:xfrm>
            <a:off x="3076875" y="2857214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îşľíde"/>
          <p:cNvSpPr txBox="1"/>
          <p:nvPr/>
        </p:nvSpPr>
        <p:spPr>
          <a:xfrm>
            <a:off x="5297850" y="3206901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iṡ1îḍe"/>
          <p:cNvSpPr/>
          <p:nvPr/>
        </p:nvSpPr>
        <p:spPr>
          <a:xfrm>
            <a:off x="5371544" y="2857214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8308768" y="2022637"/>
            <a:ext cx="3042682" cy="3982090"/>
            <a:chOff x="613875" y="2156647"/>
            <a:chExt cx="3042682" cy="3735855"/>
          </a:xfrm>
        </p:grpSpPr>
        <p:sp>
          <p:nvSpPr>
            <p:cNvPr id="71" name="矩形 70"/>
            <p:cNvSpPr/>
            <p:nvPr/>
          </p:nvSpPr>
          <p:spPr>
            <a:xfrm>
              <a:off x="613875" y="2156647"/>
              <a:ext cx="3042682" cy="373585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Shape 306"/>
            <p:cNvSpPr txBox="1"/>
            <p:nvPr/>
          </p:nvSpPr>
          <p:spPr>
            <a:xfrm>
              <a:off x="872144" y="2527570"/>
              <a:ext cx="2588502" cy="52179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sz="1400" b="1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3" name="list-symbol_1068"/>
            <p:cNvSpPr>
              <a:spLocks noChangeAspect="1"/>
            </p:cNvSpPr>
            <p:nvPr/>
          </p:nvSpPr>
          <p:spPr bwMode="auto">
            <a:xfrm>
              <a:off x="949603" y="3716321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íśliḓé"/>
            <p:cNvSpPr txBox="1"/>
            <p:nvPr/>
          </p:nvSpPr>
          <p:spPr>
            <a:xfrm>
              <a:off x="1296287" y="3855860"/>
              <a:ext cx="2166099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isľïďe"/>
            <p:cNvSpPr/>
            <p:nvPr/>
          </p:nvSpPr>
          <p:spPr>
            <a:xfrm>
              <a:off x="1267414" y="3614433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list-symbol_1068"/>
            <p:cNvSpPr>
              <a:spLocks noChangeAspect="1"/>
            </p:cNvSpPr>
            <p:nvPr/>
          </p:nvSpPr>
          <p:spPr bwMode="auto">
            <a:xfrm>
              <a:off x="942045" y="4696662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íśliḓé"/>
            <p:cNvSpPr txBox="1"/>
            <p:nvPr/>
          </p:nvSpPr>
          <p:spPr>
            <a:xfrm>
              <a:off x="1296470" y="4851140"/>
              <a:ext cx="2165916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isľïďe"/>
            <p:cNvSpPr/>
            <p:nvPr/>
          </p:nvSpPr>
          <p:spPr>
            <a:xfrm>
              <a:off x="1259856" y="4594774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15310" y="2704658"/>
            <a:ext cx="1650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05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15310" y="3101866"/>
            <a:ext cx="5416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defRPr/>
            </a:pPr>
            <a:r>
              <a:rPr lang="zh-CN" altLang="en-US" sz="4400" b="1" dirty="0">
                <a:solidFill>
                  <a:srgbClr val="1C50A2"/>
                </a:solidFill>
                <a:cs typeface="+mn-ea"/>
                <a:sym typeface="+mn-lt"/>
              </a:rPr>
              <a:t>相关建议与论文总结</a:t>
            </a:r>
            <a:endParaRPr lang="zh-CN" altLang="en-US" sz="44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4" name="stats-on-laptop-screen_51875"/>
          <p:cNvSpPr>
            <a:spLocks noChangeAspect="1"/>
          </p:cNvSpPr>
          <p:nvPr/>
        </p:nvSpPr>
        <p:spPr bwMode="auto">
          <a:xfrm>
            <a:off x="3762059" y="2778070"/>
            <a:ext cx="1310368" cy="1064921"/>
          </a:xfrm>
          <a:custGeom>
            <a:avLst/>
            <a:gdLst>
              <a:gd name="connsiteX0" fmla="*/ 0 w 601409"/>
              <a:gd name="connsiteY0" fmla="*/ 418641 h 488759"/>
              <a:gd name="connsiteX1" fmla="*/ 229655 w 601409"/>
              <a:gd name="connsiteY1" fmla="*/ 418641 h 488759"/>
              <a:gd name="connsiteX2" fmla="*/ 229655 w 601409"/>
              <a:gd name="connsiteY2" fmla="*/ 454415 h 488759"/>
              <a:gd name="connsiteX3" fmla="*/ 371754 w 601409"/>
              <a:gd name="connsiteY3" fmla="*/ 454415 h 488759"/>
              <a:gd name="connsiteX4" fmla="*/ 371754 w 601409"/>
              <a:gd name="connsiteY4" fmla="*/ 418641 h 488759"/>
              <a:gd name="connsiteX5" fmla="*/ 601409 w 601409"/>
              <a:gd name="connsiteY5" fmla="*/ 418641 h 488759"/>
              <a:gd name="connsiteX6" fmla="*/ 601409 w 601409"/>
              <a:gd name="connsiteY6" fmla="*/ 488759 h 488759"/>
              <a:gd name="connsiteX7" fmla="*/ 0 w 601409"/>
              <a:gd name="connsiteY7" fmla="*/ 488759 h 488759"/>
              <a:gd name="connsiteX8" fmla="*/ 439198 w 601409"/>
              <a:gd name="connsiteY8" fmla="*/ 97476 h 488759"/>
              <a:gd name="connsiteX9" fmla="*/ 472207 w 601409"/>
              <a:gd name="connsiteY9" fmla="*/ 130443 h 488759"/>
              <a:gd name="connsiteX10" fmla="*/ 439198 w 601409"/>
              <a:gd name="connsiteY10" fmla="*/ 163411 h 488759"/>
              <a:gd name="connsiteX11" fmla="*/ 436328 w 601409"/>
              <a:gd name="connsiteY11" fmla="*/ 163411 h 488759"/>
              <a:gd name="connsiteX12" fmla="*/ 366005 w 601409"/>
              <a:gd name="connsiteY12" fmla="*/ 246546 h 488759"/>
              <a:gd name="connsiteX13" fmla="*/ 366005 w 601409"/>
              <a:gd name="connsiteY13" fmla="*/ 253713 h 488759"/>
              <a:gd name="connsiteX14" fmla="*/ 332996 w 601409"/>
              <a:gd name="connsiteY14" fmla="*/ 286680 h 488759"/>
              <a:gd name="connsiteX15" fmla="*/ 299987 w 601409"/>
              <a:gd name="connsiteY15" fmla="*/ 253713 h 488759"/>
              <a:gd name="connsiteX16" fmla="*/ 299987 w 601409"/>
              <a:gd name="connsiteY16" fmla="*/ 250846 h 488759"/>
              <a:gd name="connsiteX17" fmla="*/ 248321 w 601409"/>
              <a:gd name="connsiteY17" fmla="*/ 210712 h 488759"/>
              <a:gd name="connsiteX18" fmla="*/ 235404 w 601409"/>
              <a:gd name="connsiteY18" fmla="*/ 213578 h 488759"/>
              <a:gd name="connsiteX19" fmla="*/ 226793 w 601409"/>
              <a:gd name="connsiteY19" fmla="*/ 212145 h 488759"/>
              <a:gd name="connsiteX20" fmla="*/ 195220 w 601409"/>
              <a:gd name="connsiteY20" fmla="*/ 240812 h 488759"/>
              <a:gd name="connsiteX21" fmla="*/ 195220 w 601409"/>
              <a:gd name="connsiteY21" fmla="*/ 246546 h 488759"/>
              <a:gd name="connsiteX22" fmla="*/ 162211 w 601409"/>
              <a:gd name="connsiteY22" fmla="*/ 279513 h 488759"/>
              <a:gd name="connsiteX23" fmla="*/ 129202 w 601409"/>
              <a:gd name="connsiteY23" fmla="*/ 246546 h 488759"/>
              <a:gd name="connsiteX24" fmla="*/ 162211 w 601409"/>
              <a:gd name="connsiteY24" fmla="*/ 213578 h 488759"/>
              <a:gd name="connsiteX25" fmla="*/ 167952 w 601409"/>
              <a:gd name="connsiteY25" fmla="*/ 213578 h 488759"/>
              <a:gd name="connsiteX26" fmla="*/ 202396 w 601409"/>
              <a:gd name="connsiteY26" fmla="*/ 180611 h 488759"/>
              <a:gd name="connsiteX27" fmla="*/ 202396 w 601409"/>
              <a:gd name="connsiteY27" fmla="*/ 179178 h 488759"/>
              <a:gd name="connsiteX28" fmla="*/ 235404 w 601409"/>
              <a:gd name="connsiteY28" fmla="*/ 146210 h 488759"/>
              <a:gd name="connsiteX29" fmla="*/ 268413 w 601409"/>
              <a:gd name="connsiteY29" fmla="*/ 176311 h 488759"/>
              <a:gd name="connsiteX30" fmla="*/ 324385 w 601409"/>
              <a:gd name="connsiteY30" fmla="*/ 222179 h 488759"/>
              <a:gd name="connsiteX31" fmla="*/ 332996 w 601409"/>
              <a:gd name="connsiteY31" fmla="*/ 220745 h 488759"/>
              <a:gd name="connsiteX32" fmla="*/ 335866 w 601409"/>
              <a:gd name="connsiteY32" fmla="*/ 220745 h 488759"/>
              <a:gd name="connsiteX33" fmla="*/ 407624 w 601409"/>
              <a:gd name="connsiteY33" fmla="*/ 137610 h 488759"/>
              <a:gd name="connsiteX34" fmla="*/ 406189 w 601409"/>
              <a:gd name="connsiteY34" fmla="*/ 130443 h 488759"/>
              <a:gd name="connsiteX35" fmla="*/ 439198 w 601409"/>
              <a:gd name="connsiteY35" fmla="*/ 97476 h 488759"/>
              <a:gd name="connsiteX36" fmla="*/ 100420 w 601409"/>
              <a:gd name="connsiteY36" fmla="*/ 57337 h 488759"/>
              <a:gd name="connsiteX37" fmla="*/ 100420 w 601409"/>
              <a:gd name="connsiteY37" fmla="*/ 326819 h 488759"/>
              <a:gd name="connsiteX38" fmla="*/ 500990 w 601409"/>
              <a:gd name="connsiteY38" fmla="*/ 326819 h 488759"/>
              <a:gd name="connsiteX39" fmla="*/ 500990 w 601409"/>
              <a:gd name="connsiteY39" fmla="*/ 57337 h 488759"/>
              <a:gd name="connsiteX40" fmla="*/ 42991 w 601409"/>
              <a:gd name="connsiteY40" fmla="*/ 0 h 488759"/>
              <a:gd name="connsiteX41" fmla="*/ 558419 w 601409"/>
              <a:gd name="connsiteY41" fmla="*/ 0 h 488759"/>
              <a:gd name="connsiteX42" fmla="*/ 558419 w 601409"/>
              <a:gd name="connsiteY42" fmla="*/ 384156 h 488759"/>
              <a:gd name="connsiteX43" fmla="*/ 42991 w 601409"/>
              <a:gd name="connsiteY43" fmla="*/ 384156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1409" h="488759">
                <a:moveTo>
                  <a:pt x="0" y="418641"/>
                </a:moveTo>
                <a:lnTo>
                  <a:pt x="229655" y="418641"/>
                </a:lnTo>
                <a:lnTo>
                  <a:pt x="229655" y="454415"/>
                </a:lnTo>
                <a:lnTo>
                  <a:pt x="371754" y="454415"/>
                </a:lnTo>
                <a:lnTo>
                  <a:pt x="371754" y="418641"/>
                </a:lnTo>
                <a:lnTo>
                  <a:pt x="601409" y="418641"/>
                </a:lnTo>
                <a:lnTo>
                  <a:pt x="601409" y="488759"/>
                </a:lnTo>
                <a:lnTo>
                  <a:pt x="0" y="488759"/>
                </a:lnTo>
                <a:close/>
                <a:moveTo>
                  <a:pt x="439198" y="97476"/>
                </a:moveTo>
                <a:cubicBezTo>
                  <a:pt x="457855" y="97476"/>
                  <a:pt x="472207" y="111810"/>
                  <a:pt x="472207" y="130443"/>
                </a:cubicBezTo>
                <a:cubicBezTo>
                  <a:pt x="472207" y="149077"/>
                  <a:pt x="457855" y="163411"/>
                  <a:pt x="439198" y="163411"/>
                </a:cubicBezTo>
                <a:cubicBezTo>
                  <a:pt x="437763" y="163411"/>
                  <a:pt x="436328" y="163411"/>
                  <a:pt x="436328" y="163411"/>
                </a:cubicBezTo>
                <a:lnTo>
                  <a:pt x="366005" y="246546"/>
                </a:lnTo>
                <a:cubicBezTo>
                  <a:pt x="366005" y="249413"/>
                  <a:pt x="366005" y="250846"/>
                  <a:pt x="366005" y="253713"/>
                </a:cubicBezTo>
                <a:cubicBezTo>
                  <a:pt x="366005" y="272346"/>
                  <a:pt x="351653" y="286680"/>
                  <a:pt x="332996" y="286680"/>
                </a:cubicBezTo>
                <a:cubicBezTo>
                  <a:pt x="314339" y="286680"/>
                  <a:pt x="299987" y="272346"/>
                  <a:pt x="299987" y="253713"/>
                </a:cubicBezTo>
                <a:cubicBezTo>
                  <a:pt x="299987" y="253713"/>
                  <a:pt x="299987" y="252279"/>
                  <a:pt x="299987" y="250846"/>
                </a:cubicBezTo>
                <a:lnTo>
                  <a:pt x="248321" y="210712"/>
                </a:lnTo>
                <a:cubicBezTo>
                  <a:pt x="244015" y="212145"/>
                  <a:pt x="239710" y="213578"/>
                  <a:pt x="235404" y="213578"/>
                </a:cubicBezTo>
                <a:cubicBezTo>
                  <a:pt x="232534" y="213578"/>
                  <a:pt x="229664" y="212145"/>
                  <a:pt x="226793" y="212145"/>
                </a:cubicBezTo>
                <a:lnTo>
                  <a:pt x="195220" y="240812"/>
                </a:lnTo>
                <a:cubicBezTo>
                  <a:pt x="195220" y="243679"/>
                  <a:pt x="195220" y="245112"/>
                  <a:pt x="195220" y="246546"/>
                </a:cubicBezTo>
                <a:cubicBezTo>
                  <a:pt x="195220" y="265180"/>
                  <a:pt x="180868" y="279513"/>
                  <a:pt x="162211" y="279513"/>
                </a:cubicBezTo>
                <a:cubicBezTo>
                  <a:pt x="143554" y="279513"/>
                  <a:pt x="129202" y="265180"/>
                  <a:pt x="129202" y="246546"/>
                </a:cubicBezTo>
                <a:cubicBezTo>
                  <a:pt x="129202" y="227912"/>
                  <a:pt x="143554" y="213578"/>
                  <a:pt x="162211" y="213578"/>
                </a:cubicBezTo>
                <a:cubicBezTo>
                  <a:pt x="163646" y="213578"/>
                  <a:pt x="166516" y="213578"/>
                  <a:pt x="167952" y="213578"/>
                </a:cubicBezTo>
                <a:lnTo>
                  <a:pt x="202396" y="180611"/>
                </a:lnTo>
                <a:cubicBezTo>
                  <a:pt x="202396" y="180611"/>
                  <a:pt x="202396" y="180611"/>
                  <a:pt x="202396" y="179178"/>
                </a:cubicBezTo>
                <a:cubicBezTo>
                  <a:pt x="202396" y="161977"/>
                  <a:pt x="216747" y="146210"/>
                  <a:pt x="235404" y="146210"/>
                </a:cubicBezTo>
                <a:cubicBezTo>
                  <a:pt x="252626" y="146210"/>
                  <a:pt x="266978" y="159111"/>
                  <a:pt x="268413" y="176311"/>
                </a:cubicBezTo>
                <a:lnTo>
                  <a:pt x="324385" y="222179"/>
                </a:lnTo>
                <a:cubicBezTo>
                  <a:pt x="327255" y="220745"/>
                  <a:pt x="330125" y="220745"/>
                  <a:pt x="332996" y="220745"/>
                </a:cubicBezTo>
                <a:cubicBezTo>
                  <a:pt x="334431" y="220745"/>
                  <a:pt x="335866" y="220745"/>
                  <a:pt x="335866" y="220745"/>
                </a:cubicBezTo>
                <a:lnTo>
                  <a:pt x="407624" y="137610"/>
                </a:lnTo>
                <a:cubicBezTo>
                  <a:pt x="406189" y="134743"/>
                  <a:pt x="406189" y="131877"/>
                  <a:pt x="406189" y="130443"/>
                </a:cubicBezTo>
                <a:cubicBezTo>
                  <a:pt x="406189" y="111810"/>
                  <a:pt x="421976" y="97476"/>
                  <a:pt x="439198" y="97476"/>
                </a:cubicBezTo>
                <a:close/>
                <a:moveTo>
                  <a:pt x="100420" y="57337"/>
                </a:moveTo>
                <a:lnTo>
                  <a:pt x="100420" y="326819"/>
                </a:lnTo>
                <a:lnTo>
                  <a:pt x="500990" y="326819"/>
                </a:lnTo>
                <a:lnTo>
                  <a:pt x="500990" y="57337"/>
                </a:lnTo>
                <a:close/>
                <a:moveTo>
                  <a:pt x="42991" y="0"/>
                </a:moveTo>
                <a:lnTo>
                  <a:pt x="558419" y="0"/>
                </a:lnTo>
                <a:lnTo>
                  <a:pt x="558419" y="384156"/>
                </a:lnTo>
                <a:lnTo>
                  <a:pt x="42991" y="384156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376334" y="2676342"/>
            <a:ext cx="0" cy="1166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6976533" y="216711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问题评估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307436" y="223309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相关对策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562139" y="223309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研究总结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816841" y="223309"/>
            <a:ext cx="1042381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成绩与思考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8" name="组合 877"/>
          <p:cNvGrpSpPr/>
          <p:nvPr/>
        </p:nvGrpSpPr>
        <p:grpSpPr>
          <a:xfrm>
            <a:off x="1052514" y="1916593"/>
            <a:ext cx="4233862" cy="4115907"/>
            <a:chOff x="1023938" y="1390650"/>
            <a:chExt cx="4843463" cy="4708525"/>
          </a:xfrm>
        </p:grpSpPr>
        <p:sp>
          <p:nvSpPr>
            <p:cNvPr id="2" name="Freeform 28"/>
            <p:cNvSpPr/>
            <p:nvPr/>
          </p:nvSpPr>
          <p:spPr bwMode="auto">
            <a:xfrm>
              <a:off x="3228976" y="1404938"/>
              <a:ext cx="1978025" cy="1401763"/>
            </a:xfrm>
            <a:custGeom>
              <a:avLst/>
              <a:gdLst>
                <a:gd name="T0" fmla="*/ 0 w 2627"/>
                <a:gd name="T1" fmla="*/ 139 h 1861"/>
                <a:gd name="T2" fmla="*/ 2627 w 2627"/>
                <a:gd name="T3" fmla="*/ 1026 h 1861"/>
                <a:gd name="T4" fmla="*/ 1777 w 2627"/>
                <a:gd name="T5" fmla="*/ 1861 h 1861"/>
                <a:gd name="T6" fmla="*/ 375 w 2627"/>
                <a:gd name="T7" fmla="*/ 1302 h 1861"/>
                <a:gd name="T8" fmla="*/ 0 w 2627"/>
                <a:gd name="T9" fmla="*/ 139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7" h="1861">
                  <a:moveTo>
                    <a:pt x="0" y="139"/>
                  </a:moveTo>
                  <a:cubicBezTo>
                    <a:pt x="971" y="0"/>
                    <a:pt x="1940" y="325"/>
                    <a:pt x="2627" y="1026"/>
                  </a:cubicBezTo>
                  <a:cubicBezTo>
                    <a:pt x="1777" y="1861"/>
                    <a:pt x="1777" y="1861"/>
                    <a:pt x="1777" y="1861"/>
                  </a:cubicBezTo>
                  <a:cubicBezTo>
                    <a:pt x="1406" y="1483"/>
                    <a:pt x="903" y="1288"/>
                    <a:pt x="375" y="1302"/>
                  </a:cubicBezTo>
                  <a:cubicBezTo>
                    <a:pt x="447" y="876"/>
                    <a:pt x="308" y="444"/>
                    <a:pt x="0" y="139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29"/>
            <p:cNvSpPr/>
            <p:nvPr/>
          </p:nvSpPr>
          <p:spPr bwMode="auto">
            <a:xfrm>
              <a:off x="4567238" y="2178050"/>
              <a:ext cx="1300163" cy="1614488"/>
            </a:xfrm>
            <a:custGeom>
              <a:avLst/>
              <a:gdLst>
                <a:gd name="T0" fmla="*/ 850 w 1727"/>
                <a:gd name="T1" fmla="*/ 0 h 2144"/>
                <a:gd name="T2" fmla="*/ 1727 w 1727"/>
                <a:gd name="T3" fmla="*/ 2144 h 2144"/>
                <a:gd name="T4" fmla="*/ 532 w 1727"/>
                <a:gd name="T5" fmla="*/ 2144 h 2144"/>
                <a:gd name="T6" fmla="*/ 0 w 1727"/>
                <a:gd name="T7" fmla="*/ 835 h 2144"/>
                <a:gd name="T8" fmla="*/ 850 w 1727"/>
                <a:gd name="T9" fmla="*/ 0 h 2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7" h="2144">
                  <a:moveTo>
                    <a:pt x="850" y="0"/>
                  </a:moveTo>
                  <a:cubicBezTo>
                    <a:pt x="1411" y="573"/>
                    <a:pt x="1727" y="1341"/>
                    <a:pt x="1727" y="2144"/>
                  </a:cubicBezTo>
                  <a:cubicBezTo>
                    <a:pt x="532" y="2144"/>
                    <a:pt x="532" y="2144"/>
                    <a:pt x="532" y="2144"/>
                  </a:cubicBezTo>
                  <a:cubicBezTo>
                    <a:pt x="532" y="1656"/>
                    <a:pt x="342" y="1184"/>
                    <a:pt x="0" y="835"/>
                  </a:cubicBezTo>
                  <a:cubicBezTo>
                    <a:pt x="850" y="0"/>
                    <a:pt x="850" y="0"/>
                    <a:pt x="85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30"/>
            <p:cNvSpPr/>
            <p:nvPr/>
          </p:nvSpPr>
          <p:spPr bwMode="auto">
            <a:xfrm>
              <a:off x="4559301" y="3792538"/>
              <a:ext cx="1308100" cy="1624013"/>
            </a:xfrm>
            <a:custGeom>
              <a:avLst/>
              <a:gdLst>
                <a:gd name="T0" fmla="*/ 1737 w 1737"/>
                <a:gd name="T1" fmla="*/ 0 h 2158"/>
                <a:gd name="T2" fmla="*/ 845 w 1737"/>
                <a:gd name="T3" fmla="*/ 2158 h 2158"/>
                <a:gd name="T4" fmla="*/ 0 w 1737"/>
                <a:gd name="T5" fmla="*/ 1318 h 2158"/>
                <a:gd name="T6" fmla="*/ 542 w 1737"/>
                <a:gd name="T7" fmla="*/ 0 h 2158"/>
                <a:gd name="T8" fmla="*/ 1737 w 1737"/>
                <a:gd name="T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2158">
                  <a:moveTo>
                    <a:pt x="1737" y="0"/>
                  </a:moveTo>
                  <a:cubicBezTo>
                    <a:pt x="1737" y="805"/>
                    <a:pt x="1413" y="1587"/>
                    <a:pt x="845" y="2158"/>
                  </a:cubicBezTo>
                  <a:cubicBezTo>
                    <a:pt x="0" y="1318"/>
                    <a:pt x="0" y="1318"/>
                    <a:pt x="0" y="1318"/>
                  </a:cubicBezTo>
                  <a:cubicBezTo>
                    <a:pt x="351" y="965"/>
                    <a:pt x="542" y="497"/>
                    <a:pt x="542" y="0"/>
                  </a:cubicBezTo>
                  <a:cubicBezTo>
                    <a:pt x="1737" y="0"/>
                    <a:pt x="1737" y="0"/>
                    <a:pt x="1737" y="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31"/>
            <p:cNvSpPr/>
            <p:nvPr/>
          </p:nvSpPr>
          <p:spPr bwMode="auto">
            <a:xfrm>
              <a:off x="3559176" y="4784725"/>
              <a:ext cx="1636713" cy="1314450"/>
            </a:xfrm>
            <a:custGeom>
              <a:avLst/>
              <a:gdLst>
                <a:gd name="T0" fmla="*/ 2173 w 2173"/>
                <a:gd name="T1" fmla="*/ 840 h 1746"/>
                <a:gd name="T2" fmla="*/ 1 w 2173"/>
                <a:gd name="T3" fmla="*/ 1746 h 1746"/>
                <a:gd name="T4" fmla="*/ 0 w 2173"/>
                <a:gd name="T5" fmla="*/ 550 h 1746"/>
                <a:gd name="T6" fmla="*/ 1328 w 2173"/>
                <a:gd name="T7" fmla="*/ 0 h 1746"/>
                <a:gd name="T8" fmla="*/ 2173 w 2173"/>
                <a:gd name="T9" fmla="*/ 840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3" h="1746">
                  <a:moveTo>
                    <a:pt x="2173" y="840"/>
                  </a:moveTo>
                  <a:cubicBezTo>
                    <a:pt x="1599" y="1418"/>
                    <a:pt x="816" y="1746"/>
                    <a:pt x="1" y="1746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499" y="550"/>
                    <a:pt x="976" y="355"/>
                    <a:pt x="1328" y="0"/>
                  </a:cubicBezTo>
                  <a:cubicBezTo>
                    <a:pt x="2173" y="840"/>
                    <a:pt x="2173" y="840"/>
                    <a:pt x="2173" y="84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32"/>
            <p:cNvSpPr/>
            <p:nvPr/>
          </p:nvSpPr>
          <p:spPr bwMode="auto">
            <a:xfrm>
              <a:off x="1925638" y="4784725"/>
              <a:ext cx="1635125" cy="1314450"/>
            </a:xfrm>
            <a:custGeom>
              <a:avLst/>
              <a:gdLst>
                <a:gd name="T0" fmla="*/ 2172 w 2172"/>
                <a:gd name="T1" fmla="*/ 1746 h 1746"/>
                <a:gd name="T2" fmla="*/ 0 w 2172"/>
                <a:gd name="T3" fmla="*/ 840 h 1746"/>
                <a:gd name="T4" fmla="*/ 845 w 2172"/>
                <a:gd name="T5" fmla="*/ 0 h 1746"/>
                <a:gd name="T6" fmla="*/ 2172 w 2172"/>
                <a:gd name="T7" fmla="*/ 550 h 1746"/>
                <a:gd name="T8" fmla="*/ 2172 w 2172"/>
                <a:gd name="T9" fmla="*/ 1746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2" h="1746">
                  <a:moveTo>
                    <a:pt x="2172" y="1746"/>
                  </a:moveTo>
                  <a:cubicBezTo>
                    <a:pt x="1357" y="1746"/>
                    <a:pt x="575" y="1418"/>
                    <a:pt x="0" y="840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1197" y="354"/>
                    <a:pt x="1674" y="550"/>
                    <a:pt x="2172" y="550"/>
                  </a:cubicBezTo>
                  <a:cubicBezTo>
                    <a:pt x="2172" y="1746"/>
                    <a:pt x="2172" y="1746"/>
                    <a:pt x="2172" y="1746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33"/>
            <p:cNvSpPr/>
            <p:nvPr/>
          </p:nvSpPr>
          <p:spPr bwMode="auto">
            <a:xfrm>
              <a:off x="1023938" y="2989263"/>
              <a:ext cx="1536700" cy="2427288"/>
            </a:xfrm>
            <a:custGeom>
              <a:avLst/>
              <a:gdLst>
                <a:gd name="T0" fmla="*/ 307 w 2043"/>
                <a:gd name="T1" fmla="*/ 985 h 3224"/>
                <a:gd name="T2" fmla="*/ 0 w 2043"/>
                <a:gd name="T3" fmla="*/ 1139 h 3224"/>
                <a:gd name="T4" fmla="*/ 0 w 2043"/>
                <a:gd name="T5" fmla="*/ 455 h 3224"/>
                <a:gd name="T6" fmla="*/ 910 w 2043"/>
                <a:gd name="T7" fmla="*/ 0 h 3224"/>
                <a:gd name="T8" fmla="*/ 1820 w 2043"/>
                <a:gd name="T9" fmla="*/ 455 h 3224"/>
                <a:gd name="T10" fmla="*/ 1819 w 2043"/>
                <a:gd name="T11" fmla="*/ 1139 h 3224"/>
                <a:gd name="T12" fmla="*/ 1503 w 2043"/>
                <a:gd name="T13" fmla="*/ 981 h 3224"/>
                <a:gd name="T14" fmla="*/ 2043 w 2043"/>
                <a:gd name="T15" fmla="*/ 2384 h 3224"/>
                <a:gd name="T16" fmla="*/ 1198 w 2043"/>
                <a:gd name="T17" fmla="*/ 3224 h 3224"/>
                <a:gd name="T18" fmla="*/ 307 w 2043"/>
                <a:gd name="T19" fmla="*/ 985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3" h="3224">
                  <a:moveTo>
                    <a:pt x="307" y="985"/>
                  </a:moveTo>
                  <a:cubicBezTo>
                    <a:pt x="0" y="1139"/>
                    <a:pt x="0" y="1139"/>
                    <a:pt x="0" y="1139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910" y="0"/>
                    <a:pt x="910" y="0"/>
                    <a:pt x="910" y="0"/>
                  </a:cubicBezTo>
                  <a:cubicBezTo>
                    <a:pt x="1820" y="455"/>
                    <a:pt x="1820" y="455"/>
                    <a:pt x="1820" y="455"/>
                  </a:cubicBezTo>
                  <a:cubicBezTo>
                    <a:pt x="1819" y="1139"/>
                    <a:pt x="1819" y="1139"/>
                    <a:pt x="1819" y="1139"/>
                  </a:cubicBezTo>
                  <a:cubicBezTo>
                    <a:pt x="1503" y="981"/>
                    <a:pt x="1503" y="981"/>
                    <a:pt x="1503" y="981"/>
                  </a:cubicBezTo>
                  <a:cubicBezTo>
                    <a:pt x="1482" y="1508"/>
                    <a:pt x="1670" y="2008"/>
                    <a:pt x="2043" y="2384"/>
                  </a:cubicBezTo>
                  <a:cubicBezTo>
                    <a:pt x="1198" y="3224"/>
                    <a:pt x="1198" y="3224"/>
                    <a:pt x="1198" y="3224"/>
                  </a:cubicBezTo>
                  <a:cubicBezTo>
                    <a:pt x="613" y="2635"/>
                    <a:pt x="283" y="1816"/>
                    <a:pt x="307" y="98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34"/>
            <p:cNvSpPr>
              <a:spLocks noEditPoints="1"/>
            </p:cNvSpPr>
            <p:nvPr/>
          </p:nvSpPr>
          <p:spPr bwMode="auto">
            <a:xfrm>
              <a:off x="3702051" y="1863725"/>
              <a:ext cx="158750" cy="185738"/>
            </a:xfrm>
            <a:custGeom>
              <a:avLst/>
              <a:gdLst>
                <a:gd name="T0" fmla="*/ 212 w 212"/>
                <a:gd name="T1" fmla="*/ 123 h 247"/>
                <a:gd name="T2" fmla="*/ 204 w 212"/>
                <a:gd name="T3" fmla="*/ 173 h 247"/>
                <a:gd name="T4" fmla="*/ 182 w 212"/>
                <a:gd name="T5" fmla="*/ 212 h 247"/>
                <a:gd name="T6" fmla="*/ 148 w 212"/>
                <a:gd name="T7" fmla="*/ 238 h 247"/>
                <a:gd name="T8" fmla="*/ 106 w 212"/>
                <a:gd name="T9" fmla="*/ 247 h 247"/>
                <a:gd name="T10" fmla="*/ 64 w 212"/>
                <a:gd name="T11" fmla="*/ 238 h 247"/>
                <a:gd name="T12" fmla="*/ 30 w 212"/>
                <a:gd name="T13" fmla="*/ 212 h 247"/>
                <a:gd name="T14" fmla="*/ 8 w 212"/>
                <a:gd name="T15" fmla="*/ 173 h 247"/>
                <a:gd name="T16" fmla="*/ 0 w 212"/>
                <a:gd name="T17" fmla="*/ 123 h 247"/>
                <a:gd name="T18" fmla="*/ 8 w 212"/>
                <a:gd name="T19" fmla="*/ 74 h 247"/>
                <a:gd name="T20" fmla="*/ 30 w 212"/>
                <a:gd name="T21" fmla="*/ 35 h 247"/>
                <a:gd name="T22" fmla="*/ 64 w 212"/>
                <a:gd name="T23" fmla="*/ 9 h 247"/>
                <a:gd name="T24" fmla="*/ 106 w 212"/>
                <a:gd name="T25" fmla="*/ 0 h 247"/>
                <a:gd name="T26" fmla="*/ 148 w 212"/>
                <a:gd name="T27" fmla="*/ 9 h 247"/>
                <a:gd name="T28" fmla="*/ 182 w 212"/>
                <a:gd name="T29" fmla="*/ 35 h 247"/>
                <a:gd name="T30" fmla="*/ 204 w 212"/>
                <a:gd name="T31" fmla="*/ 74 h 247"/>
                <a:gd name="T32" fmla="*/ 212 w 212"/>
                <a:gd name="T33" fmla="*/ 123 h 247"/>
                <a:gd name="T34" fmla="*/ 147 w 212"/>
                <a:gd name="T35" fmla="*/ 123 h 247"/>
                <a:gd name="T36" fmla="*/ 135 w 212"/>
                <a:gd name="T37" fmla="*/ 77 h 247"/>
                <a:gd name="T38" fmla="*/ 106 w 212"/>
                <a:gd name="T39" fmla="*/ 60 h 247"/>
                <a:gd name="T40" fmla="*/ 76 w 212"/>
                <a:gd name="T41" fmla="*/ 77 h 247"/>
                <a:gd name="T42" fmla="*/ 65 w 212"/>
                <a:gd name="T43" fmla="*/ 123 h 247"/>
                <a:gd name="T44" fmla="*/ 76 w 212"/>
                <a:gd name="T45" fmla="*/ 169 h 247"/>
                <a:gd name="T46" fmla="*/ 106 w 212"/>
                <a:gd name="T47" fmla="*/ 187 h 247"/>
                <a:gd name="T48" fmla="*/ 135 w 212"/>
                <a:gd name="T49" fmla="*/ 169 h 247"/>
                <a:gd name="T50" fmla="*/ 147 w 212"/>
                <a:gd name="T51" fmla="*/ 1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247">
                  <a:moveTo>
                    <a:pt x="212" y="123"/>
                  </a:moveTo>
                  <a:cubicBezTo>
                    <a:pt x="212" y="141"/>
                    <a:pt x="209" y="158"/>
                    <a:pt x="204" y="173"/>
                  </a:cubicBezTo>
                  <a:cubicBezTo>
                    <a:pt x="198" y="188"/>
                    <a:pt x="191" y="201"/>
                    <a:pt x="182" y="212"/>
                  </a:cubicBezTo>
                  <a:cubicBezTo>
                    <a:pt x="172" y="223"/>
                    <a:pt x="161" y="231"/>
                    <a:pt x="148" y="238"/>
                  </a:cubicBezTo>
                  <a:cubicBezTo>
                    <a:pt x="135" y="244"/>
                    <a:pt x="121" y="247"/>
                    <a:pt x="106" y="247"/>
                  </a:cubicBezTo>
                  <a:cubicBezTo>
                    <a:pt x="91" y="247"/>
                    <a:pt x="77" y="244"/>
                    <a:pt x="64" y="238"/>
                  </a:cubicBezTo>
                  <a:cubicBezTo>
                    <a:pt x="51" y="231"/>
                    <a:pt x="39" y="223"/>
                    <a:pt x="30" y="212"/>
                  </a:cubicBezTo>
                  <a:cubicBezTo>
                    <a:pt x="20" y="201"/>
                    <a:pt x="13" y="188"/>
                    <a:pt x="8" y="173"/>
                  </a:cubicBezTo>
                  <a:cubicBezTo>
                    <a:pt x="2" y="158"/>
                    <a:pt x="0" y="141"/>
                    <a:pt x="0" y="123"/>
                  </a:cubicBezTo>
                  <a:cubicBezTo>
                    <a:pt x="0" y="106"/>
                    <a:pt x="2" y="89"/>
                    <a:pt x="8" y="74"/>
                  </a:cubicBezTo>
                  <a:cubicBezTo>
                    <a:pt x="13" y="59"/>
                    <a:pt x="20" y="46"/>
                    <a:pt x="30" y="35"/>
                  </a:cubicBezTo>
                  <a:cubicBezTo>
                    <a:pt x="39" y="24"/>
                    <a:pt x="51" y="15"/>
                    <a:pt x="64" y="9"/>
                  </a:cubicBezTo>
                  <a:cubicBezTo>
                    <a:pt x="77" y="3"/>
                    <a:pt x="91" y="0"/>
                    <a:pt x="106" y="0"/>
                  </a:cubicBezTo>
                  <a:cubicBezTo>
                    <a:pt x="121" y="0"/>
                    <a:pt x="135" y="3"/>
                    <a:pt x="148" y="9"/>
                  </a:cubicBezTo>
                  <a:cubicBezTo>
                    <a:pt x="161" y="15"/>
                    <a:pt x="172" y="24"/>
                    <a:pt x="182" y="35"/>
                  </a:cubicBezTo>
                  <a:cubicBezTo>
                    <a:pt x="191" y="46"/>
                    <a:pt x="198" y="59"/>
                    <a:pt x="204" y="74"/>
                  </a:cubicBezTo>
                  <a:cubicBezTo>
                    <a:pt x="209" y="89"/>
                    <a:pt x="212" y="106"/>
                    <a:pt x="212" y="123"/>
                  </a:cubicBezTo>
                  <a:close/>
                  <a:moveTo>
                    <a:pt x="147" y="123"/>
                  </a:moveTo>
                  <a:cubicBezTo>
                    <a:pt x="147" y="105"/>
                    <a:pt x="143" y="89"/>
                    <a:pt x="135" y="77"/>
                  </a:cubicBezTo>
                  <a:cubicBezTo>
                    <a:pt x="128" y="66"/>
                    <a:pt x="118" y="60"/>
                    <a:pt x="106" y="60"/>
                  </a:cubicBezTo>
                  <a:cubicBezTo>
                    <a:pt x="93" y="60"/>
                    <a:pt x="83" y="66"/>
                    <a:pt x="76" y="77"/>
                  </a:cubicBezTo>
                  <a:cubicBezTo>
                    <a:pt x="69" y="89"/>
                    <a:pt x="65" y="105"/>
                    <a:pt x="65" y="123"/>
                  </a:cubicBezTo>
                  <a:cubicBezTo>
                    <a:pt x="65" y="142"/>
                    <a:pt x="69" y="158"/>
                    <a:pt x="76" y="169"/>
                  </a:cubicBezTo>
                  <a:cubicBezTo>
                    <a:pt x="83" y="181"/>
                    <a:pt x="93" y="187"/>
                    <a:pt x="106" y="187"/>
                  </a:cubicBezTo>
                  <a:cubicBezTo>
                    <a:pt x="118" y="187"/>
                    <a:pt x="128" y="181"/>
                    <a:pt x="135" y="169"/>
                  </a:cubicBezTo>
                  <a:cubicBezTo>
                    <a:pt x="143" y="158"/>
                    <a:pt x="147" y="142"/>
                    <a:pt x="147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35"/>
            <p:cNvSpPr/>
            <p:nvPr/>
          </p:nvSpPr>
          <p:spPr bwMode="auto">
            <a:xfrm>
              <a:off x="3887788" y="1870075"/>
              <a:ext cx="139700" cy="176213"/>
            </a:xfrm>
            <a:custGeom>
              <a:avLst/>
              <a:gdLst>
                <a:gd name="T0" fmla="*/ 184 w 184"/>
                <a:gd name="T1" fmla="*/ 174 h 233"/>
                <a:gd name="T2" fmla="*/ 184 w 184"/>
                <a:gd name="T3" fmla="*/ 233 h 233"/>
                <a:gd name="T4" fmla="*/ 8 w 184"/>
                <a:gd name="T5" fmla="*/ 233 h 233"/>
                <a:gd name="T6" fmla="*/ 8 w 184"/>
                <a:gd name="T7" fmla="*/ 174 h 233"/>
                <a:gd name="T8" fmla="*/ 66 w 184"/>
                <a:gd name="T9" fmla="*/ 174 h 233"/>
                <a:gd name="T10" fmla="*/ 66 w 184"/>
                <a:gd name="T11" fmla="*/ 70 h 233"/>
                <a:gd name="T12" fmla="*/ 54 w 184"/>
                <a:gd name="T13" fmla="*/ 80 h 233"/>
                <a:gd name="T14" fmla="*/ 37 w 184"/>
                <a:gd name="T15" fmla="*/ 90 h 233"/>
                <a:gd name="T16" fmla="*/ 18 w 184"/>
                <a:gd name="T17" fmla="*/ 97 h 233"/>
                <a:gd name="T18" fmla="*/ 0 w 184"/>
                <a:gd name="T19" fmla="*/ 99 h 233"/>
                <a:gd name="T20" fmla="*/ 0 w 184"/>
                <a:gd name="T21" fmla="*/ 39 h 233"/>
                <a:gd name="T22" fmla="*/ 17 w 184"/>
                <a:gd name="T23" fmla="*/ 35 h 233"/>
                <a:gd name="T24" fmla="*/ 37 w 184"/>
                <a:gd name="T25" fmla="*/ 24 h 233"/>
                <a:gd name="T26" fmla="*/ 56 w 184"/>
                <a:gd name="T27" fmla="*/ 11 h 233"/>
                <a:gd name="T28" fmla="*/ 66 w 184"/>
                <a:gd name="T29" fmla="*/ 0 h 233"/>
                <a:gd name="T30" fmla="*/ 132 w 184"/>
                <a:gd name="T31" fmla="*/ 0 h 233"/>
                <a:gd name="T32" fmla="*/ 132 w 184"/>
                <a:gd name="T33" fmla="*/ 174 h 233"/>
                <a:gd name="T34" fmla="*/ 184 w 184"/>
                <a:gd name="T35" fmla="*/ 17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233">
                  <a:moveTo>
                    <a:pt x="184" y="174"/>
                  </a:moveTo>
                  <a:cubicBezTo>
                    <a:pt x="184" y="233"/>
                    <a:pt x="184" y="233"/>
                    <a:pt x="184" y="233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3" y="74"/>
                    <a:pt x="59" y="77"/>
                    <a:pt x="54" y="80"/>
                  </a:cubicBezTo>
                  <a:cubicBezTo>
                    <a:pt x="49" y="84"/>
                    <a:pt x="43" y="87"/>
                    <a:pt x="37" y="90"/>
                  </a:cubicBezTo>
                  <a:cubicBezTo>
                    <a:pt x="31" y="93"/>
                    <a:pt x="24" y="95"/>
                    <a:pt x="18" y="97"/>
                  </a:cubicBezTo>
                  <a:cubicBezTo>
                    <a:pt x="11" y="98"/>
                    <a:pt x="5" y="99"/>
                    <a:pt x="0" y="9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4" y="39"/>
                    <a:pt x="10" y="38"/>
                    <a:pt x="17" y="35"/>
                  </a:cubicBezTo>
                  <a:cubicBezTo>
                    <a:pt x="24" y="32"/>
                    <a:pt x="30" y="28"/>
                    <a:pt x="37" y="24"/>
                  </a:cubicBezTo>
                  <a:cubicBezTo>
                    <a:pt x="44" y="20"/>
                    <a:pt x="50" y="15"/>
                    <a:pt x="56" y="11"/>
                  </a:cubicBezTo>
                  <a:cubicBezTo>
                    <a:pt x="61" y="7"/>
                    <a:pt x="64" y="3"/>
                    <a:pt x="6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84" y="174"/>
                    <a:pt x="184" y="174"/>
                    <a:pt x="184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Oval 36"/>
            <p:cNvSpPr>
              <a:spLocks noChangeArrowheads="1"/>
            </p:cNvSpPr>
            <p:nvPr/>
          </p:nvSpPr>
          <p:spPr bwMode="auto">
            <a:xfrm>
              <a:off x="4221163" y="1908175"/>
              <a:ext cx="573088" cy="573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37"/>
            <p:cNvSpPr>
              <a:spLocks noEditPoints="1"/>
            </p:cNvSpPr>
            <p:nvPr/>
          </p:nvSpPr>
          <p:spPr bwMode="auto">
            <a:xfrm>
              <a:off x="4464051" y="2011363"/>
              <a:ext cx="85725" cy="85725"/>
            </a:xfrm>
            <a:custGeom>
              <a:avLst/>
              <a:gdLst>
                <a:gd name="T0" fmla="*/ 57 w 113"/>
                <a:gd name="T1" fmla="*/ 85 h 113"/>
                <a:gd name="T2" fmla="*/ 28 w 113"/>
                <a:gd name="T3" fmla="*/ 56 h 113"/>
                <a:gd name="T4" fmla="*/ 57 w 113"/>
                <a:gd name="T5" fmla="*/ 28 h 113"/>
                <a:gd name="T6" fmla="*/ 85 w 113"/>
                <a:gd name="T7" fmla="*/ 56 h 113"/>
                <a:gd name="T8" fmla="*/ 57 w 113"/>
                <a:gd name="T9" fmla="*/ 85 h 113"/>
                <a:gd name="T10" fmla="*/ 113 w 113"/>
                <a:gd name="T11" fmla="*/ 56 h 113"/>
                <a:gd name="T12" fmla="*/ 57 w 113"/>
                <a:gd name="T13" fmla="*/ 0 h 113"/>
                <a:gd name="T14" fmla="*/ 0 w 113"/>
                <a:gd name="T15" fmla="*/ 56 h 113"/>
                <a:gd name="T16" fmla="*/ 38 w 113"/>
                <a:gd name="T17" fmla="*/ 110 h 113"/>
                <a:gd name="T18" fmla="*/ 57 w 113"/>
                <a:gd name="T19" fmla="*/ 113 h 113"/>
                <a:gd name="T20" fmla="*/ 76 w 113"/>
                <a:gd name="T21" fmla="*/ 110 h 113"/>
                <a:gd name="T22" fmla="*/ 113 w 113"/>
                <a:gd name="T2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113">
                  <a:moveTo>
                    <a:pt x="57" y="85"/>
                  </a:moveTo>
                  <a:cubicBezTo>
                    <a:pt x="41" y="85"/>
                    <a:pt x="28" y="72"/>
                    <a:pt x="28" y="56"/>
                  </a:cubicBezTo>
                  <a:cubicBezTo>
                    <a:pt x="28" y="41"/>
                    <a:pt x="41" y="28"/>
                    <a:pt x="57" y="28"/>
                  </a:cubicBezTo>
                  <a:cubicBezTo>
                    <a:pt x="73" y="28"/>
                    <a:pt x="85" y="41"/>
                    <a:pt x="85" y="56"/>
                  </a:cubicBezTo>
                  <a:cubicBezTo>
                    <a:pt x="85" y="72"/>
                    <a:pt x="72" y="85"/>
                    <a:pt x="57" y="85"/>
                  </a:cubicBezTo>
                  <a:close/>
                  <a:moveTo>
                    <a:pt x="113" y="56"/>
                  </a:moveTo>
                  <a:cubicBezTo>
                    <a:pt x="113" y="25"/>
                    <a:pt x="88" y="0"/>
                    <a:pt x="57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81"/>
                    <a:pt x="16" y="102"/>
                    <a:pt x="38" y="110"/>
                  </a:cubicBezTo>
                  <a:cubicBezTo>
                    <a:pt x="44" y="112"/>
                    <a:pt x="50" y="113"/>
                    <a:pt x="57" y="113"/>
                  </a:cubicBezTo>
                  <a:cubicBezTo>
                    <a:pt x="63" y="113"/>
                    <a:pt x="70" y="112"/>
                    <a:pt x="76" y="110"/>
                  </a:cubicBezTo>
                  <a:cubicBezTo>
                    <a:pt x="98" y="102"/>
                    <a:pt x="113" y="81"/>
                    <a:pt x="113" y="56"/>
                  </a:cubicBezTo>
                  <a:close/>
                </a:path>
              </a:pathLst>
            </a:custGeom>
            <a:solidFill>
              <a:srgbClr val="598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38"/>
            <p:cNvSpPr/>
            <p:nvPr/>
          </p:nvSpPr>
          <p:spPr bwMode="auto">
            <a:xfrm>
              <a:off x="4352926" y="2198688"/>
              <a:ext cx="57150" cy="50800"/>
            </a:xfrm>
            <a:custGeom>
              <a:avLst/>
              <a:gdLst>
                <a:gd name="T0" fmla="*/ 22 w 36"/>
                <a:gd name="T1" fmla="*/ 0 h 32"/>
                <a:gd name="T2" fmla="*/ 11 w 36"/>
                <a:gd name="T3" fmla="*/ 14 h 32"/>
                <a:gd name="T4" fmla="*/ 0 w 36"/>
                <a:gd name="T5" fmla="*/ 27 h 32"/>
                <a:gd name="T6" fmla="*/ 18 w 36"/>
                <a:gd name="T7" fmla="*/ 30 h 32"/>
                <a:gd name="T8" fmla="*/ 36 w 36"/>
                <a:gd name="T9" fmla="*/ 32 h 32"/>
                <a:gd name="T10" fmla="*/ 29 w 36"/>
                <a:gd name="T11" fmla="*/ 16 h 32"/>
                <a:gd name="T12" fmla="*/ 22 w 36"/>
                <a:gd name="T13" fmla="*/ 0 h 32"/>
                <a:gd name="T14" fmla="*/ 22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22" y="0"/>
                  </a:moveTo>
                  <a:lnTo>
                    <a:pt x="11" y="14"/>
                  </a:lnTo>
                  <a:lnTo>
                    <a:pt x="0" y="27"/>
                  </a:lnTo>
                  <a:lnTo>
                    <a:pt x="18" y="30"/>
                  </a:lnTo>
                  <a:lnTo>
                    <a:pt x="36" y="32"/>
                  </a:lnTo>
                  <a:lnTo>
                    <a:pt x="29" y="16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598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39"/>
            <p:cNvSpPr/>
            <p:nvPr/>
          </p:nvSpPr>
          <p:spPr bwMode="auto">
            <a:xfrm>
              <a:off x="4603751" y="2198688"/>
              <a:ext cx="55563" cy="50800"/>
            </a:xfrm>
            <a:custGeom>
              <a:avLst/>
              <a:gdLst>
                <a:gd name="T0" fmla="*/ 35 w 35"/>
                <a:gd name="T1" fmla="*/ 27 h 32"/>
                <a:gd name="T2" fmla="*/ 25 w 35"/>
                <a:gd name="T3" fmla="*/ 14 h 32"/>
                <a:gd name="T4" fmla="*/ 14 w 35"/>
                <a:gd name="T5" fmla="*/ 0 h 32"/>
                <a:gd name="T6" fmla="*/ 7 w 35"/>
                <a:gd name="T7" fmla="*/ 16 h 32"/>
                <a:gd name="T8" fmla="*/ 0 w 35"/>
                <a:gd name="T9" fmla="*/ 32 h 32"/>
                <a:gd name="T10" fmla="*/ 18 w 35"/>
                <a:gd name="T11" fmla="*/ 30 h 32"/>
                <a:gd name="T12" fmla="*/ 35 w 35"/>
                <a:gd name="T13" fmla="*/ 27 h 32"/>
                <a:gd name="T14" fmla="*/ 35 w 35"/>
                <a:gd name="T15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2">
                  <a:moveTo>
                    <a:pt x="35" y="27"/>
                  </a:moveTo>
                  <a:lnTo>
                    <a:pt x="25" y="14"/>
                  </a:lnTo>
                  <a:lnTo>
                    <a:pt x="14" y="0"/>
                  </a:lnTo>
                  <a:lnTo>
                    <a:pt x="7" y="16"/>
                  </a:lnTo>
                  <a:lnTo>
                    <a:pt x="0" y="32"/>
                  </a:lnTo>
                  <a:lnTo>
                    <a:pt x="18" y="30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598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40"/>
            <p:cNvSpPr/>
            <p:nvPr/>
          </p:nvSpPr>
          <p:spPr bwMode="auto">
            <a:xfrm>
              <a:off x="4362451" y="2103438"/>
              <a:ext cx="288925" cy="258763"/>
            </a:xfrm>
            <a:custGeom>
              <a:avLst/>
              <a:gdLst>
                <a:gd name="T0" fmla="*/ 380 w 383"/>
                <a:gd name="T1" fmla="*/ 217 h 343"/>
                <a:gd name="T2" fmla="*/ 376 w 383"/>
                <a:gd name="T3" fmla="*/ 198 h 343"/>
                <a:gd name="T4" fmla="*/ 360 w 383"/>
                <a:gd name="T5" fmla="*/ 201 h 343"/>
                <a:gd name="T6" fmla="*/ 344 w 383"/>
                <a:gd name="T7" fmla="*/ 203 h 343"/>
                <a:gd name="T8" fmla="*/ 325 w 383"/>
                <a:gd name="T9" fmla="*/ 227 h 343"/>
                <a:gd name="T10" fmla="*/ 224 w 383"/>
                <a:gd name="T11" fmla="*/ 226 h 343"/>
                <a:gd name="T12" fmla="*/ 213 w 383"/>
                <a:gd name="T13" fmla="*/ 49 h 343"/>
                <a:gd name="T14" fmla="*/ 258 w 383"/>
                <a:gd name="T15" fmla="*/ 49 h 343"/>
                <a:gd name="T16" fmla="*/ 271 w 383"/>
                <a:gd name="T17" fmla="*/ 35 h 343"/>
                <a:gd name="T18" fmla="*/ 271 w 383"/>
                <a:gd name="T19" fmla="*/ 35 h 343"/>
                <a:gd name="T20" fmla="*/ 258 w 383"/>
                <a:gd name="T21" fmla="*/ 21 h 343"/>
                <a:gd name="T22" fmla="*/ 212 w 383"/>
                <a:gd name="T23" fmla="*/ 21 h 343"/>
                <a:gd name="T24" fmla="*/ 211 w 383"/>
                <a:gd name="T25" fmla="*/ 0 h 343"/>
                <a:gd name="T26" fmla="*/ 192 w 383"/>
                <a:gd name="T27" fmla="*/ 2 h 343"/>
                <a:gd name="T28" fmla="*/ 172 w 383"/>
                <a:gd name="T29" fmla="*/ 0 h 343"/>
                <a:gd name="T30" fmla="*/ 172 w 383"/>
                <a:gd name="T31" fmla="*/ 21 h 343"/>
                <a:gd name="T32" fmla="*/ 126 w 383"/>
                <a:gd name="T33" fmla="*/ 21 h 343"/>
                <a:gd name="T34" fmla="*/ 112 w 383"/>
                <a:gd name="T35" fmla="*/ 35 h 343"/>
                <a:gd name="T36" fmla="*/ 112 w 383"/>
                <a:gd name="T37" fmla="*/ 35 h 343"/>
                <a:gd name="T38" fmla="*/ 126 w 383"/>
                <a:gd name="T39" fmla="*/ 49 h 343"/>
                <a:gd name="T40" fmla="*/ 171 w 383"/>
                <a:gd name="T41" fmla="*/ 49 h 343"/>
                <a:gd name="T42" fmla="*/ 160 w 383"/>
                <a:gd name="T43" fmla="*/ 226 h 343"/>
                <a:gd name="T44" fmla="*/ 59 w 383"/>
                <a:gd name="T45" fmla="*/ 227 h 343"/>
                <a:gd name="T46" fmla="*/ 40 w 383"/>
                <a:gd name="T47" fmla="*/ 203 h 343"/>
                <a:gd name="T48" fmla="*/ 24 w 383"/>
                <a:gd name="T49" fmla="*/ 201 h 343"/>
                <a:gd name="T50" fmla="*/ 8 w 383"/>
                <a:gd name="T51" fmla="*/ 198 h 343"/>
                <a:gd name="T52" fmla="*/ 3 w 383"/>
                <a:gd name="T53" fmla="*/ 217 h 343"/>
                <a:gd name="T54" fmla="*/ 59 w 383"/>
                <a:gd name="T55" fmla="*/ 283 h 343"/>
                <a:gd name="T56" fmla="*/ 83 w 383"/>
                <a:gd name="T57" fmla="*/ 291 h 343"/>
                <a:gd name="T58" fmla="*/ 182 w 383"/>
                <a:gd name="T59" fmla="*/ 337 h 343"/>
                <a:gd name="T60" fmla="*/ 202 w 383"/>
                <a:gd name="T61" fmla="*/ 337 h 343"/>
                <a:gd name="T62" fmla="*/ 300 w 383"/>
                <a:gd name="T63" fmla="*/ 291 h 343"/>
                <a:gd name="T64" fmla="*/ 325 w 383"/>
                <a:gd name="T65" fmla="*/ 283 h 343"/>
                <a:gd name="T66" fmla="*/ 380 w 383"/>
                <a:gd name="T67" fmla="*/ 21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343">
                  <a:moveTo>
                    <a:pt x="380" y="217"/>
                  </a:moveTo>
                  <a:cubicBezTo>
                    <a:pt x="380" y="211"/>
                    <a:pt x="378" y="205"/>
                    <a:pt x="376" y="198"/>
                  </a:cubicBezTo>
                  <a:cubicBezTo>
                    <a:pt x="360" y="201"/>
                    <a:pt x="360" y="201"/>
                    <a:pt x="360" y="201"/>
                  </a:cubicBezTo>
                  <a:cubicBezTo>
                    <a:pt x="344" y="203"/>
                    <a:pt x="344" y="203"/>
                    <a:pt x="344" y="203"/>
                  </a:cubicBezTo>
                  <a:cubicBezTo>
                    <a:pt x="341" y="212"/>
                    <a:pt x="335" y="221"/>
                    <a:pt x="325" y="227"/>
                  </a:cubicBezTo>
                  <a:cubicBezTo>
                    <a:pt x="304" y="240"/>
                    <a:pt x="232" y="253"/>
                    <a:pt x="224" y="226"/>
                  </a:cubicBezTo>
                  <a:cubicBezTo>
                    <a:pt x="219" y="210"/>
                    <a:pt x="216" y="122"/>
                    <a:pt x="213" y="49"/>
                  </a:cubicBezTo>
                  <a:cubicBezTo>
                    <a:pt x="258" y="49"/>
                    <a:pt x="258" y="49"/>
                    <a:pt x="258" y="49"/>
                  </a:cubicBezTo>
                  <a:cubicBezTo>
                    <a:pt x="265" y="49"/>
                    <a:pt x="271" y="43"/>
                    <a:pt x="271" y="35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71" y="27"/>
                    <a:pt x="265" y="21"/>
                    <a:pt x="258" y="21"/>
                  </a:cubicBezTo>
                  <a:cubicBezTo>
                    <a:pt x="212" y="21"/>
                    <a:pt x="212" y="21"/>
                    <a:pt x="212" y="21"/>
                  </a:cubicBezTo>
                  <a:cubicBezTo>
                    <a:pt x="212" y="13"/>
                    <a:pt x="211" y="6"/>
                    <a:pt x="211" y="0"/>
                  </a:cubicBezTo>
                  <a:cubicBezTo>
                    <a:pt x="205" y="1"/>
                    <a:pt x="198" y="2"/>
                    <a:pt x="192" y="2"/>
                  </a:cubicBezTo>
                  <a:cubicBezTo>
                    <a:pt x="185" y="2"/>
                    <a:pt x="179" y="1"/>
                    <a:pt x="172" y="0"/>
                  </a:cubicBezTo>
                  <a:cubicBezTo>
                    <a:pt x="172" y="6"/>
                    <a:pt x="172" y="13"/>
                    <a:pt x="172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18" y="21"/>
                    <a:pt x="112" y="27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43"/>
                    <a:pt x="118" y="49"/>
                    <a:pt x="126" y="49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68" y="122"/>
                    <a:pt x="165" y="210"/>
                    <a:pt x="160" y="226"/>
                  </a:cubicBezTo>
                  <a:cubicBezTo>
                    <a:pt x="151" y="253"/>
                    <a:pt x="80" y="240"/>
                    <a:pt x="59" y="227"/>
                  </a:cubicBezTo>
                  <a:cubicBezTo>
                    <a:pt x="49" y="221"/>
                    <a:pt x="43" y="212"/>
                    <a:pt x="40" y="203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8" y="198"/>
                    <a:pt x="8" y="198"/>
                    <a:pt x="8" y="198"/>
                  </a:cubicBezTo>
                  <a:cubicBezTo>
                    <a:pt x="6" y="205"/>
                    <a:pt x="4" y="211"/>
                    <a:pt x="3" y="217"/>
                  </a:cubicBezTo>
                  <a:cubicBezTo>
                    <a:pt x="0" y="253"/>
                    <a:pt x="30" y="271"/>
                    <a:pt x="59" y="283"/>
                  </a:cubicBezTo>
                  <a:cubicBezTo>
                    <a:pt x="67" y="286"/>
                    <a:pt x="75" y="288"/>
                    <a:pt x="83" y="291"/>
                  </a:cubicBezTo>
                  <a:cubicBezTo>
                    <a:pt x="124" y="302"/>
                    <a:pt x="158" y="309"/>
                    <a:pt x="182" y="337"/>
                  </a:cubicBezTo>
                  <a:cubicBezTo>
                    <a:pt x="187" y="343"/>
                    <a:pt x="197" y="343"/>
                    <a:pt x="202" y="337"/>
                  </a:cubicBezTo>
                  <a:cubicBezTo>
                    <a:pt x="225" y="309"/>
                    <a:pt x="259" y="302"/>
                    <a:pt x="300" y="291"/>
                  </a:cubicBezTo>
                  <a:cubicBezTo>
                    <a:pt x="309" y="288"/>
                    <a:pt x="317" y="286"/>
                    <a:pt x="325" y="283"/>
                  </a:cubicBezTo>
                  <a:cubicBezTo>
                    <a:pt x="354" y="271"/>
                    <a:pt x="383" y="253"/>
                    <a:pt x="380" y="217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41"/>
            <p:cNvSpPr>
              <a:spLocks noEditPoints="1"/>
            </p:cNvSpPr>
            <p:nvPr/>
          </p:nvSpPr>
          <p:spPr bwMode="auto">
            <a:xfrm>
              <a:off x="4899026" y="2619375"/>
              <a:ext cx="158750" cy="184150"/>
            </a:xfrm>
            <a:custGeom>
              <a:avLst/>
              <a:gdLst>
                <a:gd name="T0" fmla="*/ 212 w 212"/>
                <a:gd name="T1" fmla="*/ 123 h 246"/>
                <a:gd name="T2" fmla="*/ 204 w 212"/>
                <a:gd name="T3" fmla="*/ 173 h 246"/>
                <a:gd name="T4" fmla="*/ 182 w 212"/>
                <a:gd name="T5" fmla="*/ 212 h 246"/>
                <a:gd name="T6" fmla="*/ 148 w 212"/>
                <a:gd name="T7" fmla="*/ 237 h 246"/>
                <a:gd name="T8" fmla="*/ 106 w 212"/>
                <a:gd name="T9" fmla="*/ 246 h 246"/>
                <a:gd name="T10" fmla="*/ 64 w 212"/>
                <a:gd name="T11" fmla="*/ 237 h 246"/>
                <a:gd name="T12" fmla="*/ 30 w 212"/>
                <a:gd name="T13" fmla="*/ 212 h 246"/>
                <a:gd name="T14" fmla="*/ 8 w 212"/>
                <a:gd name="T15" fmla="*/ 173 h 246"/>
                <a:gd name="T16" fmla="*/ 0 w 212"/>
                <a:gd name="T17" fmla="*/ 123 h 246"/>
                <a:gd name="T18" fmla="*/ 8 w 212"/>
                <a:gd name="T19" fmla="*/ 74 h 246"/>
                <a:gd name="T20" fmla="*/ 30 w 212"/>
                <a:gd name="T21" fmla="*/ 35 h 246"/>
                <a:gd name="T22" fmla="*/ 64 w 212"/>
                <a:gd name="T23" fmla="*/ 9 h 246"/>
                <a:gd name="T24" fmla="*/ 106 w 212"/>
                <a:gd name="T25" fmla="*/ 0 h 246"/>
                <a:gd name="T26" fmla="*/ 148 w 212"/>
                <a:gd name="T27" fmla="*/ 9 h 246"/>
                <a:gd name="T28" fmla="*/ 182 w 212"/>
                <a:gd name="T29" fmla="*/ 35 h 246"/>
                <a:gd name="T30" fmla="*/ 204 w 212"/>
                <a:gd name="T31" fmla="*/ 74 h 246"/>
                <a:gd name="T32" fmla="*/ 212 w 212"/>
                <a:gd name="T33" fmla="*/ 123 h 246"/>
                <a:gd name="T34" fmla="*/ 147 w 212"/>
                <a:gd name="T35" fmla="*/ 123 h 246"/>
                <a:gd name="T36" fmla="*/ 135 w 212"/>
                <a:gd name="T37" fmla="*/ 77 h 246"/>
                <a:gd name="T38" fmla="*/ 106 w 212"/>
                <a:gd name="T39" fmla="*/ 59 h 246"/>
                <a:gd name="T40" fmla="*/ 76 w 212"/>
                <a:gd name="T41" fmla="*/ 77 h 246"/>
                <a:gd name="T42" fmla="*/ 65 w 212"/>
                <a:gd name="T43" fmla="*/ 123 h 246"/>
                <a:gd name="T44" fmla="*/ 76 w 212"/>
                <a:gd name="T45" fmla="*/ 169 h 246"/>
                <a:gd name="T46" fmla="*/ 106 w 212"/>
                <a:gd name="T47" fmla="*/ 187 h 246"/>
                <a:gd name="T48" fmla="*/ 135 w 212"/>
                <a:gd name="T49" fmla="*/ 169 h 246"/>
                <a:gd name="T50" fmla="*/ 147 w 212"/>
                <a:gd name="T51" fmla="*/ 12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246">
                  <a:moveTo>
                    <a:pt x="212" y="123"/>
                  </a:moveTo>
                  <a:cubicBezTo>
                    <a:pt x="212" y="141"/>
                    <a:pt x="210" y="158"/>
                    <a:pt x="204" y="173"/>
                  </a:cubicBezTo>
                  <a:cubicBezTo>
                    <a:pt x="199" y="188"/>
                    <a:pt x="191" y="201"/>
                    <a:pt x="182" y="212"/>
                  </a:cubicBezTo>
                  <a:cubicBezTo>
                    <a:pt x="172" y="223"/>
                    <a:pt x="161" y="231"/>
                    <a:pt x="148" y="237"/>
                  </a:cubicBezTo>
                  <a:cubicBezTo>
                    <a:pt x="135" y="243"/>
                    <a:pt x="121" y="246"/>
                    <a:pt x="106" y="246"/>
                  </a:cubicBezTo>
                  <a:cubicBezTo>
                    <a:pt x="91" y="246"/>
                    <a:pt x="77" y="243"/>
                    <a:pt x="64" y="237"/>
                  </a:cubicBezTo>
                  <a:cubicBezTo>
                    <a:pt x="51" y="231"/>
                    <a:pt x="40" y="223"/>
                    <a:pt x="30" y="212"/>
                  </a:cubicBezTo>
                  <a:cubicBezTo>
                    <a:pt x="21" y="201"/>
                    <a:pt x="13" y="188"/>
                    <a:pt x="8" y="173"/>
                  </a:cubicBezTo>
                  <a:cubicBezTo>
                    <a:pt x="3" y="158"/>
                    <a:pt x="0" y="141"/>
                    <a:pt x="0" y="123"/>
                  </a:cubicBezTo>
                  <a:cubicBezTo>
                    <a:pt x="0" y="105"/>
                    <a:pt x="3" y="89"/>
                    <a:pt x="8" y="74"/>
                  </a:cubicBezTo>
                  <a:cubicBezTo>
                    <a:pt x="13" y="59"/>
                    <a:pt x="21" y="46"/>
                    <a:pt x="30" y="35"/>
                  </a:cubicBezTo>
                  <a:cubicBezTo>
                    <a:pt x="40" y="24"/>
                    <a:pt x="51" y="15"/>
                    <a:pt x="64" y="9"/>
                  </a:cubicBezTo>
                  <a:cubicBezTo>
                    <a:pt x="77" y="3"/>
                    <a:pt x="91" y="0"/>
                    <a:pt x="106" y="0"/>
                  </a:cubicBezTo>
                  <a:cubicBezTo>
                    <a:pt x="121" y="0"/>
                    <a:pt x="135" y="3"/>
                    <a:pt x="148" y="9"/>
                  </a:cubicBezTo>
                  <a:cubicBezTo>
                    <a:pt x="161" y="15"/>
                    <a:pt x="172" y="24"/>
                    <a:pt x="182" y="35"/>
                  </a:cubicBezTo>
                  <a:cubicBezTo>
                    <a:pt x="191" y="46"/>
                    <a:pt x="199" y="59"/>
                    <a:pt x="204" y="74"/>
                  </a:cubicBezTo>
                  <a:cubicBezTo>
                    <a:pt x="210" y="89"/>
                    <a:pt x="212" y="105"/>
                    <a:pt x="212" y="123"/>
                  </a:cubicBezTo>
                  <a:close/>
                  <a:moveTo>
                    <a:pt x="147" y="123"/>
                  </a:moveTo>
                  <a:cubicBezTo>
                    <a:pt x="147" y="104"/>
                    <a:pt x="143" y="89"/>
                    <a:pt x="135" y="77"/>
                  </a:cubicBezTo>
                  <a:cubicBezTo>
                    <a:pt x="128" y="65"/>
                    <a:pt x="118" y="59"/>
                    <a:pt x="106" y="59"/>
                  </a:cubicBezTo>
                  <a:cubicBezTo>
                    <a:pt x="94" y="59"/>
                    <a:pt x="84" y="65"/>
                    <a:pt x="76" y="77"/>
                  </a:cubicBezTo>
                  <a:cubicBezTo>
                    <a:pt x="69" y="89"/>
                    <a:pt x="65" y="104"/>
                    <a:pt x="65" y="123"/>
                  </a:cubicBezTo>
                  <a:cubicBezTo>
                    <a:pt x="65" y="142"/>
                    <a:pt x="69" y="158"/>
                    <a:pt x="76" y="169"/>
                  </a:cubicBezTo>
                  <a:cubicBezTo>
                    <a:pt x="84" y="181"/>
                    <a:pt x="94" y="187"/>
                    <a:pt x="106" y="187"/>
                  </a:cubicBezTo>
                  <a:cubicBezTo>
                    <a:pt x="118" y="187"/>
                    <a:pt x="128" y="181"/>
                    <a:pt x="135" y="169"/>
                  </a:cubicBezTo>
                  <a:cubicBezTo>
                    <a:pt x="143" y="158"/>
                    <a:pt x="147" y="142"/>
                    <a:pt x="147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42"/>
            <p:cNvSpPr/>
            <p:nvPr/>
          </p:nvSpPr>
          <p:spPr bwMode="auto">
            <a:xfrm>
              <a:off x="5084763" y="2624138"/>
              <a:ext cx="152400" cy="177800"/>
            </a:xfrm>
            <a:custGeom>
              <a:avLst/>
              <a:gdLst>
                <a:gd name="T0" fmla="*/ 0 w 202"/>
                <a:gd name="T1" fmla="*/ 236 h 236"/>
                <a:gd name="T2" fmla="*/ 3 w 202"/>
                <a:gd name="T3" fmla="*/ 202 h 236"/>
                <a:gd name="T4" fmla="*/ 13 w 202"/>
                <a:gd name="T5" fmla="*/ 175 h 236"/>
                <a:gd name="T6" fmla="*/ 31 w 202"/>
                <a:gd name="T7" fmla="*/ 152 h 236"/>
                <a:gd name="T8" fmla="*/ 61 w 202"/>
                <a:gd name="T9" fmla="*/ 131 h 236"/>
                <a:gd name="T10" fmla="*/ 93 w 202"/>
                <a:gd name="T11" fmla="*/ 114 h 236"/>
                <a:gd name="T12" fmla="*/ 113 w 202"/>
                <a:gd name="T13" fmla="*/ 101 h 236"/>
                <a:gd name="T14" fmla="*/ 124 w 202"/>
                <a:gd name="T15" fmla="*/ 92 h 236"/>
                <a:gd name="T16" fmla="*/ 127 w 202"/>
                <a:gd name="T17" fmla="*/ 82 h 236"/>
                <a:gd name="T18" fmla="*/ 119 w 202"/>
                <a:gd name="T19" fmla="*/ 64 h 236"/>
                <a:gd name="T20" fmla="*/ 96 w 202"/>
                <a:gd name="T21" fmla="*/ 57 h 236"/>
                <a:gd name="T22" fmla="*/ 66 w 202"/>
                <a:gd name="T23" fmla="*/ 65 h 236"/>
                <a:gd name="T24" fmla="*/ 42 w 202"/>
                <a:gd name="T25" fmla="*/ 87 h 236"/>
                <a:gd name="T26" fmla="*/ 0 w 202"/>
                <a:gd name="T27" fmla="*/ 39 h 236"/>
                <a:gd name="T28" fmla="*/ 18 w 202"/>
                <a:gd name="T29" fmla="*/ 25 h 236"/>
                <a:gd name="T30" fmla="*/ 43 w 202"/>
                <a:gd name="T31" fmla="*/ 12 h 236"/>
                <a:gd name="T32" fmla="*/ 73 w 202"/>
                <a:gd name="T33" fmla="*/ 3 h 236"/>
                <a:gd name="T34" fmla="*/ 107 w 202"/>
                <a:gd name="T35" fmla="*/ 0 h 236"/>
                <a:gd name="T36" fmla="*/ 175 w 202"/>
                <a:gd name="T37" fmla="*/ 19 h 236"/>
                <a:gd name="T38" fmla="*/ 198 w 202"/>
                <a:gd name="T39" fmla="*/ 71 h 236"/>
                <a:gd name="T40" fmla="*/ 194 w 202"/>
                <a:gd name="T41" fmla="*/ 95 h 236"/>
                <a:gd name="T42" fmla="*/ 182 w 202"/>
                <a:gd name="T43" fmla="*/ 114 h 236"/>
                <a:gd name="T44" fmla="*/ 167 w 202"/>
                <a:gd name="T45" fmla="*/ 128 h 236"/>
                <a:gd name="T46" fmla="*/ 150 w 202"/>
                <a:gd name="T47" fmla="*/ 140 h 236"/>
                <a:gd name="T48" fmla="*/ 135 w 202"/>
                <a:gd name="T49" fmla="*/ 149 h 236"/>
                <a:gd name="T50" fmla="*/ 118 w 202"/>
                <a:gd name="T51" fmla="*/ 159 h 236"/>
                <a:gd name="T52" fmla="*/ 103 w 202"/>
                <a:gd name="T53" fmla="*/ 169 h 236"/>
                <a:gd name="T54" fmla="*/ 92 w 202"/>
                <a:gd name="T55" fmla="*/ 178 h 236"/>
                <a:gd name="T56" fmla="*/ 202 w 202"/>
                <a:gd name="T57" fmla="*/ 178 h 236"/>
                <a:gd name="T58" fmla="*/ 202 w 202"/>
                <a:gd name="T59" fmla="*/ 236 h 236"/>
                <a:gd name="T60" fmla="*/ 0 w 202"/>
                <a:gd name="T6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2" h="236">
                  <a:moveTo>
                    <a:pt x="0" y="236"/>
                  </a:moveTo>
                  <a:cubicBezTo>
                    <a:pt x="0" y="224"/>
                    <a:pt x="1" y="212"/>
                    <a:pt x="3" y="202"/>
                  </a:cubicBezTo>
                  <a:cubicBezTo>
                    <a:pt x="5" y="192"/>
                    <a:pt x="8" y="183"/>
                    <a:pt x="13" y="175"/>
                  </a:cubicBezTo>
                  <a:cubicBezTo>
                    <a:pt x="17" y="167"/>
                    <a:pt x="23" y="159"/>
                    <a:pt x="31" y="152"/>
                  </a:cubicBezTo>
                  <a:cubicBezTo>
                    <a:pt x="39" y="145"/>
                    <a:pt x="49" y="138"/>
                    <a:pt x="61" y="131"/>
                  </a:cubicBezTo>
                  <a:cubicBezTo>
                    <a:pt x="74" y="124"/>
                    <a:pt x="84" y="118"/>
                    <a:pt x="93" y="114"/>
                  </a:cubicBezTo>
                  <a:cubicBezTo>
                    <a:pt x="101" y="109"/>
                    <a:pt x="108" y="105"/>
                    <a:pt x="113" y="101"/>
                  </a:cubicBezTo>
                  <a:cubicBezTo>
                    <a:pt x="118" y="98"/>
                    <a:pt x="122" y="95"/>
                    <a:pt x="124" y="92"/>
                  </a:cubicBezTo>
                  <a:cubicBezTo>
                    <a:pt x="126" y="89"/>
                    <a:pt x="127" y="86"/>
                    <a:pt x="127" y="82"/>
                  </a:cubicBezTo>
                  <a:cubicBezTo>
                    <a:pt x="127" y="74"/>
                    <a:pt x="124" y="68"/>
                    <a:pt x="119" y="64"/>
                  </a:cubicBezTo>
                  <a:cubicBezTo>
                    <a:pt x="114" y="59"/>
                    <a:pt x="106" y="57"/>
                    <a:pt x="96" y="57"/>
                  </a:cubicBezTo>
                  <a:cubicBezTo>
                    <a:pt x="84" y="57"/>
                    <a:pt x="75" y="59"/>
                    <a:pt x="66" y="65"/>
                  </a:cubicBezTo>
                  <a:cubicBezTo>
                    <a:pt x="58" y="71"/>
                    <a:pt x="50" y="78"/>
                    <a:pt x="42" y="8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34"/>
                    <a:pt x="10" y="29"/>
                    <a:pt x="18" y="25"/>
                  </a:cubicBezTo>
                  <a:cubicBezTo>
                    <a:pt x="25" y="20"/>
                    <a:pt x="33" y="16"/>
                    <a:pt x="43" y="12"/>
                  </a:cubicBezTo>
                  <a:cubicBezTo>
                    <a:pt x="52" y="9"/>
                    <a:pt x="62" y="6"/>
                    <a:pt x="73" y="3"/>
                  </a:cubicBezTo>
                  <a:cubicBezTo>
                    <a:pt x="84" y="1"/>
                    <a:pt x="95" y="0"/>
                    <a:pt x="107" y="0"/>
                  </a:cubicBezTo>
                  <a:cubicBezTo>
                    <a:pt x="137" y="0"/>
                    <a:pt x="159" y="7"/>
                    <a:pt x="175" y="19"/>
                  </a:cubicBezTo>
                  <a:cubicBezTo>
                    <a:pt x="190" y="32"/>
                    <a:pt x="198" y="49"/>
                    <a:pt x="198" y="71"/>
                  </a:cubicBezTo>
                  <a:cubicBezTo>
                    <a:pt x="198" y="80"/>
                    <a:pt x="196" y="88"/>
                    <a:pt x="194" y="95"/>
                  </a:cubicBezTo>
                  <a:cubicBezTo>
                    <a:pt x="191" y="102"/>
                    <a:pt x="187" y="108"/>
                    <a:pt x="182" y="114"/>
                  </a:cubicBezTo>
                  <a:cubicBezTo>
                    <a:pt x="178" y="119"/>
                    <a:pt x="173" y="124"/>
                    <a:pt x="167" y="128"/>
                  </a:cubicBezTo>
                  <a:cubicBezTo>
                    <a:pt x="161" y="133"/>
                    <a:pt x="155" y="137"/>
                    <a:pt x="150" y="140"/>
                  </a:cubicBezTo>
                  <a:cubicBezTo>
                    <a:pt x="145" y="142"/>
                    <a:pt x="141" y="145"/>
                    <a:pt x="135" y="149"/>
                  </a:cubicBezTo>
                  <a:cubicBezTo>
                    <a:pt x="129" y="152"/>
                    <a:pt x="124" y="155"/>
                    <a:pt x="118" y="159"/>
                  </a:cubicBezTo>
                  <a:cubicBezTo>
                    <a:pt x="112" y="162"/>
                    <a:pt x="107" y="165"/>
                    <a:pt x="103" y="169"/>
                  </a:cubicBezTo>
                  <a:cubicBezTo>
                    <a:pt x="98" y="172"/>
                    <a:pt x="94" y="175"/>
                    <a:pt x="92" y="178"/>
                  </a:cubicBezTo>
                  <a:cubicBezTo>
                    <a:pt x="202" y="178"/>
                    <a:pt x="202" y="178"/>
                    <a:pt x="202" y="178"/>
                  </a:cubicBezTo>
                  <a:cubicBezTo>
                    <a:pt x="202" y="236"/>
                    <a:pt x="202" y="236"/>
                    <a:pt x="202" y="236"/>
                  </a:cubicBezTo>
                  <a:cubicBezTo>
                    <a:pt x="0" y="236"/>
                    <a:pt x="0" y="236"/>
                    <a:pt x="0" y="2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Oval 43"/>
            <p:cNvSpPr>
              <a:spLocks noChangeArrowheads="1"/>
            </p:cNvSpPr>
            <p:nvPr/>
          </p:nvSpPr>
          <p:spPr bwMode="auto">
            <a:xfrm>
              <a:off x="5064126" y="3009900"/>
              <a:ext cx="573088" cy="573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4"/>
            <p:cNvSpPr/>
            <p:nvPr/>
          </p:nvSpPr>
          <p:spPr bwMode="auto">
            <a:xfrm>
              <a:off x="5338763" y="3111500"/>
              <a:ext cx="9525" cy="38100"/>
            </a:xfrm>
            <a:custGeom>
              <a:avLst/>
              <a:gdLst>
                <a:gd name="T0" fmla="*/ 13 w 13"/>
                <a:gd name="T1" fmla="*/ 44 h 50"/>
                <a:gd name="T2" fmla="*/ 6 w 13"/>
                <a:gd name="T3" fmla="*/ 50 h 50"/>
                <a:gd name="T4" fmla="*/ 6 w 13"/>
                <a:gd name="T5" fmla="*/ 50 h 50"/>
                <a:gd name="T6" fmla="*/ 0 w 13"/>
                <a:gd name="T7" fmla="*/ 44 h 50"/>
                <a:gd name="T8" fmla="*/ 0 w 13"/>
                <a:gd name="T9" fmla="*/ 5 h 50"/>
                <a:gd name="T10" fmla="*/ 6 w 13"/>
                <a:gd name="T11" fmla="*/ 0 h 50"/>
                <a:gd name="T12" fmla="*/ 6 w 13"/>
                <a:gd name="T13" fmla="*/ 0 h 50"/>
                <a:gd name="T14" fmla="*/ 13 w 13"/>
                <a:gd name="T15" fmla="*/ 5 h 50"/>
                <a:gd name="T16" fmla="*/ 13 w 13"/>
                <a:gd name="T17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3" y="2"/>
                    <a:pt x="13" y="5"/>
                  </a:cubicBezTo>
                  <a:cubicBezTo>
                    <a:pt x="13" y="44"/>
                    <a:pt x="13" y="44"/>
                    <a:pt x="13" y="44"/>
                  </a:cubicBezTo>
                  <a:close/>
                </a:path>
              </a:pathLst>
            </a:custGeom>
            <a:solidFill>
              <a:srgbClr val="9E5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45"/>
            <p:cNvSpPr/>
            <p:nvPr/>
          </p:nvSpPr>
          <p:spPr bwMode="auto">
            <a:xfrm>
              <a:off x="5214938" y="3168650"/>
              <a:ext cx="31750" cy="30163"/>
            </a:xfrm>
            <a:custGeom>
              <a:avLst/>
              <a:gdLst>
                <a:gd name="T0" fmla="*/ 40 w 42"/>
                <a:gd name="T1" fmla="*/ 29 h 40"/>
                <a:gd name="T2" fmla="*/ 40 w 42"/>
                <a:gd name="T3" fmla="*/ 37 h 40"/>
                <a:gd name="T4" fmla="*/ 40 w 42"/>
                <a:gd name="T5" fmla="*/ 37 h 40"/>
                <a:gd name="T6" fmla="*/ 31 w 42"/>
                <a:gd name="T7" fmla="*/ 38 h 40"/>
                <a:gd name="T8" fmla="*/ 2 w 42"/>
                <a:gd name="T9" fmla="*/ 12 h 40"/>
                <a:gd name="T10" fmla="*/ 3 w 42"/>
                <a:gd name="T11" fmla="*/ 4 h 40"/>
                <a:gd name="T12" fmla="*/ 3 w 42"/>
                <a:gd name="T13" fmla="*/ 4 h 40"/>
                <a:gd name="T14" fmla="*/ 11 w 42"/>
                <a:gd name="T15" fmla="*/ 2 h 40"/>
                <a:gd name="T16" fmla="*/ 40 w 42"/>
                <a:gd name="T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0">
                  <a:moveTo>
                    <a:pt x="40" y="29"/>
                  </a:moveTo>
                  <a:cubicBezTo>
                    <a:pt x="42" y="31"/>
                    <a:pt x="42" y="34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7" y="40"/>
                    <a:pt x="34" y="40"/>
                    <a:pt x="31" y="38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0"/>
                    <a:pt x="0" y="6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1"/>
                    <a:pt x="9" y="0"/>
                    <a:pt x="11" y="2"/>
                  </a:cubicBezTo>
                  <a:cubicBezTo>
                    <a:pt x="40" y="29"/>
                    <a:pt x="40" y="29"/>
                    <a:pt x="40" y="29"/>
                  </a:cubicBezTo>
                  <a:close/>
                </a:path>
              </a:pathLst>
            </a:custGeom>
            <a:solidFill>
              <a:srgbClr val="9E5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6"/>
            <p:cNvSpPr/>
            <p:nvPr/>
          </p:nvSpPr>
          <p:spPr bwMode="auto">
            <a:xfrm>
              <a:off x="5176838" y="3297238"/>
              <a:ext cx="38100" cy="14288"/>
            </a:xfrm>
            <a:custGeom>
              <a:avLst/>
              <a:gdLst>
                <a:gd name="T0" fmla="*/ 44 w 51"/>
                <a:gd name="T1" fmla="*/ 1 h 18"/>
                <a:gd name="T2" fmla="*/ 50 w 51"/>
                <a:gd name="T3" fmla="*/ 7 h 18"/>
                <a:gd name="T4" fmla="*/ 50 w 51"/>
                <a:gd name="T5" fmla="*/ 7 h 18"/>
                <a:gd name="T6" fmla="*/ 46 w 51"/>
                <a:gd name="T7" fmla="*/ 14 h 18"/>
                <a:gd name="T8" fmla="*/ 7 w 51"/>
                <a:gd name="T9" fmla="*/ 18 h 18"/>
                <a:gd name="T10" fmla="*/ 1 w 51"/>
                <a:gd name="T11" fmla="*/ 12 h 18"/>
                <a:gd name="T12" fmla="*/ 1 w 51"/>
                <a:gd name="T13" fmla="*/ 12 h 18"/>
                <a:gd name="T14" fmla="*/ 5 w 51"/>
                <a:gd name="T15" fmla="*/ 5 h 18"/>
                <a:gd name="T16" fmla="*/ 44 w 51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8">
                  <a:moveTo>
                    <a:pt x="44" y="1"/>
                  </a:moveTo>
                  <a:cubicBezTo>
                    <a:pt x="47" y="0"/>
                    <a:pt x="50" y="3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10"/>
                    <a:pt x="49" y="13"/>
                    <a:pt x="46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4" y="18"/>
                    <a:pt x="1" y="15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2" y="5"/>
                    <a:pt x="5" y="5"/>
                  </a:cubicBezTo>
                  <a:cubicBezTo>
                    <a:pt x="44" y="1"/>
                    <a:pt x="44" y="1"/>
                    <a:pt x="44" y="1"/>
                  </a:cubicBezTo>
                  <a:close/>
                </a:path>
              </a:pathLst>
            </a:custGeom>
            <a:solidFill>
              <a:srgbClr val="9E5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47"/>
            <p:cNvSpPr/>
            <p:nvPr/>
          </p:nvSpPr>
          <p:spPr bwMode="auto">
            <a:xfrm>
              <a:off x="5481638" y="3289300"/>
              <a:ext cx="38100" cy="12700"/>
            </a:xfrm>
            <a:custGeom>
              <a:avLst/>
              <a:gdLst>
                <a:gd name="T0" fmla="*/ 5 w 50"/>
                <a:gd name="T1" fmla="*/ 13 h 17"/>
                <a:gd name="T2" fmla="*/ 0 w 50"/>
                <a:gd name="T3" fmla="*/ 6 h 17"/>
                <a:gd name="T4" fmla="*/ 0 w 50"/>
                <a:gd name="T5" fmla="*/ 6 h 17"/>
                <a:gd name="T6" fmla="*/ 6 w 50"/>
                <a:gd name="T7" fmla="*/ 0 h 17"/>
                <a:gd name="T8" fmla="*/ 45 w 50"/>
                <a:gd name="T9" fmla="*/ 4 h 17"/>
                <a:gd name="T10" fmla="*/ 50 w 50"/>
                <a:gd name="T11" fmla="*/ 11 h 17"/>
                <a:gd name="T12" fmla="*/ 50 w 50"/>
                <a:gd name="T13" fmla="*/ 11 h 17"/>
                <a:gd name="T14" fmla="*/ 44 w 50"/>
                <a:gd name="T15" fmla="*/ 17 h 17"/>
                <a:gd name="T16" fmla="*/ 5 w 50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">
                  <a:moveTo>
                    <a:pt x="5" y="13"/>
                  </a:moveTo>
                  <a:cubicBezTo>
                    <a:pt x="2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8" y="4"/>
                    <a:pt x="50" y="8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9E5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8"/>
            <p:cNvSpPr/>
            <p:nvPr/>
          </p:nvSpPr>
          <p:spPr bwMode="auto">
            <a:xfrm>
              <a:off x="5443538" y="3163888"/>
              <a:ext cx="31750" cy="30163"/>
            </a:xfrm>
            <a:custGeom>
              <a:avLst/>
              <a:gdLst>
                <a:gd name="T0" fmla="*/ 11 w 43"/>
                <a:gd name="T1" fmla="*/ 38 h 40"/>
                <a:gd name="T2" fmla="*/ 3 w 43"/>
                <a:gd name="T3" fmla="*/ 36 h 40"/>
                <a:gd name="T4" fmla="*/ 3 w 43"/>
                <a:gd name="T5" fmla="*/ 36 h 40"/>
                <a:gd name="T6" fmla="*/ 3 w 43"/>
                <a:gd name="T7" fmla="*/ 28 h 40"/>
                <a:gd name="T8" fmla="*/ 32 w 43"/>
                <a:gd name="T9" fmla="*/ 2 h 40"/>
                <a:gd name="T10" fmla="*/ 40 w 43"/>
                <a:gd name="T11" fmla="*/ 3 h 40"/>
                <a:gd name="T12" fmla="*/ 40 w 43"/>
                <a:gd name="T13" fmla="*/ 3 h 40"/>
                <a:gd name="T14" fmla="*/ 40 w 43"/>
                <a:gd name="T15" fmla="*/ 11 h 40"/>
                <a:gd name="T16" fmla="*/ 11 w 43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0">
                  <a:moveTo>
                    <a:pt x="11" y="38"/>
                  </a:moveTo>
                  <a:cubicBezTo>
                    <a:pt x="9" y="40"/>
                    <a:pt x="5" y="39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4" y="0"/>
                    <a:pt x="38" y="0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6"/>
                    <a:pt x="43" y="9"/>
                    <a:pt x="40" y="11"/>
                  </a:cubicBezTo>
                  <a:cubicBezTo>
                    <a:pt x="11" y="38"/>
                    <a:pt x="11" y="38"/>
                    <a:pt x="11" y="38"/>
                  </a:cubicBezTo>
                  <a:close/>
                </a:path>
              </a:pathLst>
            </a:custGeom>
            <a:solidFill>
              <a:srgbClr val="9E5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49"/>
            <p:cNvSpPr>
              <a:spLocks noEditPoints="1"/>
            </p:cNvSpPr>
            <p:nvPr/>
          </p:nvSpPr>
          <p:spPr bwMode="auto">
            <a:xfrm>
              <a:off x="5238751" y="3165475"/>
              <a:ext cx="209550" cy="293688"/>
            </a:xfrm>
            <a:custGeom>
              <a:avLst/>
              <a:gdLst>
                <a:gd name="T0" fmla="*/ 184 w 280"/>
                <a:gd name="T1" fmla="*/ 334 h 390"/>
                <a:gd name="T2" fmla="*/ 179 w 280"/>
                <a:gd name="T3" fmla="*/ 344 h 390"/>
                <a:gd name="T4" fmla="*/ 173 w 280"/>
                <a:gd name="T5" fmla="*/ 346 h 390"/>
                <a:gd name="T6" fmla="*/ 106 w 280"/>
                <a:gd name="T7" fmla="*/ 346 h 390"/>
                <a:gd name="T8" fmla="*/ 100 w 280"/>
                <a:gd name="T9" fmla="*/ 344 h 390"/>
                <a:gd name="T10" fmla="*/ 95 w 280"/>
                <a:gd name="T11" fmla="*/ 334 h 390"/>
                <a:gd name="T12" fmla="*/ 95 w 280"/>
                <a:gd name="T13" fmla="*/ 296 h 390"/>
                <a:gd name="T14" fmla="*/ 184 w 280"/>
                <a:gd name="T15" fmla="*/ 296 h 390"/>
                <a:gd name="T16" fmla="*/ 184 w 280"/>
                <a:gd name="T17" fmla="*/ 334 h 390"/>
                <a:gd name="T18" fmla="*/ 88 w 280"/>
                <a:gd name="T19" fmla="*/ 70 h 390"/>
                <a:gd name="T20" fmla="*/ 53 w 280"/>
                <a:gd name="T21" fmla="*/ 140 h 390"/>
                <a:gd name="T22" fmla="*/ 84 w 280"/>
                <a:gd name="T23" fmla="*/ 207 h 390"/>
                <a:gd name="T24" fmla="*/ 85 w 280"/>
                <a:gd name="T25" fmla="*/ 215 h 390"/>
                <a:gd name="T26" fmla="*/ 85 w 280"/>
                <a:gd name="T27" fmla="*/ 216 h 390"/>
                <a:gd name="T28" fmla="*/ 75 w 280"/>
                <a:gd name="T29" fmla="*/ 217 h 390"/>
                <a:gd name="T30" fmla="*/ 40 w 280"/>
                <a:gd name="T31" fmla="*/ 140 h 390"/>
                <a:gd name="T32" fmla="*/ 80 w 280"/>
                <a:gd name="T33" fmla="*/ 60 h 390"/>
                <a:gd name="T34" fmla="*/ 89 w 280"/>
                <a:gd name="T35" fmla="*/ 61 h 390"/>
                <a:gd name="T36" fmla="*/ 89 w 280"/>
                <a:gd name="T37" fmla="*/ 61 h 390"/>
                <a:gd name="T38" fmla="*/ 88 w 280"/>
                <a:gd name="T39" fmla="*/ 70 h 390"/>
                <a:gd name="T40" fmla="*/ 280 w 280"/>
                <a:gd name="T41" fmla="*/ 140 h 390"/>
                <a:gd name="T42" fmla="*/ 140 w 280"/>
                <a:gd name="T43" fmla="*/ 0 h 390"/>
                <a:gd name="T44" fmla="*/ 0 w 280"/>
                <a:gd name="T45" fmla="*/ 140 h 390"/>
                <a:gd name="T46" fmla="*/ 82 w 280"/>
                <a:gd name="T47" fmla="*/ 267 h 390"/>
                <a:gd name="T48" fmla="*/ 82 w 280"/>
                <a:gd name="T49" fmla="*/ 296 h 390"/>
                <a:gd name="T50" fmla="*/ 82 w 280"/>
                <a:gd name="T51" fmla="*/ 334 h 390"/>
                <a:gd name="T52" fmla="*/ 102 w 280"/>
                <a:gd name="T53" fmla="*/ 359 h 390"/>
                <a:gd name="T54" fmla="*/ 106 w 280"/>
                <a:gd name="T55" fmla="*/ 369 h 390"/>
                <a:gd name="T56" fmla="*/ 130 w 280"/>
                <a:gd name="T57" fmla="*/ 390 h 390"/>
                <a:gd name="T58" fmla="*/ 149 w 280"/>
                <a:gd name="T59" fmla="*/ 390 h 390"/>
                <a:gd name="T60" fmla="*/ 174 w 280"/>
                <a:gd name="T61" fmla="*/ 369 h 390"/>
                <a:gd name="T62" fmla="*/ 177 w 280"/>
                <a:gd name="T63" fmla="*/ 359 h 390"/>
                <a:gd name="T64" fmla="*/ 197 w 280"/>
                <a:gd name="T65" fmla="*/ 334 h 390"/>
                <a:gd name="T66" fmla="*/ 197 w 280"/>
                <a:gd name="T67" fmla="*/ 283 h 390"/>
                <a:gd name="T68" fmla="*/ 197 w 280"/>
                <a:gd name="T69" fmla="*/ 267 h 390"/>
                <a:gd name="T70" fmla="*/ 280 w 280"/>
                <a:gd name="T71" fmla="*/ 14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0" h="390">
                  <a:moveTo>
                    <a:pt x="184" y="334"/>
                  </a:moveTo>
                  <a:cubicBezTo>
                    <a:pt x="184" y="338"/>
                    <a:pt x="182" y="342"/>
                    <a:pt x="179" y="344"/>
                  </a:cubicBezTo>
                  <a:cubicBezTo>
                    <a:pt x="178" y="346"/>
                    <a:pt x="176" y="346"/>
                    <a:pt x="173" y="346"/>
                  </a:cubicBezTo>
                  <a:cubicBezTo>
                    <a:pt x="106" y="346"/>
                    <a:pt x="106" y="346"/>
                    <a:pt x="106" y="346"/>
                  </a:cubicBezTo>
                  <a:cubicBezTo>
                    <a:pt x="104" y="346"/>
                    <a:pt x="102" y="346"/>
                    <a:pt x="100" y="344"/>
                  </a:cubicBezTo>
                  <a:cubicBezTo>
                    <a:pt x="97" y="342"/>
                    <a:pt x="95" y="338"/>
                    <a:pt x="95" y="334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4" y="334"/>
                    <a:pt x="184" y="334"/>
                    <a:pt x="184" y="334"/>
                  </a:cubicBezTo>
                  <a:close/>
                  <a:moveTo>
                    <a:pt x="88" y="70"/>
                  </a:moveTo>
                  <a:cubicBezTo>
                    <a:pt x="66" y="86"/>
                    <a:pt x="53" y="112"/>
                    <a:pt x="53" y="140"/>
                  </a:cubicBezTo>
                  <a:cubicBezTo>
                    <a:pt x="53" y="167"/>
                    <a:pt x="65" y="191"/>
                    <a:pt x="84" y="207"/>
                  </a:cubicBezTo>
                  <a:cubicBezTo>
                    <a:pt x="86" y="209"/>
                    <a:pt x="87" y="213"/>
                    <a:pt x="85" y="215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83" y="219"/>
                    <a:pt x="78" y="219"/>
                    <a:pt x="75" y="217"/>
                  </a:cubicBezTo>
                  <a:cubicBezTo>
                    <a:pt x="53" y="198"/>
                    <a:pt x="40" y="171"/>
                    <a:pt x="40" y="140"/>
                  </a:cubicBezTo>
                  <a:cubicBezTo>
                    <a:pt x="40" y="107"/>
                    <a:pt x="55" y="78"/>
                    <a:pt x="80" y="60"/>
                  </a:cubicBezTo>
                  <a:cubicBezTo>
                    <a:pt x="83" y="58"/>
                    <a:pt x="87" y="58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1" y="64"/>
                    <a:pt x="91" y="68"/>
                    <a:pt x="88" y="70"/>
                  </a:cubicBezTo>
                  <a:close/>
                  <a:moveTo>
                    <a:pt x="280" y="140"/>
                  </a:moveTo>
                  <a:cubicBezTo>
                    <a:pt x="280" y="63"/>
                    <a:pt x="217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97"/>
                    <a:pt x="34" y="245"/>
                    <a:pt x="82" y="267"/>
                  </a:cubicBezTo>
                  <a:cubicBezTo>
                    <a:pt x="82" y="296"/>
                    <a:pt x="82" y="296"/>
                    <a:pt x="82" y="296"/>
                  </a:cubicBezTo>
                  <a:cubicBezTo>
                    <a:pt x="82" y="334"/>
                    <a:pt x="82" y="334"/>
                    <a:pt x="82" y="334"/>
                  </a:cubicBezTo>
                  <a:cubicBezTo>
                    <a:pt x="82" y="347"/>
                    <a:pt x="91" y="357"/>
                    <a:pt x="102" y="359"/>
                  </a:cubicBezTo>
                  <a:cubicBezTo>
                    <a:pt x="103" y="362"/>
                    <a:pt x="104" y="366"/>
                    <a:pt x="106" y="369"/>
                  </a:cubicBezTo>
                  <a:cubicBezTo>
                    <a:pt x="112" y="383"/>
                    <a:pt x="122" y="390"/>
                    <a:pt x="130" y="390"/>
                  </a:cubicBezTo>
                  <a:cubicBezTo>
                    <a:pt x="149" y="390"/>
                    <a:pt x="149" y="390"/>
                    <a:pt x="149" y="390"/>
                  </a:cubicBezTo>
                  <a:cubicBezTo>
                    <a:pt x="157" y="390"/>
                    <a:pt x="168" y="383"/>
                    <a:pt x="174" y="369"/>
                  </a:cubicBezTo>
                  <a:cubicBezTo>
                    <a:pt x="175" y="366"/>
                    <a:pt x="176" y="362"/>
                    <a:pt x="177" y="359"/>
                  </a:cubicBezTo>
                  <a:cubicBezTo>
                    <a:pt x="189" y="357"/>
                    <a:pt x="197" y="347"/>
                    <a:pt x="197" y="334"/>
                  </a:cubicBezTo>
                  <a:cubicBezTo>
                    <a:pt x="197" y="283"/>
                    <a:pt x="197" y="283"/>
                    <a:pt x="197" y="283"/>
                  </a:cubicBezTo>
                  <a:cubicBezTo>
                    <a:pt x="197" y="267"/>
                    <a:pt x="197" y="267"/>
                    <a:pt x="197" y="267"/>
                  </a:cubicBezTo>
                  <a:cubicBezTo>
                    <a:pt x="246" y="245"/>
                    <a:pt x="280" y="197"/>
                    <a:pt x="280" y="14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50"/>
            <p:cNvSpPr>
              <a:spLocks noEditPoints="1"/>
            </p:cNvSpPr>
            <p:nvPr/>
          </p:nvSpPr>
          <p:spPr bwMode="auto">
            <a:xfrm>
              <a:off x="5232401" y="3956050"/>
              <a:ext cx="158750" cy="185738"/>
            </a:xfrm>
            <a:custGeom>
              <a:avLst/>
              <a:gdLst>
                <a:gd name="T0" fmla="*/ 212 w 212"/>
                <a:gd name="T1" fmla="*/ 124 h 247"/>
                <a:gd name="T2" fmla="*/ 204 w 212"/>
                <a:gd name="T3" fmla="*/ 173 h 247"/>
                <a:gd name="T4" fmla="*/ 181 w 212"/>
                <a:gd name="T5" fmla="*/ 212 h 247"/>
                <a:gd name="T6" fmla="*/ 148 w 212"/>
                <a:gd name="T7" fmla="*/ 238 h 247"/>
                <a:gd name="T8" fmla="*/ 106 w 212"/>
                <a:gd name="T9" fmla="*/ 247 h 247"/>
                <a:gd name="T10" fmla="*/ 63 w 212"/>
                <a:gd name="T11" fmla="*/ 238 h 247"/>
                <a:gd name="T12" fmla="*/ 30 w 212"/>
                <a:gd name="T13" fmla="*/ 212 h 247"/>
                <a:gd name="T14" fmla="*/ 8 w 212"/>
                <a:gd name="T15" fmla="*/ 173 h 247"/>
                <a:gd name="T16" fmla="*/ 0 w 212"/>
                <a:gd name="T17" fmla="*/ 124 h 247"/>
                <a:gd name="T18" fmla="*/ 8 w 212"/>
                <a:gd name="T19" fmla="*/ 74 h 247"/>
                <a:gd name="T20" fmla="*/ 30 w 212"/>
                <a:gd name="T21" fmla="*/ 35 h 247"/>
                <a:gd name="T22" fmla="*/ 63 w 212"/>
                <a:gd name="T23" fmla="*/ 10 h 247"/>
                <a:gd name="T24" fmla="*/ 106 w 212"/>
                <a:gd name="T25" fmla="*/ 0 h 247"/>
                <a:gd name="T26" fmla="*/ 148 w 212"/>
                <a:gd name="T27" fmla="*/ 10 h 247"/>
                <a:gd name="T28" fmla="*/ 181 w 212"/>
                <a:gd name="T29" fmla="*/ 35 h 247"/>
                <a:gd name="T30" fmla="*/ 204 w 212"/>
                <a:gd name="T31" fmla="*/ 74 h 247"/>
                <a:gd name="T32" fmla="*/ 212 w 212"/>
                <a:gd name="T33" fmla="*/ 124 h 247"/>
                <a:gd name="T34" fmla="*/ 146 w 212"/>
                <a:gd name="T35" fmla="*/ 124 h 247"/>
                <a:gd name="T36" fmla="*/ 135 w 212"/>
                <a:gd name="T37" fmla="*/ 78 h 247"/>
                <a:gd name="T38" fmla="*/ 106 w 212"/>
                <a:gd name="T39" fmla="*/ 60 h 247"/>
                <a:gd name="T40" fmla="*/ 76 w 212"/>
                <a:gd name="T41" fmla="*/ 78 h 247"/>
                <a:gd name="T42" fmla="*/ 65 w 212"/>
                <a:gd name="T43" fmla="*/ 124 h 247"/>
                <a:gd name="T44" fmla="*/ 76 w 212"/>
                <a:gd name="T45" fmla="*/ 170 h 247"/>
                <a:gd name="T46" fmla="*/ 106 w 212"/>
                <a:gd name="T47" fmla="*/ 187 h 247"/>
                <a:gd name="T48" fmla="*/ 135 w 212"/>
                <a:gd name="T49" fmla="*/ 170 h 247"/>
                <a:gd name="T50" fmla="*/ 146 w 212"/>
                <a:gd name="T51" fmla="*/ 12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247">
                  <a:moveTo>
                    <a:pt x="212" y="124"/>
                  </a:moveTo>
                  <a:cubicBezTo>
                    <a:pt x="212" y="142"/>
                    <a:pt x="209" y="158"/>
                    <a:pt x="204" y="173"/>
                  </a:cubicBezTo>
                  <a:cubicBezTo>
                    <a:pt x="198" y="188"/>
                    <a:pt x="191" y="201"/>
                    <a:pt x="181" y="212"/>
                  </a:cubicBezTo>
                  <a:cubicBezTo>
                    <a:pt x="172" y="223"/>
                    <a:pt x="161" y="232"/>
                    <a:pt x="148" y="238"/>
                  </a:cubicBezTo>
                  <a:cubicBezTo>
                    <a:pt x="135" y="244"/>
                    <a:pt x="121" y="247"/>
                    <a:pt x="106" y="247"/>
                  </a:cubicBezTo>
                  <a:cubicBezTo>
                    <a:pt x="91" y="247"/>
                    <a:pt x="76" y="244"/>
                    <a:pt x="63" y="238"/>
                  </a:cubicBezTo>
                  <a:cubicBezTo>
                    <a:pt x="50" y="232"/>
                    <a:pt x="39" y="223"/>
                    <a:pt x="30" y="212"/>
                  </a:cubicBezTo>
                  <a:cubicBezTo>
                    <a:pt x="20" y="201"/>
                    <a:pt x="13" y="188"/>
                    <a:pt x="8" y="173"/>
                  </a:cubicBezTo>
                  <a:cubicBezTo>
                    <a:pt x="2" y="158"/>
                    <a:pt x="0" y="142"/>
                    <a:pt x="0" y="124"/>
                  </a:cubicBezTo>
                  <a:cubicBezTo>
                    <a:pt x="0" y="106"/>
                    <a:pt x="2" y="89"/>
                    <a:pt x="8" y="74"/>
                  </a:cubicBezTo>
                  <a:cubicBezTo>
                    <a:pt x="13" y="59"/>
                    <a:pt x="20" y="46"/>
                    <a:pt x="30" y="35"/>
                  </a:cubicBezTo>
                  <a:cubicBezTo>
                    <a:pt x="39" y="24"/>
                    <a:pt x="50" y="16"/>
                    <a:pt x="63" y="10"/>
                  </a:cubicBezTo>
                  <a:cubicBezTo>
                    <a:pt x="76" y="3"/>
                    <a:pt x="91" y="0"/>
                    <a:pt x="106" y="0"/>
                  </a:cubicBezTo>
                  <a:cubicBezTo>
                    <a:pt x="121" y="0"/>
                    <a:pt x="135" y="3"/>
                    <a:pt x="148" y="10"/>
                  </a:cubicBezTo>
                  <a:cubicBezTo>
                    <a:pt x="161" y="16"/>
                    <a:pt x="172" y="24"/>
                    <a:pt x="181" y="35"/>
                  </a:cubicBezTo>
                  <a:cubicBezTo>
                    <a:pt x="191" y="46"/>
                    <a:pt x="198" y="59"/>
                    <a:pt x="204" y="74"/>
                  </a:cubicBezTo>
                  <a:cubicBezTo>
                    <a:pt x="209" y="89"/>
                    <a:pt x="212" y="106"/>
                    <a:pt x="212" y="124"/>
                  </a:cubicBezTo>
                  <a:close/>
                  <a:moveTo>
                    <a:pt x="146" y="124"/>
                  </a:moveTo>
                  <a:cubicBezTo>
                    <a:pt x="146" y="105"/>
                    <a:pt x="143" y="89"/>
                    <a:pt x="135" y="78"/>
                  </a:cubicBezTo>
                  <a:cubicBezTo>
                    <a:pt x="127" y="66"/>
                    <a:pt x="118" y="60"/>
                    <a:pt x="106" y="60"/>
                  </a:cubicBezTo>
                  <a:cubicBezTo>
                    <a:pt x="93" y="60"/>
                    <a:pt x="83" y="66"/>
                    <a:pt x="76" y="78"/>
                  </a:cubicBezTo>
                  <a:cubicBezTo>
                    <a:pt x="68" y="89"/>
                    <a:pt x="65" y="105"/>
                    <a:pt x="65" y="124"/>
                  </a:cubicBezTo>
                  <a:cubicBezTo>
                    <a:pt x="65" y="143"/>
                    <a:pt x="68" y="158"/>
                    <a:pt x="76" y="170"/>
                  </a:cubicBezTo>
                  <a:cubicBezTo>
                    <a:pt x="83" y="181"/>
                    <a:pt x="93" y="187"/>
                    <a:pt x="106" y="187"/>
                  </a:cubicBezTo>
                  <a:cubicBezTo>
                    <a:pt x="118" y="187"/>
                    <a:pt x="127" y="181"/>
                    <a:pt x="135" y="170"/>
                  </a:cubicBezTo>
                  <a:cubicBezTo>
                    <a:pt x="143" y="158"/>
                    <a:pt x="146" y="143"/>
                    <a:pt x="146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51"/>
            <p:cNvSpPr/>
            <p:nvPr/>
          </p:nvSpPr>
          <p:spPr bwMode="auto">
            <a:xfrm>
              <a:off x="5413376" y="3962400"/>
              <a:ext cx="155575" cy="220663"/>
            </a:xfrm>
            <a:custGeom>
              <a:avLst/>
              <a:gdLst>
                <a:gd name="T0" fmla="*/ 150 w 207"/>
                <a:gd name="T1" fmla="*/ 138 h 294"/>
                <a:gd name="T2" fmla="*/ 174 w 207"/>
                <a:gd name="T3" fmla="*/ 146 h 294"/>
                <a:gd name="T4" fmla="*/ 192 w 207"/>
                <a:gd name="T5" fmla="*/ 162 h 294"/>
                <a:gd name="T6" fmla="*/ 203 w 207"/>
                <a:gd name="T7" fmla="*/ 184 h 294"/>
                <a:gd name="T8" fmla="*/ 207 w 207"/>
                <a:gd name="T9" fmla="*/ 211 h 294"/>
                <a:gd name="T10" fmla="*/ 200 w 207"/>
                <a:gd name="T11" fmla="*/ 245 h 294"/>
                <a:gd name="T12" fmla="*/ 177 w 207"/>
                <a:gd name="T13" fmla="*/ 271 h 294"/>
                <a:gd name="T14" fmla="*/ 143 w 207"/>
                <a:gd name="T15" fmla="*/ 288 h 294"/>
                <a:gd name="T16" fmla="*/ 97 w 207"/>
                <a:gd name="T17" fmla="*/ 294 h 294"/>
                <a:gd name="T18" fmla="*/ 0 w 207"/>
                <a:gd name="T19" fmla="*/ 258 h 294"/>
                <a:gd name="T20" fmla="*/ 35 w 207"/>
                <a:gd name="T21" fmla="*/ 211 h 294"/>
                <a:gd name="T22" fmla="*/ 60 w 207"/>
                <a:gd name="T23" fmla="*/ 228 h 294"/>
                <a:gd name="T24" fmla="*/ 94 w 207"/>
                <a:gd name="T25" fmla="*/ 234 h 294"/>
                <a:gd name="T26" fmla="*/ 140 w 207"/>
                <a:gd name="T27" fmla="*/ 201 h 294"/>
                <a:gd name="T28" fmla="*/ 126 w 207"/>
                <a:gd name="T29" fmla="*/ 173 h 294"/>
                <a:gd name="T30" fmla="*/ 83 w 207"/>
                <a:gd name="T31" fmla="*/ 164 h 294"/>
                <a:gd name="T32" fmla="*/ 71 w 207"/>
                <a:gd name="T33" fmla="*/ 164 h 294"/>
                <a:gd name="T34" fmla="*/ 71 w 207"/>
                <a:gd name="T35" fmla="*/ 117 h 294"/>
                <a:gd name="T36" fmla="*/ 84 w 207"/>
                <a:gd name="T37" fmla="*/ 117 h 294"/>
                <a:gd name="T38" fmla="*/ 120 w 207"/>
                <a:gd name="T39" fmla="*/ 108 h 294"/>
                <a:gd name="T40" fmla="*/ 133 w 207"/>
                <a:gd name="T41" fmla="*/ 83 h 294"/>
                <a:gd name="T42" fmla="*/ 124 w 207"/>
                <a:gd name="T43" fmla="*/ 62 h 294"/>
                <a:gd name="T44" fmla="*/ 99 w 207"/>
                <a:gd name="T45" fmla="*/ 55 h 294"/>
                <a:gd name="T46" fmla="*/ 68 w 207"/>
                <a:gd name="T47" fmla="*/ 63 h 294"/>
                <a:gd name="T48" fmla="*/ 45 w 207"/>
                <a:gd name="T49" fmla="*/ 86 h 294"/>
                <a:gd name="T50" fmla="*/ 4 w 207"/>
                <a:gd name="T51" fmla="*/ 39 h 294"/>
                <a:gd name="T52" fmla="*/ 21 w 207"/>
                <a:gd name="T53" fmla="*/ 23 h 294"/>
                <a:gd name="T54" fmla="*/ 45 w 207"/>
                <a:gd name="T55" fmla="*/ 11 h 294"/>
                <a:gd name="T56" fmla="*/ 74 w 207"/>
                <a:gd name="T57" fmla="*/ 3 h 294"/>
                <a:gd name="T58" fmla="*/ 106 w 207"/>
                <a:gd name="T59" fmla="*/ 0 h 294"/>
                <a:gd name="T60" fmla="*/ 145 w 207"/>
                <a:gd name="T61" fmla="*/ 5 h 294"/>
                <a:gd name="T62" fmla="*/ 176 w 207"/>
                <a:gd name="T63" fmla="*/ 19 h 294"/>
                <a:gd name="T64" fmla="*/ 195 w 207"/>
                <a:gd name="T65" fmla="*/ 42 h 294"/>
                <a:gd name="T66" fmla="*/ 202 w 207"/>
                <a:gd name="T67" fmla="*/ 72 h 294"/>
                <a:gd name="T68" fmla="*/ 199 w 207"/>
                <a:gd name="T69" fmla="*/ 95 h 294"/>
                <a:gd name="T70" fmla="*/ 188 w 207"/>
                <a:gd name="T71" fmla="*/ 115 h 294"/>
                <a:gd name="T72" fmla="*/ 171 w 207"/>
                <a:gd name="T73" fmla="*/ 130 h 294"/>
                <a:gd name="T74" fmla="*/ 150 w 207"/>
                <a:gd name="T75" fmla="*/ 13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" h="294">
                  <a:moveTo>
                    <a:pt x="150" y="138"/>
                  </a:moveTo>
                  <a:cubicBezTo>
                    <a:pt x="159" y="139"/>
                    <a:pt x="166" y="142"/>
                    <a:pt x="174" y="146"/>
                  </a:cubicBezTo>
                  <a:cubicBezTo>
                    <a:pt x="181" y="151"/>
                    <a:pt x="187" y="156"/>
                    <a:pt x="192" y="162"/>
                  </a:cubicBezTo>
                  <a:cubicBezTo>
                    <a:pt x="197" y="169"/>
                    <a:pt x="201" y="176"/>
                    <a:pt x="203" y="184"/>
                  </a:cubicBezTo>
                  <a:cubicBezTo>
                    <a:pt x="206" y="192"/>
                    <a:pt x="207" y="201"/>
                    <a:pt x="207" y="211"/>
                  </a:cubicBezTo>
                  <a:cubicBezTo>
                    <a:pt x="207" y="224"/>
                    <a:pt x="205" y="235"/>
                    <a:pt x="200" y="245"/>
                  </a:cubicBezTo>
                  <a:cubicBezTo>
                    <a:pt x="194" y="255"/>
                    <a:pt x="187" y="264"/>
                    <a:pt x="177" y="271"/>
                  </a:cubicBezTo>
                  <a:cubicBezTo>
                    <a:pt x="168" y="278"/>
                    <a:pt x="156" y="284"/>
                    <a:pt x="143" y="288"/>
                  </a:cubicBezTo>
                  <a:cubicBezTo>
                    <a:pt x="129" y="292"/>
                    <a:pt x="114" y="294"/>
                    <a:pt x="97" y="294"/>
                  </a:cubicBezTo>
                  <a:cubicBezTo>
                    <a:pt x="56" y="294"/>
                    <a:pt x="24" y="282"/>
                    <a:pt x="0" y="258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43" y="219"/>
                    <a:pt x="51" y="225"/>
                    <a:pt x="60" y="228"/>
                  </a:cubicBezTo>
                  <a:cubicBezTo>
                    <a:pt x="70" y="232"/>
                    <a:pt x="81" y="234"/>
                    <a:pt x="94" y="234"/>
                  </a:cubicBezTo>
                  <a:cubicBezTo>
                    <a:pt x="124" y="234"/>
                    <a:pt x="140" y="223"/>
                    <a:pt x="140" y="201"/>
                  </a:cubicBezTo>
                  <a:cubicBezTo>
                    <a:pt x="140" y="188"/>
                    <a:pt x="135" y="179"/>
                    <a:pt x="126" y="173"/>
                  </a:cubicBezTo>
                  <a:cubicBezTo>
                    <a:pt x="117" y="167"/>
                    <a:pt x="103" y="164"/>
                    <a:pt x="83" y="164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100" y="117"/>
                    <a:pt x="112" y="114"/>
                    <a:pt x="120" y="108"/>
                  </a:cubicBezTo>
                  <a:cubicBezTo>
                    <a:pt x="129" y="101"/>
                    <a:pt x="133" y="93"/>
                    <a:pt x="133" y="83"/>
                  </a:cubicBezTo>
                  <a:cubicBezTo>
                    <a:pt x="133" y="74"/>
                    <a:pt x="130" y="67"/>
                    <a:pt x="124" y="62"/>
                  </a:cubicBezTo>
                  <a:cubicBezTo>
                    <a:pt x="117" y="58"/>
                    <a:pt x="109" y="55"/>
                    <a:pt x="99" y="55"/>
                  </a:cubicBezTo>
                  <a:cubicBezTo>
                    <a:pt x="88" y="55"/>
                    <a:pt x="78" y="58"/>
                    <a:pt x="68" y="63"/>
                  </a:cubicBezTo>
                  <a:cubicBezTo>
                    <a:pt x="59" y="69"/>
                    <a:pt x="52" y="76"/>
                    <a:pt x="45" y="8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9" y="33"/>
                    <a:pt x="14" y="28"/>
                    <a:pt x="21" y="23"/>
                  </a:cubicBezTo>
                  <a:cubicBezTo>
                    <a:pt x="29" y="18"/>
                    <a:pt x="37" y="14"/>
                    <a:pt x="45" y="11"/>
                  </a:cubicBezTo>
                  <a:cubicBezTo>
                    <a:pt x="54" y="7"/>
                    <a:pt x="64" y="5"/>
                    <a:pt x="74" y="3"/>
                  </a:cubicBezTo>
                  <a:cubicBezTo>
                    <a:pt x="85" y="1"/>
                    <a:pt x="95" y="0"/>
                    <a:pt x="106" y="0"/>
                  </a:cubicBezTo>
                  <a:cubicBezTo>
                    <a:pt x="120" y="0"/>
                    <a:pt x="134" y="1"/>
                    <a:pt x="145" y="5"/>
                  </a:cubicBezTo>
                  <a:cubicBezTo>
                    <a:pt x="157" y="8"/>
                    <a:pt x="168" y="13"/>
                    <a:pt x="176" y="19"/>
                  </a:cubicBezTo>
                  <a:cubicBezTo>
                    <a:pt x="184" y="26"/>
                    <a:pt x="191" y="33"/>
                    <a:pt x="195" y="42"/>
                  </a:cubicBezTo>
                  <a:cubicBezTo>
                    <a:pt x="200" y="51"/>
                    <a:pt x="202" y="61"/>
                    <a:pt x="202" y="72"/>
                  </a:cubicBezTo>
                  <a:cubicBezTo>
                    <a:pt x="202" y="80"/>
                    <a:pt x="201" y="88"/>
                    <a:pt x="199" y="95"/>
                  </a:cubicBezTo>
                  <a:cubicBezTo>
                    <a:pt x="196" y="102"/>
                    <a:pt x="192" y="109"/>
                    <a:pt x="188" y="115"/>
                  </a:cubicBezTo>
                  <a:cubicBezTo>
                    <a:pt x="183" y="121"/>
                    <a:pt x="178" y="126"/>
                    <a:pt x="171" y="130"/>
                  </a:cubicBezTo>
                  <a:cubicBezTo>
                    <a:pt x="165" y="134"/>
                    <a:pt x="158" y="136"/>
                    <a:pt x="150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Oval 52"/>
            <p:cNvSpPr>
              <a:spLocks noChangeArrowheads="1"/>
            </p:cNvSpPr>
            <p:nvPr/>
          </p:nvSpPr>
          <p:spPr bwMode="auto">
            <a:xfrm>
              <a:off x="4905376" y="4394200"/>
              <a:ext cx="571500" cy="5746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53"/>
            <p:cNvSpPr/>
            <p:nvPr/>
          </p:nvSpPr>
          <p:spPr bwMode="auto">
            <a:xfrm>
              <a:off x="5160963" y="4679950"/>
              <a:ext cx="15875" cy="26988"/>
            </a:xfrm>
            <a:custGeom>
              <a:avLst/>
              <a:gdLst>
                <a:gd name="T0" fmla="*/ 0 w 22"/>
                <a:gd name="T1" fmla="*/ 17 h 35"/>
                <a:gd name="T2" fmla="*/ 22 w 22"/>
                <a:gd name="T3" fmla="*/ 35 h 35"/>
                <a:gd name="T4" fmla="*/ 22 w 22"/>
                <a:gd name="T5" fmla="*/ 0 h 35"/>
                <a:gd name="T6" fmla="*/ 7 w 22"/>
                <a:gd name="T7" fmla="*/ 4 h 35"/>
                <a:gd name="T8" fmla="*/ 0 w 22"/>
                <a:gd name="T9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5">
                  <a:moveTo>
                    <a:pt x="0" y="17"/>
                  </a:moveTo>
                  <a:cubicBezTo>
                    <a:pt x="0" y="27"/>
                    <a:pt x="8" y="33"/>
                    <a:pt x="22" y="3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1" y="1"/>
                    <a:pt x="7" y="4"/>
                  </a:cubicBezTo>
                  <a:cubicBezTo>
                    <a:pt x="2" y="7"/>
                    <a:pt x="0" y="12"/>
                    <a:pt x="0" y="17"/>
                  </a:cubicBezTo>
                  <a:close/>
                </a:path>
              </a:pathLst>
            </a:custGeom>
            <a:solidFill>
              <a:srgbClr val="3D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54"/>
            <p:cNvSpPr/>
            <p:nvPr/>
          </p:nvSpPr>
          <p:spPr bwMode="auto">
            <a:xfrm>
              <a:off x="5187951" y="4725988"/>
              <a:ext cx="17463" cy="31750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41 h 41"/>
                <a:gd name="T4" fmla="*/ 17 w 24"/>
                <a:gd name="T5" fmla="*/ 35 h 41"/>
                <a:gd name="T6" fmla="*/ 24 w 24"/>
                <a:gd name="T7" fmla="*/ 20 h 41"/>
                <a:gd name="T8" fmla="*/ 0 w 24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7" y="41"/>
                    <a:pt x="12" y="39"/>
                    <a:pt x="17" y="35"/>
                  </a:cubicBezTo>
                  <a:cubicBezTo>
                    <a:pt x="21" y="31"/>
                    <a:pt x="24" y="26"/>
                    <a:pt x="24" y="20"/>
                  </a:cubicBezTo>
                  <a:cubicBezTo>
                    <a:pt x="24" y="10"/>
                    <a:pt x="16" y="3"/>
                    <a:pt x="0" y="0"/>
                  </a:cubicBezTo>
                  <a:close/>
                </a:path>
              </a:pathLst>
            </a:custGeom>
            <a:solidFill>
              <a:srgbClr val="3D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55"/>
            <p:cNvSpPr/>
            <p:nvPr/>
          </p:nvSpPr>
          <p:spPr bwMode="auto">
            <a:xfrm>
              <a:off x="5113338" y="4503738"/>
              <a:ext cx="142875" cy="65088"/>
            </a:xfrm>
            <a:custGeom>
              <a:avLst/>
              <a:gdLst>
                <a:gd name="T0" fmla="*/ 136 w 188"/>
                <a:gd name="T1" fmla="*/ 84 h 85"/>
                <a:gd name="T2" fmla="*/ 138 w 188"/>
                <a:gd name="T3" fmla="*/ 84 h 85"/>
                <a:gd name="T4" fmla="*/ 166 w 188"/>
                <a:gd name="T5" fmla="*/ 39 h 85"/>
                <a:gd name="T6" fmla="*/ 93 w 188"/>
                <a:gd name="T7" fmla="*/ 1 h 85"/>
                <a:gd name="T8" fmla="*/ 19 w 188"/>
                <a:gd name="T9" fmla="*/ 39 h 85"/>
                <a:gd name="T10" fmla="*/ 48 w 188"/>
                <a:gd name="T11" fmla="*/ 85 h 85"/>
                <a:gd name="T12" fmla="*/ 51 w 188"/>
                <a:gd name="T13" fmla="*/ 84 h 85"/>
                <a:gd name="T14" fmla="*/ 136 w 188"/>
                <a:gd name="T15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85">
                  <a:moveTo>
                    <a:pt x="136" y="84"/>
                  </a:moveTo>
                  <a:cubicBezTo>
                    <a:pt x="136" y="84"/>
                    <a:pt x="137" y="84"/>
                    <a:pt x="138" y="84"/>
                  </a:cubicBezTo>
                  <a:cubicBezTo>
                    <a:pt x="146" y="73"/>
                    <a:pt x="155" y="58"/>
                    <a:pt x="166" y="39"/>
                  </a:cubicBezTo>
                  <a:cubicBezTo>
                    <a:pt x="188" y="1"/>
                    <a:pt x="134" y="1"/>
                    <a:pt x="93" y="1"/>
                  </a:cubicBezTo>
                  <a:cubicBezTo>
                    <a:pt x="53" y="1"/>
                    <a:pt x="0" y="0"/>
                    <a:pt x="19" y="39"/>
                  </a:cubicBezTo>
                  <a:cubicBezTo>
                    <a:pt x="29" y="58"/>
                    <a:pt x="38" y="73"/>
                    <a:pt x="48" y="85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136" y="84"/>
                    <a:pt x="136" y="84"/>
                    <a:pt x="136" y="8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56"/>
            <p:cNvSpPr>
              <a:spLocks noEditPoints="1"/>
            </p:cNvSpPr>
            <p:nvPr/>
          </p:nvSpPr>
          <p:spPr bwMode="auto">
            <a:xfrm>
              <a:off x="5059363" y="4584700"/>
              <a:ext cx="249238" cy="254000"/>
            </a:xfrm>
            <a:custGeom>
              <a:avLst/>
              <a:gdLst>
                <a:gd name="T0" fmla="*/ 206 w 332"/>
                <a:gd name="T1" fmla="*/ 236 h 337"/>
                <a:gd name="T2" fmla="*/ 171 w 332"/>
                <a:gd name="T3" fmla="*/ 249 h 337"/>
                <a:gd name="T4" fmla="*/ 171 w 332"/>
                <a:gd name="T5" fmla="*/ 269 h 337"/>
                <a:gd name="T6" fmla="*/ 157 w 332"/>
                <a:gd name="T7" fmla="*/ 269 h 337"/>
                <a:gd name="T8" fmla="*/ 157 w 332"/>
                <a:gd name="T9" fmla="*/ 249 h 337"/>
                <a:gd name="T10" fmla="*/ 107 w 332"/>
                <a:gd name="T11" fmla="*/ 211 h 337"/>
                <a:gd name="T12" fmla="*/ 129 w 332"/>
                <a:gd name="T13" fmla="*/ 206 h 337"/>
                <a:gd name="T14" fmla="*/ 157 w 332"/>
                <a:gd name="T15" fmla="*/ 230 h 337"/>
                <a:gd name="T16" fmla="*/ 157 w 332"/>
                <a:gd name="T17" fmla="*/ 188 h 337"/>
                <a:gd name="T18" fmla="*/ 121 w 332"/>
                <a:gd name="T19" fmla="*/ 172 h 337"/>
                <a:gd name="T20" fmla="*/ 112 w 332"/>
                <a:gd name="T21" fmla="*/ 148 h 337"/>
                <a:gd name="T22" fmla="*/ 157 w 332"/>
                <a:gd name="T23" fmla="*/ 107 h 337"/>
                <a:gd name="T24" fmla="*/ 157 w 332"/>
                <a:gd name="T25" fmla="*/ 92 h 337"/>
                <a:gd name="T26" fmla="*/ 171 w 332"/>
                <a:gd name="T27" fmla="*/ 92 h 337"/>
                <a:gd name="T28" fmla="*/ 171 w 332"/>
                <a:gd name="T29" fmla="*/ 107 h 337"/>
                <a:gd name="T30" fmla="*/ 213 w 332"/>
                <a:gd name="T31" fmla="*/ 140 h 337"/>
                <a:gd name="T32" fmla="*/ 191 w 332"/>
                <a:gd name="T33" fmla="*/ 144 h 337"/>
                <a:gd name="T34" fmla="*/ 171 w 332"/>
                <a:gd name="T35" fmla="*/ 127 h 337"/>
                <a:gd name="T36" fmla="*/ 171 w 332"/>
                <a:gd name="T37" fmla="*/ 163 h 337"/>
                <a:gd name="T38" fmla="*/ 199 w 332"/>
                <a:gd name="T39" fmla="*/ 173 h 337"/>
                <a:gd name="T40" fmla="*/ 212 w 332"/>
                <a:gd name="T41" fmla="*/ 185 h 337"/>
                <a:gd name="T42" fmla="*/ 218 w 332"/>
                <a:gd name="T43" fmla="*/ 206 h 337"/>
                <a:gd name="T44" fmla="*/ 206 w 332"/>
                <a:gd name="T45" fmla="*/ 236 h 337"/>
                <a:gd name="T46" fmla="*/ 219 w 332"/>
                <a:gd name="T47" fmla="*/ 4 h 337"/>
                <a:gd name="T48" fmla="*/ 209 w 332"/>
                <a:gd name="T49" fmla="*/ 16 h 337"/>
                <a:gd name="T50" fmla="*/ 124 w 332"/>
                <a:gd name="T51" fmla="*/ 16 h 337"/>
                <a:gd name="T52" fmla="*/ 113 w 332"/>
                <a:gd name="T53" fmla="*/ 0 h 337"/>
                <a:gd name="T54" fmla="*/ 0 w 332"/>
                <a:gd name="T55" fmla="*/ 212 h 337"/>
                <a:gd name="T56" fmla="*/ 166 w 332"/>
                <a:gd name="T57" fmla="*/ 337 h 337"/>
                <a:gd name="T58" fmla="*/ 332 w 332"/>
                <a:gd name="T59" fmla="*/ 212 h 337"/>
                <a:gd name="T60" fmla="*/ 219 w 332"/>
                <a:gd name="T61" fmla="*/ 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337">
                  <a:moveTo>
                    <a:pt x="206" y="236"/>
                  </a:moveTo>
                  <a:cubicBezTo>
                    <a:pt x="198" y="243"/>
                    <a:pt x="186" y="248"/>
                    <a:pt x="171" y="24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57" y="269"/>
                    <a:pt x="157" y="269"/>
                    <a:pt x="157" y="269"/>
                  </a:cubicBezTo>
                  <a:cubicBezTo>
                    <a:pt x="157" y="249"/>
                    <a:pt x="157" y="249"/>
                    <a:pt x="157" y="249"/>
                  </a:cubicBezTo>
                  <a:cubicBezTo>
                    <a:pt x="131" y="247"/>
                    <a:pt x="114" y="234"/>
                    <a:pt x="107" y="211"/>
                  </a:cubicBezTo>
                  <a:cubicBezTo>
                    <a:pt x="129" y="206"/>
                    <a:pt x="129" y="206"/>
                    <a:pt x="129" y="206"/>
                  </a:cubicBezTo>
                  <a:cubicBezTo>
                    <a:pt x="133" y="221"/>
                    <a:pt x="143" y="229"/>
                    <a:pt x="157" y="230"/>
                  </a:cubicBezTo>
                  <a:cubicBezTo>
                    <a:pt x="157" y="188"/>
                    <a:pt x="157" y="188"/>
                    <a:pt x="157" y="188"/>
                  </a:cubicBezTo>
                  <a:cubicBezTo>
                    <a:pt x="138" y="184"/>
                    <a:pt x="126" y="178"/>
                    <a:pt x="121" y="172"/>
                  </a:cubicBezTo>
                  <a:cubicBezTo>
                    <a:pt x="115" y="165"/>
                    <a:pt x="112" y="157"/>
                    <a:pt x="112" y="148"/>
                  </a:cubicBezTo>
                  <a:cubicBezTo>
                    <a:pt x="112" y="125"/>
                    <a:pt x="127" y="111"/>
                    <a:pt x="157" y="107"/>
                  </a:cubicBezTo>
                  <a:cubicBezTo>
                    <a:pt x="157" y="92"/>
                    <a:pt x="157" y="92"/>
                    <a:pt x="15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93" y="110"/>
                    <a:pt x="207" y="121"/>
                    <a:pt x="213" y="140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88" y="133"/>
                    <a:pt x="181" y="127"/>
                    <a:pt x="171" y="127"/>
                  </a:cubicBezTo>
                  <a:cubicBezTo>
                    <a:pt x="171" y="163"/>
                    <a:pt x="171" y="163"/>
                    <a:pt x="171" y="163"/>
                  </a:cubicBezTo>
                  <a:cubicBezTo>
                    <a:pt x="185" y="167"/>
                    <a:pt x="194" y="170"/>
                    <a:pt x="199" y="173"/>
                  </a:cubicBezTo>
                  <a:cubicBezTo>
                    <a:pt x="204" y="175"/>
                    <a:pt x="208" y="179"/>
                    <a:pt x="212" y="185"/>
                  </a:cubicBezTo>
                  <a:cubicBezTo>
                    <a:pt x="216" y="191"/>
                    <a:pt x="218" y="198"/>
                    <a:pt x="218" y="206"/>
                  </a:cubicBezTo>
                  <a:cubicBezTo>
                    <a:pt x="218" y="218"/>
                    <a:pt x="214" y="228"/>
                    <a:pt x="206" y="236"/>
                  </a:cubicBezTo>
                  <a:close/>
                  <a:moveTo>
                    <a:pt x="219" y="4"/>
                  </a:moveTo>
                  <a:cubicBezTo>
                    <a:pt x="217" y="11"/>
                    <a:pt x="213" y="16"/>
                    <a:pt x="209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9" y="16"/>
                    <a:pt x="114" y="9"/>
                    <a:pt x="113" y="0"/>
                  </a:cubicBezTo>
                  <a:cubicBezTo>
                    <a:pt x="51" y="38"/>
                    <a:pt x="0" y="136"/>
                    <a:pt x="0" y="212"/>
                  </a:cubicBezTo>
                  <a:cubicBezTo>
                    <a:pt x="0" y="310"/>
                    <a:pt x="74" y="337"/>
                    <a:pt x="166" y="337"/>
                  </a:cubicBezTo>
                  <a:cubicBezTo>
                    <a:pt x="258" y="337"/>
                    <a:pt x="332" y="310"/>
                    <a:pt x="332" y="212"/>
                  </a:cubicBezTo>
                  <a:cubicBezTo>
                    <a:pt x="332" y="138"/>
                    <a:pt x="277" y="44"/>
                    <a:pt x="219" y="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57"/>
            <p:cNvSpPr>
              <a:spLocks noEditPoints="1"/>
            </p:cNvSpPr>
            <p:nvPr/>
          </p:nvSpPr>
          <p:spPr bwMode="auto">
            <a:xfrm>
              <a:off x="4491038" y="5189538"/>
              <a:ext cx="160338" cy="185738"/>
            </a:xfrm>
            <a:custGeom>
              <a:avLst/>
              <a:gdLst>
                <a:gd name="T0" fmla="*/ 213 w 213"/>
                <a:gd name="T1" fmla="*/ 124 h 247"/>
                <a:gd name="T2" fmla="*/ 204 w 213"/>
                <a:gd name="T3" fmla="*/ 174 h 247"/>
                <a:gd name="T4" fmla="*/ 182 w 213"/>
                <a:gd name="T5" fmla="*/ 213 h 247"/>
                <a:gd name="T6" fmla="*/ 149 w 213"/>
                <a:gd name="T7" fmla="*/ 238 h 247"/>
                <a:gd name="T8" fmla="*/ 106 w 213"/>
                <a:gd name="T9" fmla="*/ 247 h 247"/>
                <a:gd name="T10" fmla="*/ 64 w 213"/>
                <a:gd name="T11" fmla="*/ 238 h 247"/>
                <a:gd name="T12" fmla="*/ 30 w 213"/>
                <a:gd name="T13" fmla="*/ 213 h 247"/>
                <a:gd name="T14" fmla="*/ 8 w 213"/>
                <a:gd name="T15" fmla="*/ 174 h 247"/>
                <a:gd name="T16" fmla="*/ 0 w 213"/>
                <a:gd name="T17" fmla="*/ 124 h 247"/>
                <a:gd name="T18" fmla="*/ 8 w 213"/>
                <a:gd name="T19" fmla="*/ 75 h 247"/>
                <a:gd name="T20" fmla="*/ 30 w 213"/>
                <a:gd name="T21" fmla="*/ 36 h 247"/>
                <a:gd name="T22" fmla="*/ 64 w 213"/>
                <a:gd name="T23" fmla="*/ 10 h 247"/>
                <a:gd name="T24" fmla="*/ 106 w 213"/>
                <a:gd name="T25" fmla="*/ 0 h 247"/>
                <a:gd name="T26" fmla="*/ 149 w 213"/>
                <a:gd name="T27" fmla="*/ 10 h 247"/>
                <a:gd name="T28" fmla="*/ 182 w 213"/>
                <a:gd name="T29" fmla="*/ 36 h 247"/>
                <a:gd name="T30" fmla="*/ 204 w 213"/>
                <a:gd name="T31" fmla="*/ 75 h 247"/>
                <a:gd name="T32" fmla="*/ 213 w 213"/>
                <a:gd name="T33" fmla="*/ 124 h 247"/>
                <a:gd name="T34" fmla="*/ 147 w 213"/>
                <a:gd name="T35" fmla="*/ 124 h 247"/>
                <a:gd name="T36" fmla="*/ 136 w 213"/>
                <a:gd name="T37" fmla="*/ 78 h 247"/>
                <a:gd name="T38" fmla="*/ 106 w 213"/>
                <a:gd name="T39" fmla="*/ 60 h 247"/>
                <a:gd name="T40" fmla="*/ 77 w 213"/>
                <a:gd name="T41" fmla="*/ 78 h 247"/>
                <a:gd name="T42" fmla="*/ 65 w 213"/>
                <a:gd name="T43" fmla="*/ 124 h 247"/>
                <a:gd name="T44" fmla="*/ 77 w 213"/>
                <a:gd name="T45" fmla="*/ 170 h 247"/>
                <a:gd name="T46" fmla="*/ 106 w 213"/>
                <a:gd name="T47" fmla="*/ 188 h 247"/>
                <a:gd name="T48" fmla="*/ 136 w 213"/>
                <a:gd name="T49" fmla="*/ 170 h 247"/>
                <a:gd name="T50" fmla="*/ 147 w 213"/>
                <a:gd name="T51" fmla="*/ 12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3" h="247">
                  <a:moveTo>
                    <a:pt x="213" y="124"/>
                  </a:moveTo>
                  <a:cubicBezTo>
                    <a:pt x="213" y="142"/>
                    <a:pt x="210" y="158"/>
                    <a:pt x="204" y="174"/>
                  </a:cubicBezTo>
                  <a:cubicBezTo>
                    <a:pt x="199" y="189"/>
                    <a:pt x="192" y="202"/>
                    <a:pt x="182" y="213"/>
                  </a:cubicBezTo>
                  <a:cubicBezTo>
                    <a:pt x="173" y="224"/>
                    <a:pt x="161" y="232"/>
                    <a:pt x="149" y="238"/>
                  </a:cubicBezTo>
                  <a:cubicBezTo>
                    <a:pt x="136" y="244"/>
                    <a:pt x="122" y="247"/>
                    <a:pt x="106" y="247"/>
                  </a:cubicBezTo>
                  <a:cubicBezTo>
                    <a:pt x="91" y="247"/>
                    <a:pt x="77" y="244"/>
                    <a:pt x="64" y="238"/>
                  </a:cubicBezTo>
                  <a:cubicBezTo>
                    <a:pt x="51" y="232"/>
                    <a:pt x="40" y="224"/>
                    <a:pt x="30" y="213"/>
                  </a:cubicBezTo>
                  <a:cubicBezTo>
                    <a:pt x="21" y="202"/>
                    <a:pt x="14" y="189"/>
                    <a:pt x="8" y="174"/>
                  </a:cubicBezTo>
                  <a:cubicBezTo>
                    <a:pt x="3" y="158"/>
                    <a:pt x="0" y="142"/>
                    <a:pt x="0" y="124"/>
                  </a:cubicBezTo>
                  <a:cubicBezTo>
                    <a:pt x="0" y="106"/>
                    <a:pt x="3" y="90"/>
                    <a:pt x="8" y="75"/>
                  </a:cubicBezTo>
                  <a:cubicBezTo>
                    <a:pt x="14" y="60"/>
                    <a:pt x="21" y="47"/>
                    <a:pt x="30" y="36"/>
                  </a:cubicBezTo>
                  <a:cubicBezTo>
                    <a:pt x="40" y="25"/>
                    <a:pt x="51" y="16"/>
                    <a:pt x="64" y="10"/>
                  </a:cubicBezTo>
                  <a:cubicBezTo>
                    <a:pt x="77" y="4"/>
                    <a:pt x="91" y="0"/>
                    <a:pt x="106" y="0"/>
                  </a:cubicBezTo>
                  <a:cubicBezTo>
                    <a:pt x="122" y="0"/>
                    <a:pt x="136" y="4"/>
                    <a:pt x="149" y="10"/>
                  </a:cubicBezTo>
                  <a:cubicBezTo>
                    <a:pt x="161" y="16"/>
                    <a:pt x="173" y="25"/>
                    <a:pt x="182" y="36"/>
                  </a:cubicBezTo>
                  <a:cubicBezTo>
                    <a:pt x="192" y="47"/>
                    <a:pt x="199" y="60"/>
                    <a:pt x="204" y="75"/>
                  </a:cubicBezTo>
                  <a:cubicBezTo>
                    <a:pt x="210" y="90"/>
                    <a:pt x="213" y="106"/>
                    <a:pt x="213" y="124"/>
                  </a:cubicBezTo>
                  <a:close/>
                  <a:moveTo>
                    <a:pt x="147" y="124"/>
                  </a:moveTo>
                  <a:cubicBezTo>
                    <a:pt x="147" y="105"/>
                    <a:pt x="143" y="90"/>
                    <a:pt x="136" y="78"/>
                  </a:cubicBezTo>
                  <a:cubicBezTo>
                    <a:pt x="128" y="66"/>
                    <a:pt x="118" y="60"/>
                    <a:pt x="106" y="60"/>
                  </a:cubicBezTo>
                  <a:cubicBezTo>
                    <a:pt x="94" y="60"/>
                    <a:pt x="84" y="66"/>
                    <a:pt x="77" y="78"/>
                  </a:cubicBezTo>
                  <a:cubicBezTo>
                    <a:pt x="69" y="90"/>
                    <a:pt x="65" y="105"/>
                    <a:pt x="65" y="124"/>
                  </a:cubicBezTo>
                  <a:cubicBezTo>
                    <a:pt x="65" y="143"/>
                    <a:pt x="69" y="158"/>
                    <a:pt x="77" y="170"/>
                  </a:cubicBezTo>
                  <a:cubicBezTo>
                    <a:pt x="84" y="182"/>
                    <a:pt x="94" y="188"/>
                    <a:pt x="106" y="188"/>
                  </a:cubicBezTo>
                  <a:cubicBezTo>
                    <a:pt x="118" y="188"/>
                    <a:pt x="128" y="182"/>
                    <a:pt x="136" y="170"/>
                  </a:cubicBezTo>
                  <a:cubicBezTo>
                    <a:pt x="143" y="158"/>
                    <a:pt x="147" y="143"/>
                    <a:pt x="147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4672013" y="5197475"/>
              <a:ext cx="158750" cy="214313"/>
            </a:xfrm>
            <a:custGeom>
              <a:avLst/>
              <a:gdLst>
                <a:gd name="T0" fmla="*/ 52 w 100"/>
                <a:gd name="T1" fmla="*/ 135 h 135"/>
                <a:gd name="T2" fmla="*/ 52 w 100"/>
                <a:gd name="T3" fmla="*/ 108 h 135"/>
                <a:gd name="T4" fmla="*/ 0 w 100"/>
                <a:gd name="T5" fmla="*/ 108 h 135"/>
                <a:gd name="T6" fmla="*/ 0 w 100"/>
                <a:gd name="T7" fmla="*/ 81 h 135"/>
                <a:gd name="T8" fmla="*/ 62 w 100"/>
                <a:gd name="T9" fmla="*/ 0 h 135"/>
                <a:gd name="T10" fmla="*/ 84 w 100"/>
                <a:gd name="T11" fmla="*/ 0 h 135"/>
                <a:gd name="T12" fmla="*/ 84 w 100"/>
                <a:gd name="T13" fmla="*/ 81 h 135"/>
                <a:gd name="T14" fmla="*/ 100 w 100"/>
                <a:gd name="T15" fmla="*/ 81 h 135"/>
                <a:gd name="T16" fmla="*/ 100 w 100"/>
                <a:gd name="T17" fmla="*/ 108 h 135"/>
                <a:gd name="T18" fmla="*/ 84 w 100"/>
                <a:gd name="T19" fmla="*/ 108 h 135"/>
                <a:gd name="T20" fmla="*/ 84 w 100"/>
                <a:gd name="T21" fmla="*/ 135 h 135"/>
                <a:gd name="T22" fmla="*/ 52 w 100"/>
                <a:gd name="T23" fmla="*/ 135 h 135"/>
                <a:gd name="T24" fmla="*/ 52 w 100"/>
                <a:gd name="T25" fmla="*/ 135 h 135"/>
                <a:gd name="T26" fmla="*/ 30 w 100"/>
                <a:gd name="T27" fmla="*/ 81 h 135"/>
                <a:gd name="T28" fmla="*/ 56 w 100"/>
                <a:gd name="T29" fmla="*/ 81 h 135"/>
                <a:gd name="T30" fmla="*/ 56 w 100"/>
                <a:gd name="T31" fmla="*/ 47 h 135"/>
                <a:gd name="T32" fmla="*/ 30 w 100"/>
                <a:gd name="T33" fmla="*/ 81 h 135"/>
                <a:gd name="T34" fmla="*/ 30 w 100"/>
                <a:gd name="T35" fmla="*/ 8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35">
                  <a:moveTo>
                    <a:pt x="52" y="135"/>
                  </a:moveTo>
                  <a:lnTo>
                    <a:pt x="52" y="108"/>
                  </a:lnTo>
                  <a:lnTo>
                    <a:pt x="0" y="108"/>
                  </a:lnTo>
                  <a:lnTo>
                    <a:pt x="0" y="81"/>
                  </a:lnTo>
                  <a:lnTo>
                    <a:pt x="62" y="0"/>
                  </a:lnTo>
                  <a:lnTo>
                    <a:pt x="84" y="0"/>
                  </a:lnTo>
                  <a:lnTo>
                    <a:pt x="84" y="81"/>
                  </a:lnTo>
                  <a:lnTo>
                    <a:pt x="100" y="81"/>
                  </a:lnTo>
                  <a:lnTo>
                    <a:pt x="100" y="108"/>
                  </a:lnTo>
                  <a:lnTo>
                    <a:pt x="84" y="108"/>
                  </a:lnTo>
                  <a:lnTo>
                    <a:pt x="84" y="135"/>
                  </a:lnTo>
                  <a:lnTo>
                    <a:pt x="52" y="135"/>
                  </a:lnTo>
                  <a:lnTo>
                    <a:pt x="52" y="135"/>
                  </a:lnTo>
                  <a:close/>
                  <a:moveTo>
                    <a:pt x="30" y="81"/>
                  </a:moveTo>
                  <a:lnTo>
                    <a:pt x="56" y="81"/>
                  </a:lnTo>
                  <a:lnTo>
                    <a:pt x="56" y="47"/>
                  </a:lnTo>
                  <a:lnTo>
                    <a:pt x="30" y="81"/>
                  </a:lnTo>
                  <a:lnTo>
                    <a:pt x="30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59"/>
            <p:cNvSpPr>
              <a:spLocks noChangeArrowheads="1"/>
            </p:cNvSpPr>
            <p:nvPr/>
          </p:nvSpPr>
          <p:spPr bwMode="auto">
            <a:xfrm>
              <a:off x="3786188" y="5270500"/>
              <a:ext cx="573088" cy="573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60"/>
            <p:cNvSpPr>
              <a:spLocks noEditPoints="1"/>
            </p:cNvSpPr>
            <p:nvPr/>
          </p:nvSpPr>
          <p:spPr bwMode="auto">
            <a:xfrm>
              <a:off x="3930651" y="5383213"/>
              <a:ext cx="276225" cy="322263"/>
            </a:xfrm>
            <a:custGeom>
              <a:avLst/>
              <a:gdLst>
                <a:gd name="T0" fmla="*/ 130 w 367"/>
                <a:gd name="T1" fmla="*/ 19 h 428"/>
                <a:gd name="T2" fmla="*/ 122 w 367"/>
                <a:gd name="T3" fmla="*/ 27 h 428"/>
                <a:gd name="T4" fmla="*/ 127 w 367"/>
                <a:gd name="T5" fmla="*/ 35 h 428"/>
                <a:gd name="T6" fmla="*/ 134 w 367"/>
                <a:gd name="T7" fmla="*/ 37 h 428"/>
                <a:gd name="T8" fmla="*/ 134 w 367"/>
                <a:gd name="T9" fmla="*/ 132 h 428"/>
                <a:gd name="T10" fmla="*/ 110 w 367"/>
                <a:gd name="T11" fmla="*/ 227 h 428"/>
                <a:gd name="T12" fmla="*/ 24 w 367"/>
                <a:gd name="T13" fmla="*/ 383 h 428"/>
                <a:gd name="T14" fmla="*/ 24 w 367"/>
                <a:gd name="T15" fmla="*/ 400 h 428"/>
                <a:gd name="T16" fmla="*/ 39 w 367"/>
                <a:gd name="T17" fmla="*/ 409 h 428"/>
                <a:gd name="T18" fmla="*/ 328 w 367"/>
                <a:gd name="T19" fmla="*/ 409 h 428"/>
                <a:gd name="T20" fmla="*/ 344 w 367"/>
                <a:gd name="T21" fmla="*/ 400 h 428"/>
                <a:gd name="T22" fmla="*/ 344 w 367"/>
                <a:gd name="T23" fmla="*/ 383 h 428"/>
                <a:gd name="T24" fmla="*/ 258 w 367"/>
                <a:gd name="T25" fmla="*/ 230 h 428"/>
                <a:gd name="T26" fmla="*/ 233 w 367"/>
                <a:gd name="T27" fmla="*/ 134 h 428"/>
                <a:gd name="T28" fmla="*/ 233 w 367"/>
                <a:gd name="T29" fmla="*/ 37 h 428"/>
                <a:gd name="T30" fmla="*/ 241 w 367"/>
                <a:gd name="T31" fmla="*/ 36 h 428"/>
                <a:gd name="T32" fmla="*/ 247 w 367"/>
                <a:gd name="T33" fmla="*/ 27 h 428"/>
                <a:gd name="T34" fmla="*/ 239 w 367"/>
                <a:gd name="T35" fmla="*/ 19 h 428"/>
                <a:gd name="T36" fmla="*/ 130 w 367"/>
                <a:gd name="T37" fmla="*/ 19 h 428"/>
                <a:gd name="T38" fmla="*/ 328 w 367"/>
                <a:gd name="T39" fmla="*/ 428 h 428"/>
                <a:gd name="T40" fmla="*/ 39 w 367"/>
                <a:gd name="T41" fmla="*/ 428 h 428"/>
                <a:gd name="T42" fmla="*/ 7 w 367"/>
                <a:gd name="T43" fmla="*/ 410 h 428"/>
                <a:gd name="T44" fmla="*/ 7 w 367"/>
                <a:gd name="T45" fmla="*/ 373 h 428"/>
                <a:gd name="T46" fmla="*/ 93 w 367"/>
                <a:gd name="T47" fmla="*/ 218 h 428"/>
                <a:gd name="T48" fmla="*/ 115 w 367"/>
                <a:gd name="T49" fmla="*/ 132 h 428"/>
                <a:gd name="T50" fmla="*/ 115 w 367"/>
                <a:gd name="T51" fmla="*/ 51 h 428"/>
                <a:gd name="T52" fmla="*/ 103 w 367"/>
                <a:gd name="T53" fmla="*/ 24 h 428"/>
                <a:gd name="T54" fmla="*/ 130 w 367"/>
                <a:gd name="T55" fmla="*/ 0 h 428"/>
                <a:gd name="T56" fmla="*/ 239 w 367"/>
                <a:gd name="T57" fmla="*/ 0 h 428"/>
                <a:gd name="T58" fmla="*/ 267 w 367"/>
                <a:gd name="T59" fmla="*/ 25 h 428"/>
                <a:gd name="T60" fmla="*/ 253 w 367"/>
                <a:gd name="T61" fmla="*/ 52 h 428"/>
                <a:gd name="T62" fmla="*/ 253 w 367"/>
                <a:gd name="T63" fmla="*/ 134 h 428"/>
                <a:gd name="T64" fmla="*/ 275 w 367"/>
                <a:gd name="T65" fmla="*/ 220 h 428"/>
                <a:gd name="T66" fmla="*/ 361 w 367"/>
                <a:gd name="T67" fmla="*/ 373 h 428"/>
                <a:gd name="T68" fmla="*/ 360 w 367"/>
                <a:gd name="T69" fmla="*/ 410 h 428"/>
                <a:gd name="T70" fmla="*/ 328 w 367"/>
                <a:gd name="T71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428">
                  <a:moveTo>
                    <a:pt x="130" y="19"/>
                  </a:moveTo>
                  <a:cubicBezTo>
                    <a:pt x="123" y="19"/>
                    <a:pt x="122" y="25"/>
                    <a:pt x="122" y="27"/>
                  </a:cubicBezTo>
                  <a:cubicBezTo>
                    <a:pt x="122" y="28"/>
                    <a:pt x="121" y="34"/>
                    <a:pt x="127" y="35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165"/>
                    <a:pt x="126" y="198"/>
                    <a:pt x="110" y="227"/>
                  </a:cubicBezTo>
                  <a:cubicBezTo>
                    <a:pt x="24" y="383"/>
                    <a:pt x="24" y="383"/>
                    <a:pt x="24" y="383"/>
                  </a:cubicBezTo>
                  <a:cubicBezTo>
                    <a:pt x="21" y="388"/>
                    <a:pt x="21" y="395"/>
                    <a:pt x="24" y="400"/>
                  </a:cubicBezTo>
                  <a:cubicBezTo>
                    <a:pt x="27" y="405"/>
                    <a:pt x="33" y="409"/>
                    <a:pt x="39" y="409"/>
                  </a:cubicBezTo>
                  <a:cubicBezTo>
                    <a:pt x="328" y="409"/>
                    <a:pt x="328" y="409"/>
                    <a:pt x="328" y="409"/>
                  </a:cubicBezTo>
                  <a:cubicBezTo>
                    <a:pt x="335" y="409"/>
                    <a:pt x="340" y="405"/>
                    <a:pt x="344" y="400"/>
                  </a:cubicBezTo>
                  <a:cubicBezTo>
                    <a:pt x="347" y="395"/>
                    <a:pt x="347" y="388"/>
                    <a:pt x="344" y="383"/>
                  </a:cubicBezTo>
                  <a:cubicBezTo>
                    <a:pt x="258" y="230"/>
                    <a:pt x="258" y="230"/>
                    <a:pt x="258" y="230"/>
                  </a:cubicBezTo>
                  <a:cubicBezTo>
                    <a:pt x="242" y="200"/>
                    <a:pt x="233" y="167"/>
                    <a:pt x="233" y="134"/>
                  </a:cubicBezTo>
                  <a:cubicBezTo>
                    <a:pt x="233" y="37"/>
                    <a:pt x="233" y="37"/>
                    <a:pt x="233" y="37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8" y="35"/>
                    <a:pt x="247" y="28"/>
                    <a:pt x="247" y="27"/>
                  </a:cubicBezTo>
                  <a:cubicBezTo>
                    <a:pt x="247" y="24"/>
                    <a:pt x="246" y="19"/>
                    <a:pt x="239" y="19"/>
                  </a:cubicBezTo>
                  <a:cubicBezTo>
                    <a:pt x="130" y="19"/>
                    <a:pt x="130" y="19"/>
                    <a:pt x="130" y="19"/>
                  </a:cubicBezTo>
                  <a:close/>
                  <a:moveTo>
                    <a:pt x="328" y="428"/>
                  </a:moveTo>
                  <a:cubicBezTo>
                    <a:pt x="39" y="428"/>
                    <a:pt x="39" y="428"/>
                    <a:pt x="39" y="428"/>
                  </a:cubicBezTo>
                  <a:cubicBezTo>
                    <a:pt x="26" y="428"/>
                    <a:pt x="14" y="421"/>
                    <a:pt x="7" y="410"/>
                  </a:cubicBezTo>
                  <a:cubicBezTo>
                    <a:pt x="0" y="398"/>
                    <a:pt x="0" y="385"/>
                    <a:pt x="7" y="373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107" y="192"/>
                    <a:pt x="115" y="162"/>
                    <a:pt x="115" y="132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06" y="46"/>
                    <a:pt x="101" y="36"/>
                    <a:pt x="103" y="24"/>
                  </a:cubicBezTo>
                  <a:cubicBezTo>
                    <a:pt x="104" y="10"/>
                    <a:pt x="116" y="0"/>
                    <a:pt x="130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54" y="0"/>
                    <a:pt x="265" y="10"/>
                    <a:pt x="267" y="25"/>
                  </a:cubicBezTo>
                  <a:cubicBezTo>
                    <a:pt x="267" y="35"/>
                    <a:pt x="263" y="47"/>
                    <a:pt x="253" y="52"/>
                  </a:cubicBezTo>
                  <a:cubicBezTo>
                    <a:pt x="253" y="134"/>
                    <a:pt x="253" y="134"/>
                    <a:pt x="253" y="134"/>
                  </a:cubicBezTo>
                  <a:cubicBezTo>
                    <a:pt x="253" y="164"/>
                    <a:pt x="260" y="194"/>
                    <a:pt x="275" y="220"/>
                  </a:cubicBezTo>
                  <a:cubicBezTo>
                    <a:pt x="361" y="373"/>
                    <a:pt x="361" y="373"/>
                    <a:pt x="361" y="373"/>
                  </a:cubicBezTo>
                  <a:cubicBezTo>
                    <a:pt x="367" y="385"/>
                    <a:pt x="367" y="398"/>
                    <a:pt x="360" y="410"/>
                  </a:cubicBezTo>
                  <a:cubicBezTo>
                    <a:pt x="353" y="421"/>
                    <a:pt x="342" y="428"/>
                    <a:pt x="328" y="428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61"/>
            <p:cNvSpPr>
              <a:spLocks noEditPoints="1"/>
            </p:cNvSpPr>
            <p:nvPr/>
          </p:nvSpPr>
          <p:spPr bwMode="auto">
            <a:xfrm>
              <a:off x="3965576" y="5565775"/>
              <a:ext cx="207963" cy="107950"/>
            </a:xfrm>
            <a:custGeom>
              <a:avLst/>
              <a:gdLst>
                <a:gd name="T0" fmla="*/ 175 w 276"/>
                <a:gd name="T1" fmla="*/ 126 h 144"/>
                <a:gd name="T2" fmla="*/ 165 w 276"/>
                <a:gd name="T3" fmla="*/ 115 h 144"/>
                <a:gd name="T4" fmla="*/ 175 w 276"/>
                <a:gd name="T5" fmla="*/ 105 h 144"/>
                <a:gd name="T6" fmla="*/ 185 w 276"/>
                <a:gd name="T7" fmla="*/ 115 h 144"/>
                <a:gd name="T8" fmla="*/ 175 w 276"/>
                <a:gd name="T9" fmla="*/ 126 h 144"/>
                <a:gd name="T10" fmla="*/ 152 w 276"/>
                <a:gd name="T11" fmla="*/ 36 h 144"/>
                <a:gd name="T12" fmla="*/ 162 w 276"/>
                <a:gd name="T13" fmla="*/ 26 h 144"/>
                <a:gd name="T14" fmla="*/ 172 w 276"/>
                <a:gd name="T15" fmla="*/ 36 h 144"/>
                <a:gd name="T16" fmla="*/ 162 w 276"/>
                <a:gd name="T17" fmla="*/ 46 h 144"/>
                <a:gd name="T18" fmla="*/ 152 w 276"/>
                <a:gd name="T19" fmla="*/ 36 h 144"/>
                <a:gd name="T20" fmla="*/ 87 w 276"/>
                <a:gd name="T21" fmla="*/ 89 h 144"/>
                <a:gd name="T22" fmla="*/ 77 w 276"/>
                <a:gd name="T23" fmla="*/ 79 h 144"/>
                <a:gd name="T24" fmla="*/ 87 w 276"/>
                <a:gd name="T25" fmla="*/ 69 h 144"/>
                <a:gd name="T26" fmla="*/ 97 w 276"/>
                <a:gd name="T27" fmla="*/ 79 h 144"/>
                <a:gd name="T28" fmla="*/ 87 w 276"/>
                <a:gd name="T29" fmla="*/ 89 h 144"/>
                <a:gd name="T30" fmla="*/ 265 w 276"/>
                <a:gd name="T31" fmla="*/ 115 h 144"/>
                <a:gd name="T32" fmla="*/ 203 w 276"/>
                <a:gd name="T33" fmla="*/ 0 h 144"/>
                <a:gd name="T34" fmla="*/ 72 w 276"/>
                <a:gd name="T35" fmla="*/ 0 h 144"/>
                <a:gd name="T36" fmla="*/ 10 w 276"/>
                <a:gd name="T37" fmla="*/ 116 h 144"/>
                <a:gd name="T38" fmla="*/ 17 w 276"/>
                <a:gd name="T39" fmla="*/ 144 h 144"/>
                <a:gd name="T40" fmla="*/ 258 w 276"/>
                <a:gd name="T41" fmla="*/ 144 h 144"/>
                <a:gd name="T42" fmla="*/ 265 w 276"/>
                <a:gd name="T43" fmla="*/ 11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6" h="144">
                  <a:moveTo>
                    <a:pt x="175" y="126"/>
                  </a:moveTo>
                  <a:cubicBezTo>
                    <a:pt x="169" y="126"/>
                    <a:pt x="165" y="121"/>
                    <a:pt x="165" y="115"/>
                  </a:cubicBezTo>
                  <a:cubicBezTo>
                    <a:pt x="165" y="110"/>
                    <a:pt x="169" y="105"/>
                    <a:pt x="175" y="105"/>
                  </a:cubicBezTo>
                  <a:cubicBezTo>
                    <a:pt x="181" y="105"/>
                    <a:pt x="185" y="110"/>
                    <a:pt x="185" y="115"/>
                  </a:cubicBezTo>
                  <a:cubicBezTo>
                    <a:pt x="185" y="121"/>
                    <a:pt x="181" y="126"/>
                    <a:pt x="175" y="126"/>
                  </a:cubicBezTo>
                  <a:close/>
                  <a:moveTo>
                    <a:pt x="152" y="36"/>
                  </a:moveTo>
                  <a:cubicBezTo>
                    <a:pt x="152" y="30"/>
                    <a:pt x="156" y="26"/>
                    <a:pt x="162" y="26"/>
                  </a:cubicBezTo>
                  <a:cubicBezTo>
                    <a:pt x="167" y="26"/>
                    <a:pt x="172" y="30"/>
                    <a:pt x="172" y="36"/>
                  </a:cubicBezTo>
                  <a:cubicBezTo>
                    <a:pt x="172" y="42"/>
                    <a:pt x="167" y="46"/>
                    <a:pt x="162" y="46"/>
                  </a:cubicBezTo>
                  <a:cubicBezTo>
                    <a:pt x="156" y="46"/>
                    <a:pt x="152" y="42"/>
                    <a:pt x="152" y="36"/>
                  </a:cubicBezTo>
                  <a:close/>
                  <a:moveTo>
                    <a:pt x="87" y="89"/>
                  </a:moveTo>
                  <a:cubicBezTo>
                    <a:pt x="82" y="89"/>
                    <a:pt x="77" y="85"/>
                    <a:pt x="77" y="79"/>
                  </a:cubicBezTo>
                  <a:cubicBezTo>
                    <a:pt x="77" y="73"/>
                    <a:pt x="82" y="69"/>
                    <a:pt x="87" y="69"/>
                  </a:cubicBezTo>
                  <a:cubicBezTo>
                    <a:pt x="93" y="69"/>
                    <a:pt x="97" y="73"/>
                    <a:pt x="97" y="79"/>
                  </a:cubicBezTo>
                  <a:cubicBezTo>
                    <a:pt x="97" y="85"/>
                    <a:pt x="93" y="89"/>
                    <a:pt x="87" y="89"/>
                  </a:cubicBezTo>
                  <a:close/>
                  <a:moveTo>
                    <a:pt x="265" y="115"/>
                  </a:moveTo>
                  <a:cubicBezTo>
                    <a:pt x="265" y="115"/>
                    <a:pt x="204" y="3"/>
                    <a:pt x="20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1" y="2"/>
                    <a:pt x="10" y="116"/>
                    <a:pt x="10" y="116"/>
                  </a:cubicBezTo>
                  <a:cubicBezTo>
                    <a:pt x="2" y="128"/>
                    <a:pt x="0" y="144"/>
                    <a:pt x="17" y="144"/>
                  </a:cubicBezTo>
                  <a:cubicBezTo>
                    <a:pt x="258" y="144"/>
                    <a:pt x="258" y="144"/>
                    <a:pt x="258" y="144"/>
                  </a:cubicBezTo>
                  <a:cubicBezTo>
                    <a:pt x="276" y="144"/>
                    <a:pt x="273" y="128"/>
                    <a:pt x="265" y="115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62"/>
            <p:cNvSpPr>
              <a:spLocks noEditPoints="1"/>
            </p:cNvSpPr>
            <p:nvPr/>
          </p:nvSpPr>
          <p:spPr bwMode="auto">
            <a:xfrm>
              <a:off x="3111501" y="5561013"/>
              <a:ext cx="158750" cy="185738"/>
            </a:xfrm>
            <a:custGeom>
              <a:avLst/>
              <a:gdLst>
                <a:gd name="T0" fmla="*/ 212 w 212"/>
                <a:gd name="T1" fmla="*/ 124 h 247"/>
                <a:gd name="T2" fmla="*/ 204 w 212"/>
                <a:gd name="T3" fmla="*/ 173 h 247"/>
                <a:gd name="T4" fmla="*/ 182 w 212"/>
                <a:gd name="T5" fmla="*/ 212 h 247"/>
                <a:gd name="T6" fmla="*/ 148 w 212"/>
                <a:gd name="T7" fmla="*/ 238 h 247"/>
                <a:gd name="T8" fmla="*/ 106 w 212"/>
                <a:gd name="T9" fmla="*/ 247 h 247"/>
                <a:gd name="T10" fmla="*/ 64 w 212"/>
                <a:gd name="T11" fmla="*/ 238 h 247"/>
                <a:gd name="T12" fmla="*/ 30 w 212"/>
                <a:gd name="T13" fmla="*/ 212 h 247"/>
                <a:gd name="T14" fmla="*/ 8 w 212"/>
                <a:gd name="T15" fmla="*/ 173 h 247"/>
                <a:gd name="T16" fmla="*/ 0 w 212"/>
                <a:gd name="T17" fmla="*/ 124 h 247"/>
                <a:gd name="T18" fmla="*/ 8 w 212"/>
                <a:gd name="T19" fmla="*/ 74 h 247"/>
                <a:gd name="T20" fmla="*/ 30 w 212"/>
                <a:gd name="T21" fmla="*/ 35 h 247"/>
                <a:gd name="T22" fmla="*/ 64 w 212"/>
                <a:gd name="T23" fmla="*/ 10 h 247"/>
                <a:gd name="T24" fmla="*/ 106 w 212"/>
                <a:gd name="T25" fmla="*/ 0 h 247"/>
                <a:gd name="T26" fmla="*/ 148 w 212"/>
                <a:gd name="T27" fmla="*/ 10 h 247"/>
                <a:gd name="T28" fmla="*/ 182 w 212"/>
                <a:gd name="T29" fmla="*/ 35 h 247"/>
                <a:gd name="T30" fmla="*/ 204 w 212"/>
                <a:gd name="T31" fmla="*/ 74 h 247"/>
                <a:gd name="T32" fmla="*/ 212 w 212"/>
                <a:gd name="T33" fmla="*/ 124 h 247"/>
                <a:gd name="T34" fmla="*/ 147 w 212"/>
                <a:gd name="T35" fmla="*/ 124 h 247"/>
                <a:gd name="T36" fmla="*/ 135 w 212"/>
                <a:gd name="T37" fmla="*/ 78 h 247"/>
                <a:gd name="T38" fmla="*/ 106 w 212"/>
                <a:gd name="T39" fmla="*/ 60 h 247"/>
                <a:gd name="T40" fmla="*/ 76 w 212"/>
                <a:gd name="T41" fmla="*/ 78 h 247"/>
                <a:gd name="T42" fmla="*/ 65 w 212"/>
                <a:gd name="T43" fmla="*/ 124 h 247"/>
                <a:gd name="T44" fmla="*/ 76 w 212"/>
                <a:gd name="T45" fmla="*/ 170 h 247"/>
                <a:gd name="T46" fmla="*/ 106 w 212"/>
                <a:gd name="T47" fmla="*/ 187 h 247"/>
                <a:gd name="T48" fmla="*/ 135 w 212"/>
                <a:gd name="T49" fmla="*/ 170 h 247"/>
                <a:gd name="T50" fmla="*/ 147 w 212"/>
                <a:gd name="T51" fmla="*/ 12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247">
                  <a:moveTo>
                    <a:pt x="212" y="124"/>
                  </a:moveTo>
                  <a:cubicBezTo>
                    <a:pt x="212" y="142"/>
                    <a:pt x="210" y="158"/>
                    <a:pt x="204" y="173"/>
                  </a:cubicBezTo>
                  <a:cubicBezTo>
                    <a:pt x="199" y="188"/>
                    <a:pt x="191" y="201"/>
                    <a:pt x="182" y="212"/>
                  </a:cubicBezTo>
                  <a:cubicBezTo>
                    <a:pt x="172" y="223"/>
                    <a:pt x="161" y="232"/>
                    <a:pt x="148" y="238"/>
                  </a:cubicBezTo>
                  <a:cubicBezTo>
                    <a:pt x="135" y="244"/>
                    <a:pt x="121" y="247"/>
                    <a:pt x="106" y="247"/>
                  </a:cubicBezTo>
                  <a:cubicBezTo>
                    <a:pt x="91" y="247"/>
                    <a:pt x="77" y="244"/>
                    <a:pt x="64" y="238"/>
                  </a:cubicBezTo>
                  <a:cubicBezTo>
                    <a:pt x="51" y="232"/>
                    <a:pt x="40" y="223"/>
                    <a:pt x="30" y="212"/>
                  </a:cubicBezTo>
                  <a:cubicBezTo>
                    <a:pt x="21" y="201"/>
                    <a:pt x="13" y="188"/>
                    <a:pt x="8" y="173"/>
                  </a:cubicBezTo>
                  <a:cubicBezTo>
                    <a:pt x="3" y="158"/>
                    <a:pt x="0" y="142"/>
                    <a:pt x="0" y="124"/>
                  </a:cubicBezTo>
                  <a:cubicBezTo>
                    <a:pt x="0" y="106"/>
                    <a:pt x="3" y="90"/>
                    <a:pt x="8" y="74"/>
                  </a:cubicBezTo>
                  <a:cubicBezTo>
                    <a:pt x="13" y="59"/>
                    <a:pt x="21" y="46"/>
                    <a:pt x="30" y="35"/>
                  </a:cubicBezTo>
                  <a:cubicBezTo>
                    <a:pt x="40" y="24"/>
                    <a:pt x="51" y="16"/>
                    <a:pt x="64" y="10"/>
                  </a:cubicBezTo>
                  <a:cubicBezTo>
                    <a:pt x="77" y="3"/>
                    <a:pt x="91" y="0"/>
                    <a:pt x="106" y="0"/>
                  </a:cubicBezTo>
                  <a:cubicBezTo>
                    <a:pt x="121" y="0"/>
                    <a:pt x="135" y="3"/>
                    <a:pt x="148" y="10"/>
                  </a:cubicBezTo>
                  <a:cubicBezTo>
                    <a:pt x="161" y="16"/>
                    <a:pt x="172" y="24"/>
                    <a:pt x="182" y="35"/>
                  </a:cubicBezTo>
                  <a:cubicBezTo>
                    <a:pt x="191" y="46"/>
                    <a:pt x="199" y="59"/>
                    <a:pt x="204" y="74"/>
                  </a:cubicBezTo>
                  <a:cubicBezTo>
                    <a:pt x="210" y="90"/>
                    <a:pt x="212" y="106"/>
                    <a:pt x="212" y="124"/>
                  </a:cubicBezTo>
                  <a:close/>
                  <a:moveTo>
                    <a:pt x="147" y="124"/>
                  </a:moveTo>
                  <a:cubicBezTo>
                    <a:pt x="147" y="105"/>
                    <a:pt x="143" y="90"/>
                    <a:pt x="135" y="78"/>
                  </a:cubicBezTo>
                  <a:cubicBezTo>
                    <a:pt x="128" y="66"/>
                    <a:pt x="118" y="60"/>
                    <a:pt x="106" y="60"/>
                  </a:cubicBezTo>
                  <a:cubicBezTo>
                    <a:pt x="94" y="60"/>
                    <a:pt x="84" y="66"/>
                    <a:pt x="76" y="78"/>
                  </a:cubicBezTo>
                  <a:cubicBezTo>
                    <a:pt x="69" y="90"/>
                    <a:pt x="65" y="105"/>
                    <a:pt x="65" y="124"/>
                  </a:cubicBezTo>
                  <a:cubicBezTo>
                    <a:pt x="65" y="143"/>
                    <a:pt x="69" y="158"/>
                    <a:pt x="76" y="170"/>
                  </a:cubicBezTo>
                  <a:cubicBezTo>
                    <a:pt x="84" y="182"/>
                    <a:pt x="94" y="187"/>
                    <a:pt x="106" y="187"/>
                  </a:cubicBezTo>
                  <a:cubicBezTo>
                    <a:pt x="118" y="187"/>
                    <a:pt x="128" y="182"/>
                    <a:pt x="135" y="170"/>
                  </a:cubicBezTo>
                  <a:cubicBezTo>
                    <a:pt x="143" y="158"/>
                    <a:pt x="147" y="143"/>
                    <a:pt x="147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63"/>
            <p:cNvSpPr/>
            <p:nvPr/>
          </p:nvSpPr>
          <p:spPr bwMode="auto">
            <a:xfrm>
              <a:off x="3292476" y="5568950"/>
              <a:ext cx="153988" cy="220663"/>
            </a:xfrm>
            <a:custGeom>
              <a:avLst/>
              <a:gdLst>
                <a:gd name="T0" fmla="*/ 109 w 204"/>
                <a:gd name="T1" fmla="*/ 101 h 293"/>
                <a:gd name="T2" fmla="*/ 147 w 204"/>
                <a:gd name="T3" fmla="*/ 108 h 293"/>
                <a:gd name="T4" fmla="*/ 177 w 204"/>
                <a:gd name="T5" fmla="*/ 127 h 293"/>
                <a:gd name="T6" fmla="*/ 197 w 204"/>
                <a:gd name="T7" fmla="*/ 156 h 293"/>
                <a:gd name="T8" fmla="*/ 204 w 204"/>
                <a:gd name="T9" fmla="*/ 194 h 293"/>
                <a:gd name="T10" fmla="*/ 196 w 204"/>
                <a:gd name="T11" fmla="*/ 234 h 293"/>
                <a:gd name="T12" fmla="*/ 173 w 204"/>
                <a:gd name="T13" fmla="*/ 265 h 293"/>
                <a:gd name="T14" fmla="*/ 139 w 204"/>
                <a:gd name="T15" fmla="*/ 286 h 293"/>
                <a:gd name="T16" fmla="*/ 95 w 204"/>
                <a:gd name="T17" fmla="*/ 293 h 293"/>
                <a:gd name="T18" fmla="*/ 38 w 204"/>
                <a:gd name="T19" fmla="*/ 280 h 293"/>
                <a:gd name="T20" fmla="*/ 0 w 204"/>
                <a:gd name="T21" fmla="*/ 245 h 293"/>
                <a:gd name="T22" fmla="*/ 36 w 204"/>
                <a:gd name="T23" fmla="*/ 204 h 293"/>
                <a:gd name="T24" fmla="*/ 64 w 204"/>
                <a:gd name="T25" fmla="*/ 227 h 293"/>
                <a:gd name="T26" fmla="*/ 96 w 204"/>
                <a:gd name="T27" fmla="*/ 236 h 293"/>
                <a:gd name="T28" fmla="*/ 126 w 204"/>
                <a:gd name="T29" fmla="*/ 225 h 293"/>
                <a:gd name="T30" fmla="*/ 137 w 204"/>
                <a:gd name="T31" fmla="*/ 195 h 293"/>
                <a:gd name="T32" fmla="*/ 127 w 204"/>
                <a:gd name="T33" fmla="*/ 167 h 293"/>
                <a:gd name="T34" fmla="*/ 99 w 204"/>
                <a:gd name="T35" fmla="*/ 157 h 293"/>
                <a:gd name="T36" fmla="*/ 79 w 204"/>
                <a:gd name="T37" fmla="*/ 162 h 293"/>
                <a:gd name="T38" fmla="*/ 64 w 204"/>
                <a:gd name="T39" fmla="*/ 176 h 293"/>
                <a:gd name="T40" fmla="*/ 7 w 204"/>
                <a:gd name="T41" fmla="*/ 176 h 293"/>
                <a:gd name="T42" fmla="*/ 9 w 204"/>
                <a:gd name="T43" fmla="*/ 167 h 293"/>
                <a:gd name="T44" fmla="*/ 13 w 204"/>
                <a:gd name="T45" fmla="*/ 147 h 293"/>
                <a:gd name="T46" fmla="*/ 18 w 204"/>
                <a:gd name="T47" fmla="*/ 118 h 293"/>
                <a:gd name="T48" fmla="*/ 24 w 204"/>
                <a:gd name="T49" fmla="*/ 86 h 293"/>
                <a:gd name="T50" fmla="*/ 41 w 204"/>
                <a:gd name="T51" fmla="*/ 0 h 293"/>
                <a:gd name="T52" fmla="*/ 185 w 204"/>
                <a:gd name="T53" fmla="*/ 0 h 293"/>
                <a:gd name="T54" fmla="*/ 185 w 204"/>
                <a:gd name="T55" fmla="*/ 59 h 293"/>
                <a:gd name="T56" fmla="*/ 88 w 204"/>
                <a:gd name="T57" fmla="*/ 59 h 293"/>
                <a:gd name="T58" fmla="*/ 80 w 204"/>
                <a:gd name="T59" fmla="*/ 108 h 293"/>
                <a:gd name="T60" fmla="*/ 90 w 204"/>
                <a:gd name="T61" fmla="*/ 103 h 293"/>
                <a:gd name="T62" fmla="*/ 109 w 204"/>
                <a:gd name="T63" fmla="*/ 10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" h="293">
                  <a:moveTo>
                    <a:pt x="109" y="101"/>
                  </a:moveTo>
                  <a:cubicBezTo>
                    <a:pt x="122" y="101"/>
                    <a:pt x="135" y="103"/>
                    <a:pt x="147" y="108"/>
                  </a:cubicBezTo>
                  <a:cubicBezTo>
                    <a:pt x="158" y="113"/>
                    <a:pt x="168" y="119"/>
                    <a:pt x="177" y="127"/>
                  </a:cubicBezTo>
                  <a:cubicBezTo>
                    <a:pt x="186" y="135"/>
                    <a:pt x="192" y="145"/>
                    <a:pt x="197" y="156"/>
                  </a:cubicBezTo>
                  <a:cubicBezTo>
                    <a:pt x="202" y="168"/>
                    <a:pt x="204" y="180"/>
                    <a:pt x="204" y="194"/>
                  </a:cubicBezTo>
                  <a:cubicBezTo>
                    <a:pt x="204" y="209"/>
                    <a:pt x="201" y="222"/>
                    <a:pt x="196" y="234"/>
                  </a:cubicBezTo>
                  <a:cubicBezTo>
                    <a:pt x="191" y="246"/>
                    <a:pt x="183" y="257"/>
                    <a:pt x="173" y="265"/>
                  </a:cubicBezTo>
                  <a:cubicBezTo>
                    <a:pt x="164" y="274"/>
                    <a:pt x="152" y="281"/>
                    <a:pt x="139" y="286"/>
                  </a:cubicBezTo>
                  <a:cubicBezTo>
                    <a:pt x="126" y="290"/>
                    <a:pt x="111" y="293"/>
                    <a:pt x="95" y="293"/>
                  </a:cubicBezTo>
                  <a:cubicBezTo>
                    <a:pt x="74" y="293"/>
                    <a:pt x="55" y="288"/>
                    <a:pt x="38" y="280"/>
                  </a:cubicBezTo>
                  <a:cubicBezTo>
                    <a:pt x="21" y="272"/>
                    <a:pt x="9" y="260"/>
                    <a:pt x="0" y="245"/>
                  </a:cubicBezTo>
                  <a:cubicBezTo>
                    <a:pt x="36" y="204"/>
                    <a:pt x="36" y="204"/>
                    <a:pt x="36" y="204"/>
                  </a:cubicBezTo>
                  <a:cubicBezTo>
                    <a:pt x="44" y="214"/>
                    <a:pt x="53" y="221"/>
                    <a:pt x="64" y="227"/>
                  </a:cubicBezTo>
                  <a:cubicBezTo>
                    <a:pt x="74" y="233"/>
                    <a:pt x="85" y="236"/>
                    <a:pt x="96" y="236"/>
                  </a:cubicBezTo>
                  <a:cubicBezTo>
                    <a:pt x="108" y="236"/>
                    <a:pt x="118" y="232"/>
                    <a:pt x="126" y="225"/>
                  </a:cubicBezTo>
                  <a:cubicBezTo>
                    <a:pt x="134" y="217"/>
                    <a:pt x="137" y="208"/>
                    <a:pt x="137" y="195"/>
                  </a:cubicBezTo>
                  <a:cubicBezTo>
                    <a:pt x="137" y="184"/>
                    <a:pt x="134" y="174"/>
                    <a:pt x="127" y="167"/>
                  </a:cubicBezTo>
                  <a:cubicBezTo>
                    <a:pt x="120" y="160"/>
                    <a:pt x="111" y="157"/>
                    <a:pt x="99" y="157"/>
                  </a:cubicBezTo>
                  <a:cubicBezTo>
                    <a:pt x="92" y="157"/>
                    <a:pt x="85" y="158"/>
                    <a:pt x="79" y="162"/>
                  </a:cubicBezTo>
                  <a:cubicBezTo>
                    <a:pt x="73" y="165"/>
                    <a:pt x="68" y="170"/>
                    <a:pt x="64" y="176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7" y="175"/>
                    <a:pt x="8" y="172"/>
                    <a:pt x="9" y="167"/>
                  </a:cubicBezTo>
                  <a:cubicBezTo>
                    <a:pt x="10" y="162"/>
                    <a:pt x="11" y="155"/>
                    <a:pt x="13" y="147"/>
                  </a:cubicBezTo>
                  <a:cubicBezTo>
                    <a:pt x="14" y="138"/>
                    <a:pt x="16" y="129"/>
                    <a:pt x="18" y="118"/>
                  </a:cubicBezTo>
                  <a:cubicBezTo>
                    <a:pt x="20" y="108"/>
                    <a:pt x="22" y="97"/>
                    <a:pt x="24" y="86"/>
                  </a:cubicBezTo>
                  <a:cubicBezTo>
                    <a:pt x="29" y="61"/>
                    <a:pt x="35" y="32"/>
                    <a:pt x="41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2" y="107"/>
                    <a:pt x="85" y="105"/>
                    <a:pt x="90" y="103"/>
                  </a:cubicBezTo>
                  <a:cubicBezTo>
                    <a:pt x="94" y="102"/>
                    <a:pt x="101" y="101"/>
                    <a:pt x="109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64"/>
            <p:cNvSpPr>
              <a:spLocks noChangeArrowheads="1"/>
            </p:cNvSpPr>
            <p:nvPr/>
          </p:nvSpPr>
          <p:spPr bwMode="auto">
            <a:xfrm>
              <a:off x="2343151" y="5113338"/>
              <a:ext cx="573088" cy="573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65"/>
            <p:cNvSpPr>
              <a:spLocks noEditPoints="1"/>
            </p:cNvSpPr>
            <p:nvPr/>
          </p:nvSpPr>
          <p:spPr bwMode="auto">
            <a:xfrm>
              <a:off x="2538413" y="5235575"/>
              <a:ext cx="241300" cy="225425"/>
            </a:xfrm>
            <a:custGeom>
              <a:avLst/>
              <a:gdLst>
                <a:gd name="T0" fmla="*/ 168 w 321"/>
                <a:gd name="T1" fmla="*/ 41 h 300"/>
                <a:gd name="T2" fmla="*/ 85 w 321"/>
                <a:gd name="T3" fmla="*/ 80 h 300"/>
                <a:gd name="T4" fmla="*/ 97 w 321"/>
                <a:gd name="T5" fmla="*/ 233 h 300"/>
                <a:gd name="T6" fmla="*/ 168 w 321"/>
                <a:gd name="T7" fmla="*/ 259 h 300"/>
                <a:gd name="T8" fmla="*/ 251 w 321"/>
                <a:gd name="T9" fmla="*/ 221 h 300"/>
                <a:gd name="T10" fmla="*/ 277 w 321"/>
                <a:gd name="T11" fmla="*/ 141 h 300"/>
                <a:gd name="T12" fmla="*/ 238 w 321"/>
                <a:gd name="T13" fmla="*/ 67 h 300"/>
                <a:gd name="T14" fmla="*/ 168 w 321"/>
                <a:gd name="T15" fmla="*/ 41 h 300"/>
                <a:gd name="T16" fmla="*/ 168 w 321"/>
                <a:gd name="T17" fmla="*/ 300 h 300"/>
                <a:gd name="T18" fmla="*/ 71 w 321"/>
                <a:gd name="T19" fmla="*/ 265 h 300"/>
                <a:gd name="T20" fmla="*/ 54 w 321"/>
                <a:gd name="T21" fmla="*/ 53 h 300"/>
                <a:gd name="T22" fmla="*/ 168 w 321"/>
                <a:gd name="T23" fmla="*/ 0 h 300"/>
                <a:gd name="T24" fmla="*/ 265 w 321"/>
                <a:gd name="T25" fmla="*/ 36 h 300"/>
                <a:gd name="T26" fmla="*/ 318 w 321"/>
                <a:gd name="T27" fmla="*/ 138 h 300"/>
                <a:gd name="T28" fmla="*/ 282 w 321"/>
                <a:gd name="T29" fmla="*/ 247 h 300"/>
                <a:gd name="T30" fmla="*/ 168 w 321"/>
                <a:gd name="T3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1" h="300">
                  <a:moveTo>
                    <a:pt x="168" y="41"/>
                  </a:moveTo>
                  <a:cubicBezTo>
                    <a:pt x="136" y="41"/>
                    <a:pt x="106" y="55"/>
                    <a:pt x="85" y="80"/>
                  </a:cubicBezTo>
                  <a:cubicBezTo>
                    <a:pt x="46" y="126"/>
                    <a:pt x="52" y="194"/>
                    <a:pt x="97" y="233"/>
                  </a:cubicBezTo>
                  <a:cubicBezTo>
                    <a:pt x="117" y="250"/>
                    <a:pt x="142" y="259"/>
                    <a:pt x="168" y="259"/>
                  </a:cubicBezTo>
                  <a:cubicBezTo>
                    <a:pt x="200" y="259"/>
                    <a:pt x="230" y="245"/>
                    <a:pt x="251" y="221"/>
                  </a:cubicBezTo>
                  <a:cubicBezTo>
                    <a:pt x="270" y="199"/>
                    <a:pt x="279" y="170"/>
                    <a:pt x="277" y="141"/>
                  </a:cubicBezTo>
                  <a:cubicBezTo>
                    <a:pt x="274" y="112"/>
                    <a:pt x="261" y="86"/>
                    <a:pt x="238" y="67"/>
                  </a:cubicBezTo>
                  <a:cubicBezTo>
                    <a:pt x="219" y="51"/>
                    <a:pt x="194" y="41"/>
                    <a:pt x="168" y="41"/>
                  </a:cubicBezTo>
                  <a:close/>
                  <a:moveTo>
                    <a:pt x="168" y="300"/>
                  </a:moveTo>
                  <a:cubicBezTo>
                    <a:pt x="132" y="300"/>
                    <a:pt x="98" y="288"/>
                    <a:pt x="71" y="265"/>
                  </a:cubicBezTo>
                  <a:cubicBezTo>
                    <a:pt x="8" y="211"/>
                    <a:pt x="0" y="116"/>
                    <a:pt x="54" y="53"/>
                  </a:cubicBezTo>
                  <a:cubicBezTo>
                    <a:pt x="82" y="20"/>
                    <a:pt x="124" y="0"/>
                    <a:pt x="168" y="0"/>
                  </a:cubicBezTo>
                  <a:cubicBezTo>
                    <a:pt x="204" y="0"/>
                    <a:pt x="238" y="13"/>
                    <a:pt x="265" y="36"/>
                  </a:cubicBezTo>
                  <a:cubicBezTo>
                    <a:pt x="296" y="62"/>
                    <a:pt x="314" y="98"/>
                    <a:pt x="318" y="138"/>
                  </a:cubicBezTo>
                  <a:cubicBezTo>
                    <a:pt x="321" y="178"/>
                    <a:pt x="308" y="217"/>
                    <a:pt x="282" y="247"/>
                  </a:cubicBezTo>
                  <a:cubicBezTo>
                    <a:pt x="254" y="281"/>
                    <a:pt x="212" y="300"/>
                    <a:pt x="168" y="30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66"/>
            <p:cNvSpPr/>
            <p:nvPr/>
          </p:nvSpPr>
          <p:spPr bwMode="auto">
            <a:xfrm>
              <a:off x="2557463" y="5413375"/>
              <a:ext cx="57150" cy="58738"/>
            </a:xfrm>
            <a:custGeom>
              <a:avLst/>
              <a:gdLst>
                <a:gd name="T0" fmla="*/ 15 w 36"/>
                <a:gd name="T1" fmla="*/ 37 h 37"/>
                <a:gd name="T2" fmla="*/ 0 w 36"/>
                <a:gd name="T3" fmla="*/ 24 h 37"/>
                <a:gd name="T4" fmla="*/ 20 w 36"/>
                <a:gd name="T5" fmla="*/ 0 h 37"/>
                <a:gd name="T6" fmla="*/ 36 w 36"/>
                <a:gd name="T7" fmla="*/ 12 h 37"/>
                <a:gd name="T8" fmla="*/ 15 w 36"/>
                <a:gd name="T9" fmla="*/ 37 h 37"/>
                <a:gd name="T10" fmla="*/ 15 w 36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lnTo>
                    <a:pt x="0" y="24"/>
                  </a:lnTo>
                  <a:lnTo>
                    <a:pt x="20" y="0"/>
                  </a:lnTo>
                  <a:lnTo>
                    <a:pt x="36" y="12"/>
                  </a:lnTo>
                  <a:lnTo>
                    <a:pt x="15" y="37"/>
                  </a:lnTo>
                  <a:lnTo>
                    <a:pt x="15" y="37"/>
                  </a:lnTo>
                  <a:close/>
                </a:path>
              </a:pathLst>
            </a:custGeom>
            <a:solidFill>
              <a:srgbClr val="598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67"/>
            <p:cNvSpPr/>
            <p:nvPr/>
          </p:nvSpPr>
          <p:spPr bwMode="auto">
            <a:xfrm>
              <a:off x="2486026" y="5445125"/>
              <a:ext cx="101600" cy="109538"/>
            </a:xfrm>
            <a:custGeom>
              <a:avLst/>
              <a:gdLst>
                <a:gd name="T0" fmla="*/ 60 w 135"/>
                <a:gd name="T1" fmla="*/ 134 h 144"/>
                <a:gd name="T2" fmla="*/ 31 w 135"/>
                <a:gd name="T3" fmla="*/ 136 h 144"/>
                <a:gd name="T4" fmla="*/ 10 w 135"/>
                <a:gd name="T5" fmla="*/ 119 h 144"/>
                <a:gd name="T6" fmla="*/ 8 w 135"/>
                <a:gd name="T7" fmla="*/ 90 h 144"/>
                <a:gd name="T8" fmla="*/ 76 w 135"/>
                <a:gd name="T9" fmla="*/ 10 h 144"/>
                <a:gd name="T10" fmla="*/ 105 w 135"/>
                <a:gd name="T11" fmla="*/ 7 h 144"/>
                <a:gd name="T12" fmla="*/ 126 w 135"/>
                <a:gd name="T13" fmla="*/ 25 h 144"/>
                <a:gd name="T14" fmla="*/ 128 w 135"/>
                <a:gd name="T15" fmla="*/ 54 h 144"/>
                <a:gd name="T16" fmla="*/ 60 w 135"/>
                <a:gd name="T17" fmla="*/ 13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44">
                  <a:moveTo>
                    <a:pt x="60" y="134"/>
                  </a:moveTo>
                  <a:cubicBezTo>
                    <a:pt x="53" y="143"/>
                    <a:pt x="40" y="144"/>
                    <a:pt x="31" y="136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" y="111"/>
                    <a:pt x="0" y="98"/>
                    <a:pt x="8" y="9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83" y="1"/>
                    <a:pt x="96" y="0"/>
                    <a:pt x="105" y="7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34" y="33"/>
                    <a:pt x="135" y="46"/>
                    <a:pt x="128" y="54"/>
                  </a:cubicBezTo>
                  <a:cubicBezTo>
                    <a:pt x="60" y="134"/>
                    <a:pt x="60" y="134"/>
                    <a:pt x="60" y="13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68"/>
            <p:cNvSpPr/>
            <p:nvPr/>
          </p:nvSpPr>
          <p:spPr bwMode="auto">
            <a:xfrm>
              <a:off x="2613026" y="5276850"/>
              <a:ext cx="76200" cy="44450"/>
            </a:xfrm>
            <a:custGeom>
              <a:avLst/>
              <a:gdLst>
                <a:gd name="T0" fmla="*/ 98 w 102"/>
                <a:gd name="T1" fmla="*/ 21 h 58"/>
                <a:gd name="T2" fmla="*/ 52 w 102"/>
                <a:gd name="T3" fmla="*/ 28 h 58"/>
                <a:gd name="T4" fmla="*/ 3 w 102"/>
                <a:gd name="T5" fmla="*/ 43 h 58"/>
                <a:gd name="T6" fmla="*/ 44 w 102"/>
                <a:gd name="T7" fmla="*/ 5 h 58"/>
                <a:gd name="T8" fmla="*/ 98 w 102"/>
                <a:gd name="T9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8">
                  <a:moveTo>
                    <a:pt x="98" y="21"/>
                  </a:moveTo>
                  <a:cubicBezTo>
                    <a:pt x="102" y="36"/>
                    <a:pt x="78" y="21"/>
                    <a:pt x="52" y="28"/>
                  </a:cubicBezTo>
                  <a:cubicBezTo>
                    <a:pt x="25" y="34"/>
                    <a:pt x="7" y="58"/>
                    <a:pt x="3" y="43"/>
                  </a:cubicBezTo>
                  <a:cubicBezTo>
                    <a:pt x="0" y="29"/>
                    <a:pt x="29" y="9"/>
                    <a:pt x="44" y="5"/>
                  </a:cubicBezTo>
                  <a:cubicBezTo>
                    <a:pt x="62" y="0"/>
                    <a:pt x="95" y="6"/>
                    <a:pt x="98" y="21"/>
                  </a:cubicBezTo>
                  <a:close/>
                </a:path>
              </a:pathLst>
            </a:custGeom>
            <a:solidFill>
              <a:srgbClr val="598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69"/>
            <p:cNvSpPr/>
            <p:nvPr/>
          </p:nvSpPr>
          <p:spPr bwMode="auto">
            <a:xfrm>
              <a:off x="2690813" y="5287963"/>
              <a:ext cx="20638" cy="19050"/>
            </a:xfrm>
            <a:custGeom>
              <a:avLst/>
              <a:gdLst>
                <a:gd name="T0" fmla="*/ 26 w 28"/>
                <a:gd name="T1" fmla="*/ 18 h 24"/>
                <a:gd name="T2" fmla="*/ 9 w 28"/>
                <a:gd name="T3" fmla="*/ 20 h 24"/>
                <a:gd name="T4" fmla="*/ 2 w 28"/>
                <a:gd name="T5" fmla="*/ 10 h 24"/>
                <a:gd name="T6" fmla="*/ 12 w 28"/>
                <a:gd name="T7" fmla="*/ 3 h 24"/>
                <a:gd name="T8" fmla="*/ 26 w 28"/>
                <a:gd name="T9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26" y="18"/>
                  </a:moveTo>
                  <a:cubicBezTo>
                    <a:pt x="23" y="24"/>
                    <a:pt x="16" y="22"/>
                    <a:pt x="9" y="20"/>
                  </a:cubicBezTo>
                  <a:cubicBezTo>
                    <a:pt x="3" y="17"/>
                    <a:pt x="0" y="16"/>
                    <a:pt x="2" y="10"/>
                  </a:cubicBezTo>
                  <a:cubicBezTo>
                    <a:pt x="4" y="3"/>
                    <a:pt x="6" y="0"/>
                    <a:pt x="12" y="3"/>
                  </a:cubicBezTo>
                  <a:cubicBezTo>
                    <a:pt x="19" y="5"/>
                    <a:pt x="28" y="11"/>
                    <a:pt x="26" y="18"/>
                  </a:cubicBezTo>
                  <a:close/>
                </a:path>
              </a:pathLst>
            </a:custGeom>
            <a:solidFill>
              <a:srgbClr val="5982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70"/>
            <p:cNvSpPr>
              <a:spLocks noEditPoints="1"/>
            </p:cNvSpPr>
            <p:nvPr/>
          </p:nvSpPr>
          <p:spPr bwMode="auto">
            <a:xfrm>
              <a:off x="1844676" y="4760913"/>
              <a:ext cx="160338" cy="185738"/>
            </a:xfrm>
            <a:custGeom>
              <a:avLst/>
              <a:gdLst>
                <a:gd name="T0" fmla="*/ 212 w 212"/>
                <a:gd name="T1" fmla="*/ 124 h 247"/>
                <a:gd name="T2" fmla="*/ 204 w 212"/>
                <a:gd name="T3" fmla="*/ 173 h 247"/>
                <a:gd name="T4" fmla="*/ 182 w 212"/>
                <a:gd name="T5" fmla="*/ 212 h 247"/>
                <a:gd name="T6" fmla="*/ 148 w 212"/>
                <a:gd name="T7" fmla="*/ 238 h 247"/>
                <a:gd name="T8" fmla="*/ 106 w 212"/>
                <a:gd name="T9" fmla="*/ 247 h 247"/>
                <a:gd name="T10" fmla="*/ 64 w 212"/>
                <a:gd name="T11" fmla="*/ 238 h 247"/>
                <a:gd name="T12" fmla="*/ 30 w 212"/>
                <a:gd name="T13" fmla="*/ 212 h 247"/>
                <a:gd name="T14" fmla="*/ 8 w 212"/>
                <a:gd name="T15" fmla="*/ 173 h 247"/>
                <a:gd name="T16" fmla="*/ 0 w 212"/>
                <a:gd name="T17" fmla="*/ 124 h 247"/>
                <a:gd name="T18" fmla="*/ 8 w 212"/>
                <a:gd name="T19" fmla="*/ 74 h 247"/>
                <a:gd name="T20" fmla="*/ 30 w 212"/>
                <a:gd name="T21" fmla="*/ 35 h 247"/>
                <a:gd name="T22" fmla="*/ 64 w 212"/>
                <a:gd name="T23" fmla="*/ 9 h 247"/>
                <a:gd name="T24" fmla="*/ 106 w 212"/>
                <a:gd name="T25" fmla="*/ 0 h 247"/>
                <a:gd name="T26" fmla="*/ 148 w 212"/>
                <a:gd name="T27" fmla="*/ 9 h 247"/>
                <a:gd name="T28" fmla="*/ 182 w 212"/>
                <a:gd name="T29" fmla="*/ 35 h 247"/>
                <a:gd name="T30" fmla="*/ 204 w 212"/>
                <a:gd name="T31" fmla="*/ 74 h 247"/>
                <a:gd name="T32" fmla="*/ 212 w 212"/>
                <a:gd name="T33" fmla="*/ 124 h 247"/>
                <a:gd name="T34" fmla="*/ 147 w 212"/>
                <a:gd name="T35" fmla="*/ 124 h 247"/>
                <a:gd name="T36" fmla="*/ 136 w 212"/>
                <a:gd name="T37" fmla="*/ 78 h 247"/>
                <a:gd name="T38" fmla="*/ 106 w 212"/>
                <a:gd name="T39" fmla="*/ 60 h 247"/>
                <a:gd name="T40" fmla="*/ 76 w 212"/>
                <a:gd name="T41" fmla="*/ 78 h 247"/>
                <a:gd name="T42" fmla="*/ 65 w 212"/>
                <a:gd name="T43" fmla="*/ 124 h 247"/>
                <a:gd name="T44" fmla="*/ 76 w 212"/>
                <a:gd name="T45" fmla="*/ 170 h 247"/>
                <a:gd name="T46" fmla="*/ 106 w 212"/>
                <a:gd name="T47" fmla="*/ 187 h 247"/>
                <a:gd name="T48" fmla="*/ 136 w 212"/>
                <a:gd name="T49" fmla="*/ 170 h 247"/>
                <a:gd name="T50" fmla="*/ 147 w 212"/>
                <a:gd name="T51" fmla="*/ 12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247">
                  <a:moveTo>
                    <a:pt x="212" y="124"/>
                  </a:moveTo>
                  <a:cubicBezTo>
                    <a:pt x="212" y="142"/>
                    <a:pt x="210" y="158"/>
                    <a:pt x="204" y="173"/>
                  </a:cubicBezTo>
                  <a:cubicBezTo>
                    <a:pt x="199" y="188"/>
                    <a:pt x="191" y="201"/>
                    <a:pt x="182" y="212"/>
                  </a:cubicBezTo>
                  <a:cubicBezTo>
                    <a:pt x="172" y="223"/>
                    <a:pt x="161" y="232"/>
                    <a:pt x="148" y="238"/>
                  </a:cubicBezTo>
                  <a:cubicBezTo>
                    <a:pt x="135" y="244"/>
                    <a:pt x="121" y="247"/>
                    <a:pt x="106" y="247"/>
                  </a:cubicBezTo>
                  <a:cubicBezTo>
                    <a:pt x="91" y="247"/>
                    <a:pt x="77" y="244"/>
                    <a:pt x="64" y="238"/>
                  </a:cubicBezTo>
                  <a:cubicBezTo>
                    <a:pt x="51" y="232"/>
                    <a:pt x="40" y="223"/>
                    <a:pt x="30" y="212"/>
                  </a:cubicBezTo>
                  <a:cubicBezTo>
                    <a:pt x="21" y="201"/>
                    <a:pt x="13" y="188"/>
                    <a:pt x="8" y="173"/>
                  </a:cubicBezTo>
                  <a:cubicBezTo>
                    <a:pt x="3" y="158"/>
                    <a:pt x="0" y="142"/>
                    <a:pt x="0" y="124"/>
                  </a:cubicBezTo>
                  <a:cubicBezTo>
                    <a:pt x="0" y="106"/>
                    <a:pt x="3" y="89"/>
                    <a:pt x="8" y="74"/>
                  </a:cubicBezTo>
                  <a:cubicBezTo>
                    <a:pt x="13" y="59"/>
                    <a:pt x="21" y="46"/>
                    <a:pt x="30" y="35"/>
                  </a:cubicBezTo>
                  <a:cubicBezTo>
                    <a:pt x="40" y="24"/>
                    <a:pt x="51" y="16"/>
                    <a:pt x="64" y="9"/>
                  </a:cubicBezTo>
                  <a:cubicBezTo>
                    <a:pt x="77" y="3"/>
                    <a:pt x="91" y="0"/>
                    <a:pt x="106" y="0"/>
                  </a:cubicBezTo>
                  <a:cubicBezTo>
                    <a:pt x="121" y="0"/>
                    <a:pt x="135" y="3"/>
                    <a:pt x="148" y="9"/>
                  </a:cubicBezTo>
                  <a:cubicBezTo>
                    <a:pt x="161" y="16"/>
                    <a:pt x="172" y="24"/>
                    <a:pt x="182" y="35"/>
                  </a:cubicBezTo>
                  <a:cubicBezTo>
                    <a:pt x="191" y="46"/>
                    <a:pt x="199" y="59"/>
                    <a:pt x="204" y="74"/>
                  </a:cubicBezTo>
                  <a:cubicBezTo>
                    <a:pt x="210" y="89"/>
                    <a:pt x="212" y="106"/>
                    <a:pt x="212" y="124"/>
                  </a:cubicBezTo>
                  <a:close/>
                  <a:moveTo>
                    <a:pt x="147" y="124"/>
                  </a:moveTo>
                  <a:cubicBezTo>
                    <a:pt x="147" y="105"/>
                    <a:pt x="143" y="89"/>
                    <a:pt x="136" y="78"/>
                  </a:cubicBezTo>
                  <a:cubicBezTo>
                    <a:pt x="128" y="66"/>
                    <a:pt x="118" y="60"/>
                    <a:pt x="106" y="60"/>
                  </a:cubicBezTo>
                  <a:cubicBezTo>
                    <a:pt x="94" y="60"/>
                    <a:pt x="84" y="66"/>
                    <a:pt x="76" y="78"/>
                  </a:cubicBezTo>
                  <a:cubicBezTo>
                    <a:pt x="69" y="89"/>
                    <a:pt x="65" y="105"/>
                    <a:pt x="65" y="124"/>
                  </a:cubicBezTo>
                  <a:cubicBezTo>
                    <a:pt x="65" y="143"/>
                    <a:pt x="69" y="158"/>
                    <a:pt x="76" y="170"/>
                  </a:cubicBezTo>
                  <a:cubicBezTo>
                    <a:pt x="84" y="181"/>
                    <a:pt x="94" y="187"/>
                    <a:pt x="106" y="187"/>
                  </a:cubicBezTo>
                  <a:cubicBezTo>
                    <a:pt x="118" y="187"/>
                    <a:pt x="128" y="181"/>
                    <a:pt x="136" y="170"/>
                  </a:cubicBezTo>
                  <a:cubicBezTo>
                    <a:pt x="143" y="158"/>
                    <a:pt x="147" y="143"/>
                    <a:pt x="147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71"/>
            <p:cNvSpPr>
              <a:spLocks noEditPoints="1"/>
            </p:cNvSpPr>
            <p:nvPr/>
          </p:nvSpPr>
          <p:spPr bwMode="auto">
            <a:xfrm>
              <a:off x="2032001" y="4724400"/>
              <a:ext cx="160338" cy="222250"/>
            </a:xfrm>
            <a:custGeom>
              <a:avLst/>
              <a:gdLst>
                <a:gd name="T0" fmla="*/ 213 w 213"/>
                <a:gd name="T1" fmla="*/ 194 h 295"/>
                <a:gd name="T2" fmla="*/ 205 w 213"/>
                <a:gd name="T3" fmla="*/ 233 h 295"/>
                <a:gd name="T4" fmla="*/ 183 w 213"/>
                <a:gd name="T5" fmla="*/ 265 h 295"/>
                <a:gd name="T6" fmla="*/ 149 w 213"/>
                <a:gd name="T7" fmla="*/ 287 h 295"/>
                <a:gd name="T8" fmla="*/ 107 w 213"/>
                <a:gd name="T9" fmla="*/ 295 h 295"/>
                <a:gd name="T10" fmla="*/ 62 w 213"/>
                <a:gd name="T11" fmla="*/ 286 h 295"/>
                <a:gd name="T12" fmla="*/ 28 w 213"/>
                <a:gd name="T13" fmla="*/ 259 h 295"/>
                <a:gd name="T14" fmla="*/ 7 w 213"/>
                <a:gd name="T15" fmla="*/ 216 h 295"/>
                <a:gd name="T16" fmla="*/ 0 w 213"/>
                <a:gd name="T17" fmla="*/ 158 h 295"/>
                <a:gd name="T18" fmla="*/ 7 w 213"/>
                <a:gd name="T19" fmla="*/ 91 h 295"/>
                <a:gd name="T20" fmla="*/ 30 w 213"/>
                <a:gd name="T21" fmla="*/ 41 h 295"/>
                <a:gd name="T22" fmla="*/ 66 w 213"/>
                <a:gd name="T23" fmla="*/ 10 h 295"/>
                <a:gd name="T24" fmla="*/ 113 w 213"/>
                <a:gd name="T25" fmla="*/ 0 h 295"/>
                <a:gd name="T26" fmla="*/ 163 w 213"/>
                <a:gd name="T27" fmla="*/ 11 h 295"/>
                <a:gd name="T28" fmla="*/ 204 w 213"/>
                <a:gd name="T29" fmla="*/ 42 h 295"/>
                <a:gd name="T30" fmla="*/ 167 w 213"/>
                <a:gd name="T31" fmla="*/ 84 h 295"/>
                <a:gd name="T32" fmla="*/ 143 w 213"/>
                <a:gd name="T33" fmla="*/ 64 h 295"/>
                <a:gd name="T34" fmla="*/ 112 w 213"/>
                <a:gd name="T35" fmla="*/ 56 h 295"/>
                <a:gd name="T36" fmla="*/ 74 w 213"/>
                <a:gd name="T37" fmla="*/ 73 h 295"/>
                <a:gd name="T38" fmla="*/ 59 w 213"/>
                <a:gd name="T39" fmla="*/ 122 h 295"/>
                <a:gd name="T40" fmla="*/ 81 w 213"/>
                <a:gd name="T41" fmla="*/ 105 h 295"/>
                <a:gd name="T42" fmla="*/ 113 w 213"/>
                <a:gd name="T43" fmla="*/ 99 h 295"/>
                <a:gd name="T44" fmla="*/ 153 w 213"/>
                <a:gd name="T45" fmla="*/ 106 h 295"/>
                <a:gd name="T46" fmla="*/ 185 w 213"/>
                <a:gd name="T47" fmla="*/ 126 h 295"/>
                <a:gd name="T48" fmla="*/ 206 w 213"/>
                <a:gd name="T49" fmla="*/ 156 h 295"/>
                <a:gd name="T50" fmla="*/ 213 w 213"/>
                <a:gd name="T51" fmla="*/ 194 h 295"/>
                <a:gd name="T52" fmla="*/ 107 w 213"/>
                <a:gd name="T53" fmla="*/ 240 h 295"/>
                <a:gd name="T54" fmla="*/ 124 w 213"/>
                <a:gd name="T55" fmla="*/ 236 h 295"/>
                <a:gd name="T56" fmla="*/ 138 w 213"/>
                <a:gd name="T57" fmla="*/ 226 h 295"/>
                <a:gd name="T58" fmla="*/ 148 w 213"/>
                <a:gd name="T59" fmla="*/ 212 h 295"/>
                <a:gd name="T60" fmla="*/ 152 w 213"/>
                <a:gd name="T61" fmla="*/ 194 h 295"/>
                <a:gd name="T62" fmla="*/ 148 w 213"/>
                <a:gd name="T63" fmla="*/ 177 h 295"/>
                <a:gd name="T64" fmla="*/ 138 w 213"/>
                <a:gd name="T65" fmla="*/ 163 h 295"/>
                <a:gd name="T66" fmla="*/ 124 w 213"/>
                <a:gd name="T67" fmla="*/ 153 h 295"/>
                <a:gd name="T68" fmla="*/ 107 w 213"/>
                <a:gd name="T69" fmla="*/ 150 h 295"/>
                <a:gd name="T70" fmla="*/ 89 w 213"/>
                <a:gd name="T71" fmla="*/ 153 h 295"/>
                <a:gd name="T72" fmla="*/ 75 w 213"/>
                <a:gd name="T73" fmla="*/ 163 h 295"/>
                <a:gd name="T74" fmla="*/ 66 w 213"/>
                <a:gd name="T75" fmla="*/ 177 h 295"/>
                <a:gd name="T76" fmla="*/ 62 w 213"/>
                <a:gd name="T77" fmla="*/ 194 h 295"/>
                <a:gd name="T78" fmla="*/ 66 w 213"/>
                <a:gd name="T79" fmla="*/ 212 h 295"/>
                <a:gd name="T80" fmla="*/ 76 w 213"/>
                <a:gd name="T81" fmla="*/ 226 h 295"/>
                <a:gd name="T82" fmla="*/ 90 w 213"/>
                <a:gd name="T83" fmla="*/ 236 h 295"/>
                <a:gd name="T84" fmla="*/ 107 w 213"/>
                <a:gd name="T85" fmla="*/ 24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3" h="295">
                  <a:moveTo>
                    <a:pt x="213" y="194"/>
                  </a:moveTo>
                  <a:cubicBezTo>
                    <a:pt x="213" y="208"/>
                    <a:pt x="211" y="221"/>
                    <a:pt x="205" y="233"/>
                  </a:cubicBezTo>
                  <a:cubicBezTo>
                    <a:pt x="200" y="246"/>
                    <a:pt x="192" y="256"/>
                    <a:pt x="183" y="265"/>
                  </a:cubicBezTo>
                  <a:cubicBezTo>
                    <a:pt x="173" y="275"/>
                    <a:pt x="162" y="282"/>
                    <a:pt x="149" y="287"/>
                  </a:cubicBezTo>
                  <a:cubicBezTo>
                    <a:pt x="136" y="292"/>
                    <a:pt x="122" y="295"/>
                    <a:pt x="107" y="295"/>
                  </a:cubicBezTo>
                  <a:cubicBezTo>
                    <a:pt x="90" y="295"/>
                    <a:pt x="75" y="292"/>
                    <a:pt x="62" y="286"/>
                  </a:cubicBezTo>
                  <a:cubicBezTo>
                    <a:pt x="48" y="279"/>
                    <a:pt x="37" y="270"/>
                    <a:pt x="28" y="259"/>
                  </a:cubicBezTo>
                  <a:cubicBezTo>
                    <a:pt x="19" y="247"/>
                    <a:pt x="12" y="233"/>
                    <a:pt x="7" y="216"/>
                  </a:cubicBezTo>
                  <a:cubicBezTo>
                    <a:pt x="2" y="199"/>
                    <a:pt x="0" y="180"/>
                    <a:pt x="0" y="158"/>
                  </a:cubicBezTo>
                  <a:cubicBezTo>
                    <a:pt x="0" y="133"/>
                    <a:pt x="2" y="110"/>
                    <a:pt x="7" y="91"/>
                  </a:cubicBezTo>
                  <a:cubicBezTo>
                    <a:pt x="13" y="71"/>
                    <a:pt x="20" y="54"/>
                    <a:pt x="30" y="41"/>
                  </a:cubicBezTo>
                  <a:cubicBezTo>
                    <a:pt x="40" y="28"/>
                    <a:pt x="52" y="17"/>
                    <a:pt x="66" y="10"/>
                  </a:cubicBezTo>
                  <a:cubicBezTo>
                    <a:pt x="80" y="3"/>
                    <a:pt x="96" y="0"/>
                    <a:pt x="113" y="0"/>
                  </a:cubicBezTo>
                  <a:cubicBezTo>
                    <a:pt x="131" y="0"/>
                    <a:pt x="148" y="3"/>
                    <a:pt x="163" y="11"/>
                  </a:cubicBezTo>
                  <a:cubicBezTo>
                    <a:pt x="179" y="18"/>
                    <a:pt x="192" y="29"/>
                    <a:pt x="204" y="42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0" y="75"/>
                    <a:pt x="152" y="68"/>
                    <a:pt x="143" y="64"/>
                  </a:cubicBezTo>
                  <a:cubicBezTo>
                    <a:pt x="133" y="59"/>
                    <a:pt x="123" y="56"/>
                    <a:pt x="112" y="56"/>
                  </a:cubicBezTo>
                  <a:cubicBezTo>
                    <a:pt x="96" y="56"/>
                    <a:pt x="84" y="62"/>
                    <a:pt x="74" y="73"/>
                  </a:cubicBezTo>
                  <a:cubicBezTo>
                    <a:pt x="65" y="85"/>
                    <a:pt x="60" y="101"/>
                    <a:pt x="59" y="122"/>
                  </a:cubicBezTo>
                  <a:cubicBezTo>
                    <a:pt x="65" y="114"/>
                    <a:pt x="72" y="109"/>
                    <a:pt x="81" y="105"/>
                  </a:cubicBezTo>
                  <a:cubicBezTo>
                    <a:pt x="90" y="101"/>
                    <a:pt x="101" y="99"/>
                    <a:pt x="113" y="99"/>
                  </a:cubicBezTo>
                  <a:cubicBezTo>
                    <a:pt x="127" y="99"/>
                    <a:pt x="140" y="101"/>
                    <a:pt x="153" y="106"/>
                  </a:cubicBezTo>
                  <a:cubicBezTo>
                    <a:pt x="165" y="111"/>
                    <a:pt x="176" y="117"/>
                    <a:pt x="185" y="126"/>
                  </a:cubicBezTo>
                  <a:cubicBezTo>
                    <a:pt x="194" y="135"/>
                    <a:pt x="201" y="145"/>
                    <a:pt x="206" y="156"/>
                  </a:cubicBezTo>
                  <a:cubicBezTo>
                    <a:pt x="211" y="168"/>
                    <a:pt x="213" y="180"/>
                    <a:pt x="213" y="194"/>
                  </a:cubicBezTo>
                  <a:close/>
                  <a:moveTo>
                    <a:pt x="107" y="240"/>
                  </a:moveTo>
                  <a:cubicBezTo>
                    <a:pt x="113" y="240"/>
                    <a:pt x="119" y="239"/>
                    <a:pt x="124" y="236"/>
                  </a:cubicBezTo>
                  <a:cubicBezTo>
                    <a:pt x="129" y="234"/>
                    <a:pt x="134" y="231"/>
                    <a:pt x="138" y="226"/>
                  </a:cubicBezTo>
                  <a:cubicBezTo>
                    <a:pt x="142" y="222"/>
                    <a:pt x="146" y="217"/>
                    <a:pt x="148" y="212"/>
                  </a:cubicBezTo>
                  <a:cubicBezTo>
                    <a:pt x="150" y="206"/>
                    <a:pt x="152" y="200"/>
                    <a:pt x="152" y="194"/>
                  </a:cubicBezTo>
                  <a:cubicBezTo>
                    <a:pt x="152" y="188"/>
                    <a:pt x="150" y="182"/>
                    <a:pt x="148" y="177"/>
                  </a:cubicBezTo>
                  <a:cubicBezTo>
                    <a:pt x="146" y="171"/>
                    <a:pt x="142" y="167"/>
                    <a:pt x="138" y="163"/>
                  </a:cubicBezTo>
                  <a:cubicBezTo>
                    <a:pt x="134" y="159"/>
                    <a:pt x="129" y="156"/>
                    <a:pt x="124" y="153"/>
                  </a:cubicBezTo>
                  <a:cubicBezTo>
                    <a:pt x="119" y="151"/>
                    <a:pt x="113" y="150"/>
                    <a:pt x="107" y="150"/>
                  </a:cubicBezTo>
                  <a:cubicBezTo>
                    <a:pt x="101" y="150"/>
                    <a:pt x="95" y="151"/>
                    <a:pt x="89" y="153"/>
                  </a:cubicBezTo>
                  <a:cubicBezTo>
                    <a:pt x="84" y="156"/>
                    <a:pt x="79" y="159"/>
                    <a:pt x="75" y="163"/>
                  </a:cubicBezTo>
                  <a:cubicBezTo>
                    <a:pt x="71" y="167"/>
                    <a:pt x="68" y="171"/>
                    <a:pt x="66" y="177"/>
                  </a:cubicBezTo>
                  <a:cubicBezTo>
                    <a:pt x="63" y="182"/>
                    <a:pt x="62" y="188"/>
                    <a:pt x="62" y="194"/>
                  </a:cubicBezTo>
                  <a:cubicBezTo>
                    <a:pt x="62" y="200"/>
                    <a:pt x="63" y="206"/>
                    <a:pt x="66" y="212"/>
                  </a:cubicBezTo>
                  <a:cubicBezTo>
                    <a:pt x="68" y="217"/>
                    <a:pt x="72" y="222"/>
                    <a:pt x="76" y="226"/>
                  </a:cubicBezTo>
                  <a:cubicBezTo>
                    <a:pt x="80" y="231"/>
                    <a:pt x="84" y="234"/>
                    <a:pt x="90" y="236"/>
                  </a:cubicBezTo>
                  <a:cubicBezTo>
                    <a:pt x="95" y="239"/>
                    <a:pt x="101" y="240"/>
                    <a:pt x="107" y="2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Oval 72"/>
            <p:cNvSpPr>
              <a:spLocks noChangeArrowheads="1"/>
            </p:cNvSpPr>
            <p:nvPr/>
          </p:nvSpPr>
          <p:spPr bwMode="auto">
            <a:xfrm>
              <a:off x="1481138" y="3943350"/>
              <a:ext cx="573088" cy="573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73"/>
            <p:cNvSpPr>
              <a:spLocks noEditPoints="1"/>
            </p:cNvSpPr>
            <p:nvPr/>
          </p:nvSpPr>
          <p:spPr bwMode="auto">
            <a:xfrm>
              <a:off x="1620838" y="4087813"/>
              <a:ext cx="284163" cy="279400"/>
            </a:xfrm>
            <a:custGeom>
              <a:avLst/>
              <a:gdLst>
                <a:gd name="T0" fmla="*/ 189 w 378"/>
                <a:gd name="T1" fmla="*/ 154 h 370"/>
                <a:gd name="T2" fmla="*/ 19 w 378"/>
                <a:gd name="T3" fmla="*/ 97 h 370"/>
                <a:gd name="T4" fmla="*/ 359 w 378"/>
                <a:gd name="T5" fmla="*/ 97 h 370"/>
                <a:gd name="T6" fmla="*/ 371 w 378"/>
                <a:gd name="T7" fmla="*/ 173 h 370"/>
                <a:gd name="T8" fmla="*/ 7 w 378"/>
                <a:gd name="T9" fmla="*/ 173 h 370"/>
                <a:gd name="T10" fmla="*/ 189 w 378"/>
                <a:gd name="T11" fmla="*/ 185 h 370"/>
                <a:gd name="T12" fmla="*/ 371 w 378"/>
                <a:gd name="T13" fmla="*/ 173 h 370"/>
                <a:gd name="T14" fmla="*/ 189 w 378"/>
                <a:gd name="T15" fmla="*/ 277 h 370"/>
                <a:gd name="T16" fmla="*/ 19 w 378"/>
                <a:gd name="T17" fmla="*/ 220 h 370"/>
                <a:gd name="T18" fmla="*/ 359 w 378"/>
                <a:gd name="T19" fmla="*/ 220 h 370"/>
                <a:gd name="T20" fmla="*/ 371 w 378"/>
                <a:gd name="T21" fmla="*/ 297 h 370"/>
                <a:gd name="T22" fmla="*/ 7 w 378"/>
                <a:gd name="T23" fmla="*/ 297 h 370"/>
                <a:gd name="T24" fmla="*/ 189 w 378"/>
                <a:gd name="T25" fmla="*/ 309 h 370"/>
                <a:gd name="T26" fmla="*/ 371 w 378"/>
                <a:gd name="T27" fmla="*/ 297 h 370"/>
                <a:gd name="T28" fmla="*/ 371 w 378"/>
                <a:gd name="T29" fmla="*/ 50 h 370"/>
                <a:gd name="T30" fmla="*/ 7 w 378"/>
                <a:gd name="T31" fmla="*/ 50 h 370"/>
                <a:gd name="T32" fmla="*/ 378 w 378"/>
                <a:gd name="T33" fmla="*/ 74 h 370"/>
                <a:gd name="T34" fmla="*/ 189 w 378"/>
                <a:gd name="T35" fmla="*/ 0 h 370"/>
                <a:gd name="T36" fmla="*/ 0 w 378"/>
                <a:gd name="T37" fmla="*/ 74 h 370"/>
                <a:gd name="T38" fmla="*/ 0 w 378"/>
                <a:gd name="T39" fmla="*/ 112 h 370"/>
                <a:gd name="T40" fmla="*/ 12 w 378"/>
                <a:gd name="T41" fmla="*/ 155 h 370"/>
                <a:gd name="T42" fmla="*/ 0 w 378"/>
                <a:gd name="T43" fmla="*/ 197 h 370"/>
                <a:gd name="T44" fmla="*/ 0 w 378"/>
                <a:gd name="T45" fmla="*/ 235 h 370"/>
                <a:gd name="T46" fmla="*/ 12 w 378"/>
                <a:gd name="T47" fmla="*/ 278 h 370"/>
                <a:gd name="T48" fmla="*/ 0 w 378"/>
                <a:gd name="T49" fmla="*/ 321 h 370"/>
                <a:gd name="T50" fmla="*/ 378 w 378"/>
                <a:gd name="T51" fmla="*/ 321 h 370"/>
                <a:gd name="T52" fmla="*/ 366 w 378"/>
                <a:gd name="T53" fmla="*/ 278 h 370"/>
                <a:gd name="T54" fmla="*/ 378 w 378"/>
                <a:gd name="T55" fmla="*/ 235 h 370"/>
                <a:gd name="T56" fmla="*/ 378 w 378"/>
                <a:gd name="T57" fmla="*/ 197 h 370"/>
                <a:gd name="T58" fmla="*/ 366 w 378"/>
                <a:gd name="T59" fmla="*/ 155 h 370"/>
                <a:gd name="T60" fmla="*/ 378 w 378"/>
                <a:gd name="T61" fmla="*/ 112 h 370"/>
                <a:gd name="T62" fmla="*/ 378 w 378"/>
                <a:gd name="T63" fmla="*/ 7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" h="370">
                  <a:moveTo>
                    <a:pt x="371" y="112"/>
                  </a:moveTo>
                  <a:cubicBezTo>
                    <a:pt x="371" y="132"/>
                    <a:pt x="296" y="154"/>
                    <a:pt x="189" y="154"/>
                  </a:cubicBezTo>
                  <a:cubicBezTo>
                    <a:pt x="82" y="154"/>
                    <a:pt x="7" y="132"/>
                    <a:pt x="7" y="112"/>
                  </a:cubicBezTo>
                  <a:cubicBezTo>
                    <a:pt x="7" y="107"/>
                    <a:pt x="11" y="102"/>
                    <a:pt x="19" y="97"/>
                  </a:cubicBezTo>
                  <a:cubicBezTo>
                    <a:pt x="53" y="115"/>
                    <a:pt x="122" y="124"/>
                    <a:pt x="189" y="124"/>
                  </a:cubicBezTo>
                  <a:cubicBezTo>
                    <a:pt x="256" y="124"/>
                    <a:pt x="325" y="115"/>
                    <a:pt x="359" y="97"/>
                  </a:cubicBezTo>
                  <a:cubicBezTo>
                    <a:pt x="367" y="102"/>
                    <a:pt x="371" y="107"/>
                    <a:pt x="371" y="112"/>
                  </a:cubicBezTo>
                  <a:close/>
                  <a:moveTo>
                    <a:pt x="371" y="173"/>
                  </a:moveTo>
                  <a:cubicBezTo>
                    <a:pt x="371" y="193"/>
                    <a:pt x="296" y="216"/>
                    <a:pt x="189" y="216"/>
                  </a:cubicBezTo>
                  <a:cubicBezTo>
                    <a:pt x="82" y="216"/>
                    <a:pt x="7" y="193"/>
                    <a:pt x="7" y="173"/>
                  </a:cubicBezTo>
                  <a:cubicBezTo>
                    <a:pt x="7" y="169"/>
                    <a:pt x="11" y="163"/>
                    <a:pt x="19" y="159"/>
                  </a:cubicBezTo>
                  <a:cubicBezTo>
                    <a:pt x="53" y="176"/>
                    <a:pt x="122" y="185"/>
                    <a:pt x="189" y="185"/>
                  </a:cubicBezTo>
                  <a:cubicBezTo>
                    <a:pt x="256" y="185"/>
                    <a:pt x="325" y="176"/>
                    <a:pt x="359" y="159"/>
                  </a:cubicBezTo>
                  <a:cubicBezTo>
                    <a:pt x="367" y="163"/>
                    <a:pt x="371" y="169"/>
                    <a:pt x="371" y="173"/>
                  </a:cubicBezTo>
                  <a:close/>
                  <a:moveTo>
                    <a:pt x="371" y="235"/>
                  </a:moveTo>
                  <a:cubicBezTo>
                    <a:pt x="371" y="255"/>
                    <a:pt x="296" y="277"/>
                    <a:pt x="189" y="277"/>
                  </a:cubicBezTo>
                  <a:cubicBezTo>
                    <a:pt x="82" y="277"/>
                    <a:pt x="7" y="255"/>
                    <a:pt x="7" y="235"/>
                  </a:cubicBezTo>
                  <a:cubicBezTo>
                    <a:pt x="7" y="230"/>
                    <a:pt x="11" y="225"/>
                    <a:pt x="19" y="220"/>
                  </a:cubicBezTo>
                  <a:cubicBezTo>
                    <a:pt x="53" y="238"/>
                    <a:pt x="122" y="247"/>
                    <a:pt x="189" y="247"/>
                  </a:cubicBezTo>
                  <a:cubicBezTo>
                    <a:pt x="256" y="247"/>
                    <a:pt x="325" y="238"/>
                    <a:pt x="359" y="220"/>
                  </a:cubicBezTo>
                  <a:cubicBezTo>
                    <a:pt x="367" y="225"/>
                    <a:pt x="371" y="230"/>
                    <a:pt x="371" y="235"/>
                  </a:cubicBezTo>
                  <a:close/>
                  <a:moveTo>
                    <a:pt x="371" y="297"/>
                  </a:moveTo>
                  <a:cubicBezTo>
                    <a:pt x="371" y="317"/>
                    <a:pt x="296" y="339"/>
                    <a:pt x="189" y="339"/>
                  </a:cubicBezTo>
                  <a:cubicBezTo>
                    <a:pt x="82" y="339"/>
                    <a:pt x="7" y="317"/>
                    <a:pt x="7" y="297"/>
                  </a:cubicBezTo>
                  <a:cubicBezTo>
                    <a:pt x="7" y="292"/>
                    <a:pt x="11" y="287"/>
                    <a:pt x="19" y="282"/>
                  </a:cubicBezTo>
                  <a:cubicBezTo>
                    <a:pt x="53" y="299"/>
                    <a:pt x="122" y="309"/>
                    <a:pt x="189" y="309"/>
                  </a:cubicBezTo>
                  <a:cubicBezTo>
                    <a:pt x="256" y="309"/>
                    <a:pt x="325" y="299"/>
                    <a:pt x="358" y="282"/>
                  </a:cubicBezTo>
                  <a:cubicBezTo>
                    <a:pt x="367" y="287"/>
                    <a:pt x="371" y="292"/>
                    <a:pt x="371" y="297"/>
                  </a:cubicBezTo>
                  <a:close/>
                  <a:moveTo>
                    <a:pt x="189" y="8"/>
                  </a:moveTo>
                  <a:cubicBezTo>
                    <a:pt x="296" y="8"/>
                    <a:pt x="371" y="30"/>
                    <a:pt x="371" y="50"/>
                  </a:cubicBezTo>
                  <a:cubicBezTo>
                    <a:pt x="371" y="70"/>
                    <a:pt x="296" y="93"/>
                    <a:pt x="189" y="93"/>
                  </a:cubicBezTo>
                  <a:cubicBezTo>
                    <a:pt x="82" y="93"/>
                    <a:pt x="7" y="70"/>
                    <a:pt x="7" y="50"/>
                  </a:cubicBezTo>
                  <a:cubicBezTo>
                    <a:pt x="7" y="30"/>
                    <a:pt x="82" y="8"/>
                    <a:pt x="189" y="8"/>
                  </a:cubicBezTo>
                  <a:close/>
                  <a:moveTo>
                    <a:pt x="378" y="74"/>
                  </a:moveTo>
                  <a:cubicBezTo>
                    <a:pt x="378" y="50"/>
                    <a:pt x="378" y="50"/>
                    <a:pt x="378" y="50"/>
                  </a:cubicBezTo>
                  <a:cubicBezTo>
                    <a:pt x="378" y="18"/>
                    <a:pt x="281" y="0"/>
                    <a:pt x="189" y="0"/>
                  </a:cubicBezTo>
                  <a:cubicBezTo>
                    <a:pt x="97" y="0"/>
                    <a:pt x="0" y="18"/>
                    <a:pt x="0" y="5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1"/>
                    <a:pt x="4" y="87"/>
                    <a:pt x="12" y="93"/>
                  </a:cubicBezTo>
                  <a:cubicBezTo>
                    <a:pt x="4" y="98"/>
                    <a:pt x="0" y="105"/>
                    <a:pt x="0" y="1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3"/>
                    <a:pt x="4" y="149"/>
                    <a:pt x="12" y="155"/>
                  </a:cubicBezTo>
                  <a:cubicBezTo>
                    <a:pt x="4" y="160"/>
                    <a:pt x="0" y="166"/>
                    <a:pt x="0" y="17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04"/>
                    <a:pt x="4" y="211"/>
                    <a:pt x="12" y="216"/>
                  </a:cubicBezTo>
                  <a:cubicBezTo>
                    <a:pt x="4" y="222"/>
                    <a:pt x="0" y="228"/>
                    <a:pt x="0" y="23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66"/>
                    <a:pt x="4" y="272"/>
                    <a:pt x="12" y="278"/>
                  </a:cubicBezTo>
                  <a:cubicBezTo>
                    <a:pt x="4" y="283"/>
                    <a:pt x="0" y="290"/>
                    <a:pt x="0" y="297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0" y="353"/>
                    <a:pt x="97" y="370"/>
                    <a:pt x="189" y="370"/>
                  </a:cubicBezTo>
                  <a:cubicBezTo>
                    <a:pt x="281" y="370"/>
                    <a:pt x="378" y="353"/>
                    <a:pt x="378" y="321"/>
                  </a:cubicBezTo>
                  <a:cubicBezTo>
                    <a:pt x="378" y="297"/>
                    <a:pt x="378" y="297"/>
                    <a:pt x="378" y="297"/>
                  </a:cubicBezTo>
                  <a:cubicBezTo>
                    <a:pt x="378" y="290"/>
                    <a:pt x="374" y="283"/>
                    <a:pt x="366" y="278"/>
                  </a:cubicBezTo>
                  <a:cubicBezTo>
                    <a:pt x="374" y="272"/>
                    <a:pt x="378" y="266"/>
                    <a:pt x="378" y="259"/>
                  </a:cubicBezTo>
                  <a:cubicBezTo>
                    <a:pt x="378" y="235"/>
                    <a:pt x="378" y="235"/>
                    <a:pt x="378" y="235"/>
                  </a:cubicBezTo>
                  <a:cubicBezTo>
                    <a:pt x="378" y="228"/>
                    <a:pt x="374" y="222"/>
                    <a:pt x="366" y="216"/>
                  </a:cubicBezTo>
                  <a:cubicBezTo>
                    <a:pt x="374" y="211"/>
                    <a:pt x="378" y="204"/>
                    <a:pt x="378" y="197"/>
                  </a:cubicBezTo>
                  <a:cubicBezTo>
                    <a:pt x="378" y="173"/>
                    <a:pt x="378" y="173"/>
                    <a:pt x="378" y="173"/>
                  </a:cubicBezTo>
                  <a:cubicBezTo>
                    <a:pt x="378" y="166"/>
                    <a:pt x="374" y="160"/>
                    <a:pt x="366" y="155"/>
                  </a:cubicBezTo>
                  <a:cubicBezTo>
                    <a:pt x="374" y="149"/>
                    <a:pt x="378" y="143"/>
                    <a:pt x="378" y="136"/>
                  </a:cubicBezTo>
                  <a:cubicBezTo>
                    <a:pt x="378" y="112"/>
                    <a:pt x="378" y="112"/>
                    <a:pt x="378" y="112"/>
                  </a:cubicBezTo>
                  <a:cubicBezTo>
                    <a:pt x="378" y="105"/>
                    <a:pt x="374" y="98"/>
                    <a:pt x="366" y="93"/>
                  </a:cubicBezTo>
                  <a:cubicBezTo>
                    <a:pt x="374" y="87"/>
                    <a:pt x="378" y="81"/>
                    <a:pt x="378" y="74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Oval 74"/>
            <p:cNvSpPr>
              <a:spLocks noChangeArrowheads="1"/>
            </p:cNvSpPr>
            <p:nvPr/>
          </p:nvSpPr>
          <p:spPr bwMode="auto">
            <a:xfrm>
              <a:off x="1703388" y="1390650"/>
              <a:ext cx="1654175" cy="1655763"/>
            </a:xfrm>
            <a:prstGeom prst="ellipse">
              <a:avLst/>
            </a:prstGeom>
            <a:solidFill>
              <a:srgbClr val="1D50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75"/>
            <p:cNvSpPr/>
            <p:nvPr/>
          </p:nvSpPr>
          <p:spPr bwMode="auto">
            <a:xfrm>
              <a:off x="1876426" y="1563688"/>
              <a:ext cx="1362075" cy="1309688"/>
            </a:xfrm>
            <a:custGeom>
              <a:avLst/>
              <a:gdLst>
                <a:gd name="T0" fmla="*/ 868 w 1809"/>
                <a:gd name="T1" fmla="*/ 1738 h 1738"/>
                <a:gd name="T2" fmla="*/ 0 w 1809"/>
                <a:gd name="T3" fmla="*/ 869 h 1738"/>
                <a:gd name="T4" fmla="*/ 868 w 1809"/>
                <a:gd name="T5" fmla="*/ 0 h 1738"/>
                <a:gd name="T6" fmla="*/ 1736 w 1809"/>
                <a:gd name="T7" fmla="*/ 845 h 1738"/>
                <a:gd name="T8" fmla="*/ 1809 w 1809"/>
                <a:gd name="T9" fmla="*/ 773 h 1738"/>
                <a:gd name="T10" fmla="*/ 1809 w 1809"/>
                <a:gd name="T11" fmla="*/ 869 h 1738"/>
                <a:gd name="T12" fmla="*/ 1713 w 1809"/>
                <a:gd name="T13" fmla="*/ 965 h 1738"/>
                <a:gd name="T14" fmla="*/ 1617 w 1809"/>
                <a:gd name="T15" fmla="*/ 869 h 1738"/>
                <a:gd name="T16" fmla="*/ 1617 w 1809"/>
                <a:gd name="T17" fmla="*/ 773 h 1738"/>
                <a:gd name="T18" fmla="*/ 1689 w 1809"/>
                <a:gd name="T19" fmla="*/ 845 h 1738"/>
                <a:gd name="T20" fmla="*/ 868 w 1809"/>
                <a:gd name="T21" fmla="*/ 48 h 1738"/>
                <a:gd name="T22" fmla="*/ 48 w 1809"/>
                <a:gd name="T23" fmla="*/ 869 h 1738"/>
                <a:gd name="T24" fmla="*/ 868 w 1809"/>
                <a:gd name="T25" fmla="*/ 1690 h 1738"/>
                <a:gd name="T26" fmla="*/ 868 w 1809"/>
                <a:gd name="T27" fmla="*/ 1738 h 1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9" h="1738">
                  <a:moveTo>
                    <a:pt x="868" y="1738"/>
                  </a:moveTo>
                  <a:cubicBezTo>
                    <a:pt x="389" y="1738"/>
                    <a:pt x="0" y="1349"/>
                    <a:pt x="0" y="869"/>
                  </a:cubicBezTo>
                  <a:cubicBezTo>
                    <a:pt x="0" y="389"/>
                    <a:pt x="389" y="0"/>
                    <a:pt x="868" y="0"/>
                  </a:cubicBezTo>
                  <a:cubicBezTo>
                    <a:pt x="1339" y="0"/>
                    <a:pt x="1723" y="375"/>
                    <a:pt x="1736" y="845"/>
                  </a:cubicBezTo>
                  <a:cubicBezTo>
                    <a:pt x="1809" y="773"/>
                    <a:pt x="1809" y="773"/>
                    <a:pt x="1809" y="773"/>
                  </a:cubicBezTo>
                  <a:cubicBezTo>
                    <a:pt x="1809" y="869"/>
                    <a:pt x="1809" y="869"/>
                    <a:pt x="1809" y="869"/>
                  </a:cubicBezTo>
                  <a:cubicBezTo>
                    <a:pt x="1713" y="965"/>
                    <a:pt x="1713" y="965"/>
                    <a:pt x="1713" y="965"/>
                  </a:cubicBezTo>
                  <a:cubicBezTo>
                    <a:pt x="1617" y="869"/>
                    <a:pt x="1617" y="869"/>
                    <a:pt x="1617" y="869"/>
                  </a:cubicBezTo>
                  <a:cubicBezTo>
                    <a:pt x="1617" y="773"/>
                    <a:pt x="1617" y="773"/>
                    <a:pt x="1617" y="773"/>
                  </a:cubicBezTo>
                  <a:cubicBezTo>
                    <a:pt x="1689" y="845"/>
                    <a:pt x="1689" y="845"/>
                    <a:pt x="1689" y="845"/>
                  </a:cubicBezTo>
                  <a:cubicBezTo>
                    <a:pt x="1676" y="403"/>
                    <a:pt x="1313" y="48"/>
                    <a:pt x="868" y="48"/>
                  </a:cubicBezTo>
                  <a:cubicBezTo>
                    <a:pt x="415" y="48"/>
                    <a:pt x="48" y="416"/>
                    <a:pt x="48" y="869"/>
                  </a:cubicBezTo>
                  <a:cubicBezTo>
                    <a:pt x="48" y="1322"/>
                    <a:pt x="415" y="1690"/>
                    <a:pt x="868" y="1690"/>
                  </a:cubicBezTo>
                  <a:cubicBezTo>
                    <a:pt x="868" y="1738"/>
                    <a:pt x="868" y="1738"/>
                    <a:pt x="868" y="17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77" name="组合 876"/>
            <p:cNvGrpSpPr/>
            <p:nvPr/>
          </p:nvGrpSpPr>
          <p:grpSpPr>
            <a:xfrm>
              <a:off x="2986089" y="3702050"/>
              <a:ext cx="1187450" cy="187326"/>
              <a:chOff x="2981326" y="3444875"/>
              <a:chExt cx="1187450" cy="187326"/>
            </a:xfrm>
            <a:solidFill>
              <a:srgbClr val="1D50A2"/>
            </a:solidFill>
          </p:grpSpPr>
          <p:sp>
            <p:nvSpPr>
              <p:cNvPr id="147" name="Freeform 173"/>
              <p:cNvSpPr/>
              <p:nvPr/>
            </p:nvSpPr>
            <p:spPr bwMode="auto">
              <a:xfrm>
                <a:off x="2981326" y="3449638"/>
                <a:ext cx="184150" cy="180975"/>
              </a:xfrm>
              <a:custGeom>
                <a:avLst/>
                <a:gdLst>
                  <a:gd name="T0" fmla="*/ 90 w 116"/>
                  <a:gd name="T1" fmla="*/ 114 h 114"/>
                  <a:gd name="T2" fmla="*/ 90 w 116"/>
                  <a:gd name="T3" fmla="*/ 46 h 114"/>
                  <a:gd name="T4" fmla="*/ 65 w 116"/>
                  <a:gd name="T5" fmla="*/ 95 h 114"/>
                  <a:gd name="T6" fmla="*/ 51 w 116"/>
                  <a:gd name="T7" fmla="*/ 95 h 114"/>
                  <a:gd name="T8" fmla="*/ 26 w 116"/>
                  <a:gd name="T9" fmla="*/ 46 h 114"/>
                  <a:gd name="T10" fmla="*/ 26 w 116"/>
                  <a:gd name="T11" fmla="*/ 114 h 114"/>
                  <a:gd name="T12" fmla="*/ 0 w 116"/>
                  <a:gd name="T13" fmla="*/ 114 h 114"/>
                  <a:gd name="T14" fmla="*/ 0 w 116"/>
                  <a:gd name="T15" fmla="*/ 0 h 114"/>
                  <a:gd name="T16" fmla="*/ 28 w 116"/>
                  <a:gd name="T17" fmla="*/ 0 h 114"/>
                  <a:gd name="T18" fmla="*/ 58 w 116"/>
                  <a:gd name="T19" fmla="*/ 60 h 114"/>
                  <a:gd name="T20" fmla="*/ 88 w 116"/>
                  <a:gd name="T21" fmla="*/ 0 h 114"/>
                  <a:gd name="T22" fmla="*/ 116 w 116"/>
                  <a:gd name="T23" fmla="*/ 0 h 114"/>
                  <a:gd name="T24" fmla="*/ 116 w 116"/>
                  <a:gd name="T25" fmla="*/ 114 h 114"/>
                  <a:gd name="T26" fmla="*/ 90 w 116"/>
                  <a:gd name="T27" fmla="*/ 114 h 114"/>
                  <a:gd name="T28" fmla="*/ 90 w 116"/>
                  <a:gd name="T2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6" h="114">
                    <a:moveTo>
                      <a:pt x="90" y="114"/>
                    </a:moveTo>
                    <a:lnTo>
                      <a:pt x="90" y="46"/>
                    </a:lnTo>
                    <a:lnTo>
                      <a:pt x="65" y="95"/>
                    </a:lnTo>
                    <a:lnTo>
                      <a:pt x="51" y="95"/>
                    </a:lnTo>
                    <a:lnTo>
                      <a:pt x="26" y="46"/>
                    </a:lnTo>
                    <a:lnTo>
                      <a:pt x="26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58" y="60"/>
                    </a:lnTo>
                    <a:lnTo>
                      <a:pt x="88" y="0"/>
                    </a:lnTo>
                    <a:lnTo>
                      <a:pt x="116" y="0"/>
                    </a:lnTo>
                    <a:lnTo>
                      <a:pt x="116" y="114"/>
                    </a:lnTo>
                    <a:lnTo>
                      <a:pt x="90" y="114"/>
                    </a:lnTo>
                    <a:lnTo>
                      <a:pt x="90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Freeform 174"/>
              <p:cNvSpPr>
                <a:spLocks noEditPoints="1"/>
              </p:cNvSpPr>
              <p:nvPr/>
            </p:nvSpPr>
            <p:spPr bwMode="auto">
              <a:xfrm>
                <a:off x="3186113" y="3494088"/>
                <a:ext cx="136525" cy="138113"/>
              </a:xfrm>
              <a:custGeom>
                <a:avLst/>
                <a:gdLst>
                  <a:gd name="T0" fmla="*/ 61 w 181"/>
                  <a:gd name="T1" fmla="*/ 184 h 184"/>
                  <a:gd name="T2" fmla="*/ 37 w 181"/>
                  <a:gd name="T3" fmla="*/ 180 h 184"/>
                  <a:gd name="T4" fmla="*/ 18 w 181"/>
                  <a:gd name="T5" fmla="*/ 168 h 184"/>
                  <a:gd name="T6" fmla="*/ 5 w 181"/>
                  <a:gd name="T7" fmla="*/ 150 h 184"/>
                  <a:gd name="T8" fmla="*/ 0 w 181"/>
                  <a:gd name="T9" fmla="*/ 128 h 184"/>
                  <a:gd name="T10" fmla="*/ 6 w 181"/>
                  <a:gd name="T11" fmla="*/ 104 h 184"/>
                  <a:gd name="T12" fmla="*/ 21 w 181"/>
                  <a:gd name="T13" fmla="*/ 85 h 184"/>
                  <a:gd name="T14" fmla="*/ 45 w 181"/>
                  <a:gd name="T15" fmla="*/ 73 h 184"/>
                  <a:gd name="T16" fmla="*/ 76 w 181"/>
                  <a:gd name="T17" fmla="*/ 69 h 184"/>
                  <a:gd name="T18" fmla="*/ 97 w 181"/>
                  <a:gd name="T19" fmla="*/ 71 h 184"/>
                  <a:gd name="T20" fmla="*/ 116 w 181"/>
                  <a:gd name="T21" fmla="*/ 76 h 184"/>
                  <a:gd name="T22" fmla="*/ 116 w 181"/>
                  <a:gd name="T23" fmla="*/ 68 h 184"/>
                  <a:gd name="T24" fmla="*/ 80 w 181"/>
                  <a:gd name="T25" fmla="*/ 38 h 184"/>
                  <a:gd name="T26" fmla="*/ 53 w 181"/>
                  <a:gd name="T27" fmla="*/ 42 h 184"/>
                  <a:gd name="T28" fmla="*/ 25 w 181"/>
                  <a:gd name="T29" fmla="*/ 57 h 184"/>
                  <a:gd name="T30" fmla="*/ 9 w 181"/>
                  <a:gd name="T31" fmla="*/ 23 h 184"/>
                  <a:gd name="T32" fmla="*/ 46 w 181"/>
                  <a:gd name="T33" fmla="*/ 6 h 184"/>
                  <a:gd name="T34" fmla="*/ 86 w 181"/>
                  <a:gd name="T35" fmla="*/ 0 h 184"/>
                  <a:gd name="T36" fmla="*/ 148 w 181"/>
                  <a:gd name="T37" fmla="*/ 19 h 184"/>
                  <a:gd name="T38" fmla="*/ 170 w 181"/>
                  <a:gd name="T39" fmla="*/ 75 h 184"/>
                  <a:gd name="T40" fmla="*/ 170 w 181"/>
                  <a:gd name="T41" fmla="*/ 120 h 184"/>
                  <a:gd name="T42" fmla="*/ 172 w 181"/>
                  <a:gd name="T43" fmla="*/ 131 h 184"/>
                  <a:gd name="T44" fmla="*/ 181 w 181"/>
                  <a:gd name="T45" fmla="*/ 135 h 184"/>
                  <a:gd name="T46" fmla="*/ 181 w 181"/>
                  <a:gd name="T47" fmla="*/ 181 h 184"/>
                  <a:gd name="T48" fmla="*/ 168 w 181"/>
                  <a:gd name="T49" fmla="*/ 183 h 184"/>
                  <a:gd name="T50" fmla="*/ 158 w 181"/>
                  <a:gd name="T51" fmla="*/ 184 h 184"/>
                  <a:gd name="T52" fmla="*/ 135 w 181"/>
                  <a:gd name="T53" fmla="*/ 178 h 184"/>
                  <a:gd name="T54" fmla="*/ 125 w 181"/>
                  <a:gd name="T55" fmla="*/ 161 h 184"/>
                  <a:gd name="T56" fmla="*/ 124 w 181"/>
                  <a:gd name="T57" fmla="*/ 153 h 184"/>
                  <a:gd name="T58" fmla="*/ 96 w 181"/>
                  <a:gd name="T59" fmla="*/ 176 h 184"/>
                  <a:gd name="T60" fmla="*/ 61 w 181"/>
                  <a:gd name="T61" fmla="*/ 184 h 184"/>
                  <a:gd name="T62" fmla="*/ 77 w 181"/>
                  <a:gd name="T63" fmla="*/ 145 h 184"/>
                  <a:gd name="T64" fmla="*/ 94 w 181"/>
                  <a:gd name="T65" fmla="*/ 142 h 184"/>
                  <a:gd name="T66" fmla="*/ 108 w 181"/>
                  <a:gd name="T67" fmla="*/ 134 h 184"/>
                  <a:gd name="T68" fmla="*/ 116 w 181"/>
                  <a:gd name="T69" fmla="*/ 121 h 184"/>
                  <a:gd name="T70" fmla="*/ 116 w 181"/>
                  <a:gd name="T71" fmla="*/ 105 h 184"/>
                  <a:gd name="T72" fmla="*/ 100 w 181"/>
                  <a:gd name="T73" fmla="*/ 100 h 184"/>
                  <a:gd name="T74" fmla="*/ 85 w 181"/>
                  <a:gd name="T75" fmla="*/ 99 h 184"/>
                  <a:gd name="T76" fmla="*/ 61 w 181"/>
                  <a:gd name="T77" fmla="*/ 106 h 184"/>
                  <a:gd name="T78" fmla="*/ 51 w 181"/>
                  <a:gd name="T79" fmla="*/ 123 h 184"/>
                  <a:gd name="T80" fmla="*/ 58 w 181"/>
                  <a:gd name="T81" fmla="*/ 139 h 184"/>
                  <a:gd name="T82" fmla="*/ 77 w 181"/>
                  <a:gd name="T83" fmla="*/ 14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84">
                    <a:moveTo>
                      <a:pt x="61" y="184"/>
                    </a:moveTo>
                    <a:cubicBezTo>
                      <a:pt x="53" y="184"/>
                      <a:pt x="44" y="183"/>
                      <a:pt x="37" y="180"/>
                    </a:cubicBezTo>
                    <a:cubicBezTo>
                      <a:pt x="29" y="177"/>
                      <a:pt x="23" y="173"/>
                      <a:pt x="18" y="168"/>
                    </a:cubicBezTo>
                    <a:cubicBezTo>
                      <a:pt x="12" y="163"/>
                      <a:pt x="8" y="157"/>
                      <a:pt x="5" y="150"/>
                    </a:cubicBezTo>
                    <a:cubicBezTo>
                      <a:pt x="2" y="143"/>
                      <a:pt x="0" y="136"/>
                      <a:pt x="0" y="128"/>
                    </a:cubicBezTo>
                    <a:cubicBezTo>
                      <a:pt x="0" y="119"/>
                      <a:pt x="2" y="111"/>
                      <a:pt x="6" y="104"/>
                    </a:cubicBezTo>
                    <a:cubicBezTo>
                      <a:pt x="9" y="97"/>
                      <a:pt x="15" y="91"/>
                      <a:pt x="21" y="85"/>
                    </a:cubicBezTo>
                    <a:cubicBezTo>
                      <a:pt x="28" y="80"/>
                      <a:pt x="36" y="76"/>
                      <a:pt x="45" y="73"/>
                    </a:cubicBezTo>
                    <a:cubicBezTo>
                      <a:pt x="54" y="70"/>
                      <a:pt x="65" y="69"/>
                      <a:pt x="76" y="69"/>
                    </a:cubicBezTo>
                    <a:cubicBezTo>
                      <a:pt x="83" y="69"/>
                      <a:pt x="91" y="70"/>
                      <a:pt x="97" y="71"/>
                    </a:cubicBezTo>
                    <a:cubicBezTo>
                      <a:pt x="104" y="72"/>
                      <a:pt x="111" y="74"/>
                      <a:pt x="116" y="76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16" y="48"/>
                      <a:pt x="104" y="38"/>
                      <a:pt x="80" y="38"/>
                    </a:cubicBezTo>
                    <a:cubicBezTo>
                      <a:pt x="71" y="38"/>
                      <a:pt x="61" y="39"/>
                      <a:pt x="53" y="42"/>
                    </a:cubicBezTo>
                    <a:cubicBezTo>
                      <a:pt x="44" y="46"/>
                      <a:pt x="35" y="51"/>
                      <a:pt x="25" y="57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21" y="16"/>
                      <a:pt x="33" y="10"/>
                      <a:pt x="46" y="6"/>
                    </a:cubicBezTo>
                    <a:cubicBezTo>
                      <a:pt x="58" y="2"/>
                      <a:pt x="72" y="0"/>
                      <a:pt x="86" y="0"/>
                    </a:cubicBezTo>
                    <a:cubicBezTo>
                      <a:pt x="112" y="0"/>
                      <a:pt x="133" y="7"/>
                      <a:pt x="148" y="19"/>
                    </a:cubicBezTo>
                    <a:cubicBezTo>
                      <a:pt x="162" y="32"/>
                      <a:pt x="170" y="50"/>
                      <a:pt x="170" y="75"/>
                    </a:cubicBezTo>
                    <a:cubicBezTo>
                      <a:pt x="170" y="120"/>
                      <a:pt x="170" y="120"/>
                      <a:pt x="170" y="120"/>
                    </a:cubicBezTo>
                    <a:cubicBezTo>
                      <a:pt x="170" y="126"/>
                      <a:pt x="171" y="129"/>
                      <a:pt x="172" y="131"/>
                    </a:cubicBezTo>
                    <a:cubicBezTo>
                      <a:pt x="174" y="134"/>
                      <a:pt x="177" y="135"/>
                      <a:pt x="181" y="135"/>
                    </a:cubicBezTo>
                    <a:cubicBezTo>
                      <a:pt x="181" y="181"/>
                      <a:pt x="181" y="181"/>
                      <a:pt x="181" y="181"/>
                    </a:cubicBezTo>
                    <a:cubicBezTo>
                      <a:pt x="176" y="182"/>
                      <a:pt x="172" y="183"/>
                      <a:pt x="168" y="183"/>
                    </a:cubicBezTo>
                    <a:cubicBezTo>
                      <a:pt x="164" y="183"/>
                      <a:pt x="161" y="184"/>
                      <a:pt x="158" y="184"/>
                    </a:cubicBezTo>
                    <a:cubicBezTo>
                      <a:pt x="148" y="184"/>
                      <a:pt x="140" y="182"/>
                      <a:pt x="135" y="178"/>
                    </a:cubicBezTo>
                    <a:cubicBezTo>
                      <a:pt x="130" y="174"/>
                      <a:pt x="126" y="168"/>
                      <a:pt x="125" y="161"/>
                    </a:cubicBezTo>
                    <a:cubicBezTo>
                      <a:pt x="124" y="153"/>
                      <a:pt x="124" y="153"/>
                      <a:pt x="124" y="153"/>
                    </a:cubicBezTo>
                    <a:cubicBezTo>
                      <a:pt x="116" y="163"/>
                      <a:pt x="107" y="171"/>
                      <a:pt x="96" y="176"/>
                    </a:cubicBezTo>
                    <a:cubicBezTo>
                      <a:pt x="85" y="182"/>
                      <a:pt x="74" y="184"/>
                      <a:pt x="61" y="184"/>
                    </a:cubicBezTo>
                    <a:close/>
                    <a:moveTo>
                      <a:pt x="77" y="145"/>
                    </a:moveTo>
                    <a:cubicBezTo>
                      <a:pt x="83" y="145"/>
                      <a:pt x="89" y="144"/>
                      <a:pt x="94" y="142"/>
                    </a:cubicBezTo>
                    <a:cubicBezTo>
                      <a:pt x="100" y="140"/>
                      <a:pt x="104" y="138"/>
                      <a:pt x="108" y="134"/>
                    </a:cubicBezTo>
                    <a:cubicBezTo>
                      <a:pt x="113" y="130"/>
                      <a:pt x="116" y="126"/>
                      <a:pt x="116" y="121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111" y="103"/>
                      <a:pt x="106" y="101"/>
                      <a:pt x="100" y="100"/>
                    </a:cubicBezTo>
                    <a:cubicBezTo>
                      <a:pt x="95" y="99"/>
                      <a:pt x="90" y="99"/>
                      <a:pt x="85" y="99"/>
                    </a:cubicBezTo>
                    <a:cubicBezTo>
                      <a:pt x="75" y="99"/>
                      <a:pt x="67" y="101"/>
                      <a:pt x="61" y="106"/>
                    </a:cubicBezTo>
                    <a:cubicBezTo>
                      <a:pt x="54" y="110"/>
                      <a:pt x="51" y="116"/>
                      <a:pt x="51" y="123"/>
                    </a:cubicBezTo>
                    <a:cubicBezTo>
                      <a:pt x="51" y="130"/>
                      <a:pt x="53" y="135"/>
                      <a:pt x="58" y="139"/>
                    </a:cubicBezTo>
                    <a:cubicBezTo>
                      <a:pt x="63" y="143"/>
                      <a:pt x="70" y="145"/>
                      <a:pt x="77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Freeform 175"/>
              <p:cNvSpPr>
                <a:spLocks noEditPoints="1"/>
              </p:cNvSpPr>
              <p:nvPr/>
            </p:nvSpPr>
            <p:spPr bwMode="auto">
              <a:xfrm>
                <a:off x="3344863" y="3444875"/>
                <a:ext cx="39688" cy="185738"/>
              </a:xfrm>
              <a:custGeom>
                <a:avLst/>
                <a:gdLst>
                  <a:gd name="T0" fmla="*/ 0 w 25"/>
                  <a:gd name="T1" fmla="*/ 117 h 117"/>
                  <a:gd name="T2" fmla="*/ 0 w 25"/>
                  <a:gd name="T3" fmla="*/ 33 h 117"/>
                  <a:gd name="T4" fmla="*/ 25 w 25"/>
                  <a:gd name="T5" fmla="*/ 33 h 117"/>
                  <a:gd name="T6" fmla="*/ 25 w 25"/>
                  <a:gd name="T7" fmla="*/ 117 h 117"/>
                  <a:gd name="T8" fmla="*/ 0 w 25"/>
                  <a:gd name="T9" fmla="*/ 117 h 117"/>
                  <a:gd name="T10" fmla="*/ 0 w 25"/>
                  <a:gd name="T11" fmla="*/ 117 h 117"/>
                  <a:gd name="T12" fmla="*/ 0 w 25"/>
                  <a:gd name="T13" fmla="*/ 23 h 117"/>
                  <a:gd name="T14" fmla="*/ 0 w 25"/>
                  <a:gd name="T15" fmla="*/ 0 h 117"/>
                  <a:gd name="T16" fmla="*/ 25 w 25"/>
                  <a:gd name="T17" fmla="*/ 0 h 117"/>
                  <a:gd name="T18" fmla="*/ 25 w 25"/>
                  <a:gd name="T19" fmla="*/ 23 h 117"/>
                  <a:gd name="T20" fmla="*/ 0 w 25"/>
                  <a:gd name="T21" fmla="*/ 23 h 117"/>
                  <a:gd name="T22" fmla="*/ 0 w 25"/>
                  <a:gd name="T23" fmla="*/ 2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117">
                    <a:moveTo>
                      <a:pt x="0" y="117"/>
                    </a:moveTo>
                    <a:lnTo>
                      <a:pt x="0" y="33"/>
                    </a:lnTo>
                    <a:lnTo>
                      <a:pt x="25" y="33"/>
                    </a:lnTo>
                    <a:lnTo>
                      <a:pt x="25" y="117"/>
                    </a:lnTo>
                    <a:lnTo>
                      <a:pt x="0" y="117"/>
                    </a:lnTo>
                    <a:lnTo>
                      <a:pt x="0" y="117"/>
                    </a:lnTo>
                    <a:close/>
                    <a:moveTo>
                      <a:pt x="0" y="23"/>
                    </a:moveTo>
                    <a:lnTo>
                      <a:pt x="0" y="0"/>
                    </a:lnTo>
                    <a:lnTo>
                      <a:pt x="25" y="0"/>
                    </a:lnTo>
                    <a:lnTo>
                      <a:pt x="25" y="2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Freeform 176"/>
              <p:cNvSpPr/>
              <p:nvPr/>
            </p:nvSpPr>
            <p:spPr bwMode="auto">
              <a:xfrm>
                <a:off x="3413126" y="3494088"/>
                <a:ext cx="128588" cy="136525"/>
              </a:xfrm>
              <a:custGeom>
                <a:avLst/>
                <a:gdLst>
                  <a:gd name="T0" fmla="*/ 171 w 171"/>
                  <a:gd name="T1" fmla="*/ 181 h 181"/>
                  <a:gd name="T2" fmla="*/ 117 w 171"/>
                  <a:gd name="T3" fmla="*/ 181 h 181"/>
                  <a:gd name="T4" fmla="*/ 117 w 171"/>
                  <a:gd name="T5" fmla="*/ 81 h 181"/>
                  <a:gd name="T6" fmla="*/ 110 w 171"/>
                  <a:gd name="T7" fmla="*/ 56 h 181"/>
                  <a:gd name="T8" fmla="*/ 93 w 171"/>
                  <a:gd name="T9" fmla="*/ 48 h 181"/>
                  <a:gd name="T10" fmla="*/ 81 w 171"/>
                  <a:gd name="T11" fmla="*/ 50 h 181"/>
                  <a:gd name="T12" fmla="*/ 70 w 171"/>
                  <a:gd name="T13" fmla="*/ 57 h 181"/>
                  <a:gd name="T14" fmla="*/ 60 w 171"/>
                  <a:gd name="T15" fmla="*/ 67 h 181"/>
                  <a:gd name="T16" fmla="*/ 54 w 171"/>
                  <a:gd name="T17" fmla="*/ 79 h 181"/>
                  <a:gd name="T18" fmla="*/ 54 w 171"/>
                  <a:gd name="T19" fmla="*/ 181 h 181"/>
                  <a:gd name="T20" fmla="*/ 0 w 171"/>
                  <a:gd name="T21" fmla="*/ 181 h 181"/>
                  <a:gd name="T22" fmla="*/ 0 w 171"/>
                  <a:gd name="T23" fmla="*/ 4 h 181"/>
                  <a:gd name="T24" fmla="*/ 48 w 171"/>
                  <a:gd name="T25" fmla="*/ 4 h 181"/>
                  <a:gd name="T26" fmla="*/ 48 w 171"/>
                  <a:gd name="T27" fmla="*/ 33 h 181"/>
                  <a:gd name="T28" fmla="*/ 76 w 171"/>
                  <a:gd name="T29" fmla="*/ 9 h 181"/>
                  <a:gd name="T30" fmla="*/ 117 w 171"/>
                  <a:gd name="T31" fmla="*/ 0 h 181"/>
                  <a:gd name="T32" fmla="*/ 145 w 171"/>
                  <a:gd name="T33" fmla="*/ 7 h 181"/>
                  <a:gd name="T34" fmla="*/ 161 w 171"/>
                  <a:gd name="T35" fmla="*/ 23 h 181"/>
                  <a:gd name="T36" fmla="*/ 169 w 171"/>
                  <a:gd name="T37" fmla="*/ 45 h 181"/>
                  <a:gd name="T38" fmla="*/ 171 w 171"/>
                  <a:gd name="T39" fmla="*/ 68 h 181"/>
                  <a:gd name="T40" fmla="*/ 171 w 171"/>
                  <a:gd name="T41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81">
                    <a:moveTo>
                      <a:pt x="171" y="181"/>
                    </a:moveTo>
                    <a:cubicBezTo>
                      <a:pt x="117" y="181"/>
                      <a:pt x="117" y="181"/>
                      <a:pt x="117" y="1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70"/>
                      <a:pt x="114" y="61"/>
                      <a:pt x="110" y="56"/>
                    </a:cubicBezTo>
                    <a:cubicBezTo>
                      <a:pt x="106" y="51"/>
                      <a:pt x="100" y="48"/>
                      <a:pt x="93" y="48"/>
                    </a:cubicBezTo>
                    <a:cubicBezTo>
                      <a:pt x="89" y="48"/>
                      <a:pt x="85" y="49"/>
                      <a:pt x="81" y="50"/>
                    </a:cubicBezTo>
                    <a:cubicBezTo>
                      <a:pt x="77" y="52"/>
                      <a:pt x="74" y="54"/>
                      <a:pt x="70" y="57"/>
                    </a:cubicBezTo>
                    <a:cubicBezTo>
                      <a:pt x="66" y="60"/>
                      <a:pt x="63" y="63"/>
                      <a:pt x="60" y="67"/>
                    </a:cubicBezTo>
                    <a:cubicBezTo>
                      <a:pt x="58" y="71"/>
                      <a:pt x="55" y="75"/>
                      <a:pt x="54" y="79"/>
                    </a:cubicBezTo>
                    <a:cubicBezTo>
                      <a:pt x="54" y="181"/>
                      <a:pt x="54" y="181"/>
                      <a:pt x="54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55" y="23"/>
                      <a:pt x="64" y="15"/>
                      <a:pt x="76" y="9"/>
                    </a:cubicBezTo>
                    <a:cubicBezTo>
                      <a:pt x="88" y="3"/>
                      <a:pt x="102" y="0"/>
                      <a:pt x="117" y="0"/>
                    </a:cubicBezTo>
                    <a:cubicBezTo>
                      <a:pt x="129" y="0"/>
                      <a:pt x="138" y="2"/>
                      <a:pt x="145" y="7"/>
                    </a:cubicBezTo>
                    <a:cubicBezTo>
                      <a:pt x="152" y="11"/>
                      <a:pt x="157" y="16"/>
                      <a:pt x="161" y="23"/>
                    </a:cubicBezTo>
                    <a:cubicBezTo>
                      <a:pt x="165" y="29"/>
                      <a:pt x="167" y="37"/>
                      <a:pt x="169" y="45"/>
                    </a:cubicBezTo>
                    <a:cubicBezTo>
                      <a:pt x="170" y="52"/>
                      <a:pt x="171" y="60"/>
                      <a:pt x="171" y="68"/>
                    </a:cubicBezTo>
                    <a:cubicBezTo>
                      <a:pt x="171" y="181"/>
                      <a:pt x="171" y="181"/>
                      <a:pt x="171" y="1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177"/>
              <p:cNvSpPr/>
              <p:nvPr/>
            </p:nvSpPr>
            <p:spPr bwMode="auto">
              <a:xfrm>
                <a:off x="3608388" y="3449638"/>
                <a:ext cx="152400" cy="180975"/>
              </a:xfrm>
              <a:custGeom>
                <a:avLst/>
                <a:gdLst>
                  <a:gd name="T0" fmla="*/ 96 w 96"/>
                  <a:gd name="T1" fmla="*/ 23 h 114"/>
                  <a:gd name="T2" fmla="*/ 61 w 96"/>
                  <a:gd name="T3" fmla="*/ 23 h 114"/>
                  <a:gd name="T4" fmla="*/ 61 w 96"/>
                  <a:gd name="T5" fmla="*/ 114 h 114"/>
                  <a:gd name="T6" fmla="*/ 35 w 96"/>
                  <a:gd name="T7" fmla="*/ 114 h 114"/>
                  <a:gd name="T8" fmla="*/ 35 w 96"/>
                  <a:gd name="T9" fmla="*/ 23 h 114"/>
                  <a:gd name="T10" fmla="*/ 0 w 96"/>
                  <a:gd name="T11" fmla="*/ 23 h 114"/>
                  <a:gd name="T12" fmla="*/ 0 w 96"/>
                  <a:gd name="T13" fmla="*/ 0 h 114"/>
                  <a:gd name="T14" fmla="*/ 96 w 96"/>
                  <a:gd name="T15" fmla="*/ 0 h 114"/>
                  <a:gd name="T16" fmla="*/ 96 w 96"/>
                  <a:gd name="T17" fmla="*/ 23 h 114"/>
                  <a:gd name="T18" fmla="*/ 96 w 96"/>
                  <a:gd name="T19" fmla="*/ 2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114">
                    <a:moveTo>
                      <a:pt x="96" y="23"/>
                    </a:moveTo>
                    <a:lnTo>
                      <a:pt x="61" y="23"/>
                    </a:lnTo>
                    <a:lnTo>
                      <a:pt x="61" y="114"/>
                    </a:lnTo>
                    <a:lnTo>
                      <a:pt x="35" y="114"/>
                    </a:lnTo>
                    <a:lnTo>
                      <a:pt x="35" y="23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96" y="0"/>
                    </a:lnTo>
                    <a:lnTo>
                      <a:pt x="96" y="23"/>
                    </a:lnTo>
                    <a:lnTo>
                      <a:pt x="9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Freeform 178"/>
              <p:cNvSpPr>
                <a:spLocks noEditPoints="1"/>
              </p:cNvSpPr>
              <p:nvPr/>
            </p:nvSpPr>
            <p:spPr bwMode="auto">
              <a:xfrm>
                <a:off x="3778251" y="3444875"/>
                <a:ext cx="39688" cy="185738"/>
              </a:xfrm>
              <a:custGeom>
                <a:avLst/>
                <a:gdLst>
                  <a:gd name="T0" fmla="*/ 0 w 25"/>
                  <a:gd name="T1" fmla="*/ 117 h 117"/>
                  <a:gd name="T2" fmla="*/ 0 w 25"/>
                  <a:gd name="T3" fmla="*/ 33 h 117"/>
                  <a:gd name="T4" fmla="*/ 25 w 25"/>
                  <a:gd name="T5" fmla="*/ 33 h 117"/>
                  <a:gd name="T6" fmla="*/ 25 w 25"/>
                  <a:gd name="T7" fmla="*/ 117 h 117"/>
                  <a:gd name="T8" fmla="*/ 0 w 25"/>
                  <a:gd name="T9" fmla="*/ 117 h 117"/>
                  <a:gd name="T10" fmla="*/ 0 w 25"/>
                  <a:gd name="T11" fmla="*/ 117 h 117"/>
                  <a:gd name="T12" fmla="*/ 0 w 25"/>
                  <a:gd name="T13" fmla="*/ 23 h 117"/>
                  <a:gd name="T14" fmla="*/ 0 w 25"/>
                  <a:gd name="T15" fmla="*/ 0 h 117"/>
                  <a:gd name="T16" fmla="*/ 25 w 25"/>
                  <a:gd name="T17" fmla="*/ 0 h 117"/>
                  <a:gd name="T18" fmla="*/ 25 w 25"/>
                  <a:gd name="T19" fmla="*/ 23 h 117"/>
                  <a:gd name="T20" fmla="*/ 0 w 25"/>
                  <a:gd name="T21" fmla="*/ 23 h 117"/>
                  <a:gd name="T22" fmla="*/ 0 w 25"/>
                  <a:gd name="T23" fmla="*/ 2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117">
                    <a:moveTo>
                      <a:pt x="0" y="117"/>
                    </a:moveTo>
                    <a:lnTo>
                      <a:pt x="0" y="33"/>
                    </a:lnTo>
                    <a:lnTo>
                      <a:pt x="25" y="33"/>
                    </a:lnTo>
                    <a:lnTo>
                      <a:pt x="25" y="117"/>
                    </a:lnTo>
                    <a:lnTo>
                      <a:pt x="0" y="117"/>
                    </a:lnTo>
                    <a:lnTo>
                      <a:pt x="0" y="117"/>
                    </a:lnTo>
                    <a:close/>
                    <a:moveTo>
                      <a:pt x="0" y="23"/>
                    </a:moveTo>
                    <a:lnTo>
                      <a:pt x="0" y="0"/>
                    </a:lnTo>
                    <a:lnTo>
                      <a:pt x="25" y="0"/>
                    </a:lnTo>
                    <a:lnTo>
                      <a:pt x="25" y="2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Freeform 179"/>
              <p:cNvSpPr/>
              <p:nvPr/>
            </p:nvSpPr>
            <p:spPr bwMode="auto">
              <a:xfrm>
                <a:off x="3836988" y="3454400"/>
                <a:ext cx="95250" cy="177800"/>
              </a:xfrm>
              <a:custGeom>
                <a:avLst/>
                <a:gdLst>
                  <a:gd name="T0" fmla="*/ 127 w 127"/>
                  <a:gd name="T1" fmla="*/ 224 h 237"/>
                  <a:gd name="T2" fmla="*/ 101 w 127"/>
                  <a:gd name="T3" fmla="*/ 233 h 237"/>
                  <a:gd name="T4" fmla="*/ 72 w 127"/>
                  <a:gd name="T5" fmla="*/ 237 h 237"/>
                  <a:gd name="T6" fmla="*/ 53 w 127"/>
                  <a:gd name="T7" fmla="*/ 235 h 237"/>
                  <a:gd name="T8" fmla="*/ 38 w 127"/>
                  <a:gd name="T9" fmla="*/ 227 h 237"/>
                  <a:gd name="T10" fmla="*/ 27 w 127"/>
                  <a:gd name="T11" fmla="*/ 212 h 237"/>
                  <a:gd name="T12" fmla="*/ 23 w 127"/>
                  <a:gd name="T13" fmla="*/ 190 h 237"/>
                  <a:gd name="T14" fmla="*/ 23 w 127"/>
                  <a:gd name="T15" fmla="*/ 98 h 237"/>
                  <a:gd name="T16" fmla="*/ 0 w 127"/>
                  <a:gd name="T17" fmla="*/ 98 h 237"/>
                  <a:gd name="T18" fmla="*/ 0 w 127"/>
                  <a:gd name="T19" fmla="*/ 57 h 237"/>
                  <a:gd name="T20" fmla="*/ 23 w 127"/>
                  <a:gd name="T21" fmla="*/ 57 h 237"/>
                  <a:gd name="T22" fmla="*/ 23 w 127"/>
                  <a:gd name="T23" fmla="*/ 0 h 237"/>
                  <a:gd name="T24" fmla="*/ 77 w 127"/>
                  <a:gd name="T25" fmla="*/ 0 h 237"/>
                  <a:gd name="T26" fmla="*/ 77 w 127"/>
                  <a:gd name="T27" fmla="*/ 57 h 237"/>
                  <a:gd name="T28" fmla="*/ 113 w 127"/>
                  <a:gd name="T29" fmla="*/ 57 h 237"/>
                  <a:gd name="T30" fmla="*/ 113 w 127"/>
                  <a:gd name="T31" fmla="*/ 98 h 237"/>
                  <a:gd name="T32" fmla="*/ 77 w 127"/>
                  <a:gd name="T33" fmla="*/ 98 h 237"/>
                  <a:gd name="T34" fmla="*/ 77 w 127"/>
                  <a:gd name="T35" fmla="*/ 171 h 237"/>
                  <a:gd name="T36" fmla="*/ 81 w 127"/>
                  <a:gd name="T37" fmla="*/ 184 h 237"/>
                  <a:gd name="T38" fmla="*/ 93 w 127"/>
                  <a:gd name="T39" fmla="*/ 188 h 237"/>
                  <a:gd name="T40" fmla="*/ 105 w 127"/>
                  <a:gd name="T41" fmla="*/ 186 h 237"/>
                  <a:gd name="T42" fmla="*/ 116 w 127"/>
                  <a:gd name="T43" fmla="*/ 182 h 237"/>
                  <a:gd name="T44" fmla="*/ 127 w 127"/>
                  <a:gd name="T45" fmla="*/ 22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" h="237">
                    <a:moveTo>
                      <a:pt x="127" y="224"/>
                    </a:moveTo>
                    <a:cubicBezTo>
                      <a:pt x="119" y="228"/>
                      <a:pt x="111" y="230"/>
                      <a:pt x="101" y="233"/>
                    </a:cubicBezTo>
                    <a:cubicBezTo>
                      <a:pt x="92" y="236"/>
                      <a:pt x="82" y="237"/>
                      <a:pt x="72" y="237"/>
                    </a:cubicBezTo>
                    <a:cubicBezTo>
                      <a:pt x="66" y="237"/>
                      <a:pt x="59" y="236"/>
                      <a:pt x="53" y="235"/>
                    </a:cubicBezTo>
                    <a:cubicBezTo>
                      <a:pt x="47" y="233"/>
                      <a:pt x="42" y="230"/>
                      <a:pt x="38" y="227"/>
                    </a:cubicBezTo>
                    <a:cubicBezTo>
                      <a:pt x="33" y="223"/>
                      <a:pt x="30" y="218"/>
                      <a:pt x="27" y="212"/>
                    </a:cubicBezTo>
                    <a:cubicBezTo>
                      <a:pt x="24" y="206"/>
                      <a:pt x="23" y="199"/>
                      <a:pt x="23" y="190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98"/>
                      <a:pt x="113" y="98"/>
                      <a:pt x="113" y="98"/>
                    </a:cubicBezTo>
                    <a:cubicBezTo>
                      <a:pt x="77" y="98"/>
                      <a:pt x="77" y="98"/>
                      <a:pt x="77" y="98"/>
                    </a:cubicBezTo>
                    <a:cubicBezTo>
                      <a:pt x="77" y="171"/>
                      <a:pt x="77" y="171"/>
                      <a:pt x="77" y="171"/>
                    </a:cubicBezTo>
                    <a:cubicBezTo>
                      <a:pt x="77" y="177"/>
                      <a:pt x="79" y="182"/>
                      <a:pt x="81" y="184"/>
                    </a:cubicBezTo>
                    <a:cubicBezTo>
                      <a:pt x="84" y="187"/>
                      <a:pt x="88" y="188"/>
                      <a:pt x="93" y="188"/>
                    </a:cubicBezTo>
                    <a:cubicBezTo>
                      <a:pt x="97" y="188"/>
                      <a:pt x="101" y="187"/>
                      <a:pt x="105" y="186"/>
                    </a:cubicBezTo>
                    <a:cubicBezTo>
                      <a:pt x="109" y="185"/>
                      <a:pt x="113" y="183"/>
                      <a:pt x="116" y="182"/>
                    </a:cubicBezTo>
                    <a:cubicBezTo>
                      <a:pt x="127" y="224"/>
                      <a:pt x="127" y="224"/>
                      <a:pt x="127" y="2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Freeform 180"/>
              <p:cNvSpPr/>
              <p:nvPr/>
            </p:nvSpPr>
            <p:spPr bwMode="auto">
              <a:xfrm>
                <a:off x="3948113" y="3444875"/>
                <a:ext cx="71438" cy="187325"/>
              </a:xfrm>
              <a:custGeom>
                <a:avLst/>
                <a:gdLst>
                  <a:gd name="T0" fmla="*/ 0 w 96"/>
                  <a:gd name="T1" fmla="*/ 0 h 249"/>
                  <a:gd name="T2" fmla="*/ 54 w 96"/>
                  <a:gd name="T3" fmla="*/ 0 h 249"/>
                  <a:gd name="T4" fmla="*/ 54 w 96"/>
                  <a:gd name="T5" fmla="*/ 183 h 249"/>
                  <a:gd name="T6" fmla="*/ 71 w 96"/>
                  <a:gd name="T7" fmla="*/ 203 h 249"/>
                  <a:gd name="T8" fmla="*/ 80 w 96"/>
                  <a:gd name="T9" fmla="*/ 202 h 249"/>
                  <a:gd name="T10" fmla="*/ 89 w 96"/>
                  <a:gd name="T11" fmla="*/ 198 h 249"/>
                  <a:gd name="T12" fmla="*/ 96 w 96"/>
                  <a:gd name="T13" fmla="*/ 239 h 249"/>
                  <a:gd name="T14" fmla="*/ 73 w 96"/>
                  <a:gd name="T15" fmla="*/ 246 h 249"/>
                  <a:gd name="T16" fmla="*/ 48 w 96"/>
                  <a:gd name="T17" fmla="*/ 249 h 249"/>
                  <a:gd name="T18" fmla="*/ 12 w 96"/>
                  <a:gd name="T19" fmla="*/ 237 h 249"/>
                  <a:gd name="T20" fmla="*/ 0 w 96"/>
                  <a:gd name="T21" fmla="*/ 202 h 249"/>
                  <a:gd name="T22" fmla="*/ 0 w 96"/>
                  <a:gd name="T2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249">
                    <a:moveTo>
                      <a:pt x="0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183"/>
                      <a:pt x="54" y="183"/>
                      <a:pt x="54" y="183"/>
                    </a:cubicBezTo>
                    <a:cubicBezTo>
                      <a:pt x="54" y="196"/>
                      <a:pt x="60" y="203"/>
                      <a:pt x="71" y="203"/>
                    </a:cubicBezTo>
                    <a:cubicBezTo>
                      <a:pt x="74" y="203"/>
                      <a:pt x="77" y="203"/>
                      <a:pt x="80" y="202"/>
                    </a:cubicBezTo>
                    <a:cubicBezTo>
                      <a:pt x="83" y="201"/>
                      <a:pt x="86" y="200"/>
                      <a:pt x="89" y="198"/>
                    </a:cubicBezTo>
                    <a:cubicBezTo>
                      <a:pt x="96" y="239"/>
                      <a:pt x="96" y="239"/>
                      <a:pt x="96" y="239"/>
                    </a:cubicBezTo>
                    <a:cubicBezTo>
                      <a:pt x="89" y="242"/>
                      <a:pt x="82" y="244"/>
                      <a:pt x="73" y="246"/>
                    </a:cubicBezTo>
                    <a:cubicBezTo>
                      <a:pt x="64" y="248"/>
                      <a:pt x="56" y="249"/>
                      <a:pt x="48" y="249"/>
                    </a:cubicBezTo>
                    <a:cubicBezTo>
                      <a:pt x="33" y="249"/>
                      <a:pt x="21" y="245"/>
                      <a:pt x="12" y="237"/>
                    </a:cubicBezTo>
                    <a:cubicBezTo>
                      <a:pt x="4" y="229"/>
                      <a:pt x="0" y="217"/>
                      <a:pt x="0" y="202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181"/>
              <p:cNvSpPr>
                <a:spLocks noEditPoints="1"/>
              </p:cNvSpPr>
              <p:nvPr/>
            </p:nvSpPr>
            <p:spPr bwMode="auto">
              <a:xfrm>
                <a:off x="4025901" y="3494088"/>
                <a:ext cx="142875" cy="138113"/>
              </a:xfrm>
              <a:custGeom>
                <a:avLst/>
                <a:gdLst>
                  <a:gd name="T0" fmla="*/ 95 w 190"/>
                  <a:gd name="T1" fmla="*/ 184 h 184"/>
                  <a:gd name="T2" fmla="*/ 55 w 190"/>
                  <a:gd name="T3" fmla="*/ 177 h 184"/>
                  <a:gd name="T4" fmla="*/ 25 w 190"/>
                  <a:gd name="T5" fmla="*/ 157 h 184"/>
                  <a:gd name="T6" fmla="*/ 6 w 190"/>
                  <a:gd name="T7" fmla="*/ 128 h 184"/>
                  <a:gd name="T8" fmla="*/ 0 w 190"/>
                  <a:gd name="T9" fmla="*/ 94 h 184"/>
                  <a:gd name="T10" fmla="*/ 6 w 190"/>
                  <a:gd name="T11" fmla="*/ 58 h 184"/>
                  <a:gd name="T12" fmla="*/ 25 w 190"/>
                  <a:gd name="T13" fmla="*/ 28 h 184"/>
                  <a:gd name="T14" fmla="*/ 55 w 190"/>
                  <a:gd name="T15" fmla="*/ 8 h 184"/>
                  <a:gd name="T16" fmla="*/ 95 w 190"/>
                  <a:gd name="T17" fmla="*/ 0 h 184"/>
                  <a:gd name="T18" fmla="*/ 135 w 190"/>
                  <a:gd name="T19" fmla="*/ 8 h 184"/>
                  <a:gd name="T20" fmla="*/ 165 w 190"/>
                  <a:gd name="T21" fmla="*/ 28 h 184"/>
                  <a:gd name="T22" fmla="*/ 183 w 190"/>
                  <a:gd name="T23" fmla="*/ 57 h 184"/>
                  <a:gd name="T24" fmla="*/ 190 w 190"/>
                  <a:gd name="T25" fmla="*/ 92 h 184"/>
                  <a:gd name="T26" fmla="*/ 189 w 190"/>
                  <a:gd name="T27" fmla="*/ 101 h 184"/>
                  <a:gd name="T28" fmla="*/ 188 w 190"/>
                  <a:gd name="T29" fmla="*/ 109 h 184"/>
                  <a:gd name="T30" fmla="*/ 57 w 190"/>
                  <a:gd name="T31" fmla="*/ 109 h 184"/>
                  <a:gd name="T32" fmla="*/ 70 w 190"/>
                  <a:gd name="T33" fmla="*/ 136 h 184"/>
                  <a:gd name="T34" fmla="*/ 97 w 190"/>
                  <a:gd name="T35" fmla="*/ 145 h 184"/>
                  <a:gd name="T36" fmla="*/ 120 w 190"/>
                  <a:gd name="T37" fmla="*/ 140 h 184"/>
                  <a:gd name="T38" fmla="*/ 134 w 190"/>
                  <a:gd name="T39" fmla="*/ 124 h 184"/>
                  <a:gd name="T40" fmla="*/ 180 w 190"/>
                  <a:gd name="T41" fmla="*/ 137 h 184"/>
                  <a:gd name="T42" fmla="*/ 148 w 190"/>
                  <a:gd name="T43" fmla="*/ 171 h 184"/>
                  <a:gd name="T44" fmla="*/ 95 w 190"/>
                  <a:gd name="T45" fmla="*/ 184 h 184"/>
                  <a:gd name="T46" fmla="*/ 133 w 190"/>
                  <a:gd name="T47" fmla="*/ 76 h 184"/>
                  <a:gd name="T48" fmla="*/ 121 w 190"/>
                  <a:gd name="T49" fmla="*/ 49 h 184"/>
                  <a:gd name="T50" fmla="*/ 95 w 190"/>
                  <a:gd name="T51" fmla="*/ 39 h 184"/>
                  <a:gd name="T52" fmla="*/ 68 w 190"/>
                  <a:gd name="T53" fmla="*/ 49 h 184"/>
                  <a:gd name="T54" fmla="*/ 56 w 190"/>
                  <a:gd name="T55" fmla="*/ 76 h 184"/>
                  <a:gd name="T56" fmla="*/ 133 w 190"/>
                  <a:gd name="T57" fmla="*/ 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0" h="184">
                    <a:moveTo>
                      <a:pt x="95" y="184"/>
                    </a:moveTo>
                    <a:cubicBezTo>
                      <a:pt x="80" y="184"/>
                      <a:pt x="67" y="182"/>
                      <a:pt x="55" y="177"/>
                    </a:cubicBezTo>
                    <a:cubicBezTo>
                      <a:pt x="43" y="172"/>
                      <a:pt x="33" y="166"/>
                      <a:pt x="25" y="157"/>
                    </a:cubicBezTo>
                    <a:cubicBezTo>
                      <a:pt x="17" y="149"/>
                      <a:pt x="11" y="139"/>
                      <a:pt x="6" y="128"/>
                    </a:cubicBezTo>
                    <a:cubicBezTo>
                      <a:pt x="2" y="117"/>
                      <a:pt x="0" y="106"/>
                      <a:pt x="0" y="94"/>
                    </a:cubicBezTo>
                    <a:cubicBezTo>
                      <a:pt x="0" y="81"/>
                      <a:pt x="2" y="69"/>
                      <a:pt x="6" y="58"/>
                    </a:cubicBezTo>
                    <a:cubicBezTo>
                      <a:pt x="11" y="47"/>
                      <a:pt x="17" y="37"/>
                      <a:pt x="25" y="28"/>
                    </a:cubicBezTo>
                    <a:cubicBezTo>
                      <a:pt x="33" y="20"/>
                      <a:pt x="43" y="13"/>
                      <a:pt x="55" y="8"/>
                    </a:cubicBezTo>
                    <a:cubicBezTo>
                      <a:pt x="67" y="3"/>
                      <a:pt x="80" y="0"/>
                      <a:pt x="95" y="0"/>
                    </a:cubicBezTo>
                    <a:cubicBezTo>
                      <a:pt x="110" y="0"/>
                      <a:pt x="124" y="3"/>
                      <a:pt x="135" y="8"/>
                    </a:cubicBezTo>
                    <a:cubicBezTo>
                      <a:pt x="147" y="13"/>
                      <a:pt x="157" y="19"/>
                      <a:pt x="165" y="28"/>
                    </a:cubicBezTo>
                    <a:cubicBezTo>
                      <a:pt x="173" y="36"/>
                      <a:pt x="179" y="46"/>
                      <a:pt x="183" y="57"/>
                    </a:cubicBezTo>
                    <a:cubicBezTo>
                      <a:pt x="188" y="68"/>
                      <a:pt x="190" y="80"/>
                      <a:pt x="190" y="92"/>
                    </a:cubicBezTo>
                    <a:cubicBezTo>
                      <a:pt x="190" y="95"/>
                      <a:pt x="190" y="98"/>
                      <a:pt x="189" y="101"/>
                    </a:cubicBezTo>
                    <a:cubicBezTo>
                      <a:pt x="189" y="104"/>
                      <a:pt x="189" y="107"/>
                      <a:pt x="188" y="109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8" y="121"/>
                      <a:pt x="63" y="130"/>
                      <a:pt x="70" y="136"/>
                    </a:cubicBezTo>
                    <a:cubicBezTo>
                      <a:pt x="78" y="142"/>
                      <a:pt x="87" y="145"/>
                      <a:pt x="97" y="145"/>
                    </a:cubicBezTo>
                    <a:cubicBezTo>
                      <a:pt x="105" y="145"/>
                      <a:pt x="112" y="144"/>
                      <a:pt x="120" y="140"/>
                    </a:cubicBezTo>
                    <a:cubicBezTo>
                      <a:pt x="127" y="136"/>
                      <a:pt x="132" y="131"/>
                      <a:pt x="134" y="124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73" y="151"/>
                      <a:pt x="162" y="162"/>
                      <a:pt x="148" y="171"/>
                    </a:cubicBezTo>
                    <a:cubicBezTo>
                      <a:pt x="133" y="180"/>
                      <a:pt x="116" y="184"/>
                      <a:pt x="95" y="184"/>
                    </a:cubicBezTo>
                    <a:close/>
                    <a:moveTo>
                      <a:pt x="133" y="76"/>
                    </a:moveTo>
                    <a:cubicBezTo>
                      <a:pt x="132" y="64"/>
                      <a:pt x="127" y="56"/>
                      <a:pt x="121" y="49"/>
                    </a:cubicBezTo>
                    <a:cubicBezTo>
                      <a:pt x="114" y="42"/>
                      <a:pt x="105" y="39"/>
                      <a:pt x="95" y="39"/>
                    </a:cubicBezTo>
                    <a:cubicBezTo>
                      <a:pt x="84" y="39"/>
                      <a:pt x="75" y="42"/>
                      <a:pt x="68" y="49"/>
                    </a:cubicBezTo>
                    <a:cubicBezTo>
                      <a:pt x="62" y="56"/>
                      <a:pt x="58" y="65"/>
                      <a:pt x="56" y="76"/>
                    </a:cubicBezTo>
                    <a:cubicBezTo>
                      <a:pt x="133" y="76"/>
                      <a:pt x="133" y="76"/>
                      <a:pt x="133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73" name="Freeform 900"/>
            <p:cNvSpPr/>
            <p:nvPr/>
          </p:nvSpPr>
          <p:spPr bwMode="auto">
            <a:xfrm>
              <a:off x="2413001" y="1831975"/>
              <a:ext cx="231775" cy="276225"/>
            </a:xfrm>
            <a:custGeom>
              <a:avLst/>
              <a:gdLst>
                <a:gd name="T0" fmla="*/ 290 w 306"/>
                <a:gd name="T1" fmla="*/ 166 h 367"/>
                <a:gd name="T2" fmla="*/ 284 w 306"/>
                <a:gd name="T3" fmla="*/ 165 h 367"/>
                <a:gd name="T4" fmla="*/ 286 w 306"/>
                <a:gd name="T5" fmla="*/ 129 h 367"/>
                <a:gd name="T6" fmla="*/ 153 w 306"/>
                <a:gd name="T7" fmla="*/ 0 h 367"/>
                <a:gd name="T8" fmla="*/ 20 w 306"/>
                <a:gd name="T9" fmla="*/ 129 h 367"/>
                <a:gd name="T10" fmla="*/ 22 w 306"/>
                <a:gd name="T11" fmla="*/ 165 h 367"/>
                <a:gd name="T12" fmla="*/ 16 w 306"/>
                <a:gd name="T13" fmla="*/ 166 h 367"/>
                <a:gd name="T14" fmla="*/ 6 w 306"/>
                <a:gd name="T15" fmla="*/ 209 h 367"/>
                <a:gd name="T16" fmla="*/ 35 w 306"/>
                <a:gd name="T17" fmla="*/ 238 h 367"/>
                <a:gd name="T18" fmla="*/ 153 w 306"/>
                <a:gd name="T19" fmla="*/ 364 h 367"/>
                <a:gd name="T20" fmla="*/ 153 w 306"/>
                <a:gd name="T21" fmla="*/ 364 h 367"/>
                <a:gd name="T22" fmla="*/ 153 w 306"/>
                <a:gd name="T23" fmla="*/ 364 h 367"/>
                <a:gd name="T24" fmla="*/ 271 w 306"/>
                <a:gd name="T25" fmla="*/ 238 h 367"/>
                <a:gd name="T26" fmla="*/ 300 w 306"/>
                <a:gd name="T27" fmla="*/ 209 h 367"/>
                <a:gd name="T28" fmla="*/ 290 w 306"/>
                <a:gd name="T29" fmla="*/ 16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367">
                  <a:moveTo>
                    <a:pt x="290" y="166"/>
                  </a:moveTo>
                  <a:cubicBezTo>
                    <a:pt x="289" y="165"/>
                    <a:pt x="286" y="165"/>
                    <a:pt x="284" y="165"/>
                  </a:cubicBezTo>
                  <a:cubicBezTo>
                    <a:pt x="285" y="158"/>
                    <a:pt x="285" y="134"/>
                    <a:pt x="286" y="129"/>
                  </a:cubicBezTo>
                  <a:cubicBezTo>
                    <a:pt x="287" y="52"/>
                    <a:pt x="226" y="1"/>
                    <a:pt x="153" y="0"/>
                  </a:cubicBezTo>
                  <a:cubicBezTo>
                    <a:pt x="80" y="1"/>
                    <a:pt x="19" y="52"/>
                    <a:pt x="20" y="129"/>
                  </a:cubicBezTo>
                  <a:cubicBezTo>
                    <a:pt x="21" y="134"/>
                    <a:pt x="21" y="158"/>
                    <a:pt x="22" y="165"/>
                  </a:cubicBezTo>
                  <a:cubicBezTo>
                    <a:pt x="20" y="165"/>
                    <a:pt x="18" y="165"/>
                    <a:pt x="16" y="166"/>
                  </a:cubicBezTo>
                  <a:cubicBezTo>
                    <a:pt x="4" y="170"/>
                    <a:pt x="0" y="189"/>
                    <a:pt x="6" y="209"/>
                  </a:cubicBezTo>
                  <a:cubicBezTo>
                    <a:pt x="12" y="226"/>
                    <a:pt x="24" y="238"/>
                    <a:pt x="35" y="238"/>
                  </a:cubicBezTo>
                  <a:cubicBezTo>
                    <a:pt x="46" y="367"/>
                    <a:pt x="153" y="364"/>
                    <a:pt x="153" y="364"/>
                  </a:cubicBezTo>
                  <a:cubicBezTo>
                    <a:pt x="153" y="364"/>
                    <a:pt x="153" y="364"/>
                    <a:pt x="153" y="364"/>
                  </a:cubicBezTo>
                  <a:cubicBezTo>
                    <a:pt x="153" y="364"/>
                    <a:pt x="153" y="364"/>
                    <a:pt x="153" y="364"/>
                  </a:cubicBezTo>
                  <a:cubicBezTo>
                    <a:pt x="153" y="364"/>
                    <a:pt x="260" y="367"/>
                    <a:pt x="271" y="238"/>
                  </a:cubicBezTo>
                  <a:cubicBezTo>
                    <a:pt x="282" y="238"/>
                    <a:pt x="294" y="226"/>
                    <a:pt x="300" y="209"/>
                  </a:cubicBezTo>
                  <a:cubicBezTo>
                    <a:pt x="306" y="189"/>
                    <a:pt x="302" y="170"/>
                    <a:pt x="29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4" name="Freeform 901"/>
            <p:cNvSpPr>
              <a:spLocks noEditPoints="1"/>
            </p:cNvSpPr>
            <p:nvPr/>
          </p:nvSpPr>
          <p:spPr bwMode="auto">
            <a:xfrm>
              <a:off x="2301876" y="2124075"/>
              <a:ext cx="509588" cy="377825"/>
            </a:xfrm>
            <a:custGeom>
              <a:avLst/>
              <a:gdLst>
                <a:gd name="T0" fmla="*/ 612 w 677"/>
                <a:gd name="T1" fmla="*/ 438 h 502"/>
                <a:gd name="T2" fmla="*/ 494 w 677"/>
                <a:gd name="T3" fmla="*/ 487 h 502"/>
                <a:gd name="T4" fmla="*/ 375 w 677"/>
                <a:gd name="T5" fmla="*/ 438 h 502"/>
                <a:gd name="T6" fmla="*/ 326 w 677"/>
                <a:gd name="T7" fmla="*/ 319 h 502"/>
                <a:gd name="T8" fmla="*/ 375 w 677"/>
                <a:gd name="T9" fmla="*/ 201 h 502"/>
                <a:gd name="T10" fmla="*/ 494 w 677"/>
                <a:gd name="T11" fmla="*/ 152 h 502"/>
                <a:gd name="T12" fmla="*/ 612 w 677"/>
                <a:gd name="T13" fmla="*/ 201 h 502"/>
                <a:gd name="T14" fmla="*/ 662 w 677"/>
                <a:gd name="T15" fmla="*/ 319 h 502"/>
                <a:gd name="T16" fmla="*/ 612 w 677"/>
                <a:gd name="T17" fmla="*/ 438 h 502"/>
                <a:gd name="T18" fmla="*/ 604 w 677"/>
                <a:gd name="T19" fmla="*/ 174 h 502"/>
                <a:gd name="T20" fmla="*/ 432 w 677"/>
                <a:gd name="T21" fmla="*/ 0 h 502"/>
                <a:gd name="T22" fmla="*/ 373 w 677"/>
                <a:gd name="T23" fmla="*/ 59 h 502"/>
                <a:gd name="T24" fmla="*/ 347 w 677"/>
                <a:gd name="T25" fmla="*/ 59 h 502"/>
                <a:gd name="T26" fmla="*/ 302 w 677"/>
                <a:gd name="T27" fmla="*/ 13 h 502"/>
                <a:gd name="T28" fmla="*/ 301 w 677"/>
                <a:gd name="T29" fmla="*/ 13 h 502"/>
                <a:gd name="T30" fmla="*/ 301 w 677"/>
                <a:gd name="T31" fmla="*/ 13 h 502"/>
                <a:gd name="T32" fmla="*/ 256 w 677"/>
                <a:gd name="T33" fmla="*/ 59 h 502"/>
                <a:gd name="T34" fmla="*/ 230 w 677"/>
                <a:gd name="T35" fmla="*/ 59 h 502"/>
                <a:gd name="T36" fmla="*/ 171 w 677"/>
                <a:gd name="T37" fmla="*/ 0 h 502"/>
                <a:gd name="T38" fmla="*/ 0 w 677"/>
                <a:gd name="T39" fmla="*/ 182 h 502"/>
                <a:gd name="T40" fmla="*/ 0 w 677"/>
                <a:gd name="T41" fmla="*/ 410 h 502"/>
                <a:gd name="T42" fmla="*/ 102 w 677"/>
                <a:gd name="T43" fmla="*/ 462 h 502"/>
                <a:gd name="T44" fmla="*/ 102 w 677"/>
                <a:gd name="T45" fmla="*/ 229 h 502"/>
                <a:gd name="T46" fmla="*/ 117 w 677"/>
                <a:gd name="T47" fmla="*/ 167 h 502"/>
                <a:gd name="T48" fmla="*/ 117 w 677"/>
                <a:gd name="T49" fmla="*/ 468 h 502"/>
                <a:gd name="T50" fmla="*/ 302 w 677"/>
                <a:gd name="T51" fmla="*/ 500 h 502"/>
                <a:gd name="T52" fmla="*/ 421 w 677"/>
                <a:gd name="T53" fmla="*/ 487 h 502"/>
                <a:gd name="T54" fmla="*/ 421 w 677"/>
                <a:gd name="T55" fmla="*/ 487 h 502"/>
                <a:gd name="T56" fmla="*/ 494 w 677"/>
                <a:gd name="T57" fmla="*/ 502 h 502"/>
                <a:gd name="T58" fmla="*/ 677 w 677"/>
                <a:gd name="T59" fmla="*/ 319 h 502"/>
                <a:gd name="T60" fmla="*/ 604 w 677"/>
                <a:gd name="T61" fmla="*/ 17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7" h="502">
                  <a:moveTo>
                    <a:pt x="612" y="438"/>
                  </a:moveTo>
                  <a:cubicBezTo>
                    <a:pt x="581" y="470"/>
                    <a:pt x="539" y="487"/>
                    <a:pt x="494" y="487"/>
                  </a:cubicBezTo>
                  <a:cubicBezTo>
                    <a:pt x="449" y="487"/>
                    <a:pt x="407" y="470"/>
                    <a:pt x="375" y="438"/>
                  </a:cubicBezTo>
                  <a:cubicBezTo>
                    <a:pt x="343" y="406"/>
                    <a:pt x="326" y="364"/>
                    <a:pt x="326" y="319"/>
                  </a:cubicBezTo>
                  <a:cubicBezTo>
                    <a:pt x="326" y="275"/>
                    <a:pt x="343" y="232"/>
                    <a:pt x="375" y="201"/>
                  </a:cubicBezTo>
                  <a:cubicBezTo>
                    <a:pt x="407" y="169"/>
                    <a:pt x="449" y="152"/>
                    <a:pt x="494" y="152"/>
                  </a:cubicBezTo>
                  <a:cubicBezTo>
                    <a:pt x="539" y="152"/>
                    <a:pt x="581" y="169"/>
                    <a:pt x="612" y="201"/>
                  </a:cubicBezTo>
                  <a:cubicBezTo>
                    <a:pt x="644" y="232"/>
                    <a:pt x="662" y="275"/>
                    <a:pt x="662" y="319"/>
                  </a:cubicBezTo>
                  <a:cubicBezTo>
                    <a:pt x="662" y="364"/>
                    <a:pt x="644" y="406"/>
                    <a:pt x="612" y="438"/>
                  </a:cubicBezTo>
                  <a:close/>
                  <a:moveTo>
                    <a:pt x="604" y="174"/>
                  </a:moveTo>
                  <a:cubicBezTo>
                    <a:pt x="600" y="80"/>
                    <a:pt x="525" y="5"/>
                    <a:pt x="432" y="0"/>
                  </a:cubicBezTo>
                  <a:cubicBezTo>
                    <a:pt x="373" y="59"/>
                    <a:pt x="373" y="59"/>
                    <a:pt x="373" y="59"/>
                  </a:cubicBezTo>
                  <a:cubicBezTo>
                    <a:pt x="366" y="66"/>
                    <a:pt x="354" y="66"/>
                    <a:pt x="347" y="59"/>
                  </a:cubicBezTo>
                  <a:cubicBezTo>
                    <a:pt x="302" y="13"/>
                    <a:pt x="302" y="13"/>
                    <a:pt x="302" y="13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256" y="59"/>
                    <a:pt x="256" y="59"/>
                    <a:pt x="256" y="59"/>
                  </a:cubicBezTo>
                  <a:cubicBezTo>
                    <a:pt x="249" y="66"/>
                    <a:pt x="237" y="66"/>
                    <a:pt x="230" y="59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76" y="6"/>
                    <a:pt x="0" y="85"/>
                    <a:pt x="0" y="182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32" y="431"/>
                    <a:pt x="66" y="448"/>
                    <a:pt x="102" y="462"/>
                  </a:cubicBezTo>
                  <a:cubicBezTo>
                    <a:pt x="102" y="229"/>
                    <a:pt x="102" y="229"/>
                    <a:pt x="102" y="229"/>
                  </a:cubicBezTo>
                  <a:cubicBezTo>
                    <a:pt x="102" y="203"/>
                    <a:pt x="107" y="183"/>
                    <a:pt x="117" y="167"/>
                  </a:cubicBezTo>
                  <a:cubicBezTo>
                    <a:pt x="117" y="167"/>
                    <a:pt x="117" y="293"/>
                    <a:pt x="117" y="468"/>
                  </a:cubicBezTo>
                  <a:cubicBezTo>
                    <a:pt x="175" y="489"/>
                    <a:pt x="237" y="500"/>
                    <a:pt x="302" y="500"/>
                  </a:cubicBezTo>
                  <a:cubicBezTo>
                    <a:pt x="343" y="500"/>
                    <a:pt x="382" y="495"/>
                    <a:pt x="421" y="487"/>
                  </a:cubicBezTo>
                  <a:cubicBezTo>
                    <a:pt x="421" y="487"/>
                    <a:pt x="421" y="487"/>
                    <a:pt x="421" y="487"/>
                  </a:cubicBezTo>
                  <a:cubicBezTo>
                    <a:pt x="443" y="497"/>
                    <a:pt x="468" y="502"/>
                    <a:pt x="494" y="502"/>
                  </a:cubicBezTo>
                  <a:cubicBezTo>
                    <a:pt x="595" y="502"/>
                    <a:pt x="677" y="420"/>
                    <a:pt x="677" y="319"/>
                  </a:cubicBezTo>
                  <a:cubicBezTo>
                    <a:pt x="677" y="260"/>
                    <a:pt x="648" y="207"/>
                    <a:pt x="604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5" name="Freeform 902"/>
            <p:cNvSpPr/>
            <p:nvPr/>
          </p:nvSpPr>
          <p:spPr bwMode="auto">
            <a:xfrm>
              <a:off x="2627313" y="2278063"/>
              <a:ext cx="92075" cy="173038"/>
            </a:xfrm>
            <a:custGeom>
              <a:avLst/>
              <a:gdLst>
                <a:gd name="T0" fmla="*/ 112 w 122"/>
                <a:gd name="T1" fmla="*/ 125 h 229"/>
                <a:gd name="T2" fmla="*/ 76 w 122"/>
                <a:gd name="T3" fmla="*/ 100 h 229"/>
                <a:gd name="T4" fmla="*/ 73 w 122"/>
                <a:gd name="T5" fmla="*/ 98 h 229"/>
                <a:gd name="T6" fmla="*/ 51 w 122"/>
                <a:gd name="T7" fmla="*/ 87 h 229"/>
                <a:gd name="T8" fmla="*/ 44 w 122"/>
                <a:gd name="T9" fmla="*/ 81 h 229"/>
                <a:gd name="T10" fmla="*/ 43 w 122"/>
                <a:gd name="T11" fmla="*/ 79 h 229"/>
                <a:gd name="T12" fmla="*/ 41 w 122"/>
                <a:gd name="T13" fmla="*/ 70 h 229"/>
                <a:gd name="T14" fmla="*/ 44 w 122"/>
                <a:gd name="T15" fmla="*/ 59 h 229"/>
                <a:gd name="T16" fmla="*/ 47 w 122"/>
                <a:gd name="T17" fmla="*/ 56 h 229"/>
                <a:gd name="T18" fmla="*/ 64 w 122"/>
                <a:gd name="T19" fmla="*/ 51 h 229"/>
                <a:gd name="T20" fmla="*/ 73 w 122"/>
                <a:gd name="T21" fmla="*/ 51 h 229"/>
                <a:gd name="T22" fmla="*/ 83 w 122"/>
                <a:gd name="T23" fmla="*/ 53 h 229"/>
                <a:gd name="T24" fmla="*/ 108 w 122"/>
                <a:gd name="T25" fmla="*/ 62 h 229"/>
                <a:gd name="T26" fmla="*/ 121 w 122"/>
                <a:gd name="T27" fmla="*/ 31 h 229"/>
                <a:gd name="T28" fmla="*/ 93 w 122"/>
                <a:gd name="T29" fmla="*/ 21 h 229"/>
                <a:gd name="T30" fmla="*/ 73 w 122"/>
                <a:gd name="T31" fmla="*/ 18 h 229"/>
                <a:gd name="T32" fmla="*/ 73 w 122"/>
                <a:gd name="T33" fmla="*/ 0 h 229"/>
                <a:gd name="T34" fmla="*/ 44 w 122"/>
                <a:gd name="T35" fmla="*/ 0 h 229"/>
                <a:gd name="T36" fmla="*/ 44 w 122"/>
                <a:gd name="T37" fmla="*/ 20 h 229"/>
                <a:gd name="T38" fmla="*/ 19 w 122"/>
                <a:gd name="T39" fmla="*/ 32 h 229"/>
                <a:gd name="T40" fmla="*/ 2 w 122"/>
                <a:gd name="T41" fmla="*/ 71 h 229"/>
                <a:gd name="T42" fmla="*/ 7 w 122"/>
                <a:gd name="T43" fmla="*/ 94 h 229"/>
                <a:gd name="T44" fmla="*/ 21 w 122"/>
                <a:gd name="T45" fmla="*/ 112 h 229"/>
                <a:gd name="T46" fmla="*/ 44 w 122"/>
                <a:gd name="T47" fmla="*/ 126 h 229"/>
                <a:gd name="T48" fmla="*/ 46 w 122"/>
                <a:gd name="T49" fmla="*/ 127 h 229"/>
                <a:gd name="T50" fmla="*/ 71 w 122"/>
                <a:gd name="T51" fmla="*/ 140 h 229"/>
                <a:gd name="T52" fmla="*/ 73 w 122"/>
                <a:gd name="T53" fmla="*/ 141 h 229"/>
                <a:gd name="T54" fmla="*/ 80 w 122"/>
                <a:gd name="T55" fmla="*/ 148 h 229"/>
                <a:gd name="T56" fmla="*/ 83 w 122"/>
                <a:gd name="T57" fmla="*/ 158 h 229"/>
                <a:gd name="T58" fmla="*/ 76 w 122"/>
                <a:gd name="T59" fmla="*/ 173 h 229"/>
                <a:gd name="T60" fmla="*/ 73 w 122"/>
                <a:gd name="T61" fmla="*/ 175 h 229"/>
                <a:gd name="T62" fmla="*/ 56 w 122"/>
                <a:gd name="T63" fmla="*/ 178 h 229"/>
                <a:gd name="T64" fmla="*/ 44 w 122"/>
                <a:gd name="T65" fmla="*/ 177 h 229"/>
                <a:gd name="T66" fmla="*/ 32 w 122"/>
                <a:gd name="T67" fmla="*/ 175 h 229"/>
                <a:gd name="T68" fmla="*/ 0 w 122"/>
                <a:gd name="T69" fmla="*/ 163 h 229"/>
                <a:gd name="T70" fmla="*/ 0 w 122"/>
                <a:gd name="T71" fmla="*/ 200 h 229"/>
                <a:gd name="T72" fmla="*/ 44 w 122"/>
                <a:gd name="T73" fmla="*/ 211 h 229"/>
                <a:gd name="T74" fmla="*/ 44 w 122"/>
                <a:gd name="T75" fmla="*/ 229 h 229"/>
                <a:gd name="T76" fmla="*/ 73 w 122"/>
                <a:gd name="T77" fmla="*/ 229 h 229"/>
                <a:gd name="T78" fmla="*/ 73 w 122"/>
                <a:gd name="T79" fmla="*/ 209 h 229"/>
                <a:gd name="T80" fmla="*/ 104 w 122"/>
                <a:gd name="T81" fmla="*/ 196 h 229"/>
                <a:gd name="T82" fmla="*/ 122 w 122"/>
                <a:gd name="T83" fmla="*/ 156 h 229"/>
                <a:gd name="T84" fmla="*/ 112 w 122"/>
                <a:gd name="T85" fmla="*/ 12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" h="229">
                  <a:moveTo>
                    <a:pt x="112" y="125"/>
                  </a:moveTo>
                  <a:cubicBezTo>
                    <a:pt x="106" y="117"/>
                    <a:pt x="94" y="108"/>
                    <a:pt x="76" y="100"/>
                  </a:cubicBezTo>
                  <a:cubicBezTo>
                    <a:pt x="75" y="99"/>
                    <a:pt x="74" y="99"/>
                    <a:pt x="73" y="98"/>
                  </a:cubicBezTo>
                  <a:cubicBezTo>
                    <a:pt x="61" y="93"/>
                    <a:pt x="54" y="89"/>
                    <a:pt x="51" y="87"/>
                  </a:cubicBezTo>
                  <a:cubicBezTo>
                    <a:pt x="48" y="85"/>
                    <a:pt x="46" y="83"/>
                    <a:pt x="44" y="81"/>
                  </a:cubicBezTo>
                  <a:cubicBezTo>
                    <a:pt x="44" y="80"/>
                    <a:pt x="43" y="80"/>
                    <a:pt x="43" y="79"/>
                  </a:cubicBezTo>
                  <a:cubicBezTo>
                    <a:pt x="41" y="77"/>
                    <a:pt x="41" y="73"/>
                    <a:pt x="41" y="70"/>
                  </a:cubicBezTo>
                  <a:cubicBezTo>
                    <a:pt x="41" y="65"/>
                    <a:pt x="42" y="62"/>
                    <a:pt x="44" y="59"/>
                  </a:cubicBezTo>
                  <a:cubicBezTo>
                    <a:pt x="45" y="58"/>
                    <a:pt x="46" y="57"/>
                    <a:pt x="47" y="56"/>
                  </a:cubicBezTo>
                  <a:cubicBezTo>
                    <a:pt x="51" y="53"/>
                    <a:pt x="56" y="51"/>
                    <a:pt x="64" y="51"/>
                  </a:cubicBezTo>
                  <a:cubicBezTo>
                    <a:pt x="67" y="51"/>
                    <a:pt x="70" y="51"/>
                    <a:pt x="73" y="51"/>
                  </a:cubicBezTo>
                  <a:cubicBezTo>
                    <a:pt x="76" y="52"/>
                    <a:pt x="80" y="52"/>
                    <a:pt x="83" y="53"/>
                  </a:cubicBezTo>
                  <a:cubicBezTo>
                    <a:pt x="90" y="55"/>
                    <a:pt x="98" y="58"/>
                    <a:pt x="108" y="6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11" y="27"/>
                    <a:pt x="102" y="24"/>
                    <a:pt x="93" y="21"/>
                  </a:cubicBezTo>
                  <a:cubicBezTo>
                    <a:pt x="87" y="20"/>
                    <a:pt x="80" y="18"/>
                    <a:pt x="73" y="1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34" y="22"/>
                    <a:pt x="26" y="26"/>
                    <a:pt x="19" y="32"/>
                  </a:cubicBezTo>
                  <a:cubicBezTo>
                    <a:pt x="7" y="42"/>
                    <a:pt x="2" y="55"/>
                    <a:pt x="2" y="71"/>
                  </a:cubicBezTo>
                  <a:cubicBezTo>
                    <a:pt x="2" y="80"/>
                    <a:pt x="3" y="88"/>
                    <a:pt x="7" y="94"/>
                  </a:cubicBezTo>
                  <a:cubicBezTo>
                    <a:pt x="10" y="101"/>
                    <a:pt x="15" y="107"/>
                    <a:pt x="21" y="112"/>
                  </a:cubicBezTo>
                  <a:cubicBezTo>
                    <a:pt x="26" y="116"/>
                    <a:pt x="34" y="121"/>
                    <a:pt x="44" y="126"/>
                  </a:cubicBezTo>
                  <a:cubicBezTo>
                    <a:pt x="45" y="127"/>
                    <a:pt x="46" y="127"/>
                    <a:pt x="46" y="127"/>
                  </a:cubicBezTo>
                  <a:cubicBezTo>
                    <a:pt x="59" y="133"/>
                    <a:pt x="67" y="137"/>
                    <a:pt x="71" y="140"/>
                  </a:cubicBezTo>
                  <a:cubicBezTo>
                    <a:pt x="72" y="140"/>
                    <a:pt x="72" y="141"/>
                    <a:pt x="73" y="141"/>
                  </a:cubicBezTo>
                  <a:cubicBezTo>
                    <a:pt x="76" y="144"/>
                    <a:pt x="78" y="146"/>
                    <a:pt x="80" y="148"/>
                  </a:cubicBezTo>
                  <a:cubicBezTo>
                    <a:pt x="82" y="151"/>
                    <a:pt x="83" y="154"/>
                    <a:pt x="83" y="158"/>
                  </a:cubicBezTo>
                  <a:cubicBezTo>
                    <a:pt x="83" y="165"/>
                    <a:pt x="81" y="170"/>
                    <a:pt x="76" y="173"/>
                  </a:cubicBezTo>
                  <a:cubicBezTo>
                    <a:pt x="75" y="174"/>
                    <a:pt x="74" y="174"/>
                    <a:pt x="73" y="175"/>
                  </a:cubicBezTo>
                  <a:cubicBezTo>
                    <a:pt x="69" y="177"/>
                    <a:pt x="63" y="178"/>
                    <a:pt x="56" y="178"/>
                  </a:cubicBezTo>
                  <a:cubicBezTo>
                    <a:pt x="52" y="178"/>
                    <a:pt x="48" y="178"/>
                    <a:pt x="44" y="177"/>
                  </a:cubicBezTo>
                  <a:cubicBezTo>
                    <a:pt x="40" y="177"/>
                    <a:pt x="36" y="176"/>
                    <a:pt x="32" y="175"/>
                  </a:cubicBezTo>
                  <a:cubicBezTo>
                    <a:pt x="23" y="172"/>
                    <a:pt x="12" y="168"/>
                    <a:pt x="0" y="16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3" y="206"/>
                    <a:pt x="28" y="210"/>
                    <a:pt x="44" y="211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73" y="229"/>
                    <a:pt x="73" y="229"/>
                    <a:pt x="73" y="229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85" y="207"/>
                    <a:pt x="96" y="203"/>
                    <a:pt x="104" y="196"/>
                  </a:cubicBezTo>
                  <a:cubicBezTo>
                    <a:pt x="116" y="186"/>
                    <a:pt x="122" y="173"/>
                    <a:pt x="122" y="156"/>
                  </a:cubicBezTo>
                  <a:cubicBezTo>
                    <a:pt x="122" y="144"/>
                    <a:pt x="119" y="134"/>
                    <a:pt x="112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6" name="Freeform 903"/>
            <p:cNvSpPr>
              <a:spLocks noEditPoints="1"/>
            </p:cNvSpPr>
            <p:nvPr/>
          </p:nvSpPr>
          <p:spPr bwMode="auto">
            <a:xfrm>
              <a:off x="2659063" y="2382838"/>
              <a:ext cx="503238" cy="469900"/>
            </a:xfrm>
            <a:custGeom>
              <a:avLst/>
              <a:gdLst>
                <a:gd name="T0" fmla="*/ 642 w 668"/>
                <a:gd name="T1" fmla="*/ 130 h 624"/>
                <a:gd name="T2" fmla="*/ 590 w 668"/>
                <a:gd name="T3" fmla="*/ 166 h 624"/>
                <a:gd name="T4" fmla="*/ 544 w 668"/>
                <a:gd name="T5" fmla="*/ 146 h 624"/>
                <a:gd name="T6" fmla="*/ 460 w 668"/>
                <a:gd name="T7" fmla="*/ 133 h 624"/>
                <a:gd name="T8" fmla="*/ 546 w 668"/>
                <a:gd name="T9" fmla="*/ 56 h 624"/>
                <a:gd name="T10" fmla="*/ 578 w 668"/>
                <a:gd name="T11" fmla="*/ 67 h 624"/>
                <a:gd name="T12" fmla="*/ 582 w 668"/>
                <a:gd name="T13" fmla="*/ 125 h 624"/>
                <a:gd name="T14" fmla="*/ 622 w 668"/>
                <a:gd name="T15" fmla="*/ 83 h 624"/>
                <a:gd name="T16" fmla="*/ 430 w 668"/>
                <a:gd name="T17" fmla="*/ 167 h 624"/>
                <a:gd name="T18" fmla="*/ 501 w 668"/>
                <a:gd name="T19" fmla="*/ 167 h 624"/>
                <a:gd name="T20" fmla="*/ 530 w 668"/>
                <a:gd name="T21" fmla="*/ 233 h 624"/>
                <a:gd name="T22" fmla="*/ 475 w 668"/>
                <a:gd name="T23" fmla="*/ 290 h 624"/>
                <a:gd name="T24" fmla="*/ 423 w 668"/>
                <a:gd name="T25" fmla="*/ 276 h 624"/>
                <a:gd name="T26" fmla="*/ 449 w 668"/>
                <a:gd name="T27" fmla="*/ 192 h 624"/>
                <a:gd name="T28" fmla="*/ 431 w 668"/>
                <a:gd name="T29" fmla="*/ 235 h 624"/>
                <a:gd name="T30" fmla="*/ 410 w 668"/>
                <a:gd name="T31" fmla="*/ 188 h 624"/>
                <a:gd name="T32" fmla="*/ 496 w 668"/>
                <a:gd name="T33" fmla="*/ 244 h 624"/>
                <a:gd name="T34" fmla="*/ 460 w 668"/>
                <a:gd name="T35" fmla="*/ 253 h 624"/>
                <a:gd name="T36" fmla="*/ 383 w 668"/>
                <a:gd name="T37" fmla="*/ 267 h 624"/>
                <a:gd name="T38" fmla="*/ 345 w 668"/>
                <a:gd name="T39" fmla="*/ 309 h 624"/>
                <a:gd name="T40" fmla="*/ 349 w 668"/>
                <a:gd name="T41" fmla="*/ 330 h 624"/>
                <a:gd name="T42" fmla="*/ 403 w 668"/>
                <a:gd name="T43" fmla="*/ 310 h 624"/>
                <a:gd name="T44" fmla="*/ 433 w 668"/>
                <a:gd name="T45" fmla="*/ 336 h 624"/>
                <a:gd name="T46" fmla="*/ 415 w 668"/>
                <a:gd name="T47" fmla="*/ 385 h 624"/>
                <a:gd name="T48" fmla="*/ 361 w 668"/>
                <a:gd name="T49" fmla="*/ 378 h 624"/>
                <a:gd name="T50" fmla="*/ 404 w 668"/>
                <a:gd name="T51" fmla="*/ 356 h 624"/>
                <a:gd name="T52" fmla="*/ 376 w 668"/>
                <a:gd name="T53" fmla="*/ 351 h 624"/>
                <a:gd name="T54" fmla="*/ 325 w 668"/>
                <a:gd name="T55" fmla="*/ 362 h 624"/>
                <a:gd name="T56" fmla="*/ 326 w 668"/>
                <a:gd name="T57" fmla="*/ 289 h 624"/>
                <a:gd name="T58" fmla="*/ 304 w 668"/>
                <a:gd name="T59" fmla="*/ 378 h 624"/>
                <a:gd name="T60" fmla="*/ 276 w 668"/>
                <a:gd name="T61" fmla="*/ 406 h 624"/>
                <a:gd name="T62" fmla="*/ 239 w 668"/>
                <a:gd name="T63" fmla="*/ 408 h 624"/>
                <a:gd name="T64" fmla="*/ 247 w 668"/>
                <a:gd name="T65" fmla="*/ 512 h 624"/>
                <a:gd name="T66" fmla="*/ 189 w 668"/>
                <a:gd name="T67" fmla="*/ 439 h 624"/>
                <a:gd name="T68" fmla="*/ 183 w 668"/>
                <a:gd name="T69" fmla="*/ 401 h 624"/>
                <a:gd name="T70" fmla="*/ 224 w 668"/>
                <a:gd name="T71" fmla="*/ 381 h 624"/>
                <a:gd name="T72" fmla="*/ 187 w 668"/>
                <a:gd name="T73" fmla="*/ 595 h 624"/>
                <a:gd name="T74" fmla="*/ 111 w 668"/>
                <a:gd name="T75" fmla="*/ 472 h 624"/>
                <a:gd name="T76" fmla="*/ 103 w 668"/>
                <a:gd name="T77" fmla="*/ 441 h 624"/>
                <a:gd name="T78" fmla="*/ 163 w 668"/>
                <a:gd name="T79" fmla="*/ 449 h 624"/>
                <a:gd name="T80" fmla="*/ 15 w 668"/>
                <a:gd name="T81" fmla="*/ 471 h 624"/>
                <a:gd name="T82" fmla="*/ 60 w 668"/>
                <a:gd name="T83" fmla="*/ 462 h 624"/>
                <a:gd name="T84" fmla="*/ 96 w 668"/>
                <a:gd name="T85" fmla="*/ 547 h 624"/>
                <a:gd name="T86" fmla="*/ 104 w 668"/>
                <a:gd name="T87" fmla="*/ 575 h 624"/>
                <a:gd name="T88" fmla="*/ 67 w 668"/>
                <a:gd name="T89" fmla="*/ 586 h 624"/>
                <a:gd name="T90" fmla="*/ 59 w 668"/>
                <a:gd name="T91" fmla="*/ 558 h 624"/>
                <a:gd name="T92" fmla="*/ 30 w 668"/>
                <a:gd name="T93" fmla="*/ 500 h 624"/>
                <a:gd name="T94" fmla="*/ 0 w 668"/>
                <a:gd name="T95" fmla="*/ 48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8" h="624">
                  <a:moveTo>
                    <a:pt x="508" y="0"/>
                  </a:moveTo>
                  <a:cubicBezTo>
                    <a:pt x="668" y="58"/>
                    <a:pt x="668" y="58"/>
                    <a:pt x="668" y="58"/>
                  </a:cubicBezTo>
                  <a:cubicBezTo>
                    <a:pt x="642" y="130"/>
                    <a:pt x="642" y="130"/>
                    <a:pt x="642" y="130"/>
                  </a:cubicBezTo>
                  <a:cubicBezTo>
                    <a:pt x="639" y="138"/>
                    <a:pt x="635" y="144"/>
                    <a:pt x="629" y="149"/>
                  </a:cubicBezTo>
                  <a:cubicBezTo>
                    <a:pt x="624" y="154"/>
                    <a:pt x="618" y="158"/>
                    <a:pt x="611" y="161"/>
                  </a:cubicBezTo>
                  <a:cubicBezTo>
                    <a:pt x="604" y="164"/>
                    <a:pt x="597" y="166"/>
                    <a:pt x="590" y="166"/>
                  </a:cubicBezTo>
                  <a:cubicBezTo>
                    <a:pt x="582" y="166"/>
                    <a:pt x="575" y="165"/>
                    <a:pt x="569" y="163"/>
                  </a:cubicBezTo>
                  <a:cubicBezTo>
                    <a:pt x="564" y="161"/>
                    <a:pt x="559" y="159"/>
                    <a:pt x="555" y="156"/>
                  </a:cubicBezTo>
                  <a:cubicBezTo>
                    <a:pt x="551" y="153"/>
                    <a:pt x="547" y="149"/>
                    <a:pt x="544" y="146"/>
                  </a:cubicBezTo>
                  <a:cubicBezTo>
                    <a:pt x="541" y="142"/>
                    <a:pt x="538" y="138"/>
                    <a:pt x="536" y="134"/>
                  </a:cubicBezTo>
                  <a:cubicBezTo>
                    <a:pt x="534" y="129"/>
                    <a:pt x="533" y="125"/>
                    <a:pt x="532" y="120"/>
                  </a:cubicBezTo>
                  <a:cubicBezTo>
                    <a:pt x="460" y="133"/>
                    <a:pt x="460" y="133"/>
                    <a:pt x="460" y="133"/>
                  </a:cubicBezTo>
                  <a:cubicBezTo>
                    <a:pt x="475" y="92"/>
                    <a:pt x="475" y="92"/>
                    <a:pt x="475" y="92"/>
                  </a:cubicBezTo>
                  <a:cubicBezTo>
                    <a:pt x="538" y="80"/>
                    <a:pt x="538" y="80"/>
                    <a:pt x="538" y="80"/>
                  </a:cubicBezTo>
                  <a:cubicBezTo>
                    <a:pt x="546" y="56"/>
                    <a:pt x="546" y="56"/>
                    <a:pt x="546" y="56"/>
                  </a:cubicBezTo>
                  <a:cubicBezTo>
                    <a:pt x="495" y="37"/>
                    <a:pt x="495" y="37"/>
                    <a:pt x="495" y="37"/>
                  </a:cubicBezTo>
                  <a:cubicBezTo>
                    <a:pt x="508" y="0"/>
                    <a:pt x="508" y="0"/>
                    <a:pt x="508" y="0"/>
                  </a:cubicBezTo>
                  <a:close/>
                  <a:moveTo>
                    <a:pt x="578" y="67"/>
                  </a:moveTo>
                  <a:cubicBezTo>
                    <a:pt x="566" y="101"/>
                    <a:pt x="566" y="101"/>
                    <a:pt x="566" y="101"/>
                  </a:cubicBezTo>
                  <a:cubicBezTo>
                    <a:pt x="565" y="106"/>
                    <a:pt x="565" y="110"/>
                    <a:pt x="568" y="115"/>
                  </a:cubicBezTo>
                  <a:cubicBezTo>
                    <a:pt x="571" y="119"/>
                    <a:pt x="576" y="123"/>
                    <a:pt x="582" y="125"/>
                  </a:cubicBezTo>
                  <a:cubicBezTo>
                    <a:pt x="589" y="128"/>
                    <a:pt x="595" y="128"/>
                    <a:pt x="600" y="125"/>
                  </a:cubicBezTo>
                  <a:cubicBezTo>
                    <a:pt x="605" y="123"/>
                    <a:pt x="609" y="120"/>
                    <a:pt x="610" y="116"/>
                  </a:cubicBezTo>
                  <a:cubicBezTo>
                    <a:pt x="622" y="83"/>
                    <a:pt x="622" y="83"/>
                    <a:pt x="622" y="83"/>
                  </a:cubicBezTo>
                  <a:cubicBezTo>
                    <a:pt x="578" y="67"/>
                    <a:pt x="578" y="67"/>
                    <a:pt x="578" y="67"/>
                  </a:cubicBezTo>
                  <a:close/>
                  <a:moveTo>
                    <a:pt x="410" y="188"/>
                  </a:moveTo>
                  <a:cubicBezTo>
                    <a:pt x="416" y="179"/>
                    <a:pt x="423" y="172"/>
                    <a:pt x="430" y="167"/>
                  </a:cubicBezTo>
                  <a:cubicBezTo>
                    <a:pt x="438" y="162"/>
                    <a:pt x="446" y="159"/>
                    <a:pt x="454" y="157"/>
                  </a:cubicBezTo>
                  <a:cubicBezTo>
                    <a:pt x="462" y="156"/>
                    <a:pt x="470" y="156"/>
                    <a:pt x="478" y="157"/>
                  </a:cubicBezTo>
                  <a:cubicBezTo>
                    <a:pt x="486" y="159"/>
                    <a:pt x="494" y="162"/>
                    <a:pt x="501" y="167"/>
                  </a:cubicBezTo>
                  <a:cubicBezTo>
                    <a:pt x="508" y="172"/>
                    <a:pt x="515" y="178"/>
                    <a:pt x="520" y="185"/>
                  </a:cubicBezTo>
                  <a:cubicBezTo>
                    <a:pt x="525" y="192"/>
                    <a:pt x="528" y="200"/>
                    <a:pt x="530" y="208"/>
                  </a:cubicBezTo>
                  <a:cubicBezTo>
                    <a:pt x="532" y="216"/>
                    <a:pt x="532" y="224"/>
                    <a:pt x="530" y="233"/>
                  </a:cubicBezTo>
                  <a:cubicBezTo>
                    <a:pt x="529" y="242"/>
                    <a:pt x="525" y="251"/>
                    <a:pt x="519" y="260"/>
                  </a:cubicBezTo>
                  <a:cubicBezTo>
                    <a:pt x="513" y="269"/>
                    <a:pt x="506" y="276"/>
                    <a:pt x="499" y="281"/>
                  </a:cubicBezTo>
                  <a:cubicBezTo>
                    <a:pt x="491" y="286"/>
                    <a:pt x="484" y="289"/>
                    <a:pt x="475" y="290"/>
                  </a:cubicBezTo>
                  <a:cubicBezTo>
                    <a:pt x="467" y="292"/>
                    <a:pt x="459" y="292"/>
                    <a:pt x="451" y="290"/>
                  </a:cubicBezTo>
                  <a:cubicBezTo>
                    <a:pt x="443" y="288"/>
                    <a:pt x="435" y="285"/>
                    <a:pt x="428" y="280"/>
                  </a:cubicBezTo>
                  <a:cubicBezTo>
                    <a:pt x="426" y="279"/>
                    <a:pt x="424" y="277"/>
                    <a:pt x="423" y="276"/>
                  </a:cubicBezTo>
                  <a:cubicBezTo>
                    <a:pt x="421" y="275"/>
                    <a:pt x="420" y="274"/>
                    <a:pt x="418" y="272"/>
                  </a:cubicBezTo>
                  <a:cubicBezTo>
                    <a:pt x="470" y="195"/>
                    <a:pt x="470" y="195"/>
                    <a:pt x="470" y="195"/>
                  </a:cubicBezTo>
                  <a:cubicBezTo>
                    <a:pt x="462" y="191"/>
                    <a:pt x="455" y="190"/>
                    <a:pt x="449" y="192"/>
                  </a:cubicBezTo>
                  <a:cubicBezTo>
                    <a:pt x="442" y="194"/>
                    <a:pt x="437" y="198"/>
                    <a:pt x="433" y="204"/>
                  </a:cubicBezTo>
                  <a:cubicBezTo>
                    <a:pt x="430" y="209"/>
                    <a:pt x="428" y="214"/>
                    <a:pt x="427" y="220"/>
                  </a:cubicBezTo>
                  <a:cubicBezTo>
                    <a:pt x="427" y="226"/>
                    <a:pt x="428" y="231"/>
                    <a:pt x="431" y="235"/>
                  </a:cubicBezTo>
                  <a:cubicBezTo>
                    <a:pt x="405" y="257"/>
                    <a:pt x="405" y="257"/>
                    <a:pt x="405" y="257"/>
                  </a:cubicBezTo>
                  <a:cubicBezTo>
                    <a:pt x="400" y="247"/>
                    <a:pt x="397" y="236"/>
                    <a:pt x="398" y="224"/>
                  </a:cubicBezTo>
                  <a:cubicBezTo>
                    <a:pt x="398" y="212"/>
                    <a:pt x="402" y="200"/>
                    <a:pt x="410" y="188"/>
                  </a:cubicBezTo>
                  <a:close/>
                  <a:moveTo>
                    <a:pt x="460" y="253"/>
                  </a:moveTo>
                  <a:cubicBezTo>
                    <a:pt x="467" y="256"/>
                    <a:pt x="474" y="257"/>
                    <a:pt x="480" y="256"/>
                  </a:cubicBezTo>
                  <a:cubicBezTo>
                    <a:pt x="487" y="254"/>
                    <a:pt x="492" y="250"/>
                    <a:pt x="496" y="244"/>
                  </a:cubicBezTo>
                  <a:cubicBezTo>
                    <a:pt x="501" y="238"/>
                    <a:pt x="502" y="232"/>
                    <a:pt x="501" y="225"/>
                  </a:cubicBezTo>
                  <a:cubicBezTo>
                    <a:pt x="500" y="218"/>
                    <a:pt x="496" y="213"/>
                    <a:pt x="490" y="208"/>
                  </a:cubicBezTo>
                  <a:cubicBezTo>
                    <a:pt x="460" y="253"/>
                    <a:pt x="460" y="253"/>
                    <a:pt x="460" y="253"/>
                  </a:cubicBezTo>
                  <a:close/>
                  <a:moveTo>
                    <a:pt x="326" y="289"/>
                  </a:moveTo>
                  <a:cubicBezTo>
                    <a:pt x="334" y="282"/>
                    <a:pt x="343" y="277"/>
                    <a:pt x="353" y="273"/>
                  </a:cubicBezTo>
                  <a:cubicBezTo>
                    <a:pt x="363" y="268"/>
                    <a:pt x="373" y="267"/>
                    <a:pt x="383" y="267"/>
                  </a:cubicBezTo>
                  <a:cubicBezTo>
                    <a:pt x="388" y="293"/>
                    <a:pt x="388" y="293"/>
                    <a:pt x="388" y="293"/>
                  </a:cubicBezTo>
                  <a:cubicBezTo>
                    <a:pt x="379" y="294"/>
                    <a:pt x="370" y="296"/>
                    <a:pt x="363" y="299"/>
                  </a:cubicBezTo>
                  <a:cubicBezTo>
                    <a:pt x="356" y="301"/>
                    <a:pt x="350" y="305"/>
                    <a:pt x="345" y="309"/>
                  </a:cubicBezTo>
                  <a:cubicBezTo>
                    <a:pt x="341" y="312"/>
                    <a:pt x="338" y="316"/>
                    <a:pt x="338" y="319"/>
                  </a:cubicBezTo>
                  <a:cubicBezTo>
                    <a:pt x="337" y="322"/>
                    <a:pt x="337" y="325"/>
                    <a:pt x="340" y="327"/>
                  </a:cubicBezTo>
                  <a:cubicBezTo>
                    <a:pt x="342" y="330"/>
                    <a:pt x="345" y="331"/>
                    <a:pt x="349" y="330"/>
                  </a:cubicBezTo>
                  <a:cubicBezTo>
                    <a:pt x="353" y="329"/>
                    <a:pt x="358" y="327"/>
                    <a:pt x="366" y="323"/>
                  </a:cubicBezTo>
                  <a:cubicBezTo>
                    <a:pt x="374" y="319"/>
                    <a:pt x="381" y="316"/>
                    <a:pt x="387" y="314"/>
                  </a:cubicBezTo>
                  <a:cubicBezTo>
                    <a:pt x="393" y="312"/>
                    <a:pt x="398" y="311"/>
                    <a:pt x="403" y="310"/>
                  </a:cubicBezTo>
                  <a:cubicBezTo>
                    <a:pt x="407" y="310"/>
                    <a:pt x="411" y="311"/>
                    <a:pt x="415" y="312"/>
                  </a:cubicBezTo>
                  <a:cubicBezTo>
                    <a:pt x="418" y="314"/>
                    <a:pt x="422" y="316"/>
                    <a:pt x="425" y="320"/>
                  </a:cubicBezTo>
                  <a:cubicBezTo>
                    <a:pt x="429" y="325"/>
                    <a:pt x="432" y="330"/>
                    <a:pt x="433" y="336"/>
                  </a:cubicBezTo>
                  <a:cubicBezTo>
                    <a:pt x="435" y="341"/>
                    <a:pt x="435" y="347"/>
                    <a:pt x="434" y="353"/>
                  </a:cubicBezTo>
                  <a:cubicBezTo>
                    <a:pt x="433" y="358"/>
                    <a:pt x="431" y="364"/>
                    <a:pt x="428" y="370"/>
                  </a:cubicBezTo>
                  <a:cubicBezTo>
                    <a:pt x="424" y="375"/>
                    <a:pt x="420" y="380"/>
                    <a:pt x="415" y="385"/>
                  </a:cubicBezTo>
                  <a:cubicBezTo>
                    <a:pt x="408" y="391"/>
                    <a:pt x="400" y="396"/>
                    <a:pt x="392" y="399"/>
                  </a:cubicBezTo>
                  <a:cubicBezTo>
                    <a:pt x="384" y="403"/>
                    <a:pt x="375" y="405"/>
                    <a:pt x="365" y="405"/>
                  </a:cubicBezTo>
                  <a:cubicBezTo>
                    <a:pt x="361" y="378"/>
                    <a:pt x="361" y="378"/>
                    <a:pt x="361" y="378"/>
                  </a:cubicBezTo>
                  <a:cubicBezTo>
                    <a:pt x="370" y="377"/>
                    <a:pt x="377" y="375"/>
                    <a:pt x="383" y="373"/>
                  </a:cubicBezTo>
                  <a:cubicBezTo>
                    <a:pt x="388" y="371"/>
                    <a:pt x="393" y="368"/>
                    <a:pt x="397" y="365"/>
                  </a:cubicBezTo>
                  <a:cubicBezTo>
                    <a:pt x="400" y="362"/>
                    <a:pt x="403" y="359"/>
                    <a:pt x="404" y="356"/>
                  </a:cubicBezTo>
                  <a:cubicBezTo>
                    <a:pt x="405" y="353"/>
                    <a:pt x="404" y="350"/>
                    <a:pt x="402" y="347"/>
                  </a:cubicBezTo>
                  <a:cubicBezTo>
                    <a:pt x="399" y="345"/>
                    <a:pt x="396" y="344"/>
                    <a:pt x="393" y="344"/>
                  </a:cubicBezTo>
                  <a:cubicBezTo>
                    <a:pt x="389" y="345"/>
                    <a:pt x="384" y="348"/>
                    <a:pt x="376" y="351"/>
                  </a:cubicBezTo>
                  <a:cubicBezTo>
                    <a:pt x="368" y="356"/>
                    <a:pt x="360" y="359"/>
                    <a:pt x="354" y="361"/>
                  </a:cubicBezTo>
                  <a:cubicBezTo>
                    <a:pt x="348" y="363"/>
                    <a:pt x="343" y="364"/>
                    <a:pt x="338" y="365"/>
                  </a:cubicBezTo>
                  <a:cubicBezTo>
                    <a:pt x="333" y="365"/>
                    <a:pt x="329" y="364"/>
                    <a:pt x="325" y="362"/>
                  </a:cubicBezTo>
                  <a:cubicBezTo>
                    <a:pt x="321" y="361"/>
                    <a:pt x="317" y="358"/>
                    <a:pt x="314" y="354"/>
                  </a:cubicBezTo>
                  <a:cubicBezTo>
                    <a:pt x="306" y="344"/>
                    <a:pt x="303" y="334"/>
                    <a:pt x="305" y="322"/>
                  </a:cubicBezTo>
                  <a:cubicBezTo>
                    <a:pt x="307" y="311"/>
                    <a:pt x="314" y="300"/>
                    <a:pt x="326" y="289"/>
                  </a:cubicBezTo>
                  <a:close/>
                  <a:moveTo>
                    <a:pt x="245" y="360"/>
                  </a:moveTo>
                  <a:cubicBezTo>
                    <a:pt x="256" y="353"/>
                    <a:pt x="266" y="351"/>
                    <a:pt x="276" y="354"/>
                  </a:cubicBezTo>
                  <a:cubicBezTo>
                    <a:pt x="286" y="357"/>
                    <a:pt x="295" y="365"/>
                    <a:pt x="304" y="378"/>
                  </a:cubicBezTo>
                  <a:cubicBezTo>
                    <a:pt x="348" y="445"/>
                    <a:pt x="348" y="445"/>
                    <a:pt x="348" y="445"/>
                  </a:cubicBezTo>
                  <a:cubicBezTo>
                    <a:pt x="316" y="466"/>
                    <a:pt x="316" y="466"/>
                    <a:pt x="316" y="466"/>
                  </a:cubicBezTo>
                  <a:cubicBezTo>
                    <a:pt x="276" y="406"/>
                    <a:pt x="276" y="406"/>
                    <a:pt x="276" y="406"/>
                  </a:cubicBezTo>
                  <a:cubicBezTo>
                    <a:pt x="272" y="400"/>
                    <a:pt x="268" y="396"/>
                    <a:pt x="263" y="394"/>
                  </a:cubicBezTo>
                  <a:cubicBezTo>
                    <a:pt x="258" y="392"/>
                    <a:pt x="253" y="393"/>
                    <a:pt x="249" y="396"/>
                  </a:cubicBezTo>
                  <a:cubicBezTo>
                    <a:pt x="245" y="399"/>
                    <a:pt x="241" y="403"/>
                    <a:pt x="239" y="408"/>
                  </a:cubicBezTo>
                  <a:cubicBezTo>
                    <a:pt x="236" y="413"/>
                    <a:pt x="235" y="419"/>
                    <a:pt x="236" y="426"/>
                  </a:cubicBezTo>
                  <a:cubicBezTo>
                    <a:pt x="279" y="491"/>
                    <a:pt x="279" y="491"/>
                    <a:pt x="279" y="491"/>
                  </a:cubicBezTo>
                  <a:cubicBezTo>
                    <a:pt x="247" y="512"/>
                    <a:pt x="247" y="512"/>
                    <a:pt x="247" y="512"/>
                  </a:cubicBezTo>
                  <a:cubicBezTo>
                    <a:pt x="201" y="443"/>
                    <a:pt x="201" y="443"/>
                    <a:pt x="201" y="443"/>
                  </a:cubicBezTo>
                  <a:cubicBezTo>
                    <a:pt x="199" y="440"/>
                    <a:pt x="197" y="438"/>
                    <a:pt x="195" y="438"/>
                  </a:cubicBezTo>
                  <a:cubicBezTo>
                    <a:pt x="194" y="437"/>
                    <a:pt x="191" y="438"/>
                    <a:pt x="189" y="439"/>
                  </a:cubicBezTo>
                  <a:cubicBezTo>
                    <a:pt x="171" y="412"/>
                    <a:pt x="171" y="412"/>
                    <a:pt x="171" y="412"/>
                  </a:cubicBezTo>
                  <a:cubicBezTo>
                    <a:pt x="173" y="409"/>
                    <a:pt x="176" y="407"/>
                    <a:pt x="178" y="406"/>
                  </a:cubicBezTo>
                  <a:cubicBezTo>
                    <a:pt x="180" y="404"/>
                    <a:pt x="182" y="403"/>
                    <a:pt x="183" y="401"/>
                  </a:cubicBezTo>
                  <a:cubicBezTo>
                    <a:pt x="195" y="394"/>
                    <a:pt x="204" y="394"/>
                    <a:pt x="212" y="402"/>
                  </a:cubicBezTo>
                  <a:cubicBezTo>
                    <a:pt x="216" y="408"/>
                    <a:pt x="216" y="408"/>
                    <a:pt x="216" y="408"/>
                  </a:cubicBezTo>
                  <a:cubicBezTo>
                    <a:pt x="217" y="398"/>
                    <a:pt x="219" y="389"/>
                    <a:pt x="224" y="381"/>
                  </a:cubicBezTo>
                  <a:cubicBezTo>
                    <a:pt x="229" y="373"/>
                    <a:pt x="236" y="366"/>
                    <a:pt x="245" y="360"/>
                  </a:cubicBezTo>
                  <a:close/>
                  <a:moveTo>
                    <a:pt x="221" y="579"/>
                  </a:moveTo>
                  <a:cubicBezTo>
                    <a:pt x="187" y="595"/>
                    <a:pt x="187" y="595"/>
                    <a:pt x="187" y="595"/>
                  </a:cubicBezTo>
                  <a:cubicBezTo>
                    <a:pt x="133" y="477"/>
                    <a:pt x="133" y="477"/>
                    <a:pt x="133" y="477"/>
                  </a:cubicBezTo>
                  <a:cubicBezTo>
                    <a:pt x="129" y="468"/>
                    <a:pt x="124" y="465"/>
                    <a:pt x="116" y="469"/>
                  </a:cubicBezTo>
                  <a:cubicBezTo>
                    <a:pt x="115" y="470"/>
                    <a:pt x="113" y="471"/>
                    <a:pt x="111" y="472"/>
                  </a:cubicBezTo>
                  <a:cubicBezTo>
                    <a:pt x="109" y="474"/>
                    <a:pt x="107" y="475"/>
                    <a:pt x="106" y="477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93" y="449"/>
                    <a:pt x="97" y="445"/>
                    <a:pt x="103" y="441"/>
                  </a:cubicBezTo>
                  <a:cubicBezTo>
                    <a:pt x="108" y="438"/>
                    <a:pt x="113" y="435"/>
                    <a:pt x="118" y="432"/>
                  </a:cubicBezTo>
                  <a:cubicBezTo>
                    <a:pt x="128" y="428"/>
                    <a:pt x="137" y="427"/>
                    <a:pt x="144" y="430"/>
                  </a:cubicBezTo>
                  <a:cubicBezTo>
                    <a:pt x="152" y="433"/>
                    <a:pt x="158" y="439"/>
                    <a:pt x="163" y="449"/>
                  </a:cubicBezTo>
                  <a:cubicBezTo>
                    <a:pt x="221" y="579"/>
                    <a:pt x="221" y="579"/>
                    <a:pt x="221" y="579"/>
                  </a:cubicBezTo>
                  <a:close/>
                  <a:moveTo>
                    <a:pt x="0" y="482"/>
                  </a:moveTo>
                  <a:cubicBezTo>
                    <a:pt x="4" y="478"/>
                    <a:pt x="9" y="474"/>
                    <a:pt x="15" y="471"/>
                  </a:cubicBezTo>
                  <a:cubicBezTo>
                    <a:pt x="21" y="467"/>
                    <a:pt x="28" y="464"/>
                    <a:pt x="34" y="462"/>
                  </a:cubicBezTo>
                  <a:cubicBezTo>
                    <a:pt x="39" y="461"/>
                    <a:pt x="43" y="460"/>
                    <a:pt x="48" y="460"/>
                  </a:cubicBezTo>
                  <a:cubicBezTo>
                    <a:pt x="52" y="460"/>
                    <a:pt x="56" y="461"/>
                    <a:pt x="60" y="462"/>
                  </a:cubicBezTo>
                  <a:cubicBezTo>
                    <a:pt x="64" y="464"/>
                    <a:pt x="67" y="467"/>
                    <a:pt x="70" y="470"/>
                  </a:cubicBezTo>
                  <a:cubicBezTo>
                    <a:pt x="73" y="474"/>
                    <a:pt x="75" y="479"/>
                    <a:pt x="77" y="484"/>
                  </a:cubicBezTo>
                  <a:cubicBezTo>
                    <a:pt x="96" y="547"/>
                    <a:pt x="96" y="547"/>
                    <a:pt x="96" y="547"/>
                  </a:cubicBezTo>
                  <a:cubicBezTo>
                    <a:pt x="111" y="543"/>
                    <a:pt x="111" y="543"/>
                    <a:pt x="111" y="543"/>
                  </a:cubicBezTo>
                  <a:cubicBezTo>
                    <a:pt x="119" y="570"/>
                    <a:pt x="119" y="570"/>
                    <a:pt x="119" y="570"/>
                  </a:cubicBezTo>
                  <a:cubicBezTo>
                    <a:pt x="104" y="575"/>
                    <a:pt x="104" y="575"/>
                    <a:pt x="104" y="575"/>
                  </a:cubicBezTo>
                  <a:cubicBezTo>
                    <a:pt x="115" y="613"/>
                    <a:pt x="115" y="613"/>
                    <a:pt x="115" y="613"/>
                  </a:cubicBezTo>
                  <a:cubicBezTo>
                    <a:pt x="78" y="624"/>
                    <a:pt x="78" y="624"/>
                    <a:pt x="78" y="624"/>
                  </a:cubicBezTo>
                  <a:cubicBezTo>
                    <a:pt x="67" y="586"/>
                    <a:pt x="67" y="586"/>
                    <a:pt x="67" y="586"/>
                  </a:cubicBezTo>
                  <a:cubicBezTo>
                    <a:pt x="43" y="593"/>
                    <a:pt x="43" y="593"/>
                    <a:pt x="43" y="593"/>
                  </a:cubicBezTo>
                  <a:cubicBezTo>
                    <a:pt x="34" y="565"/>
                    <a:pt x="34" y="565"/>
                    <a:pt x="34" y="565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44" y="508"/>
                    <a:pt x="44" y="508"/>
                    <a:pt x="44" y="508"/>
                  </a:cubicBezTo>
                  <a:cubicBezTo>
                    <a:pt x="43" y="504"/>
                    <a:pt x="41" y="501"/>
                    <a:pt x="39" y="500"/>
                  </a:cubicBezTo>
                  <a:cubicBezTo>
                    <a:pt x="36" y="499"/>
                    <a:pt x="33" y="499"/>
                    <a:pt x="30" y="500"/>
                  </a:cubicBezTo>
                  <a:cubicBezTo>
                    <a:pt x="27" y="501"/>
                    <a:pt x="25" y="502"/>
                    <a:pt x="22" y="504"/>
                  </a:cubicBezTo>
                  <a:cubicBezTo>
                    <a:pt x="20" y="505"/>
                    <a:pt x="17" y="507"/>
                    <a:pt x="15" y="509"/>
                  </a:cubicBezTo>
                  <a:cubicBezTo>
                    <a:pt x="0" y="482"/>
                    <a:pt x="0" y="482"/>
                    <a:pt x="0" y="4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79" name="îşľíde"/>
          <p:cNvSpPr txBox="1"/>
          <p:nvPr/>
        </p:nvSpPr>
        <p:spPr>
          <a:xfrm>
            <a:off x="5995047" y="2395266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0" name="iṡ1îḍe"/>
          <p:cNvSpPr/>
          <p:nvPr/>
        </p:nvSpPr>
        <p:spPr>
          <a:xfrm>
            <a:off x="6068741" y="2045579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1" name="îşľíde"/>
          <p:cNvSpPr txBox="1"/>
          <p:nvPr/>
        </p:nvSpPr>
        <p:spPr>
          <a:xfrm>
            <a:off x="9023654" y="2395266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2" name="iṡ1îḍe"/>
          <p:cNvSpPr/>
          <p:nvPr/>
        </p:nvSpPr>
        <p:spPr>
          <a:xfrm>
            <a:off x="9097348" y="2045579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3" name="îşľíde"/>
          <p:cNvSpPr txBox="1"/>
          <p:nvPr/>
        </p:nvSpPr>
        <p:spPr>
          <a:xfrm>
            <a:off x="5995047" y="3783532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4" name="iṡ1îḍe"/>
          <p:cNvSpPr/>
          <p:nvPr/>
        </p:nvSpPr>
        <p:spPr>
          <a:xfrm>
            <a:off x="6068741" y="3433845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5" name="îşľíde"/>
          <p:cNvSpPr txBox="1"/>
          <p:nvPr/>
        </p:nvSpPr>
        <p:spPr>
          <a:xfrm>
            <a:off x="9023654" y="3783532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6" name="iṡ1îḍe"/>
          <p:cNvSpPr/>
          <p:nvPr/>
        </p:nvSpPr>
        <p:spPr>
          <a:xfrm>
            <a:off x="9097348" y="3433845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7" name="îşľíde"/>
          <p:cNvSpPr txBox="1"/>
          <p:nvPr/>
        </p:nvSpPr>
        <p:spPr>
          <a:xfrm>
            <a:off x="5995047" y="5171798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8" name="iṡ1îḍe"/>
          <p:cNvSpPr/>
          <p:nvPr/>
        </p:nvSpPr>
        <p:spPr>
          <a:xfrm>
            <a:off x="6068741" y="4822111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9" name="îşľíde"/>
          <p:cNvSpPr txBox="1"/>
          <p:nvPr/>
        </p:nvSpPr>
        <p:spPr>
          <a:xfrm>
            <a:off x="9023654" y="5171798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0" name="iṡ1îḍe"/>
          <p:cNvSpPr/>
          <p:nvPr/>
        </p:nvSpPr>
        <p:spPr>
          <a:xfrm>
            <a:off x="9097348" y="4822111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1" name="矩形 890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92" name="矩形 891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问题评估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893" name="矩形 892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相关对策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894" name="矩形 893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研究总结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895" name="矩形 894"/>
          <p:cNvSpPr/>
          <p:nvPr/>
        </p:nvSpPr>
        <p:spPr>
          <a:xfrm>
            <a:off x="10382878" y="105235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成绩与思考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896" name="直接连接符 895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7" name="直接连接符 896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8" name="直接连接符 897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9" name="图片 89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900" name="文本框 899"/>
          <p:cNvSpPr txBox="1"/>
          <p:nvPr/>
        </p:nvSpPr>
        <p:spPr>
          <a:xfrm>
            <a:off x="1165393" y="93001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相关建议与论文总结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901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/>
          <p:cNvSpPr/>
          <p:nvPr/>
        </p:nvSpPr>
        <p:spPr bwMode="auto">
          <a:xfrm>
            <a:off x="5100637" y="2413535"/>
            <a:ext cx="995363" cy="3578225"/>
          </a:xfrm>
          <a:custGeom>
            <a:avLst/>
            <a:gdLst>
              <a:gd name="T0" fmla="*/ 123 w 627"/>
              <a:gd name="T1" fmla="*/ 2254 h 2254"/>
              <a:gd name="T2" fmla="*/ 123 w 627"/>
              <a:gd name="T3" fmla="*/ 329 h 2254"/>
              <a:gd name="T4" fmla="*/ 0 w 627"/>
              <a:gd name="T5" fmla="*/ 390 h 2254"/>
              <a:gd name="T6" fmla="*/ 0 w 627"/>
              <a:gd name="T7" fmla="*/ 157 h 2254"/>
              <a:gd name="T8" fmla="*/ 314 w 627"/>
              <a:gd name="T9" fmla="*/ 0 h 2254"/>
              <a:gd name="T10" fmla="*/ 627 w 627"/>
              <a:gd name="T11" fmla="*/ 157 h 2254"/>
              <a:gd name="T12" fmla="*/ 627 w 627"/>
              <a:gd name="T13" fmla="*/ 390 h 2254"/>
              <a:gd name="T14" fmla="*/ 505 w 627"/>
              <a:gd name="T15" fmla="*/ 329 h 2254"/>
              <a:gd name="T16" fmla="*/ 505 w 627"/>
              <a:gd name="T17" fmla="*/ 2254 h 2254"/>
              <a:gd name="T18" fmla="*/ 123 w 627"/>
              <a:gd name="T19" fmla="*/ 2254 h 2254"/>
              <a:gd name="T20" fmla="*/ 123 w 627"/>
              <a:gd name="T21" fmla="*/ 2254 h 2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7" h="2254">
                <a:moveTo>
                  <a:pt x="123" y="2254"/>
                </a:moveTo>
                <a:lnTo>
                  <a:pt x="123" y="329"/>
                </a:lnTo>
                <a:lnTo>
                  <a:pt x="0" y="390"/>
                </a:lnTo>
                <a:lnTo>
                  <a:pt x="0" y="157"/>
                </a:lnTo>
                <a:lnTo>
                  <a:pt x="314" y="0"/>
                </a:lnTo>
                <a:lnTo>
                  <a:pt x="627" y="157"/>
                </a:lnTo>
                <a:lnTo>
                  <a:pt x="627" y="390"/>
                </a:lnTo>
                <a:lnTo>
                  <a:pt x="505" y="329"/>
                </a:lnTo>
                <a:lnTo>
                  <a:pt x="505" y="2254"/>
                </a:lnTo>
                <a:lnTo>
                  <a:pt x="123" y="2254"/>
                </a:lnTo>
                <a:lnTo>
                  <a:pt x="123" y="2254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29"/>
          <p:cNvSpPr/>
          <p:nvPr/>
        </p:nvSpPr>
        <p:spPr bwMode="auto">
          <a:xfrm>
            <a:off x="6138862" y="2723097"/>
            <a:ext cx="1619250" cy="3268662"/>
          </a:xfrm>
          <a:custGeom>
            <a:avLst/>
            <a:gdLst>
              <a:gd name="T0" fmla="*/ 0 w 267"/>
              <a:gd name="T1" fmla="*/ 538 h 538"/>
              <a:gd name="T2" fmla="*/ 0 w 267"/>
              <a:gd name="T3" fmla="*/ 196 h 538"/>
              <a:gd name="T4" fmla="*/ 142 w 267"/>
              <a:gd name="T5" fmla="*/ 55 h 538"/>
              <a:gd name="T6" fmla="*/ 108 w 267"/>
              <a:gd name="T7" fmla="*/ 44 h 538"/>
              <a:gd name="T8" fmla="*/ 151 w 267"/>
              <a:gd name="T9" fmla="*/ 0 h 538"/>
              <a:gd name="T10" fmla="*/ 238 w 267"/>
              <a:gd name="T11" fmla="*/ 29 h 538"/>
              <a:gd name="T12" fmla="*/ 267 w 267"/>
              <a:gd name="T13" fmla="*/ 116 h 538"/>
              <a:gd name="T14" fmla="*/ 223 w 267"/>
              <a:gd name="T15" fmla="*/ 159 h 538"/>
              <a:gd name="T16" fmla="*/ 212 w 267"/>
              <a:gd name="T17" fmla="*/ 126 h 538"/>
              <a:gd name="T18" fmla="*/ 100 w 267"/>
              <a:gd name="T19" fmla="*/ 238 h 538"/>
              <a:gd name="T20" fmla="*/ 100 w 267"/>
              <a:gd name="T21" fmla="*/ 538 h 538"/>
              <a:gd name="T22" fmla="*/ 0 w 267"/>
              <a:gd name="T23" fmla="*/ 538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7" h="538">
                <a:moveTo>
                  <a:pt x="0" y="538"/>
                </a:moveTo>
                <a:cubicBezTo>
                  <a:pt x="0" y="443"/>
                  <a:pt x="0" y="291"/>
                  <a:pt x="0" y="196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08" y="44"/>
                  <a:pt x="108" y="44"/>
                  <a:pt x="108" y="44"/>
                </a:cubicBezTo>
                <a:cubicBezTo>
                  <a:pt x="151" y="0"/>
                  <a:pt x="151" y="0"/>
                  <a:pt x="151" y="0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67" y="116"/>
                  <a:pt x="267" y="116"/>
                  <a:pt x="267" y="116"/>
                </a:cubicBezTo>
                <a:cubicBezTo>
                  <a:pt x="223" y="159"/>
                  <a:pt x="223" y="159"/>
                  <a:pt x="223" y="159"/>
                </a:cubicBezTo>
                <a:cubicBezTo>
                  <a:pt x="212" y="126"/>
                  <a:pt x="212" y="126"/>
                  <a:pt x="212" y="126"/>
                </a:cubicBezTo>
                <a:cubicBezTo>
                  <a:pt x="100" y="238"/>
                  <a:pt x="100" y="238"/>
                  <a:pt x="100" y="238"/>
                </a:cubicBezTo>
                <a:cubicBezTo>
                  <a:pt x="100" y="538"/>
                  <a:pt x="100" y="538"/>
                  <a:pt x="100" y="538"/>
                </a:cubicBezTo>
                <a:cubicBezTo>
                  <a:pt x="0" y="538"/>
                  <a:pt x="0" y="538"/>
                  <a:pt x="0" y="538"/>
                </a:cubicBez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30"/>
          <p:cNvSpPr/>
          <p:nvPr/>
        </p:nvSpPr>
        <p:spPr bwMode="auto">
          <a:xfrm>
            <a:off x="7005637" y="3901022"/>
            <a:ext cx="1739900" cy="2090737"/>
          </a:xfrm>
          <a:custGeom>
            <a:avLst/>
            <a:gdLst>
              <a:gd name="T0" fmla="*/ 233 w 1096"/>
              <a:gd name="T1" fmla="*/ 123 h 1317"/>
              <a:gd name="T2" fmla="*/ 764 w 1096"/>
              <a:gd name="T3" fmla="*/ 123 h 1317"/>
              <a:gd name="T4" fmla="*/ 703 w 1096"/>
              <a:gd name="T5" fmla="*/ 0 h 1317"/>
              <a:gd name="T6" fmla="*/ 940 w 1096"/>
              <a:gd name="T7" fmla="*/ 0 h 1317"/>
              <a:gd name="T8" fmla="*/ 1096 w 1096"/>
              <a:gd name="T9" fmla="*/ 314 h 1317"/>
              <a:gd name="T10" fmla="*/ 940 w 1096"/>
              <a:gd name="T11" fmla="*/ 628 h 1317"/>
              <a:gd name="T12" fmla="*/ 703 w 1096"/>
              <a:gd name="T13" fmla="*/ 628 h 1317"/>
              <a:gd name="T14" fmla="*/ 764 w 1096"/>
              <a:gd name="T15" fmla="*/ 505 h 1317"/>
              <a:gd name="T16" fmla="*/ 382 w 1096"/>
              <a:gd name="T17" fmla="*/ 505 h 1317"/>
              <a:gd name="T18" fmla="*/ 382 w 1096"/>
              <a:gd name="T19" fmla="*/ 1317 h 1317"/>
              <a:gd name="T20" fmla="*/ 0 w 1096"/>
              <a:gd name="T21" fmla="*/ 1317 h 1317"/>
              <a:gd name="T22" fmla="*/ 0 w 1096"/>
              <a:gd name="T23" fmla="*/ 356 h 1317"/>
              <a:gd name="T24" fmla="*/ 233 w 1096"/>
              <a:gd name="T25" fmla="*/ 123 h 1317"/>
              <a:gd name="T26" fmla="*/ 233 w 1096"/>
              <a:gd name="T27" fmla="*/ 123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96" h="1317">
                <a:moveTo>
                  <a:pt x="233" y="123"/>
                </a:moveTo>
                <a:lnTo>
                  <a:pt x="764" y="123"/>
                </a:lnTo>
                <a:lnTo>
                  <a:pt x="703" y="0"/>
                </a:lnTo>
                <a:lnTo>
                  <a:pt x="940" y="0"/>
                </a:lnTo>
                <a:lnTo>
                  <a:pt x="1096" y="314"/>
                </a:lnTo>
                <a:lnTo>
                  <a:pt x="940" y="628"/>
                </a:lnTo>
                <a:lnTo>
                  <a:pt x="703" y="628"/>
                </a:lnTo>
                <a:lnTo>
                  <a:pt x="764" y="505"/>
                </a:lnTo>
                <a:lnTo>
                  <a:pt x="382" y="505"/>
                </a:lnTo>
                <a:lnTo>
                  <a:pt x="382" y="1317"/>
                </a:lnTo>
                <a:lnTo>
                  <a:pt x="0" y="1317"/>
                </a:lnTo>
                <a:lnTo>
                  <a:pt x="0" y="356"/>
                </a:lnTo>
                <a:lnTo>
                  <a:pt x="233" y="123"/>
                </a:lnTo>
                <a:lnTo>
                  <a:pt x="233" y="123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31"/>
          <p:cNvSpPr/>
          <p:nvPr/>
        </p:nvSpPr>
        <p:spPr bwMode="auto">
          <a:xfrm>
            <a:off x="7866062" y="5183722"/>
            <a:ext cx="1589088" cy="995362"/>
          </a:xfrm>
          <a:custGeom>
            <a:avLst/>
            <a:gdLst>
              <a:gd name="T0" fmla="*/ 0 w 1001"/>
              <a:gd name="T1" fmla="*/ 122 h 627"/>
              <a:gd name="T2" fmla="*/ 669 w 1001"/>
              <a:gd name="T3" fmla="*/ 122 h 627"/>
              <a:gd name="T4" fmla="*/ 608 w 1001"/>
              <a:gd name="T5" fmla="*/ 0 h 627"/>
              <a:gd name="T6" fmla="*/ 845 w 1001"/>
              <a:gd name="T7" fmla="*/ 0 h 627"/>
              <a:gd name="T8" fmla="*/ 1001 w 1001"/>
              <a:gd name="T9" fmla="*/ 314 h 627"/>
              <a:gd name="T10" fmla="*/ 845 w 1001"/>
              <a:gd name="T11" fmla="*/ 627 h 627"/>
              <a:gd name="T12" fmla="*/ 608 w 1001"/>
              <a:gd name="T13" fmla="*/ 627 h 627"/>
              <a:gd name="T14" fmla="*/ 669 w 1001"/>
              <a:gd name="T15" fmla="*/ 505 h 627"/>
              <a:gd name="T16" fmla="*/ 0 w 1001"/>
              <a:gd name="T17" fmla="*/ 505 h 627"/>
              <a:gd name="T18" fmla="*/ 0 w 1001"/>
              <a:gd name="T19" fmla="*/ 122 h 627"/>
              <a:gd name="T20" fmla="*/ 0 w 1001"/>
              <a:gd name="T21" fmla="*/ 122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01" h="627">
                <a:moveTo>
                  <a:pt x="0" y="122"/>
                </a:moveTo>
                <a:lnTo>
                  <a:pt x="669" y="122"/>
                </a:lnTo>
                <a:lnTo>
                  <a:pt x="608" y="0"/>
                </a:lnTo>
                <a:lnTo>
                  <a:pt x="845" y="0"/>
                </a:lnTo>
                <a:lnTo>
                  <a:pt x="1001" y="314"/>
                </a:lnTo>
                <a:lnTo>
                  <a:pt x="845" y="627"/>
                </a:lnTo>
                <a:lnTo>
                  <a:pt x="608" y="627"/>
                </a:lnTo>
                <a:lnTo>
                  <a:pt x="669" y="505"/>
                </a:lnTo>
                <a:lnTo>
                  <a:pt x="0" y="505"/>
                </a:lnTo>
                <a:lnTo>
                  <a:pt x="0" y="122"/>
                </a:lnTo>
                <a:lnTo>
                  <a:pt x="0" y="122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32"/>
          <p:cNvSpPr/>
          <p:nvPr/>
        </p:nvSpPr>
        <p:spPr bwMode="auto">
          <a:xfrm>
            <a:off x="5599112" y="5505985"/>
            <a:ext cx="4763" cy="41275"/>
          </a:xfrm>
          <a:custGeom>
            <a:avLst/>
            <a:gdLst>
              <a:gd name="T0" fmla="*/ 1 w 1"/>
              <a:gd name="T1" fmla="*/ 6 h 7"/>
              <a:gd name="T2" fmla="*/ 0 w 1"/>
              <a:gd name="T3" fmla="*/ 7 h 7"/>
              <a:gd name="T4" fmla="*/ 0 w 1"/>
              <a:gd name="T5" fmla="*/ 7 h 7"/>
              <a:gd name="T6" fmla="*/ 0 w 1"/>
              <a:gd name="T7" fmla="*/ 6 h 7"/>
              <a:gd name="T8" fmla="*/ 0 w 1"/>
              <a:gd name="T9" fmla="*/ 1 h 7"/>
              <a:gd name="T10" fmla="*/ 0 w 1"/>
              <a:gd name="T11" fmla="*/ 0 h 7"/>
              <a:gd name="T12" fmla="*/ 0 w 1"/>
              <a:gd name="T13" fmla="*/ 0 h 7"/>
              <a:gd name="T14" fmla="*/ 1 w 1"/>
              <a:gd name="T15" fmla="*/ 1 h 7"/>
              <a:gd name="T16" fmla="*/ 1 w 1"/>
              <a:gd name="T17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" h="7">
                <a:moveTo>
                  <a:pt x="1" y="6"/>
                </a:moveTo>
                <a:cubicBezTo>
                  <a:pt x="1" y="6"/>
                  <a:pt x="1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6"/>
                  <a:pt x="1" y="6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33"/>
          <p:cNvSpPr/>
          <p:nvPr/>
        </p:nvSpPr>
        <p:spPr bwMode="auto">
          <a:xfrm>
            <a:off x="5470525" y="5566310"/>
            <a:ext cx="30163" cy="30162"/>
          </a:xfrm>
          <a:custGeom>
            <a:avLst/>
            <a:gdLst>
              <a:gd name="T0" fmla="*/ 5 w 5"/>
              <a:gd name="T1" fmla="*/ 4 h 5"/>
              <a:gd name="T2" fmla="*/ 5 w 5"/>
              <a:gd name="T3" fmla="*/ 5 h 5"/>
              <a:gd name="T4" fmla="*/ 5 w 5"/>
              <a:gd name="T5" fmla="*/ 5 h 5"/>
              <a:gd name="T6" fmla="*/ 4 w 5"/>
              <a:gd name="T7" fmla="*/ 5 h 5"/>
              <a:gd name="T8" fmla="*/ 0 w 5"/>
              <a:gd name="T9" fmla="*/ 1 h 5"/>
              <a:gd name="T10" fmla="*/ 0 w 5"/>
              <a:gd name="T11" fmla="*/ 0 h 5"/>
              <a:gd name="T12" fmla="*/ 0 w 5"/>
              <a:gd name="T13" fmla="*/ 0 h 5"/>
              <a:gd name="T14" fmla="*/ 1 w 5"/>
              <a:gd name="T15" fmla="*/ 0 h 5"/>
              <a:gd name="T16" fmla="*/ 5 w 5"/>
              <a:gd name="T1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4"/>
                </a:moveTo>
                <a:cubicBezTo>
                  <a:pt x="5" y="4"/>
                  <a:pt x="5" y="4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5" y="4"/>
                  <a:pt x="5" y="4"/>
                  <a:pt x="5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34"/>
          <p:cNvSpPr/>
          <p:nvPr/>
        </p:nvSpPr>
        <p:spPr bwMode="auto">
          <a:xfrm>
            <a:off x="5434012" y="5693310"/>
            <a:ext cx="36513" cy="12700"/>
          </a:xfrm>
          <a:custGeom>
            <a:avLst/>
            <a:gdLst>
              <a:gd name="T0" fmla="*/ 5 w 6"/>
              <a:gd name="T1" fmla="*/ 0 h 2"/>
              <a:gd name="T2" fmla="*/ 6 w 6"/>
              <a:gd name="T3" fmla="*/ 1 h 2"/>
              <a:gd name="T4" fmla="*/ 6 w 6"/>
              <a:gd name="T5" fmla="*/ 1 h 2"/>
              <a:gd name="T6" fmla="*/ 5 w 6"/>
              <a:gd name="T7" fmla="*/ 2 h 2"/>
              <a:gd name="T8" fmla="*/ 0 w 6"/>
              <a:gd name="T9" fmla="*/ 2 h 2"/>
              <a:gd name="T10" fmla="*/ 0 w 6"/>
              <a:gd name="T11" fmla="*/ 2 h 2"/>
              <a:gd name="T12" fmla="*/ 0 w 6"/>
              <a:gd name="T13" fmla="*/ 2 h 2"/>
              <a:gd name="T14" fmla="*/ 0 w 6"/>
              <a:gd name="T15" fmla="*/ 1 h 2"/>
              <a:gd name="T16" fmla="*/ 5 w 6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0"/>
                </a:moveTo>
                <a:cubicBezTo>
                  <a:pt x="6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2"/>
                  <a:pt x="5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5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35"/>
          <p:cNvSpPr/>
          <p:nvPr/>
        </p:nvSpPr>
        <p:spPr bwMode="auto">
          <a:xfrm>
            <a:off x="5737225" y="5686960"/>
            <a:ext cx="42863" cy="12700"/>
          </a:xfrm>
          <a:custGeom>
            <a:avLst/>
            <a:gdLst>
              <a:gd name="T0" fmla="*/ 1 w 7"/>
              <a:gd name="T1" fmla="*/ 1 h 2"/>
              <a:gd name="T2" fmla="*/ 0 w 7"/>
              <a:gd name="T3" fmla="*/ 1 h 2"/>
              <a:gd name="T4" fmla="*/ 0 w 7"/>
              <a:gd name="T5" fmla="*/ 1 h 2"/>
              <a:gd name="T6" fmla="*/ 1 w 7"/>
              <a:gd name="T7" fmla="*/ 0 h 2"/>
              <a:gd name="T8" fmla="*/ 6 w 7"/>
              <a:gd name="T9" fmla="*/ 0 h 2"/>
              <a:gd name="T10" fmla="*/ 7 w 7"/>
              <a:gd name="T11" fmla="*/ 1 h 2"/>
              <a:gd name="T12" fmla="*/ 7 w 7"/>
              <a:gd name="T13" fmla="*/ 1 h 2"/>
              <a:gd name="T14" fmla="*/ 6 w 7"/>
              <a:gd name="T15" fmla="*/ 2 h 2"/>
              <a:gd name="T16" fmla="*/ 1 w 7"/>
              <a:gd name="T1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">
                <a:moveTo>
                  <a:pt x="1" y="1"/>
                </a:move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6" y="2"/>
                  <a:pt x="6" y="2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36"/>
          <p:cNvSpPr/>
          <p:nvPr/>
        </p:nvSpPr>
        <p:spPr bwMode="auto">
          <a:xfrm>
            <a:off x="5702300" y="5559960"/>
            <a:ext cx="30163" cy="30162"/>
          </a:xfrm>
          <a:custGeom>
            <a:avLst/>
            <a:gdLst>
              <a:gd name="T0" fmla="*/ 1 w 5"/>
              <a:gd name="T1" fmla="*/ 5 h 5"/>
              <a:gd name="T2" fmla="*/ 0 w 5"/>
              <a:gd name="T3" fmla="*/ 4 h 5"/>
              <a:gd name="T4" fmla="*/ 0 w 5"/>
              <a:gd name="T5" fmla="*/ 4 h 5"/>
              <a:gd name="T6" fmla="*/ 0 w 5"/>
              <a:gd name="T7" fmla="*/ 3 h 5"/>
              <a:gd name="T8" fmla="*/ 4 w 5"/>
              <a:gd name="T9" fmla="*/ 0 h 5"/>
              <a:gd name="T10" fmla="*/ 5 w 5"/>
              <a:gd name="T11" fmla="*/ 0 h 5"/>
              <a:gd name="T12" fmla="*/ 5 w 5"/>
              <a:gd name="T13" fmla="*/ 0 h 5"/>
              <a:gd name="T14" fmla="*/ 5 w 5"/>
              <a:gd name="T15" fmla="*/ 1 h 5"/>
              <a:gd name="T16" fmla="*/ 1 w 5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1" y="5"/>
                </a:moveTo>
                <a:cubicBezTo>
                  <a:pt x="1" y="5"/>
                  <a:pt x="0" y="5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3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"/>
                  <a:pt x="5" y="1"/>
                  <a:pt x="5" y="1"/>
                </a:cubicBezTo>
                <a:cubicBezTo>
                  <a:pt x="1" y="5"/>
                  <a:pt x="1" y="5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37"/>
          <p:cNvSpPr>
            <a:spLocks noEditPoints="1"/>
          </p:cNvSpPr>
          <p:nvPr/>
        </p:nvSpPr>
        <p:spPr bwMode="auto">
          <a:xfrm>
            <a:off x="5495925" y="5559960"/>
            <a:ext cx="211138" cy="298450"/>
          </a:xfrm>
          <a:custGeom>
            <a:avLst/>
            <a:gdLst>
              <a:gd name="T0" fmla="*/ 23 w 35"/>
              <a:gd name="T1" fmla="*/ 42 h 49"/>
              <a:gd name="T2" fmla="*/ 22 w 35"/>
              <a:gd name="T3" fmla="*/ 43 h 49"/>
              <a:gd name="T4" fmla="*/ 21 w 35"/>
              <a:gd name="T5" fmla="*/ 43 h 49"/>
              <a:gd name="T6" fmla="*/ 13 w 35"/>
              <a:gd name="T7" fmla="*/ 43 h 49"/>
              <a:gd name="T8" fmla="*/ 12 w 35"/>
              <a:gd name="T9" fmla="*/ 43 h 49"/>
              <a:gd name="T10" fmla="*/ 12 w 35"/>
              <a:gd name="T11" fmla="*/ 42 h 49"/>
              <a:gd name="T12" fmla="*/ 12 w 35"/>
              <a:gd name="T13" fmla="*/ 37 h 49"/>
              <a:gd name="T14" fmla="*/ 23 w 35"/>
              <a:gd name="T15" fmla="*/ 37 h 49"/>
              <a:gd name="T16" fmla="*/ 23 w 35"/>
              <a:gd name="T17" fmla="*/ 42 h 49"/>
              <a:gd name="T18" fmla="*/ 11 w 35"/>
              <a:gd name="T19" fmla="*/ 9 h 49"/>
              <a:gd name="T20" fmla="*/ 6 w 35"/>
              <a:gd name="T21" fmla="*/ 18 h 49"/>
              <a:gd name="T22" fmla="*/ 10 w 35"/>
              <a:gd name="T23" fmla="*/ 26 h 49"/>
              <a:gd name="T24" fmla="*/ 10 w 35"/>
              <a:gd name="T25" fmla="*/ 27 h 49"/>
              <a:gd name="T26" fmla="*/ 10 w 35"/>
              <a:gd name="T27" fmla="*/ 27 h 49"/>
              <a:gd name="T28" fmla="*/ 9 w 35"/>
              <a:gd name="T29" fmla="*/ 27 h 49"/>
              <a:gd name="T30" fmla="*/ 5 w 35"/>
              <a:gd name="T31" fmla="*/ 18 h 49"/>
              <a:gd name="T32" fmla="*/ 10 w 35"/>
              <a:gd name="T33" fmla="*/ 8 h 49"/>
              <a:gd name="T34" fmla="*/ 11 w 35"/>
              <a:gd name="T35" fmla="*/ 8 h 49"/>
              <a:gd name="T36" fmla="*/ 11 w 35"/>
              <a:gd name="T37" fmla="*/ 8 h 49"/>
              <a:gd name="T38" fmla="*/ 11 w 35"/>
              <a:gd name="T39" fmla="*/ 9 h 49"/>
              <a:gd name="T40" fmla="*/ 35 w 35"/>
              <a:gd name="T41" fmla="*/ 18 h 49"/>
              <a:gd name="T42" fmla="*/ 17 w 35"/>
              <a:gd name="T43" fmla="*/ 0 h 49"/>
              <a:gd name="T44" fmla="*/ 0 w 35"/>
              <a:gd name="T45" fmla="*/ 18 h 49"/>
              <a:gd name="T46" fmla="*/ 10 w 35"/>
              <a:gd name="T47" fmla="*/ 34 h 49"/>
              <a:gd name="T48" fmla="*/ 10 w 35"/>
              <a:gd name="T49" fmla="*/ 37 h 49"/>
              <a:gd name="T50" fmla="*/ 10 w 35"/>
              <a:gd name="T51" fmla="*/ 42 h 49"/>
              <a:gd name="T52" fmla="*/ 13 w 35"/>
              <a:gd name="T53" fmla="*/ 45 h 49"/>
              <a:gd name="T54" fmla="*/ 13 w 35"/>
              <a:gd name="T55" fmla="*/ 46 h 49"/>
              <a:gd name="T56" fmla="*/ 16 w 35"/>
              <a:gd name="T57" fmla="*/ 49 h 49"/>
              <a:gd name="T58" fmla="*/ 18 w 35"/>
              <a:gd name="T59" fmla="*/ 49 h 49"/>
              <a:gd name="T60" fmla="*/ 22 w 35"/>
              <a:gd name="T61" fmla="*/ 46 h 49"/>
              <a:gd name="T62" fmla="*/ 22 w 35"/>
              <a:gd name="T63" fmla="*/ 45 h 49"/>
              <a:gd name="T64" fmla="*/ 24 w 35"/>
              <a:gd name="T65" fmla="*/ 42 h 49"/>
              <a:gd name="T66" fmla="*/ 24 w 35"/>
              <a:gd name="T67" fmla="*/ 36 h 49"/>
              <a:gd name="T68" fmla="*/ 24 w 35"/>
              <a:gd name="T69" fmla="*/ 34 h 49"/>
              <a:gd name="T70" fmla="*/ 35 w 35"/>
              <a:gd name="T71" fmla="*/ 1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49">
                <a:moveTo>
                  <a:pt x="23" y="42"/>
                </a:moveTo>
                <a:cubicBezTo>
                  <a:pt x="23" y="42"/>
                  <a:pt x="23" y="43"/>
                  <a:pt x="22" y="43"/>
                </a:cubicBezTo>
                <a:cubicBezTo>
                  <a:pt x="22" y="43"/>
                  <a:pt x="22" y="43"/>
                  <a:pt x="21" y="43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2" y="43"/>
                </a:cubicBezTo>
                <a:cubicBezTo>
                  <a:pt x="12" y="43"/>
                  <a:pt x="12" y="43"/>
                  <a:pt x="12" y="42"/>
                </a:cubicBezTo>
                <a:cubicBezTo>
                  <a:pt x="12" y="37"/>
                  <a:pt x="12" y="37"/>
                  <a:pt x="1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42"/>
                  <a:pt x="23" y="42"/>
                  <a:pt x="23" y="42"/>
                </a:cubicBezTo>
                <a:close/>
                <a:moveTo>
                  <a:pt x="11" y="9"/>
                </a:moveTo>
                <a:cubicBezTo>
                  <a:pt x="8" y="11"/>
                  <a:pt x="6" y="14"/>
                  <a:pt x="6" y="18"/>
                </a:cubicBezTo>
                <a:cubicBezTo>
                  <a:pt x="6" y="21"/>
                  <a:pt x="8" y="24"/>
                  <a:pt x="10" y="26"/>
                </a:cubicBezTo>
                <a:cubicBezTo>
                  <a:pt x="11" y="26"/>
                  <a:pt x="11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10" y="28"/>
                  <a:pt x="9" y="27"/>
                </a:cubicBezTo>
                <a:cubicBezTo>
                  <a:pt x="6" y="25"/>
                  <a:pt x="5" y="22"/>
                  <a:pt x="5" y="18"/>
                </a:cubicBezTo>
                <a:cubicBezTo>
                  <a:pt x="5" y="14"/>
                  <a:pt x="7" y="10"/>
                  <a:pt x="10" y="8"/>
                </a:cubicBezTo>
                <a:cubicBezTo>
                  <a:pt x="10" y="7"/>
                  <a:pt x="11" y="7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9"/>
                  <a:pt x="11" y="9"/>
                </a:cubicBezTo>
                <a:close/>
                <a:moveTo>
                  <a:pt x="35" y="18"/>
                </a:moveTo>
                <a:cubicBezTo>
                  <a:pt x="35" y="8"/>
                  <a:pt x="27" y="0"/>
                  <a:pt x="17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5"/>
                  <a:pt x="4" y="31"/>
                  <a:pt x="10" y="34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4"/>
                  <a:pt x="11" y="45"/>
                  <a:pt x="13" y="45"/>
                </a:cubicBezTo>
                <a:cubicBezTo>
                  <a:pt x="13" y="46"/>
                  <a:pt x="13" y="46"/>
                  <a:pt x="13" y="46"/>
                </a:cubicBezTo>
                <a:cubicBezTo>
                  <a:pt x="14" y="48"/>
                  <a:pt x="15" y="49"/>
                  <a:pt x="16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9" y="49"/>
                  <a:pt x="21" y="48"/>
                  <a:pt x="22" y="46"/>
                </a:cubicBezTo>
                <a:cubicBezTo>
                  <a:pt x="22" y="46"/>
                  <a:pt x="22" y="46"/>
                  <a:pt x="22" y="45"/>
                </a:cubicBezTo>
                <a:cubicBezTo>
                  <a:pt x="23" y="45"/>
                  <a:pt x="24" y="44"/>
                  <a:pt x="24" y="42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4"/>
                  <a:pt x="24" y="34"/>
                  <a:pt x="24" y="34"/>
                </a:cubicBezTo>
                <a:cubicBezTo>
                  <a:pt x="31" y="31"/>
                  <a:pt x="35" y="25"/>
                  <a:pt x="35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38"/>
          <p:cNvSpPr>
            <a:spLocks noEditPoints="1"/>
          </p:cNvSpPr>
          <p:nvPr/>
        </p:nvSpPr>
        <p:spPr bwMode="auto">
          <a:xfrm>
            <a:off x="6313487" y="5529797"/>
            <a:ext cx="255588" cy="303212"/>
          </a:xfrm>
          <a:custGeom>
            <a:avLst/>
            <a:gdLst>
              <a:gd name="T0" fmla="*/ 15 w 42"/>
              <a:gd name="T1" fmla="*/ 2 h 50"/>
              <a:gd name="T2" fmla="*/ 14 w 42"/>
              <a:gd name="T3" fmla="*/ 3 h 50"/>
              <a:gd name="T4" fmla="*/ 14 w 42"/>
              <a:gd name="T5" fmla="*/ 4 h 50"/>
              <a:gd name="T6" fmla="*/ 15 w 42"/>
              <a:gd name="T7" fmla="*/ 5 h 50"/>
              <a:gd name="T8" fmla="*/ 15 w 42"/>
              <a:gd name="T9" fmla="*/ 16 h 50"/>
              <a:gd name="T10" fmla="*/ 12 w 42"/>
              <a:gd name="T11" fmla="*/ 27 h 50"/>
              <a:gd name="T12" fmla="*/ 2 w 42"/>
              <a:gd name="T13" fmla="*/ 45 h 50"/>
              <a:gd name="T14" fmla="*/ 2 w 42"/>
              <a:gd name="T15" fmla="*/ 47 h 50"/>
              <a:gd name="T16" fmla="*/ 4 w 42"/>
              <a:gd name="T17" fmla="*/ 48 h 50"/>
              <a:gd name="T18" fmla="*/ 38 w 42"/>
              <a:gd name="T19" fmla="*/ 48 h 50"/>
              <a:gd name="T20" fmla="*/ 40 w 42"/>
              <a:gd name="T21" fmla="*/ 47 h 50"/>
              <a:gd name="T22" fmla="*/ 40 w 42"/>
              <a:gd name="T23" fmla="*/ 45 h 50"/>
              <a:gd name="T24" fmla="*/ 30 w 42"/>
              <a:gd name="T25" fmla="*/ 27 h 50"/>
              <a:gd name="T26" fmla="*/ 27 w 42"/>
              <a:gd name="T27" fmla="*/ 16 h 50"/>
              <a:gd name="T28" fmla="*/ 27 w 42"/>
              <a:gd name="T29" fmla="*/ 5 h 50"/>
              <a:gd name="T30" fmla="*/ 28 w 42"/>
              <a:gd name="T31" fmla="*/ 4 h 50"/>
              <a:gd name="T32" fmla="*/ 28 w 42"/>
              <a:gd name="T33" fmla="*/ 3 h 50"/>
              <a:gd name="T34" fmla="*/ 27 w 42"/>
              <a:gd name="T35" fmla="*/ 2 h 50"/>
              <a:gd name="T36" fmla="*/ 15 w 42"/>
              <a:gd name="T37" fmla="*/ 2 h 50"/>
              <a:gd name="T38" fmla="*/ 38 w 42"/>
              <a:gd name="T39" fmla="*/ 50 h 50"/>
              <a:gd name="T40" fmla="*/ 4 w 42"/>
              <a:gd name="T41" fmla="*/ 50 h 50"/>
              <a:gd name="T42" fmla="*/ 0 w 42"/>
              <a:gd name="T43" fmla="*/ 48 h 50"/>
              <a:gd name="T44" fmla="*/ 0 w 42"/>
              <a:gd name="T45" fmla="*/ 44 h 50"/>
              <a:gd name="T46" fmla="*/ 10 w 42"/>
              <a:gd name="T47" fmla="*/ 26 h 50"/>
              <a:gd name="T48" fmla="*/ 13 w 42"/>
              <a:gd name="T49" fmla="*/ 16 h 50"/>
              <a:gd name="T50" fmla="*/ 13 w 42"/>
              <a:gd name="T51" fmla="*/ 6 h 50"/>
              <a:gd name="T52" fmla="*/ 12 w 42"/>
              <a:gd name="T53" fmla="*/ 3 h 50"/>
              <a:gd name="T54" fmla="*/ 15 w 42"/>
              <a:gd name="T55" fmla="*/ 0 h 50"/>
              <a:gd name="T56" fmla="*/ 27 w 42"/>
              <a:gd name="T57" fmla="*/ 0 h 50"/>
              <a:gd name="T58" fmla="*/ 31 w 42"/>
              <a:gd name="T59" fmla="*/ 3 h 50"/>
              <a:gd name="T60" fmla="*/ 29 w 42"/>
              <a:gd name="T61" fmla="*/ 6 h 50"/>
              <a:gd name="T62" fmla="*/ 29 w 42"/>
              <a:gd name="T63" fmla="*/ 16 h 50"/>
              <a:gd name="T64" fmla="*/ 32 w 42"/>
              <a:gd name="T65" fmla="*/ 26 h 50"/>
              <a:gd name="T66" fmla="*/ 42 w 42"/>
              <a:gd name="T67" fmla="*/ 44 h 50"/>
              <a:gd name="T68" fmla="*/ 42 w 42"/>
              <a:gd name="T69" fmla="*/ 48 h 50"/>
              <a:gd name="T70" fmla="*/ 38 w 42"/>
              <a:gd name="T71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50">
                <a:moveTo>
                  <a:pt x="15" y="2"/>
                </a:moveTo>
                <a:cubicBezTo>
                  <a:pt x="14" y="2"/>
                  <a:pt x="14" y="3"/>
                  <a:pt x="14" y="3"/>
                </a:cubicBezTo>
                <a:cubicBezTo>
                  <a:pt x="14" y="3"/>
                  <a:pt x="14" y="4"/>
                  <a:pt x="14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9"/>
                  <a:pt x="14" y="23"/>
                  <a:pt x="12" y="27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6"/>
                  <a:pt x="2" y="46"/>
                  <a:pt x="2" y="47"/>
                </a:cubicBezTo>
                <a:cubicBezTo>
                  <a:pt x="3" y="48"/>
                  <a:pt x="3" y="48"/>
                  <a:pt x="4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9" y="48"/>
                  <a:pt x="39" y="48"/>
                  <a:pt x="40" y="47"/>
                </a:cubicBezTo>
                <a:cubicBezTo>
                  <a:pt x="40" y="46"/>
                  <a:pt x="40" y="46"/>
                  <a:pt x="40" y="45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7" y="20"/>
                  <a:pt x="27" y="16"/>
                </a:cubicBezTo>
                <a:cubicBezTo>
                  <a:pt x="27" y="5"/>
                  <a:pt x="27" y="5"/>
                  <a:pt x="27" y="5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3"/>
                  <a:pt x="28" y="3"/>
                </a:cubicBezTo>
                <a:cubicBezTo>
                  <a:pt x="28" y="3"/>
                  <a:pt x="28" y="2"/>
                  <a:pt x="27" y="2"/>
                </a:cubicBezTo>
                <a:cubicBezTo>
                  <a:pt x="15" y="2"/>
                  <a:pt x="15" y="2"/>
                  <a:pt x="15" y="2"/>
                </a:cubicBezTo>
                <a:close/>
                <a:moveTo>
                  <a:pt x="38" y="50"/>
                </a:moveTo>
                <a:cubicBezTo>
                  <a:pt x="4" y="50"/>
                  <a:pt x="4" y="50"/>
                  <a:pt x="4" y="50"/>
                </a:cubicBezTo>
                <a:cubicBezTo>
                  <a:pt x="3" y="50"/>
                  <a:pt x="1" y="49"/>
                  <a:pt x="0" y="48"/>
                </a:cubicBezTo>
                <a:cubicBezTo>
                  <a:pt x="0" y="47"/>
                  <a:pt x="0" y="45"/>
                  <a:pt x="0" y="44"/>
                </a:cubicBezTo>
                <a:cubicBezTo>
                  <a:pt x="10" y="26"/>
                  <a:pt x="10" y="26"/>
                  <a:pt x="10" y="26"/>
                </a:cubicBezTo>
                <a:cubicBezTo>
                  <a:pt x="12" y="23"/>
                  <a:pt x="13" y="19"/>
                  <a:pt x="13" y="1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1" y="4"/>
                  <a:pt x="12" y="3"/>
                </a:cubicBezTo>
                <a:cubicBezTo>
                  <a:pt x="12" y="1"/>
                  <a:pt x="13" y="0"/>
                  <a:pt x="15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1"/>
                  <a:pt x="31" y="3"/>
                </a:cubicBezTo>
                <a:cubicBezTo>
                  <a:pt x="31" y="4"/>
                  <a:pt x="30" y="6"/>
                  <a:pt x="29" y="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9"/>
                  <a:pt x="30" y="23"/>
                  <a:pt x="32" y="26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5"/>
                  <a:pt x="42" y="47"/>
                  <a:pt x="42" y="48"/>
                </a:cubicBezTo>
                <a:cubicBezTo>
                  <a:pt x="41" y="49"/>
                  <a:pt x="39" y="50"/>
                  <a:pt x="38" y="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6343650" y="5706010"/>
            <a:ext cx="195263" cy="96837"/>
          </a:xfrm>
          <a:custGeom>
            <a:avLst/>
            <a:gdLst>
              <a:gd name="T0" fmla="*/ 20 w 32"/>
              <a:gd name="T1" fmla="*/ 14 h 16"/>
              <a:gd name="T2" fmla="*/ 19 w 32"/>
              <a:gd name="T3" fmla="*/ 13 h 16"/>
              <a:gd name="T4" fmla="*/ 20 w 32"/>
              <a:gd name="T5" fmla="*/ 12 h 16"/>
              <a:gd name="T6" fmla="*/ 22 w 32"/>
              <a:gd name="T7" fmla="*/ 13 h 16"/>
              <a:gd name="T8" fmla="*/ 20 w 32"/>
              <a:gd name="T9" fmla="*/ 14 h 16"/>
              <a:gd name="T10" fmla="*/ 18 w 32"/>
              <a:gd name="T11" fmla="*/ 4 h 16"/>
              <a:gd name="T12" fmla="*/ 19 w 32"/>
              <a:gd name="T13" fmla="*/ 3 h 16"/>
              <a:gd name="T14" fmla="*/ 20 w 32"/>
              <a:gd name="T15" fmla="*/ 4 h 16"/>
              <a:gd name="T16" fmla="*/ 19 w 32"/>
              <a:gd name="T17" fmla="*/ 5 h 16"/>
              <a:gd name="T18" fmla="*/ 18 w 32"/>
              <a:gd name="T19" fmla="*/ 4 h 16"/>
              <a:gd name="T20" fmla="*/ 10 w 32"/>
              <a:gd name="T21" fmla="*/ 10 h 16"/>
              <a:gd name="T22" fmla="*/ 9 w 32"/>
              <a:gd name="T23" fmla="*/ 9 h 16"/>
              <a:gd name="T24" fmla="*/ 10 w 32"/>
              <a:gd name="T25" fmla="*/ 8 h 16"/>
              <a:gd name="T26" fmla="*/ 11 w 32"/>
              <a:gd name="T27" fmla="*/ 9 h 16"/>
              <a:gd name="T28" fmla="*/ 10 w 32"/>
              <a:gd name="T29" fmla="*/ 10 h 16"/>
              <a:gd name="T30" fmla="*/ 31 w 32"/>
              <a:gd name="T31" fmla="*/ 13 h 16"/>
              <a:gd name="T32" fmla="*/ 24 w 32"/>
              <a:gd name="T33" fmla="*/ 0 h 16"/>
              <a:gd name="T34" fmla="*/ 8 w 32"/>
              <a:gd name="T35" fmla="*/ 0 h 16"/>
              <a:gd name="T36" fmla="*/ 1 w 32"/>
              <a:gd name="T37" fmla="*/ 13 h 16"/>
              <a:gd name="T38" fmla="*/ 2 w 32"/>
              <a:gd name="T39" fmla="*/ 16 h 16"/>
              <a:gd name="T40" fmla="*/ 30 w 32"/>
              <a:gd name="T41" fmla="*/ 16 h 16"/>
              <a:gd name="T42" fmla="*/ 31 w 32"/>
              <a:gd name="T43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" h="16">
                <a:moveTo>
                  <a:pt x="20" y="14"/>
                </a:moveTo>
                <a:cubicBezTo>
                  <a:pt x="20" y="14"/>
                  <a:pt x="19" y="14"/>
                  <a:pt x="19" y="13"/>
                </a:cubicBezTo>
                <a:cubicBezTo>
                  <a:pt x="19" y="12"/>
                  <a:pt x="20" y="12"/>
                  <a:pt x="20" y="12"/>
                </a:cubicBezTo>
                <a:cubicBezTo>
                  <a:pt x="21" y="12"/>
                  <a:pt x="22" y="12"/>
                  <a:pt x="22" y="13"/>
                </a:cubicBezTo>
                <a:cubicBezTo>
                  <a:pt x="22" y="14"/>
                  <a:pt x="21" y="14"/>
                  <a:pt x="20" y="14"/>
                </a:cubicBezTo>
                <a:close/>
                <a:moveTo>
                  <a:pt x="18" y="4"/>
                </a:moveTo>
                <a:cubicBezTo>
                  <a:pt x="18" y="3"/>
                  <a:pt x="18" y="3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19" y="5"/>
                  <a:pt x="19" y="5"/>
                </a:cubicBezTo>
                <a:cubicBezTo>
                  <a:pt x="18" y="5"/>
                  <a:pt x="18" y="4"/>
                  <a:pt x="18" y="4"/>
                </a:cubicBezTo>
                <a:close/>
                <a:moveTo>
                  <a:pt x="10" y="10"/>
                </a:moveTo>
                <a:cubicBezTo>
                  <a:pt x="9" y="10"/>
                  <a:pt x="9" y="9"/>
                  <a:pt x="9" y="9"/>
                </a:cubicBezTo>
                <a:cubicBezTo>
                  <a:pt x="9" y="8"/>
                  <a:pt x="9" y="8"/>
                  <a:pt x="10" y="8"/>
                </a:cubicBezTo>
                <a:cubicBezTo>
                  <a:pt x="11" y="8"/>
                  <a:pt x="11" y="8"/>
                  <a:pt x="11" y="9"/>
                </a:cubicBezTo>
                <a:cubicBezTo>
                  <a:pt x="11" y="9"/>
                  <a:pt x="11" y="10"/>
                  <a:pt x="10" y="10"/>
                </a:cubicBezTo>
                <a:close/>
                <a:moveTo>
                  <a:pt x="31" y="13"/>
                </a:moveTo>
                <a:cubicBezTo>
                  <a:pt x="31" y="13"/>
                  <a:pt x="24" y="0"/>
                  <a:pt x="24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1" y="13"/>
                  <a:pt x="1" y="13"/>
                </a:cubicBezTo>
                <a:cubicBezTo>
                  <a:pt x="0" y="15"/>
                  <a:pt x="0" y="16"/>
                  <a:pt x="2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6"/>
                  <a:pt x="32" y="15"/>
                  <a:pt x="31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40"/>
          <p:cNvSpPr>
            <a:spLocks noEditPoints="1"/>
          </p:cNvSpPr>
          <p:nvPr/>
        </p:nvSpPr>
        <p:spPr bwMode="auto">
          <a:xfrm>
            <a:off x="7259637" y="5529797"/>
            <a:ext cx="73025" cy="79375"/>
          </a:xfrm>
          <a:custGeom>
            <a:avLst/>
            <a:gdLst>
              <a:gd name="T0" fmla="*/ 6 w 12"/>
              <a:gd name="T1" fmla="*/ 10 h 13"/>
              <a:gd name="T2" fmla="*/ 3 w 12"/>
              <a:gd name="T3" fmla="*/ 7 h 13"/>
              <a:gd name="T4" fmla="*/ 6 w 12"/>
              <a:gd name="T5" fmla="*/ 3 h 13"/>
              <a:gd name="T6" fmla="*/ 9 w 12"/>
              <a:gd name="T7" fmla="*/ 7 h 13"/>
              <a:gd name="T8" fmla="*/ 6 w 12"/>
              <a:gd name="T9" fmla="*/ 10 h 13"/>
              <a:gd name="T10" fmla="*/ 12 w 12"/>
              <a:gd name="T11" fmla="*/ 7 h 13"/>
              <a:gd name="T12" fmla="*/ 6 w 12"/>
              <a:gd name="T13" fmla="*/ 0 h 13"/>
              <a:gd name="T14" fmla="*/ 0 w 12"/>
              <a:gd name="T15" fmla="*/ 7 h 13"/>
              <a:gd name="T16" fmla="*/ 4 w 12"/>
              <a:gd name="T17" fmla="*/ 12 h 13"/>
              <a:gd name="T18" fmla="*/ 6 w 12"/>
              <a:gd name="T19" fmla="*/ 13 h 13"/>
              <a:gd name="T20" fmla="*/ 8 w 12"/>
              <a:gd name="T21" fmla="*/ 12 h 13"/>
              <a:gd name="T22" fmla="*/ 12 w 12"/>
              <a:gd name="T2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13">
                <a:moveTo>
                  <a:pt x="6" y="10"/>
                </a:moveTo>
                <a:cubicBezTo>
                  <a:pt x="4" y="10"/>
                  <a:pt x="3" y="8"/>
                  <a:pt x="3" y="7"/>
                </a:cubicBezTo>
                <a:cubicBezTo>
                  <a:pt x="3" y="5"/>
                  <a:pt x="4" y="3"/>
                  <a:pt x="6" y="3"/>
                </a:cubicBezTo>
                <a:cubicBezTo>
                  <a:pt x="8" y="3"/>
                  <a:pt x="9" y="5"/>
                  <a:pt x="9" y="7"/>
                </a:cubicBezTo>
                <a:cubicBezTo>
                  <a:pt x="9" y="8"/>
                  <a:pt x="8" y="10"/>
                  <a:pt x="6" y="10"/>
                </a:cubicBezTo>
                <a:close/>
                <a:moveTo>
                  <a:pt x="12" y="7"/>
                </a:moveTo>
                <a:cubicBezTo>
                  <a:pt x="12" y="3"/>
                  <a:pt x="9" y="0"/>
                  <a:pt x="6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9"/>
                  <a:pt x="1" y="12"/>
                  <a:pt x="4" y="12"/>
                </a:cubicBezTo>
                <a:cubicBezTo>
                  <a:pt x="4" y="13"/>
                  <a:pt x="5" y="13"/>
                  <a:pt x="6" y="13"/>
                </a:cubicBezTo>
                <a:cubicBezTo>
                  <a:pt x="7" y="13"/>
                  <a:pt x="7" y="13"/>
                  <a:pt x="8" y="12"/>
                </a:cubicBezTo>
                <a:cubicBezTo>
                  <a:pt x="10" y="12"/>
                  <a:pt x="12" y="9"/>
                  <a:pt x="1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41"/>
          <p:cNvSpPr/>
          <p:nvPr/>
        </p:nvSpPr>
        <p:spPr bwMode="auto">
          <a:xfrm>
            <a:off x="7156450" y="5699660"/>
            <a:ext cx="55563" cy="42862"/>
          </a:xfrm>
          <a:custGeom>
            <a:avLst/>
            <a:gdLst>
              <a:gd name="T0" fmla="*/ 23 w 35"/>
              <a:gd name="T1" fmla="*/ 0 h 27"/>
              <a:gd name="T2" fmla="*/ 12 w 35"/>
              <a:gd name="T3" fmla="*/ 12 h 27"/>
              <a:gd name="T4" fmla="*/ 0 w 35"/>
              <a:gd name="T5" fmla="*/ 23 h 27"/>
              <a:gd name="T6" fmla="*/ 19 w 35"/>
              <a:gd name="T7" fmla="*/ 27 h 27"/>
              <a:gd name="T8" fmla="*/ 35 w 35"/>
              <a:gd name="T9" fmla="*/ 27 h 27"/>
              <a:gd name="T10" fmla="*/ 27 w 35"/>
              <a:gd name="T11" fmla="*/ 15 h 27"/>
              <a:gd name="T12" fmla="*/ 23 w 35"/>
              <a:gd name="T13" fmla="*/ 0 h 27"/>
              <a:gd name="T14" fmla="*/ 23 w 35"/>
              <a:gd name="T1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27">
                <a:moveTo>
                  <a:pt x="23" y="0"/>
                </a:moveTo>
                <a:lnTo>
                  <a:pt x="12" y="12"/>
                </a:lnTo>
                <a:lnTo>
                  <a:pt x="0" y="23"/>
                </a:lnTo>
                <a:lnTo>
                  <a:pt x="19" y="27"/>
                </a:lnTo>
                <a:lnTo>
                  <a:pt x="35" y="27"/>
                </a:lnTo>
                <a:lnTo>
                  <a:pt x="27" y="15"/>
                </a:lnTo>
                <a:lnTo>
                  <a:pt x="23" y="0"/>
                </a:lnTo>
                <a:lnTo>
                  <a:pt x="2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42"/>
          <p:cNvSpPr/>
          <p:nvPr/>
        </p:nvSpPr>
        <p:spPr bwMode="auto">
          <a:xfrm>
            <a:off x="7381875" y="5699660"/>
            <a:ext cx="47625" cy="42862"/>
          </a:xfrm>
          <a:custGeom>
            <a:avLst/>
            <a:gdLst>
              <a:gd name="T0" fmla="*/ 30 w 30"/>
              <a:gd name="T1" fmla="*/ 23 h 27"/>
              <a:gd name="T2" fmla="*/ 23 w 30"/>
              <a:gd name="T3" fmla="*/ 12 h 27"/>
              <a:gd name="T4" fmla="*/ 11 w 30"/>
              <a:gd name="T5" fmla="*/ 0 h 27"/>
              <a:gd name="T6" fmla="*/ 7 w 30"/>
              <a:gd name="T7" fmla="*/ 15 h 27"/>
              <a:gd name="T8" fmla="*/ 0 w 30"/>
              <a:gd name="T9" fmla="*/ 27 h 27"/>
              <a:gd name="T10" fmla="*/ 15 w 30"/>
              <a:gd name="T11" fmla="*/ 27 h 27"/>
              <a:gd name="T12" fmla="*/ 30 w 30"/>
              <a:gd name="T13" fmla="*/ 23 h 27"/>
              <a:gd name="T14" fmla="*/ 30 w 30"/>
              <a:gd name="T15" fmla="*/ 2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27">
                <a:moveTo>
                  <a:pt x="30" y="23"/>
                </a:moveTo>
                <a:lnTo>
                  <a:pt x="23" y="12"/>
                </a:lnTo>
                <a:lnTo>
                  <a:pt x="11" y="0"/>
                </a:lnTo>
                <a:lnTo>
                  <a:pt x="7" y="15"/>
                </a:lnTo>
                <a:lnTo>
                  <a:pt x="0" y="27"/>
                </a:lnTo>
                <a:lnTo>
                  <a:pt x="15" y="27"/>
                </a:lnTo>
                <a:lnTo>
                  <a:pt x="30" y="23"/>
                </a:lnTo>
                <a:lnTo>
                  <a:pt x="30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43"/>
          <p:cNvSpPr/>
          <p:nvPr/>
        </p:nvSpPr>
        <p:spPr bwMode="auto">
          <a:xfrm>
            <a:off x="7169150" y="5613935"/>
            <a:ext cx="254000" cy="231775"/>
          </a:xfrm>
          <a:custGeom>
            <a:avLst/>
            <a:gdLst>
              <a:gd name="T0" fmla="*/ 42 w 42"/>
              <a:gd name="T1" fmla="*/ 24 h 38"/>
              <a:gd name="T2" fmla="*/ 41 w 42"/>
              <a:gd name="T3" fmla="*/ 22 h 38"/>
              <a:gd name="T4" fmla="*/ 39 w 42"/>
              <a:gd name="T5" fmla="*/ 22 h 38"/>
              <a:gd name="T6" fmla="*/ 38 w 42"/>
              <a:gd name="T7" fmla="*/ 22 h 38"/>
              <a:gd name="T8" fmla="*/ 36 w 42"/>
              <a:gd name="T9" fmla="*/ 25 h 38"/>
              <a:gd name="T10" fmla="*/ 24 w 42"/>
              <a:gd name="T11" fmla="*/ 25 h 38"/>
              <a:gd name="T12" fmla="*/ 23 w 42"/>
              <a:gd name="T13" fmla="*/ 5 h 38"/>
              <a:gd name="T14" fmla="*/ 28 w 42"/>
              <a:gd name="T15" fmla="*/ 5 h 38"/>
              <a:gd name="T16" fmla="*/ 30 w 42"/>
              <a:gd name="T17" fmla="*/ 4 h 38"/>
              <a:gd name="T18" fmla="*/ 30 w 42"/>
              <a:gd name="T19" fmla="*/ 4 h 38"/>
              <a:gd name="T20" fmla="*/ 28 w 42"/>
              <a:gd name="T21" fmla="*/ 2 h 38"/>
              <a:gd name="T22" fmla="*/ 23 w 42"/>
              <a:gd name="T23" fmla="*/ 2 h 38"/>
              <a:gd name="T24" fmla="*/ 23 w 42"/>
              <a:gd name="T25" fmla="*/ 0 h 38"/>
              <a:gd name="T26" fmla="*/ 21 w 42"/>
              <a:gd name="T27" fmla="*/ 0 h 38"/>
              <a:gd name="T28" fmla="*/ 19 w 42"/>
              <a:gd name="T29" fmla="*/ 0 h 38"/>
              <a:gd name="T30" fmla="*/ 19 w 42"/>
              <a:gd name="T31" fmla="*/ 2 h 38"/>
              <a:gd name="T32" fmla="*/ 14 w 42"/>
              <a:gd name="T33" fmla="*/ 2 h 38"/>
              <a:gd name="T34" fmla="*/ 12 w 42"/>
              <a:gd name="T35" fmla="*/ 4 h 38"/>
              <a:gd name="T36" fmla="*/ 12 w 42"/>
              <a:gd name="T37" fmla="*/ 4 h 38"/>
              <a:gd name="T38" fmla="*/ 14 w 42"/>
              <a:gd name="T39" fmla="*/ 5 h 38"/>
              <a:gd name="T40" fmla="*/ 19 w 42"/>
              <a:gd name="T41" fmla="*/ 5 h 38"/>
              <a:gd name="T42" fmla="*/ 17 w 42"/>
              <a:gd name="T43" fmla="*/ 25 h 38"/>
              <a:gd name="T44" fmla="*/ 6 w 42"/>
              <a:gd name="T45" fmla="*/ 25 h 38"/>
              <a:gd name="T46" fmla="*/ 4 w 42"/>
              <a:gd name="T47" fmla="*/ 22 h 38"/>
              <a:gd name="T48" fmla="*/ 2 w 42"/>
              <a:gd name="T49" fmla="*/ 22 h 38"/>
              <a:gd name="T50" fmla="*/ 1 w 42"/>
              <a:gd name="T51" fmla="*/ 22 h 38"/>
              <a:gd name="T52" fmla="*/ 0 w 42"/>
              <a:gd name="T53" fmla="*/ 24 h 38"/>
              <a:gd name="T54" fmla="*/ 6 w 42"/>
              <a:gd name="T55" fmla="*/ 31 h 38"/>
              <a:gd name="T56" fmla="*/ 9 w 42"/>
              <a:gd name="T57" fmla="*/ 32 h 38"/>
              <a:gd name="T58" fmla="*/ 20 w 42"/>
              <a:gd name="T59" fmla="*/ 37 h 38"/>
              <a:gd name="T60" fmla="*/ 22 w 42"/>
              <a:gd name="T61" fmla="*/ 37 h 38"/>
              <a:gd name="T62" fmla="*/ 33 w 42"/>
              <a:gd name="T63" fmla="*/ 32 h 38"/>
              <a:gd name="T64" fmla="*/ 36 w 42"/>
              <a:gd name="T65" fmla="*/ 31 h 38"/>
              <a:gd name="T66" fmla="*/ 42 w 42"/>
              <a:gd name="T67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" h="38">
                <a:moveTo>
                  <a:pt x="42" y="24"/>
                </a:moveTo>
                <a:cubicBezTo>
                  <a:pt x="42" y="23"/>
                  <a:pt x="41" y="22"/>
                  <a:pt x="41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8" y="22"/>
                  <a:pt x="38" y="22"/>
                  <a:pt x="38" y="22"/>
                </a:cubicBezTo>
                <a:cubicBezTo>
                  <a:pt x="37" y="23"/>
                  <a:pt x="37" y="24"/>
                  <a:pt x="36" y="25"/>
                </a:cubicBezTo>
                <a:cubicBezTo>
                  <a:pt x="33" y="26"/>
                  <a:pt x="25" y="28"/>
                  <a:pt x="24" y="25"/>
                </a:cubicBezTo>
                <a:cubicBezTo>
                  <a:pt x="24" y="23"/>
                  <a:pt x="24" y="13"/>
                  <a:pt x="23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9" y="5"/>
                  <a:pt x="30" y="5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3"/>
                  <a:pt x="29" y="2"/>
                  <a:pt x="28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20" y="0"/>
                  <a:pt x="19" y="0"/>
                  <a:pt x="19" y="0"/>
                </a:cubicBezTo>
                <a:cubicBezTo>
                  <a:pt x="19" y="0"/>
                  <a:pt x="19" y="1"/>
                  <a:pt x="19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3" y="2"/>
                  <a:pt x="12" y="3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5"/>
                  <a:pt x="13" y="5"/>
                  <a:pt x="14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13"/>
                  <a:pt x="18" y="23"/>
                  <a:pt x="17" y="25"/>
                </a:cubicBezTo>
                <a:cubicBezTo>
                  <a:pt x="16" y="28"/>
                  <a:pt x="9" y="26"/>
                  <a:pt x="6" y="25"/>
                </a:cubicBezTo>
                <a:cubicBezTo>
                  <a:pt x="5" y="24"/>
                  <a:pt x="4" y="23"/>
                  <a:pt x="4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3"/>
                  <a:pt x="0" y="24"/>
                </a:cubicBezTo>
                <a:cubicBezTo>
                  <a:pt x="0" y="28"/>
                  <a:pt x="3" y="30"/>
                  <a:pt x="6" y="31"/>
                </a:cubicBezTo>
                <a:cubicBezTo>
                  <a:pt x="7" y="31"/>
                  <a:pt x="8" y="32"/>
                  <a:pt x="9" y="32"/>
                </a:cubicBezTo>
                <a:cubicBezTo>
                  <a:pt x="13" y="33"/>
                  <a:pt x="17" y="34"/>
                  <a:pt x="20" y="37"/>
                </a:cubicBezTo>
                <a:cubicBezTo>
                  <a:pt x="20" y="38"/>
                  <a:pt x="21" y="38"/>
                  <a:pt x="22" y="37"/>
                </a:cubicBezTo>
                <a:cubicBezTo>
                  <a:pt x="25" y="34"/>
                  <a:pt x="28" y="33"/>
                  <a:pt x="33" y="32"/>
                </a:cubicBezTo>
                <a:cubicBezTo>
                  <a:pt x="34" y="32"/>
                  <a:pt x="35" y="31"/>
                  <a:pt x="36" y="31"/>
                </a:cubicBezTo>
                <a:cubicBezTo>
                  <a:pt x="39" y="30"/>
                  <a:pt x="42" y="28"/>
                  <a:pt x="4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44"/>
          <p:cNvSpPr/>
          <p:nvPr/>
        </p:nvSpPr>
        <p:spPr bwMode="auto">
          <a:xfrm>
            <a:off x="8169275" y="5686960"/>
            <a:ext cx="19050" cy="31750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4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45"/>
          <p:cNvSpPr/>
          <p:nvPr/>
        </p:nvSpPr>
        <p:spPr bwMode="auto">
          <a:xfrm>
            <a:off x="8199437" y="5736172"/>
            <a:ext cx="12700" cy="30162"/>
          </a:xfrm>
          <a:custGeom>
            <a:avLst/>
            <a:gdLst>
              <a:gd name="T0" fmla="*/ 0 w 2"/>
              <a:gd name="T1" fmla="*/ 0 h 5"/>
              <a:gd name="T2" fmla="*/ 0 w 2"/>
              <a:gd name="T3" fmla="*/ 5 h 5"/>
              <a:gd name="T4" fmla="*/ 2 w 2"/>
              <a:gd name="T5" fmla="*/ 4 h 5"/>
              <a:gd name="T6" fmla="*/ 2 w 2"/>
              <a:gd name="T7" fmla="*/ 2 h 5"/>
              <a:gd name="T8" fmla="*/ 0 w 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0" y="0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4"/>
                  <a:pt x="2" y="4"/>
                </a:cubicBezTo>
                <a:cubicBezTo>
                  <a:pt x="2" y="4"/>
                  <a:pt x="2" y="3"/>
                  <a:pt x="2" y="2"/>
                </a:cubicBezTo>
                <a:cubicBezTo>
                  <a:pt x="2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46"/>
          <p:cNvSpPr/>
          <p:nvPr/>
        </p:nvSpPr>
        <p:spPr bwMode="auto">
          <a:xfrm>
            <a:off x="8128000" y="5523447"/>
            <a:ext cx="133350" cy="60325"/>
          </a:xfrm>
          <a:custGeom>
            <a:avLst/>
            <a:gdLst>
              <a:gd name="T0" fmla="*/ 16 w 22"/>
              <a:gd name="T1" fmla="*/ 10 h 10"/>
              <a:gd name="T2" fmla="*/ 16 w 22"/>
              <a:gd name="T3" fmla="*/ 10 h 10"/>
              <a:gd name="T4" fmla="*/ 20 w 22"/>
              <a:gd name="T5" fmla="*/ 4 h 10"/>
              <a:gd name="T6" fmla="*/ 11 w 22"/>
              <a:gd name="T7" fmla="*/ 0 h 10"/>
              <a:gd name="T8" fmla="*/ 2 w 22"/>
              <a:gd name="T9" fmla="*/ 4 h 10"/>
              <a:gd name="T10" fmla="*/ 6 w 22"/>
              <a:gd name="T11" fmla="*/ 10 h 10"/>
              <a:gd name="T12" fmla="*/ 6 w 22"/>
              <a:gd name="T13" fmla="*/ 10 h 10"/>
              <a:gd name="T14" fmla="*/ 16 w 22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0">
                <a:moveTo>
                  <a:pt x="16" y="10"/>
                </a:moveTo>
                <a:cubicBezTo>
                  <a:pt x="16" y="10"/>
                  <a:pt x="16" y="10"/>
                  <a:pt x="16" y="10"/>
                </a:cubicBezTo>
                <a:cubicBezTo>
                  <a:pt x="17" y="8"/>
                  <a:pt x="18" y="7"/>
                  <a:pt x="20" y="4"/>
                </a:cubicBezTo>
                <a:cubicBezTo>
                  <a:pt x="22" y="0"/>
                  <a:pt x="16" y="0"/>
                  <a:pt x="11" y="0"/>
                </a:cubicBezTo>
                <a:cubicBezTo>
                  <a:pt x="6" y="0"/>
                  <a:pt x="0" y="0"/>
                  <a:pt x="2" y="4"/>
                </a:cubicBezTo>
                <a:cubicBezTo>
                  <a:pt x="3" y="7"/>
                  <a:pt x="5" y="8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16" y="10"/>
                  <a:pt x="16" y="10"/>
                  <a:pt x="16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47"/>
          <p:cNvSpPr>
            <a:spLocks noEditPoints="1"/>
          </p:cNvSpPr>
          <p:nvPr/>
        </p:nvSpPr>
        <p:spPr bwMode="auto">
          <a:xfrm>
            <a:off x="8072437" y="5596472"/>
            <a:ext cx="242888" cy="242887"/>
          </a:xfrm>
          <a:custGeom>
            <a:avLst/>
            <a:gdLst>
              <a:gd name="T0" fmla="*/ 25 w 40"/>
              <a:gd name="T1" fmla="*/ 28 h 40"/>
              <a:gd name="T2" fmla="*/ 21 w 40"/>
              <a:gd name="T3" fmla="*/ 30 h 40"/>
              <a:gd name="T4" fmla="*/ 21 w 40"/>
              <a:gd name="T5" fmla="*/ 32 h 40"/>
              <a:gd name="T6" fmla="*/ 19 w 40"/>
              <a:gd name="T7" fmla="*/ 32 h 40"/>
              <a:gd name="T8" fmla="*/ 19 w 40"/>
              <a:gd name="T9" fmla="*/ 30 h 40"/>
              <a:gd name="T10" fmla="*/ 13 w 40"/>
              <a:gd name="T11" fmla="*/ 26 h 40"/>
              <a:gd name="T12" fmla="*/ 16 w 40"/>
              <a:gd name="T13" fmla="*/ 25 h 40"/>
              <a:gd name="T14" fmla="*/ 19 w 40"/>
              <a:gd name="T15" fmla="*/ 28 h 40"/>
              <a:gd name="T16" fmla="*/ 19 w 40"/>
              <a:gd name="T17" fmla="*/ 23 h 40"/>
              <a:gd name="T18" fmla="*/ 15 w 40"/>
              <a:gd name="T19" fmla="*/ 21 h 40"/>
              <a:gd name="T20" fmla="*/ 14 w 40"/>
              <a:gd name="T21" fmla="*/ 18 h 40"/>
              <a:gd name="T22" fmla="*/ 19 w 40"/>
              <a:gd name="T23" fmla="*/ 13 h 40"/>
              <a:gd name="T24" fmla="*/ 19 w 40"/>
              <a:gd name="T25" fmla="*/ 11 h 40"/>
              <a:gd name="T26" fmla="*/ 21 w 40"/>
              <a:gd name="T27" fmla="*/ 11 h 40"/>
              <a:gd name="T28" fmla="*/ 21 w 40"/>
              <a:gd name="T29" fmla="*/ 13 h 40"/>
              <a:gd name="T30" fmla="*/ 26 w 40"/>
              <a:gd name="T31" fmla="*/ 17 h 40"/>
              <a:gd name="T32" fmla="*/ 23 w 40"/>
              <a:gd name="T33" fmla="*/ 18 h 40"/>
              <a:gd name="T34" fmla="*/ 21 w 40"/>
              <a:gd name="T35" fmla="*/ 15 h 40"/>
              <a:gd name="T36" fmla="*/ 21 w 40"/>
              <a:gd name="T37" fmla="*/ 20 h 40"/>
              <a:gd name="T38" fmla="*/ 24 w 40"/>
              <a:gd name="T39" fmla="*/ 21 h 40"/>
              <a:gd name="T40" fmla="*/ 26 w 40"/>
              <a:gd name="T41" fmla="*/ 22 h 40"/>
              <a:gd name="T42" fmla="*/ 26 w 40"/>
              <a:gd name="T43" fmla="*/ 25 h 40"/>
              <a:gd name="T44" fmla="*/ 25 w 40"/>
              <a:gd name="T45" fmla="*/ 28 h 40"/>
              <a:gd name="T46" fmla="*/ 26 w 40"/>
              <a:gd name="T47" fmla="*/ 1 h 40"/>
              <a:gd name="T48" fmla="*/ 25 w 40"/>
              <a:gd name="T49" fmla="*/ 2 h 40"/>
              <a:gd name="T50" fmla="*/ 15 w 40"/>
              <a:gd name="T51" fmla="*/ 2 h 40"/>
              <a:gd name="T52" fmla="*/ 14 w 40"/>
              <a:gd name="T53" fmla="*/ 0 h 40"/>
              <a:gd name="T54" fmla="*/ 0 w 40"/>
              <a:gd name="T55" fmla="*/ 26 h 40"/>
              <a:gd name="T56" fmla="*/ 20 w 40"/>
              <a:gd name="T57" fmla="*/ 40 h 40"/>
              <a:gd name="T58" fmla="*/ 40 w 40"/>
              <a:gd name="T59" fmla="*/ 26 h 40"/>
              <a:gd name="T60" fmla="*/ 26 w 40"/>
              <a:gd name="T61" fmla="*/ 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" h="40">
                <a:moveTo>
                  <a:pt x="25" y="28"/>
                </a:moveTo>
                <a:cubicBezTo>
                  <a:pt x="24" y="29"/>
                  <a:pt x="23" y="30"/>
                  <a:pt x="21" y="30"/>
                </a:cubicBezTo>
                <a:cubicBezTo>
                  <a:pt x="21" y="32"/>
                  <a:pt x="21" y="32"/>
                  <a:pt x="2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0"/>
                  <a:pt x="19" y="30"/>
                  <a:pt x="19" y="30"/>
                </a:cubicBezTo>
                <a:cubicBezTo>
                  <a:pt x="16" y="30"/>
                  <a:pt x="14" y="28"/>
                  <a:pt x="13" y="2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7"/>
                  <a:pt x="17" y="28"/>
                  <a:pt x="19" y="28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2"/>
                  <a:pt x="15" y="22"/>
                  <a:pt x="15" y="21"/>
                </a:cubicBezTo>
                <a:cubicBezTo>
                  <a:pt x="14" y="20"/>
                  <a:pt x="14" y="19"/>
                  <a:pt x="14" y="18"/>
                </a:cubicBezTo>
                <a:cubicBezTo>
                  <a:pt x="14" y="15"/>
                  <a:pt x="15" y="14"/>
                  <a:pt x="19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5" y="15"/>
                  <a:pt x="26" y="17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6"/>
                  <a:pt x="22" y="16"/>
                  <a:pt x="21" y="15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3" y="21"/>
                  <a:pt x="24" y="21"/>
                </a:cubicBezTo>
                <a:cubicBezTo>
                  <a:pt x="25" y="21"/>
                  <a:pt x="25" y="22"/>
                  <a:pt x="26" y="22"/>
                </a:cubicBezTo>
                <a:cubicBezTo>
                  <a:pt x="26" y="23"/>
                  <a:pt x="26" y="24"/>
                  <a:pt x="26" y="25"/>
                </a:cubicBezTo>
                <a:cubicBezTo>
                  <a:pt x="26" y="26"/>
                  <a:pt x="26" y="27"/>
                  <a:pt x="25" y="28"/>
                </a:cubicBezTo>
                <a:close/>
                <a:moveTo>
                  <a:pt x="26" y="1"/>
                </a:moveTo>
                <a:cubicBezTo>
                  <a:pt x="26" y="2"/>
                  <a:pt x="26" y="2"/>
                  <a:pt x="2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2"/>
                  <a:pt x="14" y="1"/>
                  <a:pt x="14" y="0"/>
                </a:cubicBezTo>
                <a:cubicBezTo>
                  <a:pt x="6" y="5"/>
                  <a:pt x="0" y="17"/>
                  <a:pt x="0" y="26"/>
                </a:cubicBezTo>
                <a:cubicBezTo>
                  <a:pt x="0" y="37"/>
                  <a:pt x="9" y="40"/>
                  <a:pt x="20" y="40"/>
                </a:cubicBezTo>
                <a:cubicBezTo>
                  <a:pt x="31" y="40"/>
                  <a:pt x="40" y="37"/>
                  <a:pt x="40" y="26"/>
                </a:cubicBezTo>
                <a:cubicBezTo>
                  <a:pt x="40" y="17"/>
                  <a:pt x="33" y="6"/>
                  <a:pt x="2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85317" y="2009670"/>
            <a:ext cx="3042682" cy="3982090"/>
            <a:chOff x="613875" y="2156647"/>
            <a:chExt cx="3042682" cy="3735855"/>
          </a:xfrm>
        </p:grpSpPr>
        <p:sp>
          <p:nvSpPr>
            <p:cNvPr id="31" name="矩形 30"/>
            <p:cNvSpPr/>
            <p:nvPr/>
          </p:nvSpPr>
          <p:spPr>
            <a:xfrm>
              <a:off x="613875" y="2156647"/>
              <a:ext cx="3042682" cy="373585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Shape 306"/>
            <p:cNvSpPr txBox="1"/>
            <p:nvPr/>
          </p:nvSpPr>
          <p:spPr>
            <a:xfrm>
              <a:off x="872144" y="2527570"/>
              <a:ext cx="2588502" cy="52179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sz="1400" b="1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list-symbol_1068"/>
            <p:cNvSpPr>
              <a:spLocks noChangeAspect="1"/>
            </p:cNvSpPr>
            <p:nvPr/>
          </p:nvSpPr>
          <p:spPr bwMode="auto">
            <a:xfrm>
              <a:off x="949603" y="3716321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íśliḓé"/>
            <p:cNvSpPr txBox="1"/>
            <p:nvPr/>
          </p:nvSpPr>
          <p:spPr>
            <a:xfrm>
              <a:off x="1296287" y="3855860"/>
              <a:ext cx="2166099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isľïďe"/>
            <p:cNvSpPr/>
            <p:nvPr/>
          </p:nvSpPr>
          <p:spPr>
            <a:xfrm>
              <a:off x="1267414" y="3614433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list-symbol_1068"/>
            <p:cNvSpPr>
              <a:spLocks noChangeAspect="1"/>
            </p:cNvSpPr>
            <p:nvPr/>
          </p:nvSpPr>
          <p:spPr bwMode="auto">
            <a:xfrm>
              <a:off x="942045" y="4696662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íśliḓé"/>
            <p:cNvSpPr txBox="1"/>
            <p:nvPr/>
          </p:nvSpPr>
          <p:spPr>
            <a:xfrm>
              <a:off x="1296470" y="4851140"/>
              <a:ext cx="2165916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isľïďe"/>
            <p:cNvSpPr/>
            <p:nvPr/>
          </p:nvSpPr>
          <p:spPr>
            <a:xfrm>
              <a:off x="1259856" y="4594774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问题评估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相关对策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研究总结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382878" y="105235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成绩与思考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1165393" y="93001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相关建议与论文总结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49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îşľíde"/>
          <p:cNvSpPr txBox="1"/>
          <p:nvPr/>
        </p:nvSpPr>
        <p:spPr>
          <a:xfrm>
            <a:off x="5259702" y="1599820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iṡ1îḍe"/>
          <p:cNvSpPr/>
          <p:nvPr/>
        </p:nvSpPr>
        <p:spPr>
          <a:xfrm>
            <a:off x="5333396" y="1250133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îşľíde"/>
          <p:cNvSpPr txBox="1"/>
          <p:nvPr/>
        </p:nvSpPr>
        <p:spPr>
          <a:xfrm>
            <a:off x="7811341" y="2507918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iṡ1îḍe"/>
          <p:cNvSpPr/>
          <p:nvPr/>
        </p:nvSpPr>
        <p:spPr>
          <a:xfrm>
            <a:off x="7885035" y="2158231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îşľíde"/>
          <p:cNvSpPr txBox="1"/>
          <p:nvPr/>
        </p:nvSpPr>
        <p:spPr>
          <a:xfrm>
            <a:off x="9270651" y="3944056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iṡ1îḍe"/>
          <p:cNvSpPr/>
          <p:nvPr/>
        </p:nvSpPr>
        <p:spPr>
          <a:xfrm>
            <a:off x="9344345" y="3594369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îşľíde"/>
          <p:cNvSpPr txBox="1"/>
          <p:nvPr/>
        </p:nvSpPr>
        <p:spPr>
          <a:xfrm>
            <a:off x="9909420" y="5523847"/>
            <a:ext cx="2214297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iṡ1îḍe"/>
          <p:cNvSpPr/>
          <p:nvPr/>
        </p:nvSpPr>
        <p:spPr>
          <a:xfrm>
            <a:off x="9983114" y="5174160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98376" y="2662325"/>
            <a:ext cx="1650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98376" y="3059533"/>
            <a:ext cx="260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defRPr/>
            </a:pPr>
            <a:r>
              <a:rPr lang="zh-CN" altLang="en-US" sz="4400" b="1" dirty="0">
                <a:solidFill>
                  <a:srgbClr val="1C50A2"/>
                </a:solidFill>
                <a:cs typeface="+mn-ea"/>
                <a:sym typeface="+mn-lt"/>
              </a:rPr>
              <a:t>绪论</a:t>
            </a:r>
            <a:endParaRPr lang="zh-CN" altLang="en-US" sz="44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4" name="stats-on-laptop-screen_51875"/>
          <p:cNvSpPr>
            <a:spLocks noChangeAspect="1"/>
          </p:cNvSpPr>
          <p:nvPr/>
        </p:nvSpPr>
        <p:spPr bwMode="auto">
          <a:xfrm>
            <a:off x="3745125" y="2735737"/>
            <a:ext cx="1310368" cy="1064921"/>
          </a:xfrm>
          <a:custGeom>
            <a:avLst/>
            <a:gdLst>
              <a:gd name="connsiteX0" fmla="*/ 0 w 601409"/>
              <a:gd name="connsiteY0" fmla="*/ 418641 h 488759"/>
              <a:gd name="connsiteX1" fmla="*/ 229655 w 601409"/>
              <a:gd name="connsiteY1" fmla="*/ 418641 h 488759"/>
              <a:gd name="connsiteX2" fmla="*/ 229655 w 601409"/>
              <a:gd name="connsiteY2" fmla="*/ 454415 h 488759"/>
              <a:gd name="connsiteX3" fmla="*/ 371754 w 601409"/>
              <a:gd name="connsiteY3" fmla="*/ 454415 h 488759"/>
              <a:gd name="connsiteX4" fmla="*/ 371754 w 601409"/>
              <a:gd name="connsiteY4" fmla="*/ 418641 h 488759"/>
              <a:gd name="connsiteX5" fmla="*/ 601409 w 601409"/>
              <a:gd name="connsiteY5" fmla="*/ 418641 h 488759"/>
              <a:gd name="connsiteX6" fmla="*/ 601409 w 601409"/>
              <a:gd name="connsiteY6" fmla="*/ 488759 h 488759"/>
              <a:gd name="connsiteX7" fmla="*/ 0 w 601409"/>
              <a:gd name="connsiteY7" fmla="*/ 488759 h 488759"/>
              <a:gd name="connsiteX8" fmla="*/ 439198 w 601409"/>
              <a:gd name="connsiteY8" fmla="*/ 97476 h 488759"/>
              <a:gd name="connsiteX9" fmla="*/ 472207 w 601409"/>
              <a:gd name="connsiteY9" fmla="*/ 130443 h 488759"/>
              <a:gd name="connsiteX10" fmla="*/ 439198 w 601409"/>
              <a:gd name="connsiteY10" fmla="*/ 163411 h 488759"/>
              <a:gd name="connsiteX11" fmla="*/ 436328 w 601409"/>
              <a:gd name="connsiteY11" fmla="*/ 163411 h 488759"/>
              <a:gd name="connsiteX12" fmla="*/ 366005 w 601409"/>
              <a:gd name="connsiteY12" fmla="*/ 246546 h 488759"/>
              <a:gd name="connsiteX13" fmla="*/ 366005 w 601409"/>
              <a:gd name="connsiteY13" fmla="*/ 253713 h 488759"/>
              <a:gd name="connsiteX14" fmla="*/ 332996 w 601409"/>
              <a:gd name="connsiteY14" fmla="*/ 286680 h 488759"/>
              <a:gd name="connsiteX15" fmla="*/ 299987 w 601409"/>
              <a:gd name="connsiteY15" fmla="*/ 253713 h 488759"/>
              <a:gd name="connsiteX16" fmla="*/ 299987 w 601409"/>
              <a:gd name="connsiteY16" fmla="*/ 250846 h 488759"/>
              <a:gd name="connsiteX17" fmla="*/ 248321 w 601409"/>
              <a:gd name="connsiteY17" fmla="*/ 210712 h 488759"/>
              <a:gd name="connsiteX18" fmla="*/ 235404 w 601409"/>
              <a:gd name="connsiteY18" fmla="*/ 213578 h 488759"/>
              <a:gd name="connsiteX19" fmla="*/ 226793 w 601409"/>
              <a:gd name="connsiteY19" fmla="*/ 212145 h 488759"/>
              <a:gd name="connsiteX20" fmla="*/ 195220 w 601409"/>
              <a:gd name="connsiteY20" fmla="*/ 240812 h 488759"/>
              <a:gd name="connsiteX21" fmla="*/ 195220 w 601409"/>
              <a:gd name="connsiteY21" fmla="*/ 246546 h 488759"/>
              <a:gd name="connsiteX22" fmla="*/ 162211 w 601409"/>
              <a:gd name="connsiteY22" fmla="*/ 279513 h 488759"/>
              <a:gd name="connsiteX23" fmla="*/ 129202 w 601409"/>
              <a:gd name="connsiteY23" fmla="*/ 246546 h 488759"/>
              <a:gd name="connsiteX24" fmla="*/ 162211 w 601409"/>
              <a:gd name="connsiteY24" fmla="*/ 213578 h 488759"/>
              <a:gd name="connsiteX25" fmla="*/ 167952 w 601409"/>
              <a:gd name="connsiteY25" fmla="*/ 213578 h 488759"/>
              <a:gd name="connsiteX26" fmla="*/ 202396 w 601409"/>
              <a:gd name="connsiteY26" fmla="*/ 180611 h 488759"/>
              <a:gd name="connsiteX27" fmla="*/ 202396 w 601409"/>
              <a:gd name="connsiteY27" fmla="*/ 179178 h 488759"/>
              <a:gd name="connsiteX28" fmla="*/ 235404 w 601409"/>
              <a:gd name="connsiteY28" fmla="*/ 146210 h 488759"/>
              <a:gd name="connsiteX29" fmla="*/ 268413 w 601409"/>
              <a:gd name="connsiteY29" fmla="*/ 176311 h 488759"/>
              <a:gd name="connsiteX30" fmla="*/ 324385 w 601409"/>
              <a:gd name="connsiteY30" fmla="*/ 222179 h 488759"/>
              <a:gd name="connsiteX31" fmla="*/ 332996 w 601409"/>
              <a:gd name="connsiteY31" fmla="*/ 220745 h 488759"/>
              <a:gd name="connsiteX32" fmla="*/ 335866 w 601409"/>
              <a:gd name="connsiteY32" fmla="*/ 220745 h 488759"/>
              <a:gd name="connsiteX33" fmla="*/ 407624 w 601409"/>
              <a:gd name="connsiteY33" fmla="*/ 137610 h 488759"/>
              <a:gd name="connsiteX34" fmla="*/ 406189 w 601409"/>
              <a:gd name="connsiteY34" fmla="*/ 130443 h 488759"/>
              <a:gd name="connsiteX35" fmla="*/ 439198 w 601409"/>
              <a:gd name="connsiteY35" fmla="*/ 97476 h 488759"/>
              <a:gd name="connsiteX36" fmla="*/ 100420 w 601409"/>
              <a:gd name="connsiteY36" fmla="*/ 57337 h 488759"/>
              <a:gd name="connsiteX37" fmla="*/ 100420 w 601409"/>
              <a:gd name="connsiteY37" fmla="*/ 326819 h 488759"/>
              <a:gd name="connsiteX38" fmla="*/ 500990 w 601409"/>
              <a:gd name="connsiteY38" fmla="*/ 326819 h 488759"/>
              <a:gd name="connsiteX39" fmla="*/ 500990 w 601409"/>
              <a:gd name="connsiteY39" fmla="*/ 57337 h 488759"/>
              <a:gd name="connsiteX40" fmla="*/ 42991 w 601409"/>
              <a:gd name="connsiteY40" fmla="*/ 0 h 488759"/>
              <a:gd name="connsiteX41" fmla="*/ 558419 w 601409"/>
              <a:gd name="connsiteY41" fmla="*/ 0 h 488759"/>
              <a:gd name="connsiteX42" fmla="*/ 558419 w 601409"/>
              <a:gd name="connsiteY42" fmla="*/ 384156 h 488759"/>
              <a:gd name="connsiteX43" fmla="*/ 42991 w 601409"/>
              <a:gd name="connsiteY43" fmla="*/ 384156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1409" h="488759">
                <a:moveTo>
                  <a:pt x="0" y="418641"/>
                </a:moveTo>
                <a:lnTo>
                  <a:pt x="229655" y="418641"/>
                </a:lnTo>
                <a:lnTo>
                  <a:pt x="229655" y="454415"/>
                </a:lnTo>
                <a:lnTo>
                  <a:pt x="371754" y="454415"/>
                </a:lnTo>
                <a:lnTo>
                  <a:pt x="371754" y="418641"/>
                </a:lnTo>
                <a:lnTo>
                  <a:pt x="601409" y="418641"/>
                </a:lnTo>
                <a:lnTo>
                  <a:pt x="601409" y="488759"/>
                </a:lnTo>
                <a:lnTo>
                  <a:pt x="0" y="488759"/>
                </a:lnTo>
                <a:close/>
                <a:moveTo>
                  <a:pt x="439198" y="97476"/>
                </a:moveTo>
                <a:cubicBezTo>
                  <a:pt x="457855" y="97476"/>
                  <a:pt x="472207" y="111810"/>
                  <a:pt x="472207" y="130443"/>
                </a:cubicBezTo>
                <a:cubicBezTo>
                  <a:pt x="472207" y="149077"/>
                  <a:pt x="457855" y="163411"/>
                  <a:pt x="439198" y="163411"/>
                </a:cubicBezTo>
                <a:cubicBezTo>
                  <a:pt x="437763" y="163411"/>
                  <a:pt x="436328" y="163411"/>
                  <a:pt x="436328" y="163411"/>
                </a:cubicBezTo>
                <a:lnTo>
                  <a:pt x="366005" y="246546"/>
                </a:lnTo>
                <a:cubicBezTo>
                  <a:pt x="366005" y="249413"/>
                  <a:pt x="366005" y="250846"/>
                  <a:pt x="366005" y="253713"/>
                </a:cubicBezTo>
                <a:cubicBezTo>
                  <a:pt x="366005" y="272346"/>
                  <a:pt x="351653" y="286680"/>
                  <a:pt x="332996" y="286680"/>
                </a:cubicBezTo>
                <a:cubicBezTo>
                  <a:pt x="314339" y="286680"/>
                  <a:pt x="299987" y="272346"/>
                  <a:pt x="299987" y="253713"/>
                </a:cubicBezTo>
                <a:cubicBezTo>
                  <a:pt x="299987" y="253713"/>
                  <a:pt x="299987" y="252279"/>
                  <a:pt x="299987" y="250846"/>
                </a:cubicBezTo>
                <a:lnTo>
                  <a:pt x="248321" y="210712"/>
                </a:lnTo>
                <a:cubicBezTo>
                  <a:pt x="244015" y="212145"/>
                  <a:pt x="239710" y="213578"/>
                  <a:pt x="235404" y="213578"/>
                </a:cubicBezTo>
                <a:cubicBezTo>
                  <a:pt x="232534" y="213578"/>
                  <a:pt x="229664" y="212145"/>
                  <a:pt x="226793" y="212145"/>
                </a:cubicBezTo>
                <a:lnTo>
                  <a:pt x="195220" y="240812"/>
                </a:lnTo>
                <a:cubicBezTo>
                  <a:pt x="195220" y="243679"/>
                  <a:pt x="195220" y="245112"/>
                  <a:pt x="195220" y="246546"/>
                </a:cubicBezTo>
                <a:cubicBezTo>
                  <a:pt x="195220" y="265180"/>
                  <a:pt x="180868" y="279513"/>
                  <a:pt x="162211" y="279513"/>
                </a:cubicBezTo>
                <a:cubicBezTo>
                  <a:pt x="143554" y="279513"/>
                  <a:pt x="129202" y="265180"/>
                  <a:pt x="129202" y="246546"/>
                </a:cubicBezTo>
                <a:cubicBezTo>
                  <a:pt x="129202" y="227912"/>
                  <a:pt x="143554" y="213578"/>
                  <a:pt x="162211" y="213578"/>
                </a:cubicBezTo>
                <a:cubicBezTo>
                  <a:pt x="163646" y="213578"/>
                  <a:pt x="166516" y="213578"/>
                  <a:pt x="167952" y="213578"/>
                </a:cubicBezTo>
                <a:lnTo>
                  <a:pt x="202396" y="180611"/>
                </a:lnTo>
                <a:cubicBezTo>
                  <a:pt x="202396" y="180611"/>
                  <a:pt x="202396" y="180611"/>
                  <a:pt x="202396" y="179178"/>
                </a:cubicBezTo>
                <a:cubicBezTo>
                  <a:pt x="202396" y="161977"/>
                  <a:pt x="216747" y="146210"/>
                  <a:pt x="235404" y="146210"/>
                </a:cubicBezTo>
                <a:cubicBezTo>
                  <a:pt x="252626" y="146210"/>
                  <a:pt x="266978" y="159111"/>
                  <a:pt x="268413" y="176311"/>
                </a:cubicBezTo>
                <a:lnTo>
                  <a:pt x="324385" y="222179"/>
                </a:lnTo>
                <a:cubicBezTo>
                  <a:pt x="327255" y="220745"/>
                  <a:pt x="330125" y="220745"/>
                  <a:pt x="332996" y="220745"/>
                </a:cubicBezTo>
                <a:cubicBezTo>
                  <a:pt x="334431" y="220745"/>
                  <a:pt x="335866" y="220745"/>
                  <a:pt x="335866" y="220745"/>
                </a:cubicBezTo>
                <a:lnTo>
                  <a:pt x="407624" y="137610"/>
                </a:lnTo>
                <a:cubicBezTo>
                  <a:pt x="406189" y="134743"/>
                  <a:pt x="406189" y="131877"/>
                  <a:pt x="406189" y="130443"/>
                </a:cubicBezTo>
                <a:cubicBezTo>
                  <a:pt x="406189" y="111810"/>
                  <a:pt x="421976" y="97476"/>
                  <a:pt x="439198" y="97476"/>
                </a:cubicBezTo>
                <a:close/>
                <a:moveTo>
                  <a:pt x="100420" y="57337"/>
                </a:moveTo>
                <a:lnTo>
                  <a:pt x="100420" y="326819"/>
                </a:lnTo>
                <a:lnTo>
                  <a:pt x="500990" y="326819"/>
                </a:lnTo>
                <a:lnTo>
                  <a:pt x="500990" y="57337"/>
                </a:lnTo>
                <a:close/>
                <a:moveTo>
                  <a:pt x="42991" y="0"/>
                </a:moveTo>
                <a:lnTo>
                  <a:pt x="558419" y="0"/>
                </a:lnTo>
                <a:lnTo>
                  <a:pt x="558419" y="384156"/>
                </a:lnTo>
                <a:lnTo>
                  <a:pt x="42991" y="384156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359400" y="2634009"/>
            <a:ext cx="0" cy="1166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7147984" y="216711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选题背景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478887" y="223309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研究意义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9733590" y="223309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理论基础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988293" y="223309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贡献创新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组合 584"/>
          <p:cNvGrpSpPr/>
          <p:nvPr/>
        </p:nvGrpSpPr>
        <p:grpSpPr>
          <a:xfrm>
            <a:off x="826015" y="2104522"/>
            <a:ext cx="3972228" cy="3700693"/>
            <a:chOff x="3076575" y="1576388"/>
            <a:chExt cx="3878263" cy="3613151"/>
          </a:xfrm>
        </p:grpSpPr>
        <p:sp>
          <p:nvSpPr>
            <p:cNvPr id="143" name="Freeform 28"/>
            <p:cNvSpPr/>
            <p:nvPr/>
          </p:nvSpPr>
          <p:spPr bwMode="auto">
            <a:xfrm>
              <a:off x="4335463" y="1576388"/>
              <a:ext cx="1352550" cy="2247900"/>
            </a:xfrm>
            <a:custGeom>
              <a:avLst/>
              <a:gdLst>
                <a:gd name="T0" fmla="*/ 118 w 235"/>
                <a:gd name="T1" fmla="*/ 390 h 390"/>
                <a:gd name="T2" fmla="*/ 118 w 235"/>
                <a:gd name="T3" fmla="*/ 0 h 390"/>
                <a:gd name="T4" fmla="*/ 118 w 235"/>
                <a:gd name="T5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5" h="390">
                  <a:moveTo>
                    <a:pt x="118" y="390"/>
                  </a:moveTo>
                  <a:cubicBezTo>
                    <a:pt x="235" y="272"/>
                    <a:pt x="235" y="117"/>
                    <a:pt x="118" y="0"/>
                  </a:cubicBezTo>
                  <a:cubicBezTo>
                    <a:pt x="1" y="117"/>
                    <a:pt x="0" y="272"/>
                    <a:pt x="118" y="390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29"/>
            <p:cNvSpPr/>
            <p:nvPr/>
          </p:nvSpPr>
          <p:spPr bwMode="auto">
            <a:xfrm>
              <a:off x="3076575" y="3575051"/>
              <a:ext cx="1938338" cy="1614488"/>
            </a:xfrm>
            <a:custGeom>
              <a:avLst/>
              <a:gdLst>
                <a:gd name="T0" fmla="*/ 0 w 337"/>
                <a:gd name="T1" fmla="*/ 237 h 280"/>
                <a:gd name="T2" fmla="*/ 337 w 337"/>
                <a:gd name="T3" fmla="*/ 42 h 280"/>
                <a:gd name="T4" fmla="*/ 0 w 337"/>
                <a:gd name="T5" fmla="*/ 2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" h="280">
                  <a:moveTo>
                    <a:pt x="0" y="237"/>
                  </a:moveTo>
                  <a:cubicBezTo>
                    <a:pt x="160" y="280"/>
                    <a:pt x="294" y="202"/>
                    <a:pt x="337" y="42"/>
                  </a:cubicBezTo>
                  <a:cubicBezTo>
                    <a:pt x="177" y="0"/>
                    <a:pt x="43" y="77"/>
                    <a:pt x="0" y="237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30"/>
            <p:cNvSpPr/>
            <p:nvPr/>
          </p:nvSpPr>
          <p:spPr bwMode="auto">
            <a:xfrm>
              <a:off x="5014913" y="3575051"/>
              <a:ext cx="1939925" cy="1614488"/>
            </a:xfrm>
            <a:custGeom>
              <a:avLst/>
              <a:gdLst>
                <a:gd name="T0" fmla="*/ 337 w 337"/>
                <a:gd name="T1" fmla="*/ 237 h 280"/>
                <a:gd name="T2" fmla="*/ 0 w 337"/>
                <a:gd name="T3" fmla="*/ 42 h 280"/>
                <a:gd name="T4" fmla="*/ 337 w 337"/>
                <a:gd name="T5" fmla="*/ 2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" h="280">
                  <a:moveTo>
                    <a:pt x="337" y="237"/>
                  </a:moveTo>
                  <a:cubicBezTo>
                    <a:pt x="177" y="280"/>
                    <a:pt x="43" y="202"/>
                    <a:pt x="0" y="42"/>
                  </a:cubicBezTo>
                  <a:cubicBezTo>
                    <a:pt x="160" y="0"/>
                    <a:pt x="294" y="77"/>
                    <a:pt x="337" y="237"/>
                  </a:cubicBezTo>
                  <a:close/>
                </a:path>
              </a:pathLst>
            </a:custGeom>
            <a:solidFill>
              <a:srgbClr val="1D5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31"/>
            <p:cNvSpPr/>
            <p:nvPr/>
          </p:nvSpPr>
          <p:spPr bwMode="auto">
            <a:xfrm>
              <a:off x="4002088" y="3108326"/>
              <a:ext cx="1012825" cy="841375"/>
            </a:xfrm>
            <a:custGeom>
              <a:avLst/>
              <a:gdLst>
                <a:gd name="T0" fmla="*/ 176 w 176"/>
                <a:gd name="T1" fmla="*/ 124 h 146"/>
                <a:gd name="T2" fmla="*/ 0 w 176"/>
                <a:gd name="T3" fmla="*/ 22 h 146"/>
                <a:gd name="T4" fmla="*/ 176 w 176"/>
                <a:gd name="T5" fmla="*/ 12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146">
                  <a:moveTo>
                    <a:pt x="176" y="124"/>
                  </a:moveTo>
                  <a:cubicBezTo>
                    <a:pt x="154" y="40"/>
                    <a:pt x="84" y="0"/>
                    <a:pt x="0" y="22"/>
                  </a:cubicBezTo>
                  <a:cubicBezTo>
                    <a:pt x="23" y="105"/>
                    <a:pt x="92" y="146"/>
                    <a:pt x="176" y="12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32"/>
            <p:cNvSpPr/>
            <p:nvPr/>
          </p:nvSpPr>
          <p:spPr bwMode="auto">
            <a:xfrm>
              <a:off x="4664075" y="3817938"/>
              <a:ext cx="701675" cy="1169988"/>
            </a:xfrm>
            <a:custGeom>
              <a:avLst/>
              <a:gdLst>
                <a:gd name="T0" fmla="*/ 61 w 122"/>
                <a:gd name="T1" fmla="*/ 203 h 203"/>
                <a:gd name="T2" fmla="*/ 61 w 122"/>
                <a:gd name="T3" fmla="*/ 0 h 203"/>
                <a:gd name="T4" fmla="*/ 61 w 122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203">
                  <a:moveTo>
                    <a:pt x="61" y="203"/>
                  </a:moveTo>
                  <a:cubicBezTo>
                    <a:pt x="122" y="142"/>
                    <a:pt x="122" y="61"/>
                    <a:pt x="61" y="0"/>
                  </a:cubicBezTo>
                  <a:cubicBezTo>
                    <a:pt x="0" y="61"/>
                    <a:pt x="0" y="142"/>
                    <a:pt x="61" y="20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33"/>
            <p:cNvSpPr/>
            <p:nvPr/>
          </p:nvSpPr>
          <p:spPr bwMode="auto">
            <a:xfrm>
              <a:off x="5014913" y="3108326"/>
              <a:ext cx="1008063" cy="841375"/>
            </a:xfrm>
            <a:custGeom>
              <a:avLst/>
              <a:gdLst>
                <a:gd name="T0" fmla="*/ 175 w 175"/>
                <a:gd name="T1" fmla="*/ 22 h 146"/>
                <a:gd name="T2" fmla="*/ 0 w 175"/>
                <a:gd name="T3" fmla="*/ 123 h 146"/>
                <a:gd name="T4" fmla="*/ 175 w 175"/>
                <a:gd name="T5" fmla="*/ 2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46">
                  <a:moveTo>
                    <a:pt x="175" y="22"/>
                  </a:moveTo>
                  <a:cubicBezTo>
                    <a:pt x="153" y="106"/>
                    <a:pt x="83" y="146"/>
                    <a:pt x="0" y="123"/>
                  </a:cubicBezTo>
                  <a:cubicBezTo>
                    <a:pt x="22" y="40"/>
                    <a:pt x="92" y="0"/>
                    <a:pt x="175" y="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1" name="Freeform 232"/>
            <p:cNvSpPr>
              <a:spLocks noEditPoints="1"/>
            </p:cNvSpPr>
            <p:nvPr/>
          </p:nvSpPr>
          <p:spPr bwMode="auto">
            <a:xfrm>
              <a:off x="4894263" y="2089151"/>
              <a:ext cx="212725" cy="212725"/>
            </a:xfrm>
            <a:custGeom>
              <a:avLst/>
              <a:gdLst>
                <a:gd name="T0" fmla="*/ 19 w 37"/>
                <a:gd name="T1" fmla="*/ 34 h 37"/>
                <a:gd name="T2" fmla="*/ 3 w 37"/>
                <a:gd name="T3" fmla="*/ 18 h 37"/>
                <a:gd name="T4" fmla="*/ 19 w 37"/>
                <a:gd name="T5" fmla="*/ 3 h 37"/>
                <a:gd name="T6" fmla="*/ 34 w 37"/>
                <a:gd name="T7" fmla="*/ 18 h 37"/>
                <a:gd name="T8" fmla="*/ 19 w 37"/>
                <a:gd name="T9" fmla="*/ 34 h 37"/>
                <a:gd name="T10" fmla="*/ 19 w 37"/>
                <a:gd name="T11" fmla="*/ 0 h 37"/>
                <a:gd name="T12" fmla="*/ 0 w 37"/>
                <a:gd name="T13" fmla="*/ 18 h 37"/>
                <a:gd name="T14" fmla="*/ 19 w 37"/>
                <a:gd name="T15" fmla="*/ 37 h 37"/>
                <a:gd name="T16" fmla="*/ 37 w 37"/>
                <a:gd name="T17" fmla="*/ 18 h 37"/>
                <a:gd name="T18" fmla="*/ 19 w 37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7">
                  <a:moveTo>
                    <a:pt x="19" y="34"/>
                  </a:moveTo>
                  <a:cubicBezTo>
                    <a:pt x="10" y="34"/>
                    <a:pt x="3" y="27"/>
                    <a:pt x="3" y="18"/>
                  </a:cubicBezTo>
                  <a:cubicBezTo>
                    <a:pt x="3" y="10"/>
                    <a:pt x="10" y="3"/>
                    <a:pt x="19" y="3"/>
                  </a:cubicBezTo>
                  <a:cubicBezTo>
                    <a:pt x="27" y="3"/>
                    <a:pt x="34" y="10"/>
                    <a:pt x="34" y="18"/>
                  </a:cubicBezTo>
                  <a:cubicBezTo>
                    <a:pt x="34" y="27"/>
                    <a:pt x="27" y="34"/>
                    <a:pt x="19" y="34"/>
                  </a:cubicBezTo>
                  <a:close/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8"/>
                    <a:pt x="9" y="37"/>
                    <a:pt x="19" y="37"/>
                  </a:cubicBezTo>
                  <a:cubicBezTo>
                    <a:pt x="29" y="37"/>
                    <a:pt x="37" y="28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2" name="Freeform 233"/>
            <p:cNvSpPr/>
            <p:nvPr/>
          </p:nvSpPr>
          <p:spPr bwMode="auto">
            <a:xfrm>
              <a:off x="4997451" y="2111376"/>
              <a:ext cx="12700" cy="1746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2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2" y="3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3" name="Freeform 234"/>
            <p:cNvSpPr/>
            <p:nvPr/>
          </p:nvSpPr>
          <p:spPr bwMode="auto">
            <a:xfrm>
              <a:off x="4997451" y="2255839"/>
              <a:ext cx="12700" cy="23813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1 h 4"/>
                <a:gd name="T4" fmla="*/ 0 w 2"/>
                <a:gd name="T5" fmla="*/ 3 h 4"/>
                <a:gd name="T6" fmla="*/ 1 w 2"/>
                <a:gd name="T7" fmla="*/ 4 h 4"/>
                <a:gd name="T8" fmla="*/ 2 w 2"/>
                <a:gd name="T9" fmla="*/ 3 h 4"/>
                <a:gd name="T10" fmla="*/ 2 w 2"/>
                <a:gd name="T11" fmla="*/ 1 h 4"/>
                <a:gd name="T12" fmla="*/ 1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4" name="Freeform 235"/>
            <p:cNvSpPr/>
            <p:nvPr/>
          </p:nvSpPr>
          <p:spPr bwMode="auto">
            <a:xfrm>
              <a:off x="4918076" y="2185989"/>
              <a:ext cx="22225" cy="12700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1 w 4"/>
                <a:gd name="T7" fmla="*/ 2 h 2"/>
                <a:gd name="T8" fmla="*/ 3 w 4"/>
                <a:gd name="T9" fmla="*/ 2 h 2"/>
                <a:gd name="T10" fmla="*/ 4 w 4"/>
                <a:gd name="T11" fmla="*/ 1 h 2"/>
                <a:gd name="T12" fmla="*/ 3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5" name="Freeform 236"/>
            <p:cNvSpPr/>
            <p:nvPr/>
          </p:nvSpPr>
          <p:spPr bwMode="auto">
            <a:xfrm>
              <a:off x="5067301" y="2185989"/>
              <a:ext cx="17463" cy="12700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3 w 3"/>
                <a:gd name="T9" fmla="*/ 2 h 2"/>
                <a:gd name="T10" fmla="*/ 3 w 3"/>
                <a:gd name="T11" fmla="*/ 1 h 2"/>
                <a:gd name="T12" fmla="*/ 3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6" name="Freeform 237"/>
            <p:cNvSpPr/>
            <p:nvPr/>
          </p:nvSpPr>
          <p:spPr bwMode="auto">
            <a:xfrm>
              <a:off x="4946651" y="2146301"/>
              <a:ext cx="74613" cy="98425"/>
            </a:xfrm>
            <a:custGeom>
              <a:avLst/>
              <a:gdLst>
                <a:gd name="T0" fmla="*/ 11 w 13"/>
                <a:gd name="T1" fmla="*/ 6 h 17"/>
                <a:gd name="T2" fmla="*/ 11 w 13"/>
                <a:gd name="T3" fmla="*/ 0 h 17"/>
                <a:gd name="T4" fmla="*/ 10 w 13"/>
                <a:gd name="T5" fmla="*/ 0 h 17"/>
                <a:gd name="T6" fmla="*/ 9 w 13"/>
                <a:gd name="T7" fmla="*/ 0 h 17"/>
                <a:gd name="T8" fmla="*/ 9 w 13"/>
                <a:gd name="T9" fmla="*/ 6 h 17"/>
                <a:gd name="T10" fmla="*/ 8 w 13"/>
                <a:gd name="T11" fmla="*/ 9 h 17"/>
                <a:gd name="T12" fmla="*/ 0 w 13"/>
                <a:gd name="T13" fmla="*/ 15 h 17"/>
                <a:gd name="T14" fmla="*/ 0 w 13"/>
                <a:gd name="T15" fmla="*/ 16 h 17"/>
                <a:gd name="T16" fmla="*/ 1 w 13"/>
                <a:gd name="T17" fmla="*/ 16 h 17"/>
                <a:gd name="T18" fmla="*/ 9 w 13"/>
                <a:gd name="T19" fmla="*/ 10 h 17"/>
                <a:gd name="T20" fmla="*/ 11 w 13"/>
                <a:gd name="T21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7">
                  <a:moveTo>
                    <a:pt x="11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7"/>
                    <a:pt x="7" y="8"/>
                    <a:pt x="8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1" y="17"/>
                    <a:pt x="1" y="17"/>
                    <a:pt x="1" y="16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11"/>
                    <a:pt x="13" y="7"/>
                    <a:pt x="1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7" name="Freeform 238"/>
            <p:cNvSpPr>
              <a:spLocks noEditPoints="1"/>
            </p:cNvSpPr>
            <p:nvPr/>
          </p:nvSpPr>
          <p:spPr bwMode="auto">
            <a:xfrm>
              <a:off x="3421063" y="4606926"/>
              <a:ext cx="179388" cy="184150"/>
            </a:xfrm>
            <a:custGeom>
              <a:avLst/>
              <a:gdLst>
                <a:gd name="T0" fmla="*/ 30 w 31"/>
                <a:gd name="T1" fmla="*/ 11 h 32"/>
                <a:gd name="T2" fmla="*/ 26 w 31"/>
                <a:gd name="T3" fmla="*/ 3 h 32"/>
                <a:gd name="T4" fmla="*/ 19 w 31"/>
                <a:gd name="T5" fmla="*/ 0 h 32"/>
                <a:gd name="T6" fmla="*/ 10 w 31"/>
                <a:gd name="T7" fmla="*/ 4 h 32"/>
                <a:gd name="T8" fmla="*/ 10 w 31"/>
                <a:gd name="T9" fmla="*/ 19 h 32"/>
                <a:gd name="T10" fmla="*/ 8 w 31"/>
                <a:gd name="T11" fmla="*/ 22 h 32"/>
                <a:gd name="T12" fmla="*/ 6 w 31"/>
                <a:gd name="T13" fmla="*/ 22 h 32"/>
                <a:gd name="T14" fmla="*/ 1 w 31"/>
                <a:gd name="T15" fmla="*/ 28 h 32"/>
                <a:gd name="T16" fmla="*/ 1 w 31"/>
                <a:gd name="T17" fmla="*/ 31 h 32"/>
                <a:gd name="T18" fmla="*/ 3 w 31"/>
                <a:gd name="T19" fmla="*/ 32 h 32"/>
                <a:gd name="T20" fmla="*/ 5 w 31"/>
                <a:gd name="T21" fmla="*/ 32 h 32"/>
                <a:gd name="T22" fmla="*/ 10 w 31"/>
                <a:gd name="T23" fmla="*/ 26 h 32"/>
                <a:gd name="T24" fmla="*/ 10 w 31"/>
                <a:gd name="T25" fmla="*/ 24 h 32"/>
                <a:gd name="T26" fmla="*/ 13 w 31"/>
                <a:gd name="T27" fmla="*/ 21 h 32"/>
                <a:gd name="T28" fmla="*/ 19 w 31"/>
                <a:gd name="T29" fmla="*/ 23 h 32"/>
                <a:gd name="T30" fmla="*/ 28 w 31"/>
                <a:gd name="T31" fmla="*/ 19 h 32"/>
                <a:gd name="T32" fmla="*/ 30 w 31"/>
                <a:gd name="T33" fmla="*/ 11 h 32"/>
                <a:gd name="T34" fmla="*/ 25 w 31"/>
                <a:gd name="T35" fmla="*/ 17 h 32"/>
                <a:gd name="T36" fmla="*/ 19 w 31"/>
                <a:gd name="T37" fmla="*/ 20 h 32"/>
                <a:gd name="T38" fmla="*/ 13 w 31"/>
                <a:gd name="T39" fmla="*/ 18 h 32"/>
                <a:gd name="T40" fmla="*/ 12 w 31"/>
                <a:gd name="T41" fmla="*/ 6 h 32"/>
                <a:gd name="T42" fmla="*/ 19 w 31"/>
                <a:gd name="T43" fmla="*/ 3 h 32"/>
                <a:gd name="T44" fmla="*/ 24 w 31"/>
                <a:gd name="T45" fmla="*/ 5 h 32"/>
                <a:gd name="T46" fmla="*/ 27 w 31"/>
                <a:gd name="T47" fmla="*/ 11 h 32"/>
                <a:gd name="T48" fmla="*/ 25 w 31"/>
                <a:gd name="T4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2">
                  <a:moveTo>
                    <a:pt x="30" y="11"/>
                  </a:moveTo>
                  <a:cubicBezTo>
                    <a:pt x="30" y="7"/>
                    <a:pt x="29" y="5"/>
                    <a:pt x="26" y="3"/>
                  </a:cubicBezTo>
                  <a:cubicBezTo>
                    <a:pt x="24" y="1"/>
                    <a:pt x="21" y="0"/>
                    <a:pt x="19" y="0"/>
                  </a:cubicBezTo>
                  <a:cubicBezTo>
                    <a:pt x="15" y="0"/>
                    <a:pt x="12" y="1"/>
                    <a:pt x="10" y="4"/>
                  </a:cubicBezTo>
                  <a:cubicBezTo>
                    <a:pt x="6" y="8"/>
                    <a:pt x="6" y="15"/>
                    <a:pt x="10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1" y="30"/>
                    <a:pt x="1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2"/>
                    <a:pt x="17" y="23"/>
                    <a:pt x="19" y="23"/>
                  </a:cubicBezTo>
                  <a:cubicBezTo>
                    <a:pt x="22" y="23"/>
                    <a:pt x="25" y="22"/>
                    <a:pt x="28" y="19"/>
                  </a:cubicBezTo>
                  <a:cubicBezTo>
                    <a:pt x="30" y="17"/>
                    <a:pt x="31" y="14"/>
                    <a:pt x="30" y="11"/>
                  </a:cubicBezTo>
                  <a:close/>
                  <a:moveTo>
                    <a:pt x="25" y="17"/>
                  </a:moveTo>
                  <a:cubicBezTo>
                    <a:pt x="24" y="19"/>
                    <a:pt x="21" y="20"/>
                    <a:pt x="19" y="20"/>
                  </a:cubicBezTo>
                  <a:cubicBezTo>
                    <a:pt x="17" y="20"/>
                    <a:pt x="15" y="19"/>
                    <a:pt x="13" y="18"/>
                  </a:cubicBezTo>
                  <a:cubicBezTo>
                    <a:pt x="10" y="15"/>
                    <a:pt x="9" y="10"/>
                    <a:pt x="12" y="6"/>
                  </a:cubicBezTo>
                  <a:cubicBezTo>
                    <a:pt x="14" y="4"/>
                    <a:pt x="16" y="3"/>
                    <a:pt x="19" y="3"/>
                  </a:cubicBezTo>
                  <a:cubicBezTo>
                    <a:pt x="21" y="3"/>
                    <a:pt x="23" y="4"/>
                    <a:pt x="24" y="5"/>
                  </a:cubicBezTo>
                  <a:cubicBezTo>
                    <a:pt x="26" y="7"/>
                    <a:pt x="27" y="9"/>
                    <a:pt x="27" y="11"/>
                  </a:cubicBezTo>
                  <a:cubicBezTo>
                    <a:pt x="27" y="13"/>
                    <a:pt x="27" y="15"/>
                    <a:pt x="25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8" name="Freeform 239"/>
            <p:cNvSpPr/>
            <p:nvPr/>
          </p:nvSpPr>
          <p:spPr bwMode="auto">
            <a:xfrm>
              <a:off x="3495676" y="4630739"/>
              <a:ext cx="46038" cy="28575"/>
            </a:xfrm>
            <a:custGeom>
              <a:avLst/>
              <a:gdLst>
                <a:gd name="T0" fmla="*/ 8 w 8"/>
                <a:gd name="T1" fmla="*/ 2 h 5"/>
                <a:gd name="T2" fmla="*/ 4 w 8"/>
                <a:gd name="T3" fmla="*/ 2 h 5"/>
                <a:gd name="T4" fmla="*/ 1 w 8"/>
                <a:gd name="T5" fmla="*/ 4 h 5"/>
                <a:gd name="T6" fmla="*/ 4 w 8"/>
                <a:gd name="T7" fmla="*/ 1 h 5"/>
                <a:gd name="T8" fmla="*/ 8 w 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2"/>
                  </a:moveTo>
                  <a:cubicBezTo>
                    <a:pt x="8" y="3"/>
                    <a:pt x="6" y="2"/>
                    <a:pt x="4" y="2"/>
                  </a:cubicBezTo>
                  <a:cubicBezTo>
                    <a:pt x="2" y="3"/>
                    <a:pt x="1" y="5"/>
                    <a:pt x="1" y="4"/>
                  </a:cubicBezTo>
                  <a:cubicBezTo>
                    <a:pt x="0" y="2"/>
                    <a:pt x="3" y="1"/>
                    <a:pt x="4" y="1"/>
                  </a:cubicBezTo>
                  <a:cubicBezTo>
                    <a:pt x="5" y="0"/>
                    <a:pt x="8" y="1"/>
                    <a:pt x="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9" name="Freeform 240"/>
            <p:cNvSpPr/>
            <p:nvPr/>
          </p:nvSpPr>
          <p:spPr bwMode="auto">
            <a:xfrm>
              <a:off x="3541713" y="4635501"/>
              <a:ext cx="12700" cy="12700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2 h 2"/>
                <a:gd name="T4" fmla="*/ 1 w 2"/>
                <a:gd name="T5" fmla="*/ 1 h 2"/>
                <a:gd name="T6" fmla="*/ 1 w 2"/>
                <a:gd name="T7" fmla="*/ 1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0"/>
                    <a:pt x="1" y="1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0" name="Freeform 241"/>
            <p:cNvSpPr/>
            <p:nvPr/>
          </p:nvSpPr>
          <p:spPr bwMode="auto">
            <a:xfrm>
              <a:off x="6470651" y="4705351"/>
              <a:ext cx="11113" cy="17463"/>
            </a:xfrm>
            <a:custGeom>
              <a:avLst/>
              <a:gdLst>
                <a:gd name="T0" fmla="*/ 0 w 2"/>
                <a:gd name="T1" fmla="*/ 2 h 3"/>
                <a:gd name="T2" fmla="*/ 2 w 2"/>
                <a:gd name="T3" fmla="*/ 3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1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1" name="Freeform 242"/>
            <p:cNvSpPr/>
            <p:nvPr/>
          </p:nvSpPr>
          <p:spPr bwMode="auto">
            <a:xfrm>
              <a:off x="6488113" y="4733926"/>
              <a:ext cx="11113" cy="23813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1 w 2"/>
                <a:gd name="T5" fmla="*/ 3 h 4"/>
                <a:gd name="T6" fmla="*/ 2 w 2"/>
                <a:gd name="T7" fmla="*/ 2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2" name="Freeform 243"/>
            <p:cNvSpPr/>
            <p:nvPr/>
          </p:nvSpPr>
          <p:spPr bwMode="auto">
            <a:xfrm>
              <a:off x="6442076" y="4589464"/>
              <a:ext cx="92075" cy="41275"/>
            </a:xfrm>
            <a:custGeom>
              <a:avLst/>
              <a:gdLst>
                <a:gd name="T0" fmla="*/ 11 w 16"/>
                <a:gd name="T1" fmla="*/ 7 h 7"/>
                <a:gd name="T2" fmla="*/ 11 w 16"/>
                <a:gd name="T3" fmla="*/ 7 h 7"/>
                <a:gd name="T4" fmla="*/ 14 w 16"/>
                <a:gd name="T5" fmla="*/ 3 h 7"/>
                <a:gd name="T6" fmla="*/ 8 w 16"/>
                <a:gd name="T7" fmla="*/ 0 h 7"/>
                <a:gd name="T8" fmla="*/ 1 w 16"/>
                <a:gd name="T9" fmla="*/ 3 h 7"/>
                <a:gd name="T10" fmla="*/ 4 w 16"/>
                <a:gd name="T11" fmla="*/ 7 h 7"/>
                <a:gd name="T12" fmla="*/ 4 w 16"/>
                <a:gd name="T13" fmla="*/ 7 h 7"/>
                <a:gd name="T14" fmla="*/ 11 w 16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7">
                  <a:moveTo>
                    <a:pt x="11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2" y="6"/>
                    <a:pt x="13" y="5"/>
                    <a:pt x="14" y="3"/>
                  </a:cubicBezTo>
                  <a:cubicBezTo>
                    <a:pt x="16" y="0"/>
                    <a:pt x="11" y="0"/>
                    <a:pt x="8" y="0"/>
                  </a:cubicBezTo>
                  <a:cubicBezTo>
                    <a:pt x="4" y="0"/>
                    <a:pt x="0" y="0"/>
                    <a:pt x="1" y="3"/>
                  </a:cubicBezTo>
                  <a:cubicBezTo>
                    <a:pt x="2" y="5"/>
                    <a:pt x="3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1" y="7"/>
                    <a:pt x="11" y="7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3" name="Freeform 244"/>
            <p:cNvSpPr>
              <a:spLocks noEditPoints="1"/>
            </p:cNvSpPr>
            <p:nvPr/>
          </p:nvSpPr>
          <p:spPr bwMode="auto">
            <a:xfrm>
              <a:off x="6402388" y="4641851"/>
              <a:ext cx="166688" cy="166688"/>
            </a:xfrm>
            <a:custGeom>
              <a:avLst/>
              <a:gdLst>
                <a:gd name="T0" fmla="*/ 18 w 29"/>
                <a:gd name="T1" fmla="*/ 20 h 29"/>
                <a:gd name="T2" fmla="*/ 15 w 29"/>
                <a:gd name="T3" fmla="*/ 22 h 29"/>
                <a:gd name="T4" fmla="*/ 15 w 29"/>
                <a:gd name="T5" fmla="*/ 23 h 29"/>
                <a:gd name="T6" fmla="*/ 14 w 29"/>
                <a:gd name="T7" fmla="*/ 23 h 29"/>
                <a:gd name="T8" fmla="*/ 14 w 29"/>
                <a:gd name="T9" fmla="*/ 22 h 29"/>
                <a:gd name="T10" fmla="*/ 9 w 29"/>
                <a:gd name="T11" fmla="*/ 18 h 29"/>
                <a:gd name="T12" fmla="*/ 11 w 29"/>
                <a:gd name="T13" fmla="*/ 18 h 29"/>
                <a:gd name="T14" fmla="*/ 14 w 29"/>
                <a:gd name="T15" fmla="*/ 20 h 29"/>
                <a:gd name="T16" fmla="*/ 14 w 29"/>
                <a:gd name="T17" fmla="*/ 16 h 29"/>
                <a:gd name="T18" fmla="*/ 11 w 29"/>
                <a:gd name="T19" fmla="*/ 15 h 29"/>
                <a:gd name="T20" fmla="*/ 10 w 29"/>
                <a:gd name="T21" fmla="*/ 13 h 29"/>
                <a:gd name="T22" fmla="*/ 14 w 29"/>
                <a:gd name="T23" fmla="*/ 9 h 29"/>
                <a:gd name="T24" fmla="*/ 14 w 29"/>
                <a:gd name="T25" fmla="*/ 8 h 29"/>
                <a:gd name="T26" fmla="*/ 15 w 29"/>
                <a:gd name="T27" fmla="*/ 8 h 29"/>
                <a:gd name="T28" fmla="*/ 15 w 29"/>
                <a:gd name="T29" fmla="*/ 9 h 29"/>
                <a:gd name="T30" fmla="*/ 19 w 29"/>
                <a:gd name="T31" fmla="*/ 12 h 29"/>
                <a:gd name="T32" fmla="*/ 17 w 29"/>
                <a:gd name="T33" fmla="*/ 13 h 29"/>
                <a:gd name="T34" fmla="*/ 15 w 29"/>
                <a:gd name="T35" fmla="*/ 11 h 29"/>
                <a:gd name="T36" fmla="*/ 15 w 29"/>
                <a:gd name="T37" fmla="*/ 14 h 29"/>
                <a:gd name="T38" fmla="*/ 17 w 29"/>
                <a:gd name="T39" fmla="*/ 15 h 29"/>
                <a:gd name="T40" fmla="*/ 19 w 29"/>
                <a:gd name="T41" fmla="*/ 16 h 29"/>
                <a:gd name="T42" fmla="*/ 19 w 29"/>
                <a:gd name="T43" fmla="*/ 18 h 29"/>
                <a:gd name="T44" fmla="*/ 18 w 29"/>
                <a:gd name="T45" fmla="*/ 20 h 29"/>
                <a:gd name="T46" fmla="*/ 19 w 29"/>
                <a:gd name="T47" fmla="*/ 0 h 29"/>
                <a:gd name="T48" fmla="*/ 18 w 29"/>
                <a:gd name="T49" fmla="*/ 1 h 29"/>
                <a:gd name="T50" fmla="*/ 11 w 29"/>
                <a:gd name="T51" fmla="*/ 1 h 29"/>
                <a:gd name="T52" fmla="*/ 10 w 29"/>
                <a:gd name="T53" fmla="*/ 0 h 29"/>
                <a:gd name="T54" fmla="*/ 0 w 29"/>
                <a:gd name="T55" fmla="*/ 18 h 29"/>
                <a:gd name="T56" fmla="*/ 15 w 29"/>
                <a:gd name="T57" fmla="*/ 29 h 29"/>
                <a:gd name="T58" fmla="*/ 29 w 29"/>
                <a:gd name="T59" fmla="*/ 18 h 29"/>
                <a:gd name="T60" fmla="*/ 19 w 29"/>
                <a:gd name="T6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29">
                  <a:moveTo>
                    <a:pt x="18" y="20"/>
                  </a:moveTo>
                  <a:cubicBezTo>
                    <a:pt x="17" y="21"/>
                    <a:pt x="16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2" y="21"/>
                    <a:pt x="10" y="20"/>
                    <a:pt x="9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9"/>
                    <a:pt x="13" y="20"/>
                    <a:pt x="14" y="20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6"/>
                    <a:pt x="11" y="16"/>
                    <a:pt x="11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1"/>
                    <a:pt x="11" y="10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10"/>
                    <a:pt x="18" y="11"/>
                    <a:pt x="19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2"/>
                    <a:pt x="16" y="11"/>
                    <a:pt x="15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8" y="15"/>
                    <a:pt x="18" y="16"/>
                    <a:pt x="19" y="16"/>
                  </a:cubicBezTo>
                  <a:cubicBezTo>
                    <a:pt x="19" y="17"/>
                    <a:pt x="19" y="17"/>
                    <a:pt x="19" y="18"/>
                  </a:cubicBezTo>
                  <a:cubicBezTo>
                    <a:pt x="19" y="19"/>
                    <a:pt x="19" y="20"/>
                    <a:pt x="18" y="20"/>
                  </a:cubicBezTo>
                  <a:close/>
                  <a:moveTo>
                    <a:pt x="19" y="0"/>
                  </a:moveTo>
                  <a:cubicBezTo>
                    <a:pt x="19" y="1"/>
                    <a:pt x="19" y="1"/>
                    <a:pt x="18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5" y="3"/>
                    <a:pt x="0" y="12"/>
                    <a:pt x="0" y="18"/>
                  </a:cubicBezTo>
                  <a:cubicBezTo>
                    <a:pt x="0" y="27"/>
                    <a:pt x="7" y="29"/>
                    <a:pt x="15" y="29"/>
                  </a:cubicBezTo>
                  <a:cubicBezTo>
                    <a:pt x="23" y="29"/>
                    <a:pt x="29" y="27"/>
                    <a:pt x="29" y="18"/>
                  </a:cubicBezTo>
                  <a:cubicBezTo>
                    <a:pt x="29" y="12"/>
                    <a:pt x="24" y="4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4" name="Freeform 245"/>
            <p:cNvSpPr>
              <a:spLocks noEditPoints="1"/>
            </p:cNvSpPr>
            <p:nvPr/>
          </p:nvSpPr>
          <p:spPr bwMode="auto">
            <a:xfrm>
              <a:off x="4387851" y="3408364"/>
              <a:ext cx="241300" cy="258763"/>
            </a:xfrm>
            <a:custGeom>
              <a:avLst/>
              <a:gdLst>
                <a:gd name="T0" fmla="*/ 62 w 152"/>
                <a:gd name="T1" fmla="*/ 0 h 163"/>
                <a:gd name="T2" fmla="*/ 91 w 152"/>
                <a:gd name="T3" fmla="*/ 0 h 163"/>
                <a:gd name="T4" fmla="*/ 152 w 152"/>
                <a:gd name="T5" fmla="*/ 163 h 163"/>
                <a:gd name="T6" fmla="*/ 120 w 152"/>
                <a:gd name="T7" fmla="*/ 163 h 163"/>
                <a:gd name="T8" fmla="*/ 105 w 152"/>
                <a:gd name="T9" fmla="*/ 120 h 163"/>
                <a:gd name="T10" fmla="*/ 47 w 152"/>
                <a:gd name="T11" fmla="*/ 120 h 163"/>
                <a:gd name="T12" fmla="*/ 33 w 152"/>
                <a:gd name="T13" fmla="*/ 163 h 163"/>
                <a:gd name="T14" fmla="*/ 0 w 152"/>
                <a:gd name="T15" fmla="*/ 163 h 163"/>
                <a:gd name="T16" fmla="*/ 62 w 152"/>
                <a:gd name="T17" fmla="*/ 0 h 163"/>
                <a:gd name="T18" fmla="*/ 62 w 152"/>
                <a:gd name="T19" fmla="*/ 0 h 163"/>
                <a:gd name="T20" fmla="*/ 98 w 152"/>
                <a:gd name="T21" fmla="*/ 98 h 163"/>
                <a:gd name="T22" fmla="*/ 76 w 152"/>
                <a:gd name="T23" fmla="*/ 36 h 163"/>
                <a:gd name="T24" fmla="*/ 54 w 152"/>
                <a:gd name="T25" fmla="*/ 98 h 163"/>
                <a:gd name="T26" fmla="*/ 98 w 152"/>
                <a:gd name="T27" fmla="*/ 98 h 163"/>
                <a:gd name="T28" fmla="*/ 98 w 152"/>
                <a:gd name="T29" fmla="*/ 9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3">
                  <a:moveTo>
                    <a:pt x="62" y="0"/>
                  </a:moveTo>
                  <a:lnTo>
                    <a:pt x="91" y="0"/>
                  </a:lnTo>
                  <a:lnTo>
                    <a:pt x="152" y="163"/>
                  </a:lnTo>
                  <a:lnTo>
                    <a:pt x="120" y="163"/>
                  </a:lnTo>
                  <a:lnTo>
                    <a:pt x="105" y="120"/>
                  </a:lnTo>
                  <a:lnTo>
                    <a:pt x="47" y="120"/>
                  </a:lnTo>
                  <a:lnTo>
                    <a:pt x="33" y="163"/>
                  </a:lnTo>
                  <a:lnTo>
                    <a:pt x="0" y="163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98" y="98"/>
                  </a:moveTo>
                  <a:lnTo>
                    <a:pt x="76" y="36"/>
                  </a:lnTo>
                  <a:lnTo>
                    <a:pt x="54" y="98"/>
                  </a:lnTo>
                  <a:lnTo>
                    <a:pt x="98" y="98"/>
                  </a:lnTo>
                  <a:lnTo>
                    <a:pt x="98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5" name="Freeform 246"/>
            <p:cNvSpPr>
              <a:spLocks noEditPoints="1"/>
            </p:cNvSpPr>
            <p:nvPr/>
          </p:nvSpPr>
          <p:spPr bwMode="auto">
            <a:xfrm>
              <a:off x="5424488" y="3408364"/>
              <a:ext cx="206375" cy="258763"/>
            </a:xfrm>
            <a:custGeom>
              <a:avLst/>
              <a:gdLst>
                <a:gd name="T0" fmla="*/ 36 w 36"/>
                <a:gd name="T1" fmla="*/ 33 h 45"/>
                <a:gd name="T2" fmla="*/ 35 w 36"/>
                <a:gd name="T3" fmla="*/ 38 h 45"/>
                <a:gd name="T4" fmla="*/ 31 w 36"/>
                <a:gd name="T5" fmla="*/ 42 h 45"/>
                <a:gd name="T6" fmla="*/ 27 w 36"/>
                <a:gd name="T7" fmla="*/ 44 h 45"/>
                <a:gd name="T8" fmla="*/ 21 w 36"/>
                <a:gd name="T9" fmla="*/ 45 h 45"/>
                <a:gd name="T10" fmla="*/ 0 w 36"/>
                <a:gd name="T11" fmla="*/ 45 h 45"/>
                <a:gd name="T12" fmla="*/ 0 w 36"/>
                <a:gd name="T13" fmla="*/ 0 h 45"/>
                <a:gd name="T14" fmla="*/ 24 w 36"/>
                <a:gd name="T15" fmla="*/ 0 h 45"/>
                <a:gd name="T16" fmla="*/ 28 w 36"/>
                <a:gd name="T17" fmla="*/ 1 h 45"/>
                <a:gd name="T18" fmla="*/ 31 w 36"/>
                <a:gd name="T19" fmla="*/ 3 h 45"/>
                <a:gd name="T20" fmla="*/ 33 w 36"/>
                <a:gd name="T21" fmla="*/ 7 h 45"/>
                <a:gd name="T22" fmla="*/ 34 w 36"/>
                <a:gd name="T23" fmla="*/ 11 h 45"/>
                <a:gd name="T24" fmla="*/ 32 w 36"/>
                <a:gd name="T25" fmla="*/ 17 h 45"/>
                <a:gd name="T26" fmla="*/ 27 w 36"/>
                <a:gd name="T27" fmla="*/ 22 h 45"/>
                <a:gd name="T28" fmla="*/ 34 w 36"/>
                <a:gd name="T29" fmla="*/ 26 h 45"/>
                <a:gd name="T30" fmla="*/ 36 w 36"/>
                <a:gd name="T31" fmla="*/ 33 h 45"/>
                <a:gd name="T32" fmla="*/ 27 w 36"/>
                <a:gd name="T33" fmla="*/ 31 h 45"/>
                <a:gd name="T34" fmla="*/ 27 w 36"/>
                <a:gd name="T35" fmla="*/ 29 h 45"/>
                <a:gd name="T36" fmla="*/ 25 w 36"/>
                <a:gd name="T37" fmla="*/ 27 h 45"/>
                <a:gd name="T38" fmla="*/ 24 w 36"/>
                <a:gd name="T39" fmla="*/ 26 h 45"/>
                <a:gd name="T40" fmla="*/ 22 w 36"/>
                <a:gd name="T41" fmla="*/ 25 h 45"/>
                <a:gd name="T42" fmla="*/ 8 w 36"/>
                <a:gd name="T43" fmla="*/ 25 h 45"/>
                <a:gd name="T44" fmla="*/ 8 w 36"/>
                <a:gd name="T45" fmla="*/ 37 h 45"/>
                <a:gd name="T46" fmla="*/ 21 w 36"/>
                <a:gd name="T47" fmla="*/ 37 h 45"/>
                <a:gd name="T48" fmla="*/ 24 w 36"/>
                <a:gd name="T49" fmla="*/ 37 h 45"/>
                <a:gd name="T50" fmla="*/ 25 w 36"/>
                <a:gd name="T51" fmla="*/ 36 h 45"/>
                <a:gd name="T52" fmla="*/ 27 w 36"/>
                <a:gd name="T53" fmla="*/ 34 h 45"/>
                <a:gd name="T54" fmla="*/ 27 w 36"/>
                <a:gd name="T55" fmla="*/ 31 h 45"/>
                <a:gd name="T56" fmla="*/ 8 w 36"/>
                <a:gd name="T57" fmla="*/ 7 h 45"/>
                <a:gd name="T58" fmla="*/ 8 w 36"/>
                <a:gd name="T59" fmla="*/ 19 h 45"/>
                <a:gd name="T60" fmla="*/ 20 w 36"/>
                <a:gd name="T61" fmla="*/ 19 h 45"/>
                <a:gd name="T62" fmla="*/ 24 w 36"/>
                <a:gd name="T63" fmla="*/ 17 h 45"/>
                <a:gd name="T64" fmla="*/ 25 w 36"/>
                <a:gd name="T65" fmla="*/ 13 h 45"/>
                <a:gd name="T66" fmla="*/ 24 w 36"/>
                <a:gd name="T67" fmla="*/ 9 h 45"/>
                <a:gd name="T68" fmla="*/ 20 w 36"/>
                <a:gd name="T69" fmla="*/ 7 h 45"/>
                <a:gd name="T70" fmla="*/ 8 w 36"/>
                <a:gd name="T71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45">
                  <a:moveTo>
                    <a:pt x="36" y="33"/>
                  </a:moveTo>
                  <a:cubicBezTo>
                    <a:pt x="36" y="35"/>
                    <a:pt x="35" y="37"/>
                    <a:pt x="35" y="38"/>
                  </a:cubicBezTo>
                  <a:cubicBezTo>
                    <a:pt x="34" y="39"/>
                    <a:pt x="33" y="41"/>
                    <a:pt x="31" y="42"/>
                  </a:cubicBezTo>
                  <a:cubicBezTo>
                    <a:pt x="30" y="43"/>
                    <a:pt x="29" y="43"/>
                    <a:pt x="27" y="44"/>
                  </a:cubicBezTo>
                  <a:cubicBezTo>
                    <a:pt x="25" y="44"/>
                    <a:pt x="23" y="45"/>
                    <a:pt x="2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0"/>
                    <a:pt x="28" y="1"/>
                  </a:cubicBezTo>
                  <a:cubicBezTo>
                    <a:pt x="29" y="2"/>
                    <a:pt x="30" y="2"/>
                    <a:pt x="31" y="3"/>
                  </a:cubicBezTo>
                  <a:cubicBezTo>
                    <a:pt x="32" y="5"/>
                    <a:pt x="33" y="6"/>
                    <a:pt x="33" y="7"/>
                  </a:cubicBezTo>
                  <a:cubicBezTo>
                    <a:pt x="34" y="9"/>
                    <a:pt x="34" y="10"/>
                    <a:pt x="34" y="11"/>
                  </a:cubicBezTo>
                  <a:cubicBezTo>
                    <a:pt x="34" y="13"/>
                    <a:pt x="33" y="15"/>
                    <a:pt x="32" y="17"/>
                  </a:cubicBezTo>
                  <a:cubicBezTo>
                    <a:pt x="31" y="19"/>
                    <a:pt x="30" y="21"/>
                    <a:pt x="27" y="22"/>
                  </a:cubicBezTo>
                  <a:cubicBezTo>
                    <a:pt x="30" y="22"/>
                    <a:pt x="32" y="24"/>
                    <a:pt x="34" y="26"/>
                  </a:cubicBezTo>
                  <a:cubicBezTo>
                    <a:pt x="35" y="28"/>
                    <a:pt x="36" y="30"/>
                    <a:pt x="36" y="33"/>
                  </a:cubicBezTo>
                  <a:close/>
                  <a:moveTo>
                    <a:pt x="27" y="31"/>
                  </a:moveTo>
                  <a:cubicBezTo>
                    <a:pt x="27" y="31"/>
                    <a:pt x="27" y="30"/>
                    <a:pt x="27" y="29"/>
                  </a:cubicBezTo>
                  <a:cubicBezTo>
                    <a:pt x="26" y="28"/>
                    <a:pt x="26" y="28"/>
                    <a:pt x="25" y="27"/>
                  </a:cubicBezTo>
                  <a:cubicBezTo>
                    <a:pt x="25" y="27"/>
                    <a:pt x="24" y="26"/>
                    <a:pt x="24" y="26"/>
                  </a:cubicBezTo>
                  <a:cubicBezTo>
                    <a:pt x="23" y="26"/>
                    <a:pt x="23" y="25"/>
                    <a:pt x="22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2" y="37"/>
                    <a:pt x="23" y="37"/>
                    <a:pt x="24" y="37"/>
                  </a:cubicBezTo>
                  <a:cubicBezTo>
                    <a:pt x="24" y="36"/>
                    <a:pt x="25" y="36"/>
                    <a:pt x="25" y="36"/>
                  </a:cubicBezTo>
                  <a:cubicBezTo>
                    <a:pt x="26" y="35"/>
                    <a:pt x="26" y="34"/>
                    <a:pt x="27" y="34"/>
                  </a:cubicBezTo>
                  <a:cubicBezTo>
                    <a:pt x="27" y="33"/>
                    <a:pt x="27" y="32"/>
                    <a:pt x="27" y="31"/>
                  </a:cubicBezTo>
                  <a:close/>
                  <a:moveTo>
                    <a:pt x="8" y="7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3" y="18"/>
                    <a:pt x="24" y="17"/>
                  </a:cubicBezTo>
                  <a:cubicBezTo>
                    <a:pt x="25" y="16"/>
                    <a:pt x="25" y="15"/>
                    <a:pt x="25" y="13"/>
                  </a:cubicBezTo>
                  <a:cubicBezTo>
                    <a:pt x="25" y="11"/>
                    <a:pt x="25" y="10"/>
                    <a:pt x="24" y="9"/>
                  </a:cubicBezTo>
                  <a:cubicBezTo>
                    <a:pt x="23" y="8"/>
                    <a:pt x="22" y="7"/>
                    <a:pt x="20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6" name="Freeform 247"/>
            <p:cNvSpPr/>
            <p:nvPr/>
          </p:nvSpPr>
          <p:spPr bwMode="auto">
            <a:xfrm>
              <a:off x="4900613" y="4164014"/>
              <a:ext cx="230188" cy="258763"/>
            </a:xfrm>
            <a:custGeom>
              <a:avLst/>
              <a:gdLst>
                <a:gd name="T0" fmla="*/ 0 w 40"/>
                <a:gd name="T1" fmla="*/ 22 h 45"/>
                <a:gd name="T2" fmla="*/ 1 w 40"/>
                <a:gd name="T3" fmla="*/ 14 h 45"/>
                <a:gd name="T4" fmla="*/ 6 w 40"/>
                <a:gd name="T5" fmla="*/ 7 h 45"/>
                <a:gd name="T6" fmla="*/ 12 w 40"/>
                <a:gd name="T7" fmla="*/ 2 h 45"/>
                <a:gd name="T8" fmla="*/ 22 w 40"/>
                <a:gd name="T9" fmla="*/ 0 h 45"/>
                <a:gd name="T10" fmla="*/ 32 w 40"/>
                <a:gd name="T11" fmla="*/ 2 h 45"/>
                <a:gd name="T12" fmla="*/ 39 w 40"/>
                <a:gd name="T13" fmla="*/ 10 h 45"/>
                <a:gd name="T14" fmla="*/ 33 w 40"/>
                <a:gd name="T15" fmla="*/ 14 h 45"/>
                <a:gd name="T16" fmla="*/ 30 w 40"/>
                <a:gd name="T17" fmla="*/ 11 h 45"/>
                <a:gd name="T18" fmla="*/ 28 w 40"/>
                <a:gd name="T19" fmla="*/ 9 h 45"/>
                <a:gd name="T20" fmla="*/ 25 w 40"/>
                <a:gd name="T21" fmla="*/ 8 h 45"/>
                <a:gd name="T22" fmla="*/ 22 w 40"/>
                <a:gd name="T23" fmla="*/ 7 h 45"/>
                <a:gd name="T24" fmla="*/ 16 w 40"/>
                <a:gd name="T25" fmla="*/ 9 h 45"/>
                <a:gd name="T26" fmla="*/ 12 w 40"/>
                <a:gd name="T27" fmla="*/ 12 h 45"/>
                <a:gd name="T28" fmla="*/ 9 w 40"/>
                <a:gd name="T29" fmla="*/ 17 h 45"/>
                <a:gd name="T30" fmla="*/ 9 w 40"/>
                <a:gd name="T31" fmla="*/ 22 h 45"/>
                <a:gd name="T32" fmla="*/ 10 w 40"/>
                <a:gd name="T33" fmla="*/ 28 h 45"/>
                <a:gd name="T34" fmla="*/ 12 w 40"/>
                <a:gd name="T35" fmla="*/ 33 h 45"/>
                <a:gd name="T36" fmla="*/ 16 w 40"/>
                <a:gd name="T37" fmla="*/ 36 h 45"/>
                <a:gd name="T38" fmla="*/ 22 w 40"/>
                <a:gd name="T39" fmla="*/ 37 h 45"/>
                <a:gd name="T40" fmla="*/ 25 w 40"/>
                <a:gd name="T41" fmla="*/ 37 h 45"/>
                <a:gd name="T42" fmla="*/ 28 w 40"/>
                <a:gd name="T43" fmla="*/ 36 h 45"/>
                <a:gd name="T44" fmla="*/ 31 w 40"/>
                <a:gd name="T45" fmla="*/ 34 h 45"/>
                <a:gd name="T46" fmla="*/ 33 w 40"/>
                <a:gd name="T47" fmla="*/ 31 h 45"/>
                <a:gd name="T48" fmla="*/ 40 w 40"/>
                <a:gd name="T49" fmla="*/ 35 h 45"/>
                <a:gd name="T50" fmla="*/ 37 w 40"/>
                <a:gd name="T51" fmla="*/ 39 h 45"/>
                <a:gd name="T52" fmla="*/ 32 w 40"/>
                <a:gd name="T53" fmla="*/ 42 h 45"/>
                <a:gd name="T54" fmla="*/ 27 w 40"/>
                <a:gd name="T55" fmla="*/ 44 h 45"/>
                <a:gd name="T56" fmla="*/ 21 w 40"/>
                <a:gd name="T57" fmla="*/ 45 h 45"/>
                <a:gd name="T58" fmla="*/ 13 w 40"/>
                <a:gd name="T59" fmla="*/ 43 h 45"/>
                <a:gd name="T60" fmla="*/ 6 w 40"/>
                <a:gd name="T61" fmla="*/ 38 h 45"/>
                <a:gd name="T62" fmla="*/ 1 w 40"/>
                <a:gd name="T63" fmla="*/ 30 h 45"/>
                <a:gd name="T64" fmla="*/ 0 w 40"/>
                <a:gd name="T6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45">
                  <a:moveTo>
                    <a:pt x="0" y="22"/>
                  </a:moveTo>
                  <a:cubicBezTo>
                    <a:pt x="0" y="19"/>
                    <a:pt x="0" y="17"/>
                    <a:pt x="1" y="14"/>
                  </a:cubicBezTo>
                  <a:cubicBezTo>
                    <a:pt x="2" y="11"/>
                    <a:pt x="4" y="9"/>
                    <a:pt x="6" y="7"/>
                  </a:cubicBezTo>
                  <a:cubicBezTo>
                    <a:pt x="7" y="5"/>
                    <a:pt x="10" y="3"/>
                    <a:pt x="12" y="2"/>
                  </a:cubicBezTo>
                  <a:cubicBezTo>
                    <a:pt x="15" y="0"/>
                    <a:pt x="18" y="0"/>
                    <a:pt x="22" y="0"/>
                  </a:cubicBezTo>
                  <a:cubicBezTo>
                    <a:pt x="26" y="0"/>
                    <a:pt x="29" y="1"/>
                    <a:pt x="32" y="2"/>
                  </a:cubicBezTo>
                  <a:cubicBezTo>
                    <a:pt x="35" y="4"/>
                    <a:pt x="38" y="7"/>
                    <a:pt x="39" y="1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3"/>
                    <a:pt x="31" y="12"/>
                    <a:pt x="30" y="11"/>
                  </a:cubicBezTo>
                  <a:cubicBezTo>
                    <a:pt x="30" y="10"/>
                    <a:pt x="29" y="9"/>
                    <a:pt x="28" y="9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24" y="8"/>
                    <a:pt x="23" y="7"/>
                    <a:pt x="22" y="7"/>
                  </a:cubicBezTo>
                  <a:cubicBezTo>
                    <a:pt x="19" y="7"/>
                    <a:pt x="17" y="8"/>
                    <a:pt x="16" y="9"/>
                  </a:cubicBezTo>
                  <a:cubicBezTo>
                    <a:pt x="14" y="10"/>
                    <a:pt x="13" y="11"/>
                    <a:pt x="12" y="12"/>
                  </a:cubicBezTo>
                  <a:cubicBezTo>
                    <a:pt x="11" y="14"/>
                    <a:pt x="10" y="15"/>
                    <a:pt x="9" y="17"/>
                  </a:cubicBezTo>
                  <a:cubicBezTo>
                    <a:pt x="9" y="19"/>
                    <a:pt x="9" y="21"/>
                    <a:pt x="9" y="22"/>
                  </a:cubicBezTo>
                  <a:cubicBezTo>
                    <a:pt x="9" y="24"/>
                    <a:pt x="9" y="26"/>
                    <a:pt x="10" y="28"/>
                  </a:cubicBezTo>
                  <a:cubicBezTo>
                    <a:pt x="10" y="30"/>
                    <a:pt x="11" y="31"/>
                    <a:pt x="12" y="33"/>
                  </a:cubicBezTo>
                  <a:cubicBezTo>
                    <a:pt x="13" y="34"/>
                    <a:pt x="15" y="35"/>
                    <a:pt x="16" y="36"/>
                  </a:cubicBezTo>
                  <a:cubicBezTo>
                    <a:pt x="18" y="37"/>
                    <a:pt x="20" y="37"/>
                    <a:pt x="22" y="37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26" y="37"/>
                    <a:pt x="27" y="36"/>
                    <a:pt x="28" y="36"/>
                  </a:cubicBezTo>
                  <a:cubicBezTo>
                    <a:pt x="29" y="35"/>
                    <a:pt x="30" y="35"/>
                    <a:pt x="31" y="34"/>
                  </a:cubicBezTo>
                  <a:cubicBezTo>
                    <a:pt x="32" y="33"/>
                    <a:pt x="32" y="32"/>
                    <a:pt x="33" y="31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39" y="36"/>
                    <a:pt x="38" y="38"/>
                    <a:pt x="37" y="39"/>
                  </a:cubicBezTo>
                  <a:cubicBezTo>
                    <a:pt x="35" y="40"/>
                    <a:pt x="34" y="42"/>
                    <a:pt x="32" y="42"/>
                  </a:cubicBezTo>
                  <a:cubicBezTo>
                    <a:pt x="31" y="43"/>
                    <a:pt x="29" y="44"/>
                    <a:pt x="27" y="44"/>
                  </a:cubicBezTo>
                  <a:cubicBezTo>
                    <a:pt x="25" y="45"/>
                    <a:pt x="23" y="45"/>
                    <a:pt x="21" y="45"/>
                  </a:cubicBezTo>
                  <a:cubicBezTo>
                    <a:pt x="18" y="45"/>
                    <a:pt x="15" y="44"/>
                    <a:pt x="13" y="43"/>
                  </a:cubicBezTo>
                  <a:cubicBezTo>
                    <a:pt x="10" y="42"/>
                    <a:pt x="8" y="40"/>
                    <a:pt x="6" y="38"/>
                  </a:cubicBezTo>
                  <a:cubicBezTo>
                    <a:pt x="4" y="36"/>
                    <a:pt x="2" y="33"/>
                    <a:pt x="1" y="30"/>
                  </a:cubicBezTo>
                  <a:cubicBezTo>
                    <a:pt x="0" y="28"/>
                    <a:pt x="0" y="25"/>
                    <a:pt x="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7" name="Freeform 248"/>
            <p:cNvSpPr>
              <a:spLocks noEditPoints="1"/>
            </p:cNvSpPr>
            <p:nvPr/>
          </p:nvSpPr>
          <p:spPr bwMode="auto">
            <a:xfrm>
              <a:off x="4652963" y="2481264"/>
              <a:ext cx="39688" cy="50800"/>
            </a:xfrm>
            <a:custGeom>
              <a:avLst/>
              <a:gdLst>
                <a:gd name="T0" fmla="*/ 0 w 7"/>
                <a:gd name="T1" fmla="*/ 9 h 9"/>
                <a:gd name="T2" fmla="*/ 0 w 7"/>
                <a:gd name="T3" fmla="*/ 0 h 9"/>
                <a:gd name="T4" fmla="*/ 4 w 7"/>
                <a:gd name="T5" fmla="*/ 0 h 9"/>
                <a:gd name="T6" fmla="*/ 5 w 7"/>
                <a:gd name="T7" fmla="*/ 0 h 9"/>
                <a:gd name="T8" fmla="*/ 6 w 7"/>
                <a:gd name="T9" fmla="*/ 1 h 9"/>
                <a:gd name="T10" fmla="*/ 7 w 7"/>
                <a:gd name="T11" fmla="*/ 2 h 9"/>
                <a:gd name="T12" fmla="*/ 7 w 7"/>
                <a:gd name="T13" fmla="*/ 3 h 9"/>
                <a:gd name="T14" fmla="*/ 7 w 7"/>
                <a:gd name="T15" fmla="*/ 4 h 9"/>
                <a:gd name="T16" fmla="*/ 6 w 7"/>
                <a:gd name="T17" fmla="*/ 5 h 9"/>
                <a:gd name="T18" fmla="*/ 5 w 7"/>
                <a:gd name="T19" fmla="*/ 5 h 9"/>
                <a:gd name="T20" fmla="*/ 4 w 7"/>
                <a:gd name="T21" fmla="*/ 6 h 9"/>
                <a:gd name="T22" fmla="*/ 1 w 7"/>
                <a:gd name="T23" fmla="*/ 6 h 9"/>
                <a:gd name="T24" fmla="*/ 1 w 7"/>
                <a:gd name="T25" fmla="*/ 9 h 9"/>
                <a:gd name="T26" fmla="*/ 0 w 7"/>
                <a:gd name="T27" fmla="*/ 9 h 9"/>
                <a:gd name="T28" fmla="*/ 1 w 7"/>
                <a:gd name="T29" fmla="*/ 5 h 9"/>
                <a:gd name="T30" fmla="*/ 4 w 7"/>
                <a:gd name="T31" fmla="*/ 5 h 9"/>
                <a:gd name="T32" fmla="*/ 5 w 7"/>
                <a:gd name="T33" fmla="*/ 5 h 9"/>
                <a:gd name="T34" fmla="*/ 5 w 7"/>
                <a:gd name="T35" fmla="*/ 4 h 9"/>
                <a:gd name="T36" fmla="*/ 6 w 7"/>
                <a:gd name="T37" fmla="*/ 4 h 9"/>
                <a:gd name="T38" fmla="*/ 6 w 7"/>
                <a:gd name="T39" fmla="*/ 3 h 9"/>
                <a:gd name="T40" fmla="*/ 6 w 7"/>
                <a:gd name="T41" fmla="*/ 2 h 9"/>
                <a:gd name="T42" fmla="*/ 5 w 7"/>
                <a:gd name="T43" fmla="*/ 1 h 9"/>
                <a:gd name="T44" fmla="*/ 5 w 7"/>
                <a:gd name="T45" fmla="*/ 1 h 9"/>
                <a:gd name="T46" fmla="*/ 4 w 7"/>
                <a:gd name="T47" fmla="*/ 1 h 9"/>
                <a:gd name="T48" fmla="*/ 1 w 7"/>
                <a:gd name="T49" fmla="*/ 1 h 9"/>
                <a:gd name="T50" fmla="*/ 1 w 7"/>
                <a:gd name="T5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1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8" name="Freeform 249"/>
            <p:cNvSpPr>
              <a:spLocks noEditPoints="1"/>
            </p:cNvSpPr>
            <p:nvPr/>
          </p:nvSpPr>
          <p:spPr bwMode="auto">
            <a:xfrm>
              <a:off x="4692651" y="2492376"/>
              <a:ext cx="41275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1 h 7"/>
                <a:gd name="T16" fmla="*/ 4 w 7"/>
                <a:gd name="T17" fmla="*/ 0 h 7"/>
                <a:gd name="T18" fmla="*/ 5 w 7"/>
                <a:gd name="T19" fmla="*/ 1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4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2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7 h 7"/>
                <a:gd name="T54" fmla="*/ 5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2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2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9" name="Freeform 250"/>
            <p:cNvSpPr/>
            <p:nvPr/>
          </p:nvSpPr>
          <p:spPr bwMode="auto">
            <a:xfrm>
              <a:off x="4738688" y="2481264"/>
              <a:ext cx="17463" cy="50800"/>
            </a:xfrm>
            <a:custGeom>
              <a:avLst/>
              <a:gdLst>
                <a:gd name="T0" fmla="*/ 0 w 3"/>
                <a:gd name="T1" fmla="*/ 0 h 9"/>
                <a:gd name="T2" fmla="*/ 1 w 3"/>
                <a:gd name="T3" fmla="*/ 0 h 9"/>
                <a:gd name="T4" fmla="*/ 1 w 3"/>
                <a:gd name="T5" fmla="*/ 7 h 9"/>
                <a:gd name="T6" fmla="*/ 1 w 3"/>
                <a:gd name="T7" fmla="*/ 8 h 9"/>
                <a:gd name="T8" fmla="*/ 2 w 3"/>
                <a:gd name="T9" fmla="*/ 8 h 9"/>
                <a:gd name="T10" fmla="*/ 2 w 3"/>
                <a:gd name="T11" fmla="*/ 8 h 9"/>
                <a:gd name="T12" fmla="*/ 2 w 3"/>
                <a:gd name="T13" fmla="*/ 8 h 9"/>
                <a:gd name="T14" fmla="*/ 3 w 3"/>
                <a:gd name="T15" fmla="*/ 9 h 9"/>
                <a:gd name="T16" fmla="*/ 2 w 3"/>
                <a:gd name="T17" fmla="*/ 9 h 9"/>
                <a:gd name="T18" fmla="*/ 1 w 3"/>
                <a:gd name="T19" fmla="*/ 9 h 9"/>
                <a:gd name="T20" fmla="*/ 1 w 3"/>
                <a:gd name="T21" fmla="*/ 9 h 9"/>
                <a:gd name="T22" fmla="*/ 0 w 3"/>
                <a:gd name="T23" fmla="*/ 8 h 9"/>
                <a:gd name="T24" fmla="*/ 0 w 3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0" name="Freeform 251"/>
            <p:cNvSpPr/>
            <p:nvPr/>
          </p:nvSpPr>
          <p:spPr bwMode="auto">
            <a:xfrm>
              <a:off x="4762501" y="2481264"/>
              <a:ext cx="11113" cy="50800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0 h 9"/>
                <a:gd name="T4" fmla="*/ 0 w 2"/>
                <a:gd name="T5" fmla="*/ 7 h 9"/>
                <a:gd name="T6" fmla="*/ 1 w 2"/>
                <a:gd name="T7" fmla="*/ 8 h 9"/>
                <a:gd name="T8" fmla="*/ 1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1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1" name="Freeform 252"/>
            <p:cNvSpPr>
              <a:spLocks noEditPoints="1"/>
            </p:cNvSpPr>
            <p:nvPr/>
          </p:nvSpPr>
          <p:spPr bwMode="auto">
            <a:xfrm>
              <a:off x="4773613" y="2492376"/>
              <a:ext cx="39688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1 h 7"/>
                <a:gd name="T16" fmla="*/ 4 w 7"/>
                <a:gd name="T17" fmla="*/ 0 h 7"/>
                <a:gd name="T18" fmla="*/ 5 w 7"/>
                <a:gd name="T19" fmla="*/ 1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4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2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7 h 7"/>
                <a:gd name="T54" fmla="*/ 5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2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2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2" name="Freeform 253"/>
            <p:cNvSpPr/>
            <p:nvPr/>
          </p:nvSpPr>
          <p:spPr bwMode="auto">
            <a:xfrm>
              <a:off x="4819651" y="2492376"/>
              <a:ext cx="34925" cy="39688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5 w 6"/>
                <a:gd name="T5" fmla="*/ 3 h 7"/>
                <a:gd name="T6" fmla="*/ 4 w 6"/>
                <a:gd name="T7" fmla="*/ 2 h 7"/>
                <a:gd name="T8" fmla="*/ 3 w 6"/>
                <a:gd name="T9" fmla="*/ 1 h 7"/>
                <a:gd name="T10" fmla="*/ 3 w 6"/>
                <a:gd name="T11" fmla="*/ 1 h 7"/>
                <a:gd name="T12" fmla="*/ 2 w 6"/>
                <a:gd name="T13" fmla="*/ 2 h 7"/>
                <a:gd name="T14" fmla="*/ 1 w 6"/>
                <a:gd name="T15" fmla="*/ 2 h 7"/>
                <a:gd name="T16" fmla="*/ 1 w 6"/>
                <a:gd name="T17" fmla="*/ 3 h 7"/>
                <a:gd name="T18" fmla="*/ 1 w 6"/>
                <a:gd name="T19" fmla="*/ 7 h 7"/>
                <a:gd name="T20" fmla="*/ 0 w 6"/>
                <a:gd name="T21" fmla="*/ 7 h 7"/>
                <a:gd name="T22" fmla="*/ 0 w 6"/>
                <a:gd name="T23" fmla="*/ 0 h 7"/>
                <a:gd name="T24" fmla="*/ 1 w 6"/>
                <a:gd name="T25" fmla="*/ 0 h 7"/>
                <a:gd name="T26" fmla="*/ 1 w 6"/>
                <a:gd name="T27" fmla="*/ 2 h 7"/>
                <a:gd name="T28" fmla="*/ 2 w 6"/>
                <a:gd name="T29" fmla="*/ 1 h 7"/>
                <a:gd name="T30" fmla="*/ 4 w 6"/>
                <a:gd name="T31" fmla="*/ 0 h 7"/>
                <a:gd name="T32" fmla="*/ 5 w 6"/>
                <a:gd name="T33" fmla="*/ 1 h 7"/>
                <a:gd name="T34" fmla="*/ 5 w 6"/>
                <a:gd name="T35" fmla="*/ 1 h 7"/>
                <a:gd name="T36" fmla="*/ 6 w 6"/>
                <a:gd name="T37" fmla="*/ 2 h 7"/>
                <a:gd name="T38" fmla="*/ 6 w 6"/>
                <a:gd name="T39" fmla="*/ 3 h 7"/>
                <a:gd name="T40" fmla="*/ 6 w 6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3" name="Freeform 254"/>
            <p:cNvSpPr/>
            <p:nvPr/>
          </p:nvSpPr>
          <p:spPr bwMode="auto">
            <a:xfrm>
              <a:off x="4859338" y="2481264"/>
              <a:ext cx="17463" cy="50800"/>
            </a:xfrm>
            <a:custGeom>
              <a:avLst/>
              <a:gdLst>
                <a:gd name="T0" fmla="*/ 3 w 3"/>
                <a:gd name="T1" fmla="*/ 9 h 9"/>
                <a:gd name="T2" fmla="*/ 3 w 3"/>
                <a:gd name="T3" fmla="*/ 9 h 9"/>
                <a:gd name="T4" fmla="*/ 3 w 3"/>
                <a:gd name="T5" fmla="*/ 9 h 9"/>
                <a:gd name="T6" fmla="*/ 3 w 3"/>
                <a:gd name="T7" fmla="*/ 9 h 9"/>
                <a:gd name="T8" fmla="*/ 2 w 3"/>
                <a:gd name="T9" fmla="*/ 9 h 9"/>
                <a:gd name="T10" fmla="*/ 2 w 3"/>
                <a:gd name="T11" fmla="*/ 9 h 9"/>
                <a:gd name="T12" fmla="*/ 1 w 3"/>
                <a:gd name="T13" fmla="*/ 9 h 9"/>
                <a:gd name="T14" fmla="*/ 1 w 3"/>
                <a:gd name="T15" fmla="*/ 8 h 9"/>
                <a:gd name="T16" fmla="*/ 1 w 3"/>
                <a:gd name="T17" fmla="*/ 8 h 9"/>
                <a:gd name="T18" fmla="*/ 1 w 3"/>
                <a:gd name="T19" fmla="*/ 3 h 9"/>
                <a:gd name="T20" fmla="*/ 0 w 3"/>
                <a:gd name="T21" fmla="*/ 3 h 9"/>
                <a:gd name="T22" fmla="*/ 0 w 3"/>
                <a:gd name="T23" fmla="*/ 2 h 9"/>
                <a:gd name="T24" fmla="*/ 1 w 3"/>
                <a:gd name="T25" fmla="*/ 2 h 9"/>
                <a:gd name="T26" fmla="*/ 1 w 3"/>
                <a:gd name="T27" fmla="*/ 0 h 9"/>
                <a:gd name="T28" fmla="*/ 2 w 3"/>
                <a:gd name="T29" fmla="*/ 0 h 9"/>
                <a:gd name="T30" fmla="*/ 2 w 3"/>
                <a:gd name="T31" fmla="*/ 2 h 9"/>
                <a:gd name="T32" fmla="*/ 3 w 3"/>
                <a:gd name="T33" fmla="*/ 2 h 9"/>
                <a:gd name="T34" fmla="*/ 3 w 3"/>
                <a:gd name="T35" fmla="*/ 3 h 9"/>
                <a:gd name="T36" fmla="*/ 2 w 3"/>
                <a:gd name="T37" fmla="*/ 3 h 9"/>
                <a:gd name="T38" fmla="*/ 2 w 3"/>
                <a:gd name="T39" fmla="*/ 8 h 9"/>
                <a:gd name="T40" fmla="*/ 2 w 3"/>
                <a:gd name="T41" fmla="*/ 8 h 9"/>
                <a:gd name="T42" fmla="*/ 2 w 3"/>
                <a:gd name="T43" fmla="*/ 8 h 9"/>
                <a:gd name="T44" fmla="*/ 3 w 3"/>
                <a:gd name="T45" fmla="*/ 8 h 9"/>
                <a:gd name="T46" fmla="*/ 3 w 3"/>
                <a:gd name="T47" fmla="*/ 8 h 9"/>
                <a:gd name="T48" fmla="*/ 3 w 3"/>
                <a:gd name="T4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4" name="Freeform 255"/>
            <p:cNvSpPr>
              <a:spLocks noEditPoints="1"/>
            </p:cNvSpPr>
            <p:nvPr/>
          </p:nvSpPr>
          <p:spPr bwMode="auto">
            <a:xfrm>
              <a:off x="4883151" y="249237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4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1 h 7"/>
                <a:gd name="T16" fmla="*/ 3 w 6"/>
                <a:gd name="T17" fmla="*/ 0 h 7"/>
                <a:gd name="T18" fmla="*/ 4 w 6"/>
                <a:gd name="T19" fmla="*/ 1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4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2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5 h 7"/>
                <a:gd name="T50" fmla="*/ 6 w 6"/>
                <a:gd name="T51" fmla="*/ 6 h 7"/>
                <a:gd name="T52" fmla="*/ 5 w 6"/>
                <a:gd name="T53" fmla="*/ 7 h 7"/>
                <a:gd name="T54" fmla="*/ 4 w 6"/>
                <a:gd name="T55" fmla="*/ 7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2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2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5" name="Freeform 256"/>
            <p:cNvSpPr/>
            <p:nvPr/>
          </p:nvSpPr>
          <p:spPr bwMode="auto">
            <a:xfrm>
              <a:off x="4922838" y="2492376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6 h 7"/>
                <a:gd name="T8" fmla="*/ 2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5 w 5"/>
                <a:gd name="T15" fmla="*/ 5 h 7"/>
                <a:gd name="T16" fmla="*/ 4 w 5"/>
                <a:gd name="T17" fmla="*/ 5 h 7"/>
                <a:gd name="T18" fmla="*/ 4 w 5"/>
                <a:gd name="T19" fmla="*/ 4 h 7"/>
                <a:gd name="T20" fmla="*/ 3 w 5"/>
                <a:gd name="T21" fmla="*/ 4 h 7"/>
                <a:gd name="T22" fmla="*/ 3 w 5"/>
                <a:gd name="T23" fmla="*/ 4 h 7"/>
                <a:gd name="T24" fmla="*/ 2 w 5"/>
                <a:gd name="T25" fmla="*/ 4 h 7"/>
                <a:gd name="T26" fmla="*/ 1 w 5"/>
                <a:gd name="T27" fmla="*/ 3 h 7"/>
                <a:gd name="T28" fmla="*/ 1 w 5"/>
                <a:gd name="T29" fmla="*/ 3 h 7"/>
                <a:gd name="T30" fmla="*/ 0 w 5"/>
                <a:gd name="T31" fmla="*/ 2 h 7"/>
                <a:gd name="T32" fmla="*/ 1 w 5"/>
                <a:gd name="T33" fmla="*/ 1 h 7"/>
                <a:gd name="T34" fmla="*/ 1 w 5"/>
                <a:gd name="T35" fmla="*/ 1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1 h 7"/>
                <a:gd name="T42" fmla="*/ 5 w 5"/>
                <a:gd name="T43" fmla="*/ 1 h 7"/>
                <a:gd name="T44" fmla="*/ 5 w 5"/>
                <a:gd name="T45" fmla="*/ 2 h 7"/>
                <a:gd name="T46" fmla="*/ 4 w 5"/>
                <a:gd name="T47" fmla="*/ 1 h 7"/>
                <a:gd name="T48" fmla="*/ 3 w 5"/>
                <a:gd name="T49" fmla="*/ 1 h 7"/>
                <a:gd name="T50" fmla="*/ 2 w 5"/>
                <a:gd name="T51" fmla="*/ 1 h 7"/>
                <a:gd name="T52" fmla="*/ 2 w 5"/>
                <a:gd name="T53" fmla="*/ 1 h 7"/>
                <a:gd name="T54" fmla="*/ 1 w 5"/>
                <a:gd name="T55" fmla="*/ 2 h 7"/>
                <a:gd name="T56" fmla="*/ 1 w 5"/>
                <a:gd name="T57" fmla="*/ 2 h 7"/>
                <a:gd name="T58" fmla="*/ 1 w 5"/>
                <a:gd name="T59" fmla="*/ 3 h 7"/>
                <a:gd name="T60" fmla="*/ 2 w 5"/>
                <a:gd name="T61" fmla="*/ 3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4 h 7"/>
                <a:gd name="T68" fmla="*/ 5 w 5"/>
                <a:gd name="T69" fmla="*/ 4 h 7"/>
                <a:gd name="T70" fmla="*/ 5 w 5"/>
                <a:gd name="T71" fmla="*/ 4 h 7"/>
                <a:gd name="T72" fmla="*/ 5 w 5"/>
                <a:gd name="T73" fmla="*/ 5 h 7"/>
                <a:gd name="T74" fmla="*/ 5 w 5"/>
                <a:gd name="T75" fmla="*/ 7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6" name="Freeform 257"/>
            <p:cNvSpPr>
              <a:spLocks noEditPoints="1"/>
            </p:cNvSpPr>
            <p:nvPr/>
          </p:nvSpPr>
          <p:spPr bwMode="auto">
            <a:xfrm>
              <a:off x="4957763" y="2492376"/>
              <a:ext cx="39688" cy="57150"/>
            </a:xfrm>
            <a:custGeom>
              <a:avLst/>
              <a:gdLst>
                <a:gd name="T0" fmla="*/ 3 w 7"/>
                <a:gd name="T1" fmla="*/ 7 h 10"/>
                <a:gd name="T2" fmla="*/ 2 w 7"/>
                <a:gd name="T3" fmla="*/ 7 h 10"/>
                <a:gd name="T4" fmla="*/ 1 w 7"/>
                <a:gd name="T5" fmla="*/ 6 h 10"/>
                <a:gd name="T6" fmla="*/ 1 w 7"/>
                <a:gd name="T7" fmla="*/ 5 h 10"/>
                <a:gd name="T8" fmla="*/ 0 w 7"/>
                <a:gd name="T9" fmla="*/ 4 h 10"/>
                <a:gd name="T10" fmla="*/ 1 w 7"/>
                <a:gd name="T11" fmla="*/ 2 h 10"/>
                <a:gd name="T12" fmla="*/ 1 w 7"/>
                <a:gd name="T13" fmla="*/ 1 h 10"/>
                <a:gd name="T14" fmla="*/ 2 w 7"/>
                <a:gd name="T15" fmla="*/ 1 h 10"/>
                <a:gd name="T16" fmla="*/ 3 w 7"/>
                <a:gd name="T17" fmla="*/ 0 h 10"/>
                <a:gd name="T18" fmla="*/ 4 w 7"/>
                <a:gd name="T19" fmla="*/ 0 h 10"/>
                <a:gd name="T20" fmla="*/ 5 w 7"/>
                <a:gd name="T21" fmla="*/ 1 h 10"/>
                <a:gd name="T22" fmla="*/ 5 w 7"/>
                <a:gd name="T23" fmla="*/ 1 h 10"/>
                <a:gd name="T24" fmla="*/ 6 w 7"/>
                <a:gd name="T25" fmla="*/ 2 h 10"/>
                <a:gd name="T26" fmla="*/ 6 w 7"/>
                <a:gd name="T27" fmla="*/ 0 h 10"/>
                <a:gd name="T28" fmla="*/ 7 w 7"/>
                <a:gd name="T29" fmla="*/ 0 h 10"/>
                <a:gd name="T30" fmla="*/ 7 w 7"/>
                <a:gd name="T31" fmla="*/ 8 h 10"/>
                <a:gd name="T32" fmla="*/ 7 w 7"/>
                <a:gd name="T33" fmla="*/ 9 h 10"/>
                <a:gd name="T34" fmla="*/ 7 w 7"/>
                <a:gd name="T35" fmla="*/ 10 h 10"/>
                <a:gd name="T36" fmla="*/ 7 w 7"/>
                <a:gd name="T37" fmla="*/ 10 h 10"/>
                <a:gd name="T38" fmla="*/ 6 w 7"/>
                <a:gd name="T39" fmla="*/ 10 h 10"/>
                <a:gd name="T40" fmla="*/ 6 w 7"/>
                <a:gd name="T41" fmla="*/ 9 h 10"/>
                <a:gd name="T42" fmla="*/ 6 w 7"/>
                <a:gd name="T43" fmla="*/ 9 h 10"/>
                <a:gd name="T44" fmla="*/ 6 w 7"/>
                <a:gd name="T45" fmla="*/ 6 h 10"/>
                <a:gd name="T46" fmla="*/ 5 w 7"/>
                <a:gd name="T47" fmla="*/ 7 h 10"/>
                <a:gd name="T48" fmla="*/ 3 w 7"/>
                <a:gd name="T49" fmla="*/ 7 h 10"/>
                <a:gd name="T50" fmla="*/ 3 w 7"/>
                <a:gd name="T51" fmla="*/ 6 h 10"/>
                <a:gd name="T52" fmla="*/ 4 w 7"/>
                <a:gd name="T53" fmla="*/ 6 h 10"/>
                <a:gd name="T54" fmla="*/ 5 w 7"/>
                <a:gd name="T55" fmla="*/ 6 h 10"/>
                <a:gd name="T56" fmla="*/ 5 w 7"/>
                <a:gd name="T57" fmla="*/ 5 h 10"/>
                <a:gd name="T58" fmla="*/ 6 w 7"/>
                <a:gd name="T59" fmla="*/ 5 h 10"/>
                <a:gd name="T60" fmla="*/ 6 w 7"/>
                <a:gd name="T61" fmla="*/ 3 h 10"/>
                <a:gd name="T62" fmla="*/ 5 w 7"/>
                <a:gd name="T63" fmla="*/ 2 h 10"/>
                <a:gd name="T64" fmla="*/ 5 w 7"/>
                <a:gd name="T65" fmla="*/ 2 h 10"/>
                <a:gd name="T66" fmla="*/ 4 w 7"/>
                <a:gd name="T67" fmla="*/ 1 h 10"/>
                <a:gd name="T68" fmla="*/ 4 w 7"/>
                <a:gd name="T69" fmla="*/ 1 h 10"/>
                <a:gd name="T70" fmla="*/ 3 w 7"/>
                <a:gd name="T71" fmla="*/ 1 h 10"/>
                <a:gd name="T72" fmla="*/ 2 w 7"/>
                <a:gd name="T73" fmla="*/ 2 h 10"/>
                <a:gd name="T74" fmla="*/ 1 w 7"/>
                <a:gd name="T75" fmla="*/ 3 h 10"/>
                <a:gd name="T76" fmla="*/ 1 w 7"/>
                <a:gd name="T77" fmla="*/ 4 h 10"/>
                <a:gd name="T78" fmla="*/ 1 w 7"/>
                <a:gd name="T79" fmla="*/ 5 h 10"/>
                <a:gd name="T80" fmla="*/ 2 w 7"/>
                <a:gd name="T81" fmla="*/ 6 h 10"/>
                <a:gd name="T82" fmla="*/ 3 w 7"/>
                <a:gd name="T83" fmla="*/ 6 h 10"/>
                <a:gd name="T84" fmla="*/ 3 w 7"/>
                <a:gd name="T8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10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3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7" name="Freeform 258"/>
            <p:cNvSpPr/>
            <p:nvPr/>
          </p:nvSpPr>
          <p:spPr bwMode="auto">
            <a:xfrm>
              <a:off x="5003801" y="249237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3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5 w 6"/>
                <a:gd name="T19" fmla="*/ 5 h 7"/>
                <a:gd name="T20" fmla="*/ 5 w 6"/>
                <a:gd name="T21" fmla="*/ 5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6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7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8" name="Freeform 259"/>
            <p:cNvSpPr>
              <a:spLocks noEditPoints="1"/>
            </p:cNvSpPr>
            <p:nvPr/>
          </p:nvSpPr>
          <p:spPr bwMode="auto">
            <a:xfrm>
              <a:off x="5043488" y="2492376"/>
              <a:ext cx="41275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1 h 7"/>
                <a:gd name="T16" fmla="*/ 4 w 7"/>
                <a:gd name="T17" fmla="*/ 0 h 7"/>
                <a:gd name="T18" fmla="*/ 5 w 7"/>
                <a:gd name="T19" fmla="*/ 1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4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1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7 h 7"/>
                <a:gd name="T54" fmla="*/ 4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2 h 7"/>
                <a:gd name="T64" fmla="*/ 4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2 h 7"/>
                <a:gd name="T72" fmla="*/ 1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5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9" name="Freeform 260"/>
            <p:cNvSpPr>
              <a:spLocks noEditPoints="1"/>
            </p:cNvSpPr>
            <p:nvPr/>
          </p:nvSpPr>
          <p:spPr bwMode="auto">
            <a:xfrm>
              <a:off x="5106988" y="249237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4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1 h 7"/>
                <a:gd name="T16" fmla="*/ 3 w 6"/>
                <a:gd name="T17" fmla="*/ 0 h 7"/>
                <a:gd name="T18" fmla="*/ 4 w 6"/>
                <a:gd name="T19" fmla="*/ 1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4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7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2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2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0" name="Freeform 261"/>
            <p:cNvSpPr>
              <a:spLocks noEditPoints="1"/>
            </p:cNvSpPr>
            <p:nvPr/>
          </p:nvSpPr>
          <p:spPr bwMode="auto">
            <a:xfrm>
              <a:off x="5148263" y="2492376"/>
              <a:ext cx="33338" cy="57150"/>
            </a:xfrm>
            <a:custGeom>
              <a:avLst/>
              <a:gdLst>
                <a:gd name="T0" fmla="*/ 3 w 6"/>
                <a:gd name="T1" fmla="*/ 7 h 10"/>
                <a:gd name="T2" fmla="*/ 2 w 6"/>
                <a:gd name="T3" fmla="*/ 7 h 10"/>
                <a:gd name="T4" fmla="*/ 1 w 6"/>
                <a:gd name="T5" fmla="*/ 6 h 10"/>
                <a:gd name="T6" fmla="*/ 0 w 6"/>
                <a:gd name="T7" fmla="*/ 5 h 10"/>
                <a:gd name="T8" fmla="*/ 0 w 6"/>
                <a:gd name="T9" fmla="*/ 4 h 10"/>
                <a:gd name="T10" fmla="*/ 0 w 6"/>
                <a:gd name="T11" fmla="*/ 2 h 10"/>
                <a:gd name="T12" fmla="*/ 1 w 6"/>
                <a:gd name="T13" fmla="*/ 1 h 10"/>
                <a:gd name="T14" fmla="*/ 2 w 6"/>
                <a:gd name="T15" fmla="*/ 1 h 10"/>
                <a:gd name="T16" fmla="*/ 3 w 6"/>
                <a:gd name="T17" fmla="*/ 0 h 10"/>
                <a:gd name="T18" fmla="*/ 5 w 6"/>
                <a:gd name="T19" fmla="*/ 1 h 10"/>
                <a:gd name="T20" fmla="*/ 6 w 6"/>
                <a:gd name="T21" fmla="*/ 2 h 10"/>
                <a:gd name="T22" fmla="*/ 6 w 6"/>
                <a:gd name="T23" fmla="*/ 0 h 10"/>
                <a:gd name="T24" fmla="*/ 6 w 6"/>
                <a:gd name="T25" fmla="*/ 0 h 10"/>
                <a:gd name="T26" fmla="*/ 6 w 6"/>
                <a:gd name="T27" fmla="*/ 7 h 10"/>
                <a:gd name="T28" fmla="*/ 6 w 6"/>
                <a:gd name="T29" fmla="*/ 8 h 10"/>
                <a:gd name="T30" fmla="*/ 5 w 6"/>
                <a:gd name="T31" fmla="*/ 9 h 10"/>
                <a:gd name="T32" fmla="*/ 4 w 6"/>
                <a:gd name="T33" fmla="*/ 10 h 10"/>
                <a:gd name="T34" fmla="*/ 3 w 6"/>
                <a:gd name="T35" fmla="*/ 10 h 10"/>
                <a:gd name="T36" fmla="*/ 1 w 6"/>
                <a:gd name="T37" fmla="*/ 9 h 10"/>
                <a:gd name="T38" fmla="*/ 0 w 6"/>
                <a:gd name="T39" fmla="*/ 8 h 10"/>
                <a:gd name="T40" fmla="*/ 1 w 6"/>
                <a:gd name="T41" fmla="*/ 8 h 10"/>
                <a:gd name="T42" fmla="*/ 2 w 6"/>
                <a:gd name="T43" fmla="*/ 9 h 10"/>
                <a:gd name="T44" fmla="*/ 3 w 6"/>
                <a:gd name="T45" fmla="*/ 9 h 10"/>
                <a:gd name="T46" fmla="*/ 4 w 6"/>
                <a:gd name="T47" fmla="*/ 9 h 10"/>
                <a:gd name="T48" fmla="*/ 5 w 6"/>
                <a:gd name="T49" fmla="*/ 9 h 10"/>
                <a:gd name="T50" fmla="*/ 5 w 6"/>
                <a:gd name="T51" fmla="*/ 8 h 10"/>
                <a:gd name="T52" fmla="*/ 5 w 6"/>
                <a:gd name="T53" fmla="*/ 7 h 10"/>
                <a:gd name="T54" fmla="*/ 5 w 6"/>
                <a:gd name="T55" fmla="*/ 6 h 10"/>
                <a:gd name="T56" fmla="*/ 4 w 6"/>
                <a:gd name="T57" fmla="*/ 7 h 10"/>
                <a:gd name="T58" fmla="*/ 3 w 6"/>
                <a:gd name="T59" fmla="*/ 7 h 10"/>
                <a:gd name="T60" fmla="*/ 3 w 6"/>
                <a:gd name="T61" fmla="*/ 6 h 10"/>
                <a:gd name="T62" fmla="*/ 4 w 6"/>
                <a:gd name="T63" fmla="*/ 6 h 10"/>
                <a:gd name="T64" fmla="*/ 5 w 6"/>
                <a:gd name="T65" fmla="*/ 6 h 10"/>
                <a:gd name="T66" fmla="*/ 5 w 6"/>
                <a:gd name="T67" fmla="*/ 5 h 10"/>
                <a:gd name="T68" fmla="*/ 5 w 6"/>
                <a:gd name="T69" fmla="*/ 5 h 10"/>
                <a:gd name="T70" fmla="*/ 5 w 6"/>
                <a:gd name="T71" fmla="*/ 3 h 10"/>
                <a:gd name="T72" fmla="*/ 5 w 6"/>
                <a:gd name="T73" fmla="*/ 2 h 10"/>
                <a:gd name="T74" fmla="*/ 5 w 6"/>
                <a:gd name="T75" fmla="*/ 2 h 10"/>
                <a:gd name="T76" fmla="*/ 4 w 6"/>
                <a:gd name="T77" fmla="*/ 1 h 10"/>
                <a:gd name="T78" fmla="*/ 3 w 6"/>
                <a:gd name="T79" fmla="*/ 1 h 10"/>
                <a:gd name="T80" fmla="*/ 2 w 6"/>
                <a:gd name="T81" fmla="*/ 1 h 10"/>
                <a:gd name="T82" fmla="*/ 2 w 6"/>
                <a:gd name="T83" fmla="*/ 2 h 10"/>
                <a:gd name="T84" fmla="*/ 1 w 6"/>
                <a:gd name="T85" fmla="*/ 3 h 10"/>
                <a:gd name="T86" fmla="*/ 1 w 6"/>
                <a:gd name="T87" fmla="*/ 4 h 10"/>
                <a:gd name="T88" fmla="*/ 1 w 6"/>
                <a:gd name="T89" fmla="*/ 5 h 10"/>
                <a:gd name="T90" fmla="*/ 2 w 6"/>
                <a:gd name="T91" fmla="*/ 6 h 10"/>
                <a:gd name="T92" fmla="*/ 2 w 6"/>
                <a:gd name="T93" fmla="*/ 6 h 10"/>
                <a:gd name="T94" fmla="*/ 3 w 6"/>
                <a:gd name="T9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10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2" y="10"/>
                    <a:pt x="2" y="10"/>
                    <a:pt x="1" y="9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3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1" name="Freeform 262"/>
            <p:cNvSpPr>
              <a:spLocks noEditPoints="1"/>
            </p:cNvSpPr>
            <p:nvPr/>
          </p:nvSpPr>
          <p:spPr bwMode="auto">
            <a:xfrm>
              <a:off x="5194301" y="2492376"/>
              <a:ext cx="33338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4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1 h 7"/>
                <a:gd name="T16" fmla="*/ 3 w 6"/>
                <a:gd name="T17" fmla="*/ 0 h 7"/>
                <a:gd name="T18" fmla="*/ 4 w 6"/>
                <a:gd name="T19" fmla="*/ 1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4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7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2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2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2" name="Freeform 263"/>
            <p:cNvSpPr/>
            <p:nvPr/>
          </p:nvSpPr>
          <p:spPr bwMode="auto">
            <a:xfrm>
              <a:off x="5233988" y="2492376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6 h 7"/>
                <a:gd name="T8" fmla="*/ 1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5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4 h 7"/>
                <a:gd name="T24" fmla="*/ 1 w 5"/>
                <a:gd name="T25" fmla="*/ 4 h 7"/>
                <a:gd name="T26" fmla="*/ 1 w 5"/>
                <a:gd name="T27" fmla="*/ 3 h 7"/>
                <a:gd name="T28" fmla="*/ 0 w 5"/>
                <a:gd name="T29" fmla="*/ 3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1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1 h 7"/>
                <a:gd name="T42" fmla="*/ 5 w 5"/>
                <a:gd name="T43" fmla="*/ 1 h 7"/>
                <a:gd name="T44" fmla="*/ 5 w 5"/>
                <a:gd name="T45" fmla="*/ 2 h 7"/>
                <a:gd name="T46" fmla="*/ 4 w 5"/>
                <a:gd name="T47" fmla="*/ 1 h 7"/>
                <a:gd name="T48" fmla="*/ 3 w 5"/>
                <a:gd name="T49" fmla="*/ 1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2 h 7"/>
                <a:gd name="T56" fmla="*/ 1 w 5"/>
                <a:gd name="T57" fmla="*/ 2 h 7"/>
                <a:gd name="T58" fmla="*/ 1 w 5"/>
                <a:gd name="T59" fmla="*/ 3 h 7"/>
                <a:gd name="T60" fmla="*/ 1 w 5"/>
                <a:gd name="T61" fmla="*/ 3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4 h 7"/>
                <a:gd name="T68" fmla="*/ 5 w 5"/>
                <a:gd name="T69" fmla="*/ 4 h 7"/>
                <a:gd name="T70" fmla="*/ 5 w 5"/>
                <a:gd name="T71" fmla="*/ 4 h 7"/>
                <a:gd name="T72" fmla="*/ 5 w 5"/>
                <a:gd name="T73" fmla="*/ 5 h 7"/>
                <a:gd name="T74" fmla="*/ 4 w 5"/>
                <a:gd name="T75" fmla="*/ 7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3" name="Freeform 264"/>
            <p:cNvSpPr/>
            <p:nvPr/>
          </p:nvSpPr>
          <p:spPr bwMode="auto">
            <a:xfrm>
              <a:off x="5268913" y="2481264"/>
              <a:ext cx="22225" cy="50800"/>
            </a:xfrm>
            <a:custGeom>
              <a:avLst/>
              <a:gdLst>
                <a:gd name="T0" fmla="*/ 4 w 4"/>
                <a:gd name="T1" fmla="*/ 9 h 9"/>
                <a:gd name="T2" fmla="*/ 3 w 4"/>
                <a:gd name="T3" fmla="*/ 9 h 9"/>
                <a:gd name="T4" fmla="*/ 3 w 4"/>
                <a:gd name="T5" fmla="*/ 9 h 9"/>
                <a:gd name="T6" fmla="*/ 3 w 4"/>
                <a:gd name="T7" fmla="*/ 9 h 9"/>
                <a:gd name="T8" fmla="*/ 2 w 4"/>
                <a:gd name="T9" fmla="*/ 9 h 9"/>
                <a:gd name="T10" fmla="*/ 2 w 4"/>
                <a:gd name="T11" fmla="*/ 9 h 9"/>
                <a:gd name="T12" fmla="*/ 1 w 4"/>
                <a:gd name="T13" fmla="*/ 9 h 9"/>
                <a:gd name="T14" fmla="*/ 1 w 4"/>
                <a:gd name="T15" fmla="*/ 8 h 9"/>
                <a:gd name="T16" fmla="*/ 1 w 4"/>
                <a:gd name="T17" fmla="*/ 8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8 h 9"/>
                <a:gd name="T40" fmla="*/ 2 w 4"/>
                <a:gd name="T41" fmla="*/ 8 h 9"/>
                <a:gd name="T42" fmla="*/ 2 w 4"/>
                <a:gd name="T43" fmla="*/ 8 h 9"/>
                <a:gd name="T44" fmla="*/ 3 w 4"/>
                <a:gd name="T45" fmla="*/ 8 h 9"/>
                <a:gd name="T46" fmla="*/ 3 w 4"/>
                <a:gd name="T47" fmla="*/ 8 h 9"/>
                <a:gd name="T48" fmla="*/ 4 w 4"/>
                <a:gd name="T4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4" y="9"/>
                    <a:pt x="4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4" name="Freeform 265"/>
            <p:cNvSpPr>
              <a:spLocks noEditPoints="1"/>
            </p:cNvSpPr>
            <p:nvPr/>
          </p:nvSpPr>
          <p:spPr bwMode="auto">
            <a:xfrm>
              <a:off x="5291138" y="249237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7 h 7"/>
                <a:gd name="T4" fmla="*/ 1 w 6"/>
                <a:gd name="T5" fmla="*/ 6 h 7"/>
                <a:gd name="T6" fmla="*/ 0 w 6"/>
                <a:gd name="T7" fmla="*/ 6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4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3 h 7"/>
                <a:gd name="T24" fmla="*/ 4 w 6"/>
                <a:gd name="T25" fmla="*/ 2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2 h 7"/>
                <a:gd name="T32" fmla="*/ 1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6 w 6"/>
                <a:gd name="T39" fmla="*/ 3 h 7"/>
                <a:gd name="T40" fmla="*/ 6 w 6"/>
                <a:gd name="T41" fmla="*/ 6 h 7"/>
                <a:gd name="T42" fmla="*/ 6 w 6"/>
                <a:gd name="T43" fmla="*/ 6 h 7"/>
                <a:gd name="T44" fmla="*/ 6 w 6"/>
                <a:gd name="T45" fmla="*/ 7 h 7"/>
                <a:gd name="T46" fmla="*/ 6 w 6"/>
                <a:gd name="T47" fmla="*/ 7 h 7"/>
                <a:gd name="T48" fmla="*/ 5 w 6"/>
                <a:gd name="T49" fmla="*/ 7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2 w 6"/>
                <a:gd name="T57" fmla="*/ 7 h 7"/>
                <a:gd name="T58" fmla="*/ 3 w 6"/>
                <a:gd name="T59" fmla="*/ 6 h 7"/>
                <a:gd name="T60" fmla="*/ 4 w 6"/>
                <a:gd name="T61" fmla="*/ 6 h 7"/>
                <a:gd name="T62" fmla="*/ 5 w 6"/>
                <a:gd name="T63" fmla="*/ 6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4 h 7"/>
                <a:gd name="T72" fmla="*/ 3 w 6"/>
                <a:gd name="T73" fmla="*/ 4 h 7"/>
                <a:gd name="T74" fmla="*/ 2 w 6"/>
                <a:gd name="T75" fmla="*/ 4 h 7"/>
                <a:gd name="T76" fmla="*/ 1 w 6"/>
                <a:gd name="T77" fmla="*/ 5 h 7"/>
                <a:gd name="T78" fmla="*/ 1 w 6"/>
                <a:gd name="T79" fmla="*/ 6 h 7"/>
                <a:gd name="T80" fmla="*/ 1 w 6"/>
                <a:gd name="T81" fmla="*/ 6 h 7"/>
                <a:gd name="T82" fmla="*/ 2 w 6"/>
                <a:gd name="T83" fmla="*/ 6 h 7"/>
                <a:gd name="T84" fmla="*/ 3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5" y="2"/>
                    <a:pt x="6" y="2"/>
                    <a:pt x="6" y="3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5" name="Freeform 266"/>
            <p:cNvSpPr/>
            <p:nvPr/>
          </p:nvSpPr>
          <p:spPr bwMode="auto">
            <a:xfrm>
              <a:off x="5332413" y="2492376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6 h 7"/>
                <a:gd name="T8" fmla="*/ 1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5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4 h 7"/>
                <a:gd name="T24" fmla="*/ 1 w 5"/>
                <a:gd name="T25" fmla="*/ 4 h 7"/>
                <a:gd name="T26" fmla="*/ 1 w 5"/>
                <a:gd name="T27" fmla="*/ 3 h 7"/>
                <a:gd name="T28" fmla="*/ 0 w 5"/>
                <a:gd name="T29" fmla="*/ 3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1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1 h 7"/>
                <a:gd name="T42" fmla="*/ 5 w 5"/>
                <a:gd name="T43" fmla="*/ 1 h 7"/>
                <a:gd name="T44" fmla="*/ 5 w 5"/>
                <a:gd name="T45" fmla="*/ 2 h 7"/>
                <a:gd name="T46" fmla="*/ 4 w 5"/>
                <a:gd name="T47" fmla="*/ 1 h 7"/>
                <a:gd name="T48" fmla="*/ 3 w 5"/>
                <a:gd name="T49" fmla="*/ 1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2 h 7"/>
                <a:gd name="T56" fmla="*/ 1 w 5"/>
                <a:gd name="T57" fmla="*/ 2 h 7"/>
                <a:gd name="T58" fmla="*/ 1 w 5"/>
                <a:gd name="T59" fmla="*/ 3 h 7"/>
                <a:gd name="T60" fmla="*/ 1 w 5"/>
                <a:gd name="T61" fmla="*/ 3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4 h 7"/>
                <a:gd name="T68" fmla="*/ 4 w 5"/>
                <a:gd name="T69" fmla="*/ 4 h 7"/>
                <a:gd name="T70" fmla="*/ 5 w 5"/>
                <a:gd name="T71" fmla="*/ 4 h 7"/>
                <a:gd name="T72" fmla="*/ 5 w 5"/>
                <a:gd name="T73" fmla="*/ 5 h 7"/>
                <a:gd name="T74" fmla="*/ 4 w 5"/>
                <a:gd name="T75" fmla="*/ 7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6" name="Freeform 267"/>
            <p:cNvSpPr/>
            <p:nvPr/>
          </p:nvSpPr>
          <p:spPr bwMode="auto">
            <a:xfrm>
              <a:off x="5372101" y="2527301"/>
              <a:ext cx="0" cy="11113"/>
            </a:xfrm>
            <a:custGeom>
              <a:avLst/>
              <a:gdLst>
                <a:gd name="T0" fmla="*/ 7 h 7"/>
                <a:gd name="T1" fmla="*/ 3 h 7"/>
                <a:gd name="T2" fmla="*/ 3 h 7"/>
                <a:gd name="T3" fmla="*/ 0 h 7"/>
                <a:gd name="T4" fmla="*/ 0 h 7"/>
                <a:gd name="T5" fmla="*/ 3 h 7"/>
                <a:gd name="T6" fmla="*/ 7 h 7"/>
                <a:gd name="T7" fmla="*/ 7 h 7"/>
                <a:gd name="T8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7">
                  <a:moveTo>
                    <a:pt x="0" y="7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7" name="Freeform 268"/>
            <p:cNvSpPr/>
            <p:nvPr/>
          </p:nvSpPr>
          <p:spPr bwMode="auto">
            <a:xfrm>
              <a:off x="4773613" y="2578101"/>
              <a:ext cx="28575" cy="41275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3 h 7"/>
                <a:gd name="T6" fmla="*/ 4 w 5"/>
                <a:gd name="T7" fmla="*/ 1 h 7"/>
                <a:gd name="T8" fmla="*/ 3 w 5"/>
                <a:gd name="T9" fmla="*/ 1 h 7"/>
                <a:gd name="T10" fmla="*/ 2 w 5"/>
                <a:gd name="T11" fmla="*/ 1 h 7"/>
                <a:gd name="T12" fmla="*/ 2 w 5"/>
                <a:gd name="T13" fmla="*/ 1 h 7"/>
                <a:gd name="T14" fmla="*/ 1 w 5"/>
                <a:gd name="T15" fmla="*/ 2 h 7"/>
                <a:gd name="T16" fmla="*/ 1 w 5"/>
                <a:gd name="T17" fmla="*/ 3 h 7"/>
                <a:gd name="T18" fmla="*/ 1 w 5"/>
                <a:gd name="T19" fmla="*/ 7 h 7"/>
                <a:gd name="T20" fmla="*/ 0 w 5"/>
                <a:gd name="T21" fmla="*/ 7 h 7"/>
                <a:gd name="T22" fmla="*/ 0 w 5"/>
                <a:gd name="T23" fmla="*/ 0 h 7"/>
                <a:gd name="T24" fmla="*/ 1 w 5"/>
                <a:gd name="T25" fmla="*/ 0 h 7"/>
                <a:gd name="T26" fmla="*/ 1 w 5"/>
                <a:gd name="T27" fmla="*/ 2 h 7"/>
                <a:gd name="T28" fmla="*/ 2 w 5"/>
                <a:gd name="T29" fmla="*/ 0 h 7"/>
                <a:gd name="T30" fmla="*/ 3 w 5"/>
                <a:gd name="T31" fmla="*/ 0 h 7"/>
                <a:gd name="T32" fmla="*/ 4 w 5"/>
                <a:gd name="T33" fmla="*/ 0 h 7"/>
                <a:gd name="T34" fmla="*/ 5 w 5"/>
                <a:gd name="T35" fmla="*/ 1 h 7"/>
                <a:gd name="T36" fmla="*/ 5 w 5"/>
                <a:gd name="T37" fmla="*/ 2 h 7"/>
                <a:gd name="T38" fmla="*/ 5 w 5"/>
                <a:gd name="T39" fmla="*/ 3 h 7"/>
                <a:gd name="T40" fmla="*/ 5 w 5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8" name="Freeform 269"/>
            <p:cNvSpPr>
              <a:spLocks noEditPoints="1"/>
            </p:cNvSpPr>
            <p:nvPr/>
          </p:nvSpPr>
          <p:spPr bwMode="auto">
            <a:xfrm>
              <a:off x="4813301" y="2578101"/>
              <a:ext cx="34925" cy="41275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9" name="Freeform 270"/>
            <p:cNvSpPr>
              <a:spLocks noEditPoints="1"/>
            </p:cNvSpPr>
            <p:nvPr/>
          </p:nvSpPr>
          <p:spPr bwMode="auto">
            <a:xfrm>
              <a:off x="4854576" y="2578101"/>
              <a:ext cx="39688" cy="52388"/>
            </a:xfrm>
            <a:custGeom>
              <a:avLst/>
              <a:gdLst>
                <a:gd name="T0" fmla="*/ 3 w 7"/>
                <a:gd name="T1" fmla="*/ 7 h 9"/>
                <a:gd name="T2" fmla="*/ 2 w 7"/>
                <a:gd name="T3" fmla="*/ 6 h 9"/>
                <a:gd name="T4" fmla="*/ 1 w 7"/>
                <a:gd name="T5" fmla="*/ 6 h 9"/>
                <a:gd name="T6" fmla="*/ 0 w 7"/>
                <a:gd name="T7" fmla="*/ 5 h 9"/>
                <a:gd name="T8" fmla="*/ 0 w 7"/>
                <a:gd name="T9" fmla="*/ 3 h 9"/>
                <a:gd name="T10" fmla="*/ 0 w 7"/>
                <a:gd name="T11" fmla="*/ 2 h 9"/>
                <a:gd name="T12" fmla="*/ 1 w 7"/>
                <a:gd name="T13" fmla="*/ 1 h 9"/>
                <a:gd name="T14" fmla="*/ 2 w 7"/>
                <a:gd name="T15" fmla="*/ 0 h 9"/>
                <a:gd name="T16" fmla="*/ 3 w 7"/>
                <a:gd name="T17" fmla="*/ 0 h 9"/>
                <a:gd name="T18" fmla="*/ 4 w 7"/>
                <a:gd name="T19" fmla="*/ 0 h 9"/>
                <a:gd name="T20" fmla="*/ 4 w 7"/>
                <a:gd name="T21" fmla="*/ 0 h 9"/>
                <a:gd name="T22" fmla="*/ 5 w 7"/>
                <a:gd name="T23" fmla="*/ 1 h 9"/>
                <a:gd name="T24" fmla="*/ 6 w 7"/>
                <a:gd name="T25" fmla="*/ 1 h 9"/>
                <a:gd name="T26" fmla="*/ 6 w 7"/>
                <a:gd name="T27" fmla="*/ 0 h 9"/>
                <a:gd name="T28" fmla="*/ 6 w 7"/>
                <a:gd name="T29" fmla="*/ 0 h 9"/>
                <a:gd name="T30" fmla="*/ 6 w 7"/>
                <a:gd name="T31" fmla="*/ 8 h 9"/>
                <a:gd name="T32" fmla="*/ 7 w 7"/>
                <a:gd name="T33" fmla="*/ 8 h 9"/>
                <a:gd name="T34" fmla="*/ 7 w 7"/>
                <a:gd name="T35" fmla="*/ 9 h 9"/>
                <a:gd name="T36" fmla="*/ 6 w 7"/>
                <a:gd name="T37" fmla="*/ 9 h 9"/>
                <a:gd name="T38" fmla="*/ 6 w 7"/>
                <a:gd name="T39" fmla="*/ 9 h 9"/>
                <a:gd name="T40" fmla="*/ 6 w 7"/>
                <a:gd name="T41" fmla="*/ 9 h 9"/>
                <a:gd name="T42" fmla="*/ 5 w 7"/>
                <a:gd name="T43" fmla="*/ 8 h 9"/>
                <a:gd name="T44" fmla="*/ 5 w 7"/>
                <a:gd name="T45" fmla="*/ 5 h 9"/>
                <a:gd name="T46" fmla="*/ 4 w 7"/>
                <a:gd name="T47" fmla="*/ 6 h 9"/>
                <a:gd name="T48" fmla="*/ 3 w 7"/>
                <a:gd name="T49" fmla="*/ 7 h 9"/>
                <a:gd name="T50" fmla="*/ 3 w 7"/>
                <a:gd name="T51" fmla="*/ 6 h 9"/>
                <a:gd name="T52" fmla="*/ 4 w 7"/>
                <a:gd name="T53" fmla="*/ 6 h 9"/>
                <a:gd name="T54" fmla="*/ 5 w 7"/>
                <a:gd name="T55" fmla="*/ 5 h 9"/>
                <a:gd name="T56" fmla="*/ 5 w 7"/>
                <a:gd name="T57" fmla="*/ 5 h 9"/>
                <a:gd name="T58" fmla="*/ 5 w 7"/>
                <a:gd name="T59" fmla="*/ 4 h 9"/>
                <a:gd name="T60" fmla="*/ 5 w 7"/>
                <a:gd name="T61" fmla="*/ 2 h 9"/>
                <a:gd name="T62" fmla="*/ 5 w 7"/>
                <a:gd name="T63" fmla="*/ 2 h 9"/>
                <a:gd name="T64" fmla="*/ 5 w 7"/>
                <a:gd name="T65" fmla="*/ 1 h 9"/>
                <a:gd name="T66" fmla="*/ 4 w 7"/>
                <a:gd name="T67" fmla="*/ 1 h 9"/>
                <a:gd name="T68" fmla="*/ 3 w 7"/>
                <a:gd name="T69" fmla="*/ 1 h 9"/>
                <a:gd name="T70" fmla="*/ 2 w 7"/>
                <a:gd name="T71" fmla="*/ 1 h 9"/>
                <a:gd name="T72" fmla="*/ 2 w 7"/>
                <a:gd name="T73" fmla="*/ 2 h 9"/>
                <a:gd name="T74" fmla="*/ 1 w 7"/>
                <a:gd name="T75" fmla="*/ 2 h 9"/>
                <a:gd name="T76" fmla="*/ 1 w 7"/>
                <a:gd name="T77" fmla="*/ 3 h 9"/>
                <a:gd name="T78" fmla="*/ 1 w 7"/>
                <a:gd name="T79" fmla="*/ 4 h 9"/>
                <a:gd name="T80" fmla="*/ 2 w 7"/>
                <a:gd name="T81" fmla="*/ 5 h 9"/>
                <a:gd name="T82" fmla="*/ 2 w 7"/>
                <a:gd name="T83" fmla="*/ 6 h 9"/>
                <a:gd name="T84" fmla="*/ 3 w 7"/>
                <a:gd name="T8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9">
                  <a:moveTo>
                    <a:pt x="3" y="7"/>
                  </a:move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0" name="Freeform 271"/>
            <p:cNvSpPr/>
            <p:nvPr/>
          </p:nvSpPr>
          <p:spPr bwMode="auto">
            <a:xfrm>
              <a:off x="4900613" y="2578101"/>
              <a:ext cx="33338" cy="41275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2 w 6"/>
                <a:gd name="T13" fmla="*/ 6 h 7"/>
                <a:gd name="T14" fmla="*/ 3 w 6"/>
                <a:gd name="T15" fmla="*/ 6 h 7"/>
                <a:gd name="T16" fmla="*/ 4 w 6"/>
                <a:gd name="T17" fmla="*/ 5 h 7"/>
                <a:gd name="T18" fmla="*/ 4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5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6 w 6"/>
                <a:gd name="T35" fmla="*/ 7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1" y="7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1" name="Freeform 272"/>
            <p:cNvSpPr>
              <a:spLocks noEditPoints="1"/>
            </p:cNvSpPr>
            <p:nvPr/>
          </p:nvSpPr>
          <p:spPr bwMode="auto">
            <a:xfrm>
              <a:off x="4940301" y="2578101"/>
              <a:ext cx="34925" cy="41275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5 w 6"/>
                <a:gd name="T19" fmla="*/ 0 h 7"/>
                <a:gd name="T20" fmla="*/ 6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2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5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6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2" name="Freeform 273"/>
            <p:cNvSpPr/>
            <p:nvPr/>
          </p:nvSpPr>
          <p:spPr bwMode="auto">
            <a:xfrm>
              <a:off x="4997451" y="2578101"/>
              <a:ext cx="34925" cy="41275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0 w 6"/>
                <a:gd name="T5" fmla="*/ 6 h 7"/>
                <a:gd name="T6" fmla="*/ 1 w 6"/>
                <a:gd name="T7" fmla="*/ 5 h 7"/>
                <a:gd name="T8" fmla="*/ 2 w 6"/>
                <a:gd name="T9" fmla="*/ 6 h 7"/>
                <a:gd name="T10" fmla="*/ 3 w 6"/>
                <a:gd name="T11" fmla="*/ 6 h 7"/>
                <a:gd name="T12" fmla="*/ 4 w 6"/>
                <a:gd name="T13" fmla="*/ 6 h 7"/>
                <a:gd name="T14" fmla="*/ 5 w 6"/>
                <a:gd name="T15" fmla="*/ 5 h 7"/>
                <a:gd name="T16" fmla="*/ 5 w 6"/>
                <a:gd name="T17" fmla="*/ 4 h 7"/>
                <a:gd name="T18" fmla="*/ 4 w 6"/>
                <a:gd name="T19" fmla="*/ 4 h 7"/>
                <a:gd name="T20" fmla="*/ 4 w 6"/>
                <a:gd name="T21" fmla="*/ 4 h 7"/>
                <a:gd name="T22" fmla="*/ 3 w 6"/>
                <a:gd name="T23" fmla="*/ 4 h 7"/>
                <a:gd name="T24" fmla="*/ 2 w 6"/>
                <a:gd name="T25" fmla="*/ 3 h 7"/>
                <a:gd name="T26" fmla="*/ 1 w 6"/>
                <a:gd name="T27" fmla="*/ 3 h 7"/>
                <a:gd name="T28" fmla="*/ 1 w 6"/>
                <a:gd name="T29" fmla="*/ 3 h 7"/>
                <a:gd name="T30" fmla="*/ 1 w 6"/>
                <a:gd name="T31" fmla="*/ 2 h 7"/>
                <a:gd name="T32" fmla="*/ 1 w 6"/>
                <a:gd name="T33" fmla="*/ 1 h 7"/>
                <a:gd name="T34" fmla="*/ 1 w 6"/>
                <a:gd name="T35" fmla="*/ 0 h 7"/>
                <a:gd name="T36" fmla="*/ 2 w 6"/>
                <a:gd name="T37" fmla="*/ 0 h 7"/>
                <a:gd name="T38" fmla="*/ 3 w 6"/>
                <a:gd name="T39" fmla="*/ 0 h 7"/>
                <a:gd name="T40" fmla="*/ 4 w 6"/>
                <a:gd name="T41" fmla="*/ 0 h 7"/>
                <a:gd name="T42" fmla="*/ 5 w 6"/>
                <a:gd name="T43" fmla="*/ 1 h 7"/>
                <a:gd name="T44" fmla="*/ 5 w 6"/>
                <a:gd name="T45" fmla="*/ 1 h 7"/>
                <a:gd name="T46" fmla="*/ 4 w 6"/>
                <a:gd name="T47" fmla="*/ 1 h 7"/>
                <a:gd name="T48" fmla="*/ 3 w 6"/>
                <a:gd name="T49" fmla="*/ 1 h 7"/>
                <a:gd name="T50" fmla="*/ 2 w 6"/>
                <a:gd name="T51" fmla="*/ 1 h 7"/>
                <a:gd name="T52" fmla="*/ 2 w 6"/>
                <a:gd name="T53" fmla="*/ 1 h 7"/>
                <a:gd name="T54" fmla="*/ 2 w 6"/>
                <a:gd name="T55" fmla="*/ 1 h 7"/>
                <a:gd name="T56" fmla="*/ 1 w 6"/>
                <a:gd name="T57" fmla="*/ 2 h 7"/>
                <a:gd name="T58" fmla="*/ 2 w 6"/>
                <a:gd name="T59" fmla="*/ 2 h 7"/>
                <a:gd name="T60" fmla="*/ 2 w 6"/>
                <a:gd name="T61" fmla="*/ 2 h 7"/>
                <a:gd name="T62" fmla="*/ 2 w 6"/>
                <a:gd name="T63" fmla="*/ 3 h 7"/>
                <a:gd name="T64" fmla="*/ 3 w 6"/>
                <a:gd name="T65" fmla="*/ 3 h 7"/>
                <a:gd name="T66" fmla="*/ 4 w 6"/>
                <a:gd name="T67" fmla="*/ 3 h 7"/>
                <a:gd name="T68" fmla="*/ 5 w 6"/>
                <a:gd name="T69" fmla="*/ 4 h 7"/>
                <a:gd name="T70" fmla="*/ 5 w 6"/>
                <a:gd name="T71" fmla="*/ 4 h 7"/>
                <a:gd name="T72" fmla="*/ 6 w 6"/>
                <a:gd name="T73" fmla="*/ 5 h 7"/>
                <a:gd name="T74" fmla="*/ 5 w 6"/>
                <a:gd name="T75" fmla="*/ 6 h 7"/>
                <a:gd name="T76" fmla="*/ 3 w 6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3" name="Freeform 274"/>
            <p:cNvSpPr>
              <a:spLocks noEditPoints="1"/>
            </p:cNvSpPr>
            <p:nvPr/>
          </p:nvSpPr>
          <p:spPr bwMode="auto">
            <a:xfrm>
              <a:off x="5038726" y="2560639"/>
              <a:ext cx="4763" cy="58738"/>
            </a:xfrm>
            <a:custGeom>
              <a:avLst/>
              <a:gdLst>
                <a:gd name="T0" fmla="*/ 0 w 3"/>
                <a:gd name="T1" fmla="*/ 37 h 37"/>
                <a:gd name="T2" fmla="*/ 0 w 3"/>
                <a:gd name="T3" fmla="*/ 11 h 37"/>
                <a:gd name="T4" fmla="*/ 3 w 3"/>
                <a:gd name="T5" fmla="*/ 11 h 37"/>
                <a:gd name="T6" fmla="*/ 3 w 3"/>
                <a:gd name="T7" fmla="*/ 37 h 37"/>
                <a:gd name="T8" fmla="*/ 0 w 3"/>
                <a:gd name="T9" fmla="*/ 37 h 37"/>
                <a:gd name="T10" fmla="*/ 0 w 3"/>
                <a:gd name="T11" fmla="*/ 37 h 37"/>
                <a:gd name="T12" fmla="*/ 0 w 3"/>
                <a:gd name="T13" fmla="*/ 8 h 37"/>
                <a:gd name="T14" fmla="*/ 0 w 3"/>
                <a:gd name="T15" fmla="*/ 0 h 37"/>
                <a:gd name="T16" fmla="*/ 3 w 3"/>
                <a:gd name="T17" fmla="*/ 0 h 37"/>
                <a:gd name="T18" fmla="*/ 3 w 3"/>
                <a:gd name="T19" fmla="*/ 8 h 37"/>
                <a:gd name="T20" fmla="*/ 0 w 3"/>
                <a:gd name="T21" fmla="*/ 8 h 37"/>
                <a:gd name="T22" fmla="*/ 0 w 3"/>
                <a:gd name="T23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7">
                  <a:moveTo>
                    <a:pt x="0" y="37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3" y="37"/>
                  </a:lnTo>
                  <a:lnTo>
                    <a:pt x="0" y="37"/>
                  </a:lnTo>
                  <a:lnTo>
                    <a:pt x="0" y="37"/>
                  </a:lnTo>
                  <a:close/>
                  <a:moveTo>
                    <a:pt x="0" y="8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4" name="Freeform 275"/>
            <p:cNvSpPr/>
            <p:nvPr/>
          </p:nvSpPr>
          <p:spPr bwMode="auto">
            <a:xfrm>
              <a:off x="5049838" y="2566989"/>
              <a:ext cx="22225" cy="52388"/>
            </a:xfrm>
            <a:custGeom>
              <a:avLst/>
              <a:gdLst>
                <a:gd name="T0" fmla="*/ 4 w 4"/>
                <a:gd name="T1" fmla="*/ 8 h 9"/>
                <a:gd name="T2" fmla="*/ 4 w 4"/>
                <a:gd name="T3" fmla="*/ 8 h 9"/>
                <a:gd name="T4" fmla="*/ 3 w 4"/>
                <a:gd name="T5" fmla="*/ 8 h 9"/>
                <a:gd name="T6" fmla="*/ 3 w 4"/>
                <a:gd name="T7" fmla="*/ 9 h 9"/>
                <a:gd name="T8" fmla="*/ 2 w 4"/>
                <a:gd name="T9" fmla="*/ 9 h 9"/>
                <a:gd name="T10" fmla="*/ 2 w 4"/>
                <a:gd name="T11" fmla="*/ 9 h 9"/>
                <a:gd name="T12" fmla="*/ 1 w 4"/>
                <a:gd name="T13" fmla="*/ 8 h 9"/>
                <a:gd name="T14" fmla="*/ 1 w 4"/>
                <a:gd name="T15" fmla="*/ 8 h 9"/>
                <a:gd name="T16" fmla="*/ 1 w 4"/>
                <a:gd name="T17" fmla="*/ 7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7 h 9"/>
                <a:gd name="T40" fmla="*/ 2 w 4"/>
                <a:gd name="T41" fmla="*/ 8 h 9"/>
                <a:gd name="T42" fmla="*/ 3 w 4"/>
                <a:gd name="T43" fmla="*/ 8 h 9"/>
                <a:gd name="T44" fmla="*/ 3 w 4"/>
                <a:gd name="T45" fmla="*/ 8 h 9"/>
                <a:gd name="T46" fmla="*/ 4 w 4"/>
                <a:gd name="T47" fmla="*/ 8 h 9"/>
                <a:gd name="T48" fmla="*/ 4 w 4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5" name="Freeform 276"/>
            <p:cNvSpPr>
              <a:spLocks noEditPoints="1"/>
            </p:cNvSpPr>
            <p:nvPr/>
          </p:nvSpPr>
          <p:spPr bwMode="auto">
            <a:xfrm>
              <a:off x="5095876" y="2578101"/>
              <a:ext cx="28575" cy="41275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5 h 7"/>
                <a:gd name="T8" fmla="*/ 0 w 5"/>
                <a:gd name="T9" fmla="*/ 5 h 7"/>
                <a:gd name="T10" fmla="*/ 0 w 5"/>
                <a:gd name="T11" fmla="*/ 4 h 7"/>
                <a:gd name="T12" fmla="*/ 0 w 5"/>
                <a:gd name="T13" fmla="*/ 3 h 7"/>
                <a:gd name="T14" fmla="*/ 1 w 5"/>
                <a:gd name="T15" fmla="*/ 3 h 7"/>
                <a:gd name="T16" fmla="*/ 2 w 5"/>
                <a:gd name="T17" fmla="*/ 3 h 7"/>
                <a:gd name="T18" fmla="*/ 3 w 5"/>
                <a:gd name="T19" fmla="*/ 3 h 7"/>
                <a:gd name="T20" fmla="*/ 4 w 5"/>
                <a:gd name="T21" fmla="*/ 3 h 7"/>
                <a:gd name="T22" fmla="*/ 4 w 5"/>
                <a:gd name="T23" fmla="*/ 2 h 7"/>
                <a:gd name="T24" fmla="*/ 4 w 5"/>
                <a:gd name="T25" fmla="*/ 1 h 7"/>
                <a:gd name="T26" fmla="*/ 2 w 5"/>
                <a:gd name="T27" fmla="*/ 1 h 7"/>
                <a:gd name="T28" fmla="*/ 1 w 5"/>
                <a:gd name="T29" fmla="*/ 1 h 7"/>
                <a:gd name="T30" fmla="*/ 0 w 5"/>
                <a:gd name="T31" fmla="*/ 1 h 7"/>
                <a:gd name="T32" fmla="*/ 0 w 5"/>
                <a:gd name="T33" fmla="*/ 1 h 7"/>
                <a:gd name="T34" fmla="*/ 2 w 5"/>
                <a:gd name="T35" fmla="*/ 0 h 7"/>
                <a:gd name="T36" fmla="*/ 4 w 5"/>
                <a:gd name="T37" fmla="*/ 1 h 7"/>
                <a:gd name="T38" fmla="*/ 5 w 5"/>
                <a:gd name="T39" fmla="*/ 3 h 7"/>
                <a:gd name="T40" fmla="*/ 5 w 5"/>
                <a:gd name="T41" fmla="*/ 5 h 7"/>
                <a:gd name="T42" fmla="*/ 5 w 5"/>
                <a:gd name="T43" fmla="*/ 6 h 7"/>
                <a:gd name="T44" fmla="*/ 5 w 5"/>
                <a:gd name="T45" fmla="*/ 7 h 7"/>
                <a:gd name="T46" fmla="*/ 5 w 5"/>
                <a:gd name="T47" fmla="*/ 7 h 7"/>
                <a:gd name="T48" fmla="*/ 4 w 5"/>
                <a:gd name="T49" fmla="*/ 6 h 7"/>
                <a:gd name="T50" fmla="*/ 4 w 5"/>
                <a:gd name="T51" fmla="*/ 6 h 7"/>
                <a:gd name="T52" fmla="*/ 4 w 5"/>
                <a:gd name="T53" fmla="*/ 5 h 7"/>
                <a:gd name="T54" fmla="*/ 3 w 5"/>
                <a:gd name="T55" fmla="*/ 6 h 7"/>
                <a:gd name="T56" fmla="*/ 2 w 5"/>
                <a:gd name="T57" fmla="*/ 7 h 7"/>
                <a:gd name="T58" fmla="*/ 2 w 5"/>
                <a:gd name="T59" fmla="*/ 6 h 7"/>
                <a:gd name="T60" fmla="*/ 3 w 5"/>
                <a:gd name="T61" fmla="*/ 6 h 7"/>
                <a:gd name="T62" fmla="*/ 4 w 5"/>
                <a:gd name="T63" fmla="*/ 5 h 7"/>
                <a:gd name="T64" fmla="*/ 4 w 5"/>
                <a:gd name="T65" fmla="*/ 5 h 7"/>
                <a:gd name="T66" fmla="*/ 4 w 5"/>
                <a:gd name="T67" fmla="*/ 5 h 7"/>
                <a:gd name="T68" fmla="*/ 4 w 5"/>
                <a:gd name="T69" fmla="*/ 4 h 7"/>
                <a:gd name="T70" fmla="*/ 3 w 5"/>
                <a:gd name="T71" fmla="*/ 3 h 7"/>
                <a:gd name="T72" fmla="*/ 2 w 5"/>
                <a:gd name="T73" fmla="*/ 3 h 7"/>
                <a:gd name="T74" fmla="*/ 1 w 5"/>
                <a:gd name="T75" fmla="*/ 4 h 7"/>
                <a:gd name="T76" fmla="*/ 0 w 5"/>
                <a:gd name="T77" fmla="*/ 5 h 7"/>
                <a:gd name="T78" fmla="*/ 0 w 5"/>
                <a:gd name="T79" fmla="*/ 5 h 7"/>
                <a:gd name="T80" fmla="*/ 1 w 5"/>
                <a:gd name="T81" fmla="*/ 6 h 7"/>
                <a:gd name="T82" fmla="*/ 1 w 5"/>
                <a:gd name="T83" fmla="*/ 6 h 7"/>
                <a:gd name="T84" fmla="*/ 2 w 5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2" y="7"/>
                    <a:pt x="2" y="7"/>
                  </a:cubicBezTo>
                  <a:close/>
                  <a:moveTo>
                    <a:pt x="2" y="6"/>
                  </a:move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6" name="Freeform 277"/>
            <p:cNvSpPr/>
            <p:nvPr/>
          </p:nvSpPr>
          <p:spPr bwMode="auto">
            <a:xfrm>
              <a:off x="5135563" y="2578101"/>
              <a:ext cx="52388" cy="41275"/>
            </a:xfrm>
            <a:custGeom>
              <a:avLst/>
              <a:gdLst>
                <a:gd name="T0" fmla="*/ 9 w 9"/>
                <a:gd name="T1" fmla="*/ 7 h 7"/>
                <a:gd name="T2" fmla="*/ 9 w 9"/>
                <a:gd name="T3" fmla="*/ 7 h 7"/>
                <a:gd name="T4" fmla="*/ 9 w 9"/>
                <a:gd name="T5" fmla="*/ 3 h 7"/>
                <a:gd name="T6" fmla="*/ 8 w 9"/>
                <a:gd name="T7" fmla="*/ 1 h 7"/>
                <a:gd name="T8" fmla="*/ 7 w 9"/>
                <a:gd name="T9" fmla="*/ 1 h 7"/>
                <a:gd name="T10" fmla="*/ 6 w 9"/>
                <a:gd name="T11" fmla="*/ 1 h 7"/>
                <a:gd name="T12" fmla="*/ 6 w 9"/>
                <a:gd name="T13" fmla="*/ 1 h 7"/>
                <a:gd name="T14" fmla="*/ 5 w 9"/>
                <a:gd name="T15" fmla="*/ 2 h 7"/>
                <a:gd name="T16" fmla="*/ 5 w 9"/>
                <a:gd name="T17" fmla="*/ 3 h 7"/>
                <a:gd name="T18" fmla="*/ 5 w 9"/>
                <a:gd name="T19" fmla="*/ 7 h 7"/>
                <a:gd name="T20" fmla="*/ 4 w 9"/>
                <a:gd name="T21" fmla="*/ 7 h 7"/>
                <a:gd name="T22" fmla="*/ 4 w 9"/>
                <a:gd name="T23" fmla="*/ 3 h 7"/>
                <a:gd name="T24" fmla="*/ 4 w 9"/>
                <a:gd name="T25" fmla="*/ 1 h 7"/>
                <a:gd name="T26" fmla="*/ 3 w 9"/>
                <a:gd name="T27" fmla="*/ 1 h 7"/>
                <a:gd name="T28" fmla="*/ 1 w 9"/>
                <a:gd name="T29" fmla="*/ 1 h 7"/>
                <a:gd name="T30" fmla="*/ 1 w 9"/>
                <a:gd name="T31" fmla="*/ 3 h 7"/>
                <a:gd name="T32" fmla="*/ 1 w 9"/>
                <a:gd name="T33" fmla="*/ 7 h 7"/>
                <a:gd name="T34" fmla="*/ 0 w 9"/>
                <a:gd name="T35" fmla="*/ 7 h 7"/>
                <a:gd name="T36" fmla="*/ 0 w 9"/>
                <a:gd name="T37" fmla="*/ 0 h 7"/>
                <a:gd name="T38" fmla="*/ 1 w 9"/>
                <a:gd name="T39" fmla="*/ 0 h 7"/>
                <a:gd name="T40" fmla="*/ 1 w 9"/>
                <a:gd name="T41" fmla="*/ 2 h 7"/>
                <a:gd name="T42" fmla="*/ 2 w 9"/>
                <a:gd name="T43" fmla="*/ 0 h 7"/>
                <a:gd name="T44" fmla="*/ 3 w 9"/>
                <a:gd name="T45" fmla="*/ 0 h 7"/>
                <a:gd name="T46" fmla="*/ 4 w 9"/>
                <a:gd name="T47" fmla="*/ 0 h 7"/>
                <a:gd name="T48" fmla="*/ 5 w 9"/>
                <a:gd name="T49" fmla="*/ 2 h 7"/>
                <a:gd name="T50" fmla="*/ 7 w 9"/>
                <a:gd name="T51" fmla="*/ 0 h 7"/>
                <a:gd name="T52" fmla="*/ 8 w 9"/>
                <a:gd name="T53" fmla="*/ 0 h 7"/>
                <a:gd name="T54" fmla="*/ 9 w 9"/>
                <a:gd name="T55" fmla="*/ 1 h 7"/>
                <a:gd name="T56" fmla="*/ 9 w 9"/>
                <a:gd name="T57" fmla="*/ 2 h 7"/>
                <a:gd name="T58" fmla="*/ 9 w 9"/>
                <a:gd name="T59" fmla="*/ 3 h 7"/>
                <a:gd name="T60" fmla="*/ 9 w 9"/>
                <a:gd name="T6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8" y="2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7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7" name="Freeform 278"/>
            <p:cNvSpPr>
              <a:spLocks noEditPoints="1"/>
            </p:cNvSpPr>
            <p:nvPr/>
          </p:nvSpPr>
          <p:spPr bwMode="auto">
            <a:xfrm>
              <a:off x="5199063" y="2578101"/>
              <a:ext cx="34925" cy="41275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8" name="Freeform 279"/>
            <p:cNvSpPr/>
            <p:nvPr/>
          </p:nvSpPr>
          <p:spPr bwMode="auto">
            <a:xfrm>
              <a:off x="5240338" y="2566989"/>
              <a:ext cx="22225" cy="52388"/>
            </a:xfrm>
            <a:custGeom>
              <a:avLst/>
              <a:gdLst>
                <a:gd name="T0" fmla="*/ 4 w 4"/>
                <a:gd name="T1" fmla="*/ 8 h 9"/>
                <a:gd name="T2" fmla="*/ 3 w 4"/>
                <a:gd name="T3" fmla="*/ 8 h 9"/>
                <a:gd name="T4" fmla="*/ 3 w 4"/>
                <a:gd name="T5" fmla="*/ 8 h 9"/>
                <a:gd name="T6" fmla="*/ 3 w 4"/>
                <a:gd name="T7" fmla="*/ 9 h 9"/>
                <a:gd name="T8" fmla="*/ 2 w 4"/>
                <a:gd name="T9" fmla="*/ 9 h 9"/>
                <a:gd name="T10" fmla="*/ 2 w 4"/>
                <a:gd name="T11" fmla="*/ 9 h 9"/>
                <a:gd name="T12" fmla="*/ 1 w 4"/>
                <a:gd name="T13" fmla="*/ 8 h 9"/>
                <a:gd name="T14" fmla="*/ 1 w 4"/>
                <a:gd name="T15" fmla="*/ 8 h 9"/>
                <a:gd name="T16" fmla="*/ 1 w 4"/>
                <a:gd name="T17" fmla="*/ 7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7 h 9"/>
                <a:gd name="T40" fmla="*/ 2 w 4"/>
                <a:gd name="T41" fmla="*/ 8 h 9"/>
                <a:gd name="T42" fmla="*/ 2 w 4"/>
                <a:gd name="T43" fmla="*/ 8 h 9"/>
                <a:gd name="T44" fmla="*/ 3 w 4"/>
                <a:gd name="T45" fmla="*/ 8 h 9"/>
                <a:gd name="T46" fmla="*/ 3 w 4"/>
                <a:gd name="T47" fmla="*/ 8 h 9"/>
                <a:gd name="T48" fmla="*/ 4 w 4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8"/>
                  </a:move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9" name="Freeform 280"/>
            <p:cNvSpPr/>
            <p:nvPr/>
          </p:nvSpPr>
          <p:spPr bwMode="auto">
            <a:xfrm>
              <a:off x="4727576" y="2665414"/>
              <a:ext cx="34925" cy="34925"/>
            </a:xfrm>
            <a:custGeom>
              <a:avLst/>
              <a:gdLst>
                <a:gd name="T0" fmla="*/ 0 w 6"/>
                <a:gd name="T1" fmla="*/ 3 h 6"/>
                <a:gd name="T2" fmla="*/ 0 w 6"/>
                <a:gd name="T3" fmla="*/ 2 h 6"/>
                <a:gd name="T4" fmla="*/ 1 w 6"/>
                <a:gd name="T5" fmla="*/ 1 h 6"/>
                <a:gd name="T6" fmla="*/ 2 w 6"/>
                <a:gd name="T7" fmla="*/ 0 h 6"/>
                <a:gd name="T8" fmla="*/ 3 w 6"/>
                <a:gd name="T9" fmla="*/ 0 h 6"/>
                <a:gd name="T10" fmla="*/ 5 w 6"/>
                <a:gd name="T11" fmla="*/ 0 h 6"/>
                <a:gd name="T12" fmla="*/ 6 w 6"/>
                <a:gd name="T13" fmla="*/ 1 h 6"/>
                <a:gd name="T14" fmla="*/ 5 w 6"/>
                <a:gd name="T15" fmla="*/ 1 h 6"/>
                <a:gd name="T16" fmla="*/ 4 w 6"/>
                <a:gd name="T17" fmla="*/ 1 h 6"/>
                <a:gd name="T18" fmla="*/ 3 w 6"/>
                <a:gd name="T19" fmla="*/ 0 h 6"/>
                <a:gd name="T20" fmla="*/ 2 w 6"/>
                <a:gd name="T21" fmla="*/ 0 h 6"/>
                <a:gd name="T22" fmla="*/ 1 w 6"/>
                <a:gd name="T23" fmla="*/ 1 h 6"/>
                <a:gd name="T24" fmla="*/ 1 w 6"/>
                <a:gd name="T25" fmla="*/ 2 h 6"/>
                <a:gd name="T26" fmla="*/ 1 w 6"/>
                <a:gd name="T27" fmla="*/ 3 h 6"/>
                <a:gd name="T28" fmla="*/ 1 w 6"/>
                <a:gd name="T29" fmla="*/ 4 h 6"/>
                <a:gd name="T30" fmla="*/ 1 w 6"/>
                <a:gd name="T31" fmla="*/ 5 h 6"/>
                <a:gd name="T32" fmla="*/ 2 w 6"/>
                <a:gd name="T33" fmla="*/ 5 h 6"/>
                <a:gd name="T34" fmla="*/ 3 w 6"/>
                <a:gd name="T35" fmla="*/ 5 h 6"/>
                <a:gd name="T36" fmla="*/ 3 w 6"/>
                <a:gd name="T37" fmla="*/ 5 h 6"/>
                <a:gd name="T38" fmla="*/ 4 w 6"/>
                <a:gd name="T39" fmla="*/ 5 h 6"/>
                <a:gd name="T40" fmla="*/ 5 w 6"/>
                <a:gd name="T41" fmla="*/ 5 h 6"/>
                <a:gd name="T42" fmla="*/ 5 w 6"/>
                <a:gd name="T43" fmla="*/ 4 h 6"/>
                <a:gd name="T44" fmla="*/ 6 w 6"/>
                <a:gd name="T45" fmla="*/ 5 h 6"/>
                <a:gd name="T46" fmla="*/ 5 w 6"/>
                <a:gd name="T47" fmla="*/ 5 h 6"/>
                <a:gd name="T48" fmla="*/ 5 w 6"/>
                <a:gd name="T49" fmla="*/ 6 h 6"/>
                <a:gd name="T50" fmla="*/ 4 w 6"/>
                <a:gd name="T51" fmla="*/ 6 h 6"/>
                <a:gd name="T52" fmla="*/ 3 w 6"/>
                <a:gd name="T53" fmla="*/ 6 h 6"/>
                <a:gd name="T54" fmla="*/ 2 w 6"/>
                <a:gd name="T55" fmla="*/ 6 h 6"/>
                <a:gd name="T56" fmla="*/ 1 w 6"/>
                <a:gd name="T57" fmla="*/ 5 h 6"/>
                <a:gd name="T58" fmla="*/ 0 w 6"/>
                <a:gd name="T59" fmla="*/ 4 h 6"/>
                <a:gd name="T60" fmla="*/ 0 w 6"/>
                <a:gd name="T6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" h="6"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0" name="Freeform 281"/>
            <p:cNvSpPr>
              <a:spLocks noEditPoints="1"/>
            </p:cNvSpPr>
            <p:nvPr/>
          </p:nvSpPr>
          <p:spPr bwMode="auto">
            <a:xfrm>
              <a:off x="4762501" y="2665414"/>
              <a:ext cx="39688" cy="34925"/>
            </a:xfrm>
            <a:custGeom>
              <a:avLst/>
              <a:gdLst>
                <a:gd name="T0" fmla="*/ 4 w 7"/>
                <a:gd name="T1" fmla="*/ 6 h 6"/>
                <a:gd name="T2" fmla="*/ 2 w 7"/>
                <a:gd name="T3" fmla="*/ 6 h 6"/>
                <a:gd name="T4" fmla="*/ 1 w 7"/>
                <a:gd name="T5" fmla="*/ 5 h 6"/>
                <a:gd name="T6" fmla="*/ 1 w 7"/>
                <a:gd name="T7" fmla="*/ 4 h 6"/>
                <a:gd name="T8" fmla="*/ 0 w 7"/>
                <a:gd name="T9" fmla="*/ 3 h 6"/>
                <a:gd name="T10" fmla="*/ 1 w 7"/>
                <a:gd name="T11" fmla="*/ 2 h 6"/>
                <a:gd name="T12" fmla="*/ 1 w 7"/>
                <a:gd name="T13" fmla="*/ 1 h 6"/>
                <a:gd name="T14" fmla="*/ 2 w 7"/>
                <a:gd name="T15" fmla="*/ 0 h 6"/>
                <a:gd name="T16" fmla="*/ 4 w 7"/>
                <a:gd name="T17" fmla="*/ 0 h 6"/>
                <a:gd name="T18" fmla="*/ 5 w 7"/>
                <a:gd name="T19" fmla="*/ 0 h 6"/>
                <a:gd name="T20" fmla="*/ 6 w 7"/>
                <a:gd name="T21" fmla="*/ 1 h 6"/>
                <a:gd name="T22" fmla="*/ 7 w 7"/>
                <a:gd name="T23" fmla="*/ 2 h 6"/>
                <a:gd name="T24" fmla="*/ 7 w 7"/>
                <a:gd name="T25" fmla="*/ 3 h 6"/>
                <a:gd name="T26" fmla="*/ 7 w 7"/>
                <a:gd name="T27" fmla="*/ 4 h 6"/>
                <a:gd name="T28" fmla="*/ 6 w 7"/>
                <a:gd name="T29" fmla="*/ 5 h 6"/>
                <a:gd name="T30" fmla="*/ 5 w 7"/>
                <a:gd name="T31" fmla="*/ 6 h 6"/>
                <a:gd name="T32" fmla="*/ 4 w 7"/>
                <a:gd name="T33" fmla="*/ 6 h 6"/>
                <a:gd name="T34" fmla="*/ 1 w 7"/>
                <a:gd name="T35" fmla="*/ 3 h 6"/>
                <a:gd name="T36" fmla="*/ 1 w 7"/>
                <a:gd name="T37" fmla="*/ 4 h 6"/>
                <a:gd name="T38" fmla="*/ 2 w 7"/>
                <a:gd name="T39" fmla="*/ 5 h 6"/>
                <a:gd name="T40" fmla="*/ 3 w 7"/>
                <a:gd name="T41" fmla="*/ 5 h 6"/>
                <a:gd name="T42" fmla="*/ 4 w 7"/>
                <a:gd name="T43" fmla="*/ 5 h 6"/>
                <a:gd name="T44" fmla="*/ 5 w 7"/>
                <a:gd name="T45" fmla="*/ 5 h 6"/>
                <a:gd name="T46" fmla="*/ 5 w 7"/>
                <a:gd name="T47" fmla="*/ 5 h 6"/>
                <a:gd name="T48" fmla="*/ 6 w 7"/>
                <a:gd name="T49" fmla="*/ 4 h 6"/>
                <a:gd name="T50" fmla="*/ 6 w 7"/>
                <a:gd name="T51" fmla="*/ 3 h 6"/>
                <a:gd name="T52" fmla="*/ 6 w 7"/>
                <a:gd name="T53" fmla="*/ 2 h 6"/>
                <a:gd name="T54" fmla="*/ 5 w 7"/>
                <a:gd name="T55" fmla="*/ 1 h 6"/>
                <a:gd name="T56" fmla="*/ 5 w 7"/>
                <a:gd name="T57" fmla="*/ 0 h 6"/>
                <a:gd name="T58" fmla="*/ 4 w 7"/>
                <a:gd name="T59" fmla="*/ 0 h 6"/>
                <a:gd name="T60" fmla="*/ 3 w 7"/>
                <a:gd name="T61" fmla="*/ 0 h 6"/>
                <a:gd name="T62" fmla="*/ 2 w 7"/>
                <a:gd name="T63" fmla="*/ 1 h 6"/>
                <a:gd name="T64" fmla="*/ 1 w 7"/>
                <a:gd name="T65" fmla="*/ 2 h 6"/>
                <a:gd name="T66" fmla="*/ 1 w 7"/>
                <a:gd name="T6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lose/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1" name="Freeform 282"/>
            <p:cNvSpPr/>
            <p:nvPr/>
          </p:nvSpPr>
          <p:spPr bwMode="auto">
            <a:xfrm>
              <a:off x="4808538" y="2665414"/>
              <a:ext cx="33338" cy="34925"/>
            </a:xfrm>
            <a:custGeom>
              <a:avLst/>
              <a:gdLst>
                <a:gd name="T0" fmla="*/ 6 w 6"/>
                <a:gd name="T1" fmla="*/ 6 h 6"/>
                <a:gd name="T2" fmla="*/ 5 w 6"/>
                <a:gd name="T3" fmla="*/ 6 h 6"/>
                <a:gd name="T4" fmla="*/ 5 w 6"/>
                <a:gd name="T5" fmla="*/ 2 h 6"/>
                <a:gd name="T6" fmla="*/ 5 w 6"/>
                <a:gd name="T7" fmla="*/ 1 h 6"/>
                <a:gd name="T8" fmla="*/ 3 w 6"/>
                <a:gd name="T9" fmla="*/ 0 h 6"/>
                <a:gd name="T10" fmla="*/ 3 w 6"/>
                <a:gd name="T11" fmla="*/ 0 h 6"/>
                <a:gd name="T12" fmla="*/ 2 w 6"/>
                <a:gd name="T13" fmla="*/ 1 h 6"/>
                <a:gd name="T14" fmla="*/ 1 w 6"/>
                <a:gd name="T15" fmla="*/ 1 h 6"/>
                <a:gd name="T16" fmla="*/ 1 w 6"/>
                <a:gd name="T17" fmla="*/ 2 h 6"/>
                <a:gd name="T18" fmla="*/ 1 w 6"/>
                <a:gd name="T19" fmla="*/ 6 h 6"/>
                <a:gd name="T20" fmla="*/ 0 w 6"/>
                <a:gd name="T21" fmla="*/ 6 h 6"/>
                <a:gd name="T22" fmla="*/ 0 w 6"/>
                <a:gd name="T23" fmla="*/ 0 h 6"/>
                <a:gd name="T24" fmla="*/ 1 w 6"/>
                <a:gd name="T25" fmla="*/ 0 h 6"/>
                <a:gd name="T26" fmla="*/ 1 w 6"/>
                <a:gd name="T27" fmla="*/ 1 h 6"/>
                <a:gd name="T28" fmla="*/ 2 w 6"/>
                <a:gd name="T29" fmla="*/ 0 h 6"/>
                <a:gd name="T30" fmla="*/ 4 w 6"/>
                <a:gd name="T31" fmla="*/ 0 h 6"/>
                <a:gd name="T32" fmla="*/ 5 w 6"/>
                <a:gd name="T33" fmla="*/ 0 h 6"/>
                <a:gd name="T34" fmla="*/ 5 w 6"/>
                <a:gd name="T35" fmla="*/ 0 h 6"/>
                <a:gd name="T36" fmla="*/ 6 w 6"/>
                <a:gd name="T37" fmla="*/ 1 h 6"/>
                <a:gd name="T38" fmla="*/ 6 w 6"/>
                <a:gd name="T39" fmla="*/ 2 h 6"/>
                <a:gd name="T40" fmla="*/ 6 w 6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2" name="Freeform 283"/>
            <p:cNvSpPr/>
            <p:nvPr/>
          </p:nvSpPr>
          <p:spPr bwMode="auto">
            <a:xfrm>
              <a:off x="4848226" y="2665414"/>
              <a:ext cx="34925" cy="34925"/>
            </a:xfrm>
            <a:custGeom>
              <a:avLst/>
              <a:gdLst>
                <a:gd name="T0" fmla="*/ 7 w 22"/>
                <a:gd name="T1" fmla="*/ 22 h 22"/>
                <a:gd name="T2" fmla="*/ 0 w 22"/>
                <a:gd name="T3" fmla="*/ 0 h 22"/>
                <a:gd name="T4" fmla="*/ 4 w 22"/>
                <a:gd name="T5" fmla="*/ 0 h 22"/>
                <a:gd name="T6" fmla="*/ 11 w 22"/>
                <a:gd name="T7" fmla="*/ 18 h 22"/>
                <a:gd name="T8" fmla="*/ 18 w 22"/>
                <a:gd name="T9" fmla="*/ 0 h 22"/>
                <a:gd name="T10" fmla="*/ 22 w 22"/>
                <a:gd name="T11" fmla="*/ 0 h 22"/>
                <a:gd name="T12" fmla="*/ 11 w 22"/>
                <a:gd name="T13" fmla="*/ 22 h 22"/>
                <a:gd name="T14" fmla="*/ 7 w 22"/>
                <a:gd name="T15" fmla="*/ 22 h 22"/>
                <a:gd name="T16" fmla="*/ 7 w 22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7" y="22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1" y="18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3" name="Freeform 284"/>
            <p:cNvSpPr>
              <a:spLocks noEditPoints="1"/>
            </p:cNvSpPr>
            <p:nvPr/>
          </p:nvSpPr>
          <p:spPr bwMode="auto">
            <a:xfrm>
              <a:off x="4883151" y="2665414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1 w 6"/>
                <a:gd name="T5" fmla="*/ 6 h 6"/>
                <a:gd name="T6" fmla="*/ 0 w 6"/>
                <a:gd name="T7" fmla="*/ 5 h 6"/>
                <a:gd name="T8" fmla="*/ 0 w 6"/>
                <a:gd name="T9" fmla="*/ 4 h 6"/>
                <a:gd name="T10" fmla="*/ 0 w 6"/>
                <a:gd name="T11" fmla="*/ 3 h 6"/>
                <a:gd name="T12" fmla="*/ 1 w 6"/>
                <a:gd name="T13" fmla="*/ 3 h 6"/>
                <a:gd name="T14" fmla="*/ 2 w 6"/>
                <a:gd name="T15" fmla="*/ 2 h 6"/>
                <a:gd name="T16" fmla="*/ 3 w 6"/>
                <a:gd name="T17" fmla="*/ 2 h 6"/>
                <a:gd name="T18" fmla="*/ 4 w 6"/>
                <a:gd name="T19" fmla="*/ 2 h 6"/>
                <a:gd name="T20" fmla="*/ 5 w 6"/>
                <a:gd name="T21" fmla="*/ 3 h 6"/>
                <a:gd name="T22" fmla="*/ 5 w 6"/>
                <a:gd name="T23" fmla="*/ 2 h 6"/>
                <a:gd name="T24" fmla="*/ 4 w 6"/>
                <a:gd name="T25" fmla="*/ 1 h 6"/>
                <a:gd name="T26" fmla="*/ 3 w 6"/>
                <a:gd name="T27" fmla="*/ 0 h 6"/>
                <a:gd name="T28" fmla="*/ 2 w 6"/>
                <a:gd name="T29" fmla="*/ 0 h 6"/>
                <a:gd name="T30" fmla="*/ 1 w 6"/>
                <a:gd name="T31" fmla="*/ 1 h 6"/>
                <a:gd name="T32" fmla="*/ 1 w 6"/>
                <a:gd name="T33" fmla="*/ 0 h 6"/>
                <a:gd name="T34" fmla="*/ 3 w 6"/>
                <a:gd name="T35" fmla="*/ 0 h 6"/>
                <a:gd name="T36" fmla="*/ 5 w 6"/>
                <a:gd name="T37" fmla="*/ 0 h 6"/>
                <a:gd name="T38" fmla="*/ 6 w 6"/>
                <a:gd name="T39" fmla="*/ 2 h 6"/>
                <a:gd name="T40" fmla="*/ 6 w 6"/>
                <a:gd name="T41" fmla="*/ 5 h 6"/>
                <a:gd name="T42" fmla="*/ 6 w 6"/>
                <a:gd name="T43" fmla="*/ 5 h 6"/>
                <a:gd name="T44" fmla="*/ 6 w 6"/>
                <a:gd name="T45" fmla="*/ 6 h 6"/>
                <a:gd name="T46" fmla="*/ 6 w 6"/>
                <a:gd name="T47" fmla="*/ 6 h 6"/>
                <a:gd name="T48" fmla="*/ 5 w 6"/>
                <a:gd name="T49" fmla="*/ 6 h 6"/>
                <a:gd name="T50" fmla="*/ 5 w 6"/>
                <a:gd name="T51" fmla="*/ 6 h 6"/>
                <a:gd name="T52" fmla="*/ 5 w 6"/>
                <a:gd name="T53" fmla="*/ 5 h 6"/>
                <a:gd name="T54" fmla="*/ 4 w 6"/>
                <a:gd name="T55" fmla="*/ 6 h 6"/>
                <a:gd name="T56" fmla="*/ 2 w 6"/>
                <a:gd name="T57" fmla="*/ 6 h 6"/>
                <a:gd name="T58" fmla="*/ 3 w 6"/>
                <a:gd name="T59" fmla="*/ 6 h 6"/>
                <a:gd name="T60" fmla="*/ 4 w 6"/>
                <a:gd name="T61" fmla="*/ 5 h 6"/>
                <a:gd name="T62" fmla="*/ 5 w 6"/>
                <a:gd name="T63" fmla="*/ 5 h 6"/>
                <a:gd name="T64" fmla="*/ 5 w 6"/>
                <a:gd name="T65" fmla="*/ 4 h 6"/>
                <a:gd name="T66" fmla="*/ 5 w 6"/>
                <a:gd name="T67" fmla="*/ 4 h 6"/>
                <a:gd name="T68" fmla="*/ 5 w 6"/>
                <a:gd name="T69" fmla="*/ 3 h 6"/>
                <a:gd name="T70" fmla="*/ 4 w 6"/>
                <a:gd name="T71" fmla="*/ 3 h 6"/>
                <a:gd name="T72" fmla="*/ 3 w 6"/>
                <a:gd name="T73" fmla="*/ 3 h 6"/>
                <a:gd name="T74" fmla="*/ 2 w 6"/>
                <a:gd name="T75" fmla="*/ 3 h 6"/>
                <a:gd name="T76" fmla="*/ 1 w 6"/>
                <a:gd name="T77" fmla="*/ 4 h 6"/>
                <a:gd name="T78" fmla="*/ 1 w 6"/>
                <a:gd name="T79" fmla="*/ 5 h 6"/>
                <a:gd name="T80" fmla="*/ 2 w 6"/>
                <a:gd name="T81" fmla="*/ 5 h 6"/>
                <a:gd name="T82" fmla="*/ 2 w 6"/>
                <a:gd name="T83" fmla="*/ 5 h 6"/>
                <a:gd name="T84" fmla="*/ 3 w 6"/>
                <a:gd name="T8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  <a:moveTo>
                    <a:pt x="3" y="6"/>
                  </a:moveTo>
                  <a:cubicBezTo>
                    <a:pt x="3" y="6"/>
                    <a:pt x="3" y="6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4" name="Freeform 285"/>
            <p:cNvSpPr/>
            <p:nvPr/>
          </p:nvSpPr>
          <p:spPr bwMode="auto">
            <a:xfrm>
              <a:off x="4929188" y="2647951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0 h 9"/>
                <a:gd name="T4" fmla="*/ 0 w 2"/>
                <a:gd name="T5" fmla="*/ 8 h 9"/>
                <a:gd name="T6" fmla="*/ 1 w 2"/>
                <a:gd name="T7" fmla="*/ 8 h 9"/>
                <a:gd name="T8" fmla="*/ 1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1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5" name="Freeform 286"/>
            <p:cNvSpPr/>
            <p:nvPr/>
          </p:nvSpPr>
          <p:spPr bwMode="auto">
            <a:xfrm>
              <a:off x="4946651" y="2647951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8 h 9"/>
                <a:gd name="T6" fmla="*/ 1 w 2"/>
                <a:gd name="T7" fmla="*/ 8 h 9"/>
                <a:gd name="T8" fmla="*/ 2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6" name="Freeform 287"/>
            <p:cNvSpPr>
              <a:spLocks noEditPoints="1"/>
            </p:cNvSpPr>
            <p:nvPr/>
          </p:nvSpPr>
          <p:spPr bwMode="auto">
            <a:xfrm>
              <a:off x="4964113" y="2647951"/>
              <a:ext cx="4763" cy="52388"/>
            </a:xfrm>
            <a:custGeom>
              <a:avLst/>
              <a:gdLst>
                <a:gd name="T0" fmla="*/ 0 w 3"/>
                <a:gd name="T1" fmla="*/ 33 h 33"/>
                <a:gd name="T2" fmla="*/ 0 w 3"/>
                <a:gd name="T3" fmla="*/ 11 h 33"/>
                <a:gd name="T4" fmla="*/ 3 w 3"/>
                <a:gd name="T5" fmla="*/ 11 h 33"/>
                <a:gd name="T6" fmla="*/ 3 w 3"/>
                <a:gd name="T7" fmla="*/ 33 h 33"/>
                <a:gd name="T8" fmla="*/ 0 w 3"/>
                <a:gd name="T9" fmla="*/ 33 h 33"/>
                <a:gd name="T10" fmla="*/ 0 w 3"/>
                <a:gd name="T11" fmla="*/ 33 h 33"/>
                <a:gd name="T12" fmla="*/ 0 w 3"/>
                <a:gd name="T13" fmla="*/ 4 h 33"/>
                <a:gd name="T14" fmla="*/ 0 w 3"/>
                <a:gd name="T15" fmla="*/ 0 h 33"/>
                <a:gd name="T16" fmla="*/ 3 w 3"/>
                <a:gd name="T17" fmla="*/ 0 h 33"/>
                <a:gd name="T18" fmla="*/ 3 w 3"/>
                <a:gd name="T19" fmla="*/ 4 h 33"/>
                <a:gd name="T20" fmla="*/ 0 w 3"/>
                <a:gd name="T21" fmla="*/ 4 h 33"/>
                <a:gd name="T22" fmla="*/ 0 w 3"/>
                <a:gd name="T2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3">
                  <a:moveTo>
                    <a:pt x="0" y="33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7" name="Freeform 288"/>
            <p:cNvSpPr/>
            <p:nvPr/>
          </p:nvSpPr>
          <p:spPr bwMode="auto">
            <a:xfrm>
              <a:off x="4975226" y="2665414"/>
              <a:ext cx="34925" cy="34925"/>
            </a:xfrm>
            <a:custGeom>
              <a:avLst/>
              <a:gdLst>
                <a:gd name="T0" fmla="*/ 3 w 6"/>
                <a:gd name="T1" fmla="*/ 6 h 6"/>
                <a:gd name="T2" fmla="*/ 2 w 6"/>
                <a:gd name="T3" fmla="*/ 6 h 6"/>
                <a:gd name="T4" fmla="*/ 0 w 6"/>
                <a:gd name="T5" fmla="*/ 5 h 6"/>
                <a:gd name="T6" fmla="*/ 1 w 6"/>
                <a:gd name="T7" fmla="*/ 5 h 6"/>
                <a:gd name="T8" fmla="*/ 2 w 6"/>
                <a:gd name="T9" fmla="*/ 5 h 6"/>
                <a:gd name="T10" fmla="*/ 3 w 6"/>
                <a:gd name="T11" fmla="*/ 6 h 6"/>
                <a:gd name="T12" fmla="*/ 4 w 6"/>
                <a:gd name="T13" fmla="*/ 5 h 6"/>
                <a:gd name="T14" fmla="*/ 5 w 6"/>
                <a:gd name="T15" fmla="*/ 4 h 6"/>
                <a:gd name="T16" fmla="*/ 5 w 6"/>
                <a:gd name="T17" fmla="*/ 4 h 6"/>
                <a:gd name="T18" fmla="*/ 4 w 6"/>
                <a:gd name="T19" fmla="*/ 4 h 6"/>
                <a:gd name="T20" fmla="*/ 4 w 6"/>
                <a:gd name="T21" fmla="*/ 3 h 6"/>
                <a:gd name="T22" fmla="*/ 3 w 6"/>
                <a:gd name="T23" fmla="*/ 3 h 6"/>
                <a:gd name="T24" fmla="*/ 2 w 6"/>
                <a:gd name="T25" fmla="*/ 3 h 6"/>
                <a:gd name="T26" fmla="*/ 1 w 6"/>
                <a:gd name="T27" fmla="*/ 3 h 6"/>
                <a:gd name="T28" fmla="*/ 1 w 6"/>
                <a:gd name="T29" fmla="*/ 2 h 6"/>
                <a:gd name="T30" fmla="*/ 1 w 6"/>
                <a:gd name="T31" fmla="*/ 1 h 6"/>
                <a:gd name="T32" fmla="*/ 1 w 6"/>
                <a:gd name="T33" fmla="*/ 1 h 6"/>
                <a:gd name="T34" fmla="*/ 1 w 6"/>
                <a:gd name="T35" fmla="*/ 0 h 6"/>
                <a:gd name="T36" fmla="*/ 2 w 6"/>
                <a:gd name="T37" fmla="*/ 0 h 6"/>
                <a:gd name="T38" fmla="*/ 3 w 6"/>
                <a:gd name="T39" fmla="*/ 0 h 6"/>
                <a:gd name="T40" fmla="*/ 5 w 6"/>
                <a:gd name="T41" fmla="*/ 0 h 6"/>
                <a:gd name="T42" fmla="*/ 6 w 6"/>
                <a:gd name="T43" fmla="*/ 0 h 6"/>
                <a:gd name="T44" fmla="*/ 5 w 6"/>
                <a:gd name="T45" fmla="*/ 1 h 6"/>
                <a:gd name="T46" fmla="*/ 4 w 6"/>
                <a:gd name="T47" fmla="*/ 0 h 6"/>
                <a:gd name="T48" fmla="*/ 3 w 6"/>
                <a:gd name="T49" fmla="*/ 0 h 6"/>
                <a:gd name="T50" fmla="*/ 3 w 6"/>
                <a:gd name="T51" fmla="*/ 0 h 6"/>
                <a:gd name="T52" fmla="*/ 2 w 6"/>
                <a:gd name="T53" fmla="*/ 0 h 6"/>
                <a:gd name="T54" fmla="*/ 2 w 6"/>
                <a:gd name="T55" fmla="*/ 1 h 6"/>
                <a:gd name="T56" fmla="*/ 2 w 6"/>
                <a:gd name="T57" fmla="*/ 1 h 6"/>
                <a:gd name="T58" fmla="*/ 2 w 6"/>
                <a:gd name="T59" fmla="*/ 2 h 6"/>
                <a:gd name="T60" fmla="*/ 2 w 6"/>
                <a:gd name="T61" fmla="*/ 2 h 6"/>
                <a:gd name="T62" fmla="*/ 2 w 6"/>
                <a:gd name="T63" fmla="*/ 2 h 6"/>
                <a:gd name="T64" fmla="*/ 3 w 6"/>
                <a:gd name="T65" fmla="*/ 2 h 6"/>
                <a:gd name="T66" fmla="*/ 4 w 6"/>
                <a:gd name="T67" fmla="*/ 3 h 6"/>
                <a:gd name="T68" fmla="*/ 5 w 6"/>
                <a:gd name="T69" fmla="*/ 3 h 6"/>
                <a:gd name="T70" fmla="*/ 6 w 6"/>
                <a:gd name="T71" fmla="*/ 4 h 6"/>
                <a:gd name="T72" fmla="*/ 6 w 6"/>
                <a:gd name="T73" fmla="*/ 4 h 6"/>
                <a:gd name="T74" fmla="*/ 5 w 6"/>
                <a:gd name="T75" fmla="*/ 6 h 6"/>
                <a:gd name="T76" fmla="*/ 3 w 6"/>
                <a:gd name="T7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4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8" name="Freeform 289"/>
            <p:cNvSpPr>
              <a:spLocks noEditPoints="1"/>
            </p:cNvSpPr>
            <p:nvPr/>
          </p:nvSpPr>
          <p:spPr bwMode="auto">
            <a:xfrm>
              <a:off x="5032376" y="2665414"/>
              <a:ext cx="34925" cy="50800"/>
            </a:xfrm>
            <a:custGeom>
              <a:avLst/>
              <a:gdLst>
                <a:gd name="T0" fmla="*/ 4 w 6"/>
                <a:gd name="T1" fmla="*/ 6 h 9"/>
                <a:gd name="T2" fmla="*/ 2 w 6"/>
                <a:gd name="T3" fmla="*/ 6 h 9"/>
                <a:gd name="T4" fmla="*/ 1 w 6"/>
                <a:gd name="T5" fmla="*/ 5 h 9"/>
                <a:gd name="T6" fmla="*/ 1 w 6"/>
                <a:gd name="T7" fmla="*/ 9 h 9"/>
                <a:gd name="T8" fmla="*/ 0 w 6"/>
                <a:gd name="T9" fmla="*/ 9 h 9"/>
                <a:gd name="T10" fmla="*/ 0 w 6"/>
                <a:gd name="T11" fmla="*/ 0 h 9"/>
                <a:gd name="T12" fmla="*/ 1 w 6"/>
                <a:gd name="T13" fmla="*/ 0 h 9"/>
                <a:gd name="T14" fmla="*/ 1 w 6"/>
                <a:gd name="T15" fmla="*/ 1 h 9"/>
                <a:gd name="T16" fmla="*/ 2 w 6"/>
                <a:gd name="T17" fmla="*/ 0 h 9"/>
                <a:gd name="T18" fmla="*/ 3 w 6"/>
                <a:gd name="T19" fmla="*/ 0 h 9"/>
                <a:gd name="T20" fmla="*/ 5 w 6"/>
                <a:gd name="T21" fmla="*/ 0 h 9"/>
                <a:gd name="T22" fmla="*/ 6 w 6"/>
                <a:gd name="T23" fmla="*/ 1 h 9"/>
                <a:gd name="T24" fmla="*/ 6 w 6"/>
                <a:gd name="T25" fmla="*/ 2 h 9"/>
                <a:gd name="T26" fmla="*/ 6 w 6"/>
                <a:gd name="T27" fmla="*/ 3 h 9"/>
                <a:gd name="T28" fmla="*/ 6 w 6"/>
                <a:gd name="T29" fmla="*/ 4 h 9"/>
                <a:gd name="T30" fmla="*/ 6 w 6"/>
                <a:gd name="T31" fmla="*/ 5 h 9"/>
                <a:gd name="T32" fmla="*/ 5 w 6"/>
                <a:gd name="T33" fmla="*/ 6 h 9"/>
                <a:gd name="T34" fmla="*/ 4 w 6"/>
                <a:gd name="T35" fmla="*/ 6 h 9"/>
                <a:gd name="T36" fmla="*/ 3 w 6"/>
                <a:gd name="T37" fmla="*/ 5 h 9"/>
                <a:gd name="T38" fmla="*/ 4 w 6"/>
                <a:gd name="T39" fmla="*/ 5 h 9"/>
                <a:gd name="T40" fmla="*/ 5 w 6"/>
                <a:gd name="T41" fmla="*/ 5 h 9"/>
                <a:gd name="T42" fmla="*/ 5 w 6"/>
                <a:gd name="T43" fmla="*/ 4 h 9"/>
                <a:gd name="T44" fmla="*/ 6 w 6"/>
                <a:gd name="T45" fmla="*/ 3 h 9"/>
                <a:gd name="T46" fmla="*/ 5 w 6"/>
                <a:gd name="T47" fmla="*/ 2 h 9"/>
                <a:gd name="T48" fmla="*/ 5 w 6"/>
                <a:gd name="T49" fmla="*/ 1 h 9"/>
                <a:gd name="T50" fmla="*/ 4 w 6"/>
                <a:gd name="T51" fmla="*/ 0 h 9"/>
                <a:gd name="T52" fmla="*/ 3 w 6"/>
                <a:gd name="T53" fmla="*/ 0 h 9"/>
                <a:gd name="T54" fmla="*/ 3 w 6"/>
                <a:gd name="T55" fmla="*/ 0 h 9"/>
                <a:gd name="T56" fmla="*/ 2 w 6"/>
                <a:gd name="T57" fmla="*/ 1 h 9"/>
                <a:gd name="T58" fmla="*/ 1 w 6"/>
                <a:gd name="T59" fmla="*/ 1 h 9"/>
                <a:gd name="T60" fmla="*/ 1 w 6"/>
                <a:gd name="T61" fmla="*/ 2 h 9"/>
                <a:gd name="T62" fmla="*/ 1 w 6"/>
                <a:gd name="T63" fmla="*/ 4 h 9"/>
                <a:gd name="T64" fmla="*/ 1 w 6"/>
                <a:gd name="T65" fmla="*/ 5 h 9"/>
                <a:gd name="T66" fmla="*/ 2 w 6"/>
                <a:gd name="T67" fmla="*/ 5 h 9"/>
                <a:gd name="T68" fmla="*/ 3 w 6"/>
                <a:gd name="T69" fmla="*/ 5 h 9"/>
                <a:gd name="T70" fmla="*/ 3 w 6"/>
                <a:gd name="T7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" h="9">
                  <a:moveTo>
                    <a:pt x="4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9" name="Freeform 290"/>
            <p:cNvSpPr/>
            <p:nvPr/>
          </p:nvSpPr>
          <p:spPr bwMode="auto">
            <a:xfrm>
              <a:off x="5078413" y="2665414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0 w 6"/>
                <a:gd name="T3" fmla="*/ 6 h 6"/>
                <a:gd name="T4" fmla="*/ 0 w 6"/>
                <a:gd name="T5" fmla="*/ 3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2 w 6"/>
                <a:gd name="T13" fmla="*/ 5 h 6"/>
                <a:gd name="T14" fmla="*/ 3 w 6"/>
                <a:gd name="T15" fmla="*/ 5 h 6"/>
                <a:gd name="T16" fmla="*/ 4 w 6"/>
                <a:gd name="T17" fmla="*/ 5 h 6"/>
                <a:gd name="T18" fmla="*/ 4 w 6"/>
                <a:gd name="T19" fmla="*/ 4 h 6"/>
                <a:gd name="T20" fmla="*/ 5 w 6"/>
                <a:gd name="T21" fmla="*/ 4 h 6"/>
                <a:gd name="T22" fmla="*/ 5 w 6"/>
                <a:gd name="T23" fmla="*/ 0 h 6"/>
                <a:gd name="T24" fmla="*/ 5 w 6"/>
                <a:gd name="T25" fmla="*/ 0 h 6"/>
                <a:gd name="T26" fmla="*/ 5 w 6"/>
                <a:gd name="T27" fmla="*/ 5 h 6"/>
                <a:gd name="T28" fmla="*/ 6 w 6"/>
                <a:gd name="T29" fmla="*/ 5 h 6"/>
                <a:gd name="T30" fmla="*/ 6 w 6"/>
                <a:gd name="T31" fmla="*/ 6 h 6"/>
                <a:gd name="T32" fmla="*/ 5 w 6"/>
                <a:gd name="T33" fmla="*/ 6 h 6"/>
                <a:gd name="T34" fmla="*/ 5 w 6"/>
                <a:gd name="T35" fmla="*/ 6 h 6"/>
                <a:gd name="T36" fmla="*/ 5 w 6"/>
                <a:gd name="T37" fmla="*/ 6 h 6"/>
                <a:gd name="T38" fmla="*/ 5 w 6"/>
                <a:gd name="T39" fmla="*/ 5 h 6"/>
                <a:gd name="T40" fmla="*/ 5 w 6"/>
                <a:gd name="T41" fmla="*/ 5 h 6"/>
                <a:gd name="T42" fmla="*/ 3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1" y="6"/>
                    <a:pt x="1" y="6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0" name="Freeform 291"/>
            <p:cNvSpPr/>
            <p:nvPr/>
          </p:nvSpPr>
          <p:spPr bwMode="auto">
            <a:xfrm>
              <a:off x="5118101" y="2647951"/>
              <a:ext cx="17463" cy="52388"/>
            </a:xfrm>
            <a:custGeom>
              <a:avLst/>
              <a:gdLst>
                <a:gd name="T0" fmla="*/ 0 w 3"/>
                <a:gd name="T1" fmla="*/ 0 h 9"/>
                <a:gd name="T2" fmla="*/ 1 w 3"/>
                <a:gd name="T3" fmla="*/ 0 h 9"/>
                <a:gd name="T4" fmla="*/ 1 w 3"/>
                <a:gd name="T5" fmla="*/ 8 h 9"/>
                <a:gd name="T6" fmla="*/ 1 w 3"/>
                <a:gd name="T7" fmla="*/ 8 h 9"/>
                <a:gd name="T8" fmla="*/ 2 w 3"/>
                <a:gd name="T9" fmla="*/ 8 h 9"/>
                <a:gd name="T10" fmla="*/ 2 w 3"/>
                <a:gd name="T11" fmla="*/ 8 h 9"/>
                <a:gd name="T12" fmla="*/ 3 w 3"/>
                <a:gd name="T13" fmla="*/ 8 h 9"/>
                <a:gd name="T14" fmla="*/ 3 w 3"/>
                <a:gd name="T15" fmla="*/ 9 h 9"/>
                <a:gd name="T16" fmla="*/ 2 w 3"/>
                <a:gd name="T17" fmla="*/ 9 h 9"/>
                <a:gd name="T18" fmla="*/ 2 w 3"/>
                <a:gd name="T19" fmla="*/ 9 h 9"/>
                <a:gd name="T20" fmla="*/ 1 w 3"/>
                <a:gd name="T21" fmla="*/ 9 h 9"/>
                <a:gd name="T22" fmla="*/ 0 w 3"/>
                <a:gd name="T23" fmla="*/ 8 h 9"/>
                <a:gd name="T24" fmla="*/ 0 w 3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1" name="Freeform 292"/>
            <p:cNvSpPr/>
            <p:nvPr/>
          </p:nvSpPr>
          <p:spPr bwMode="auto">
            <a:xfrm>
              <a:off x="5135563" y="2665414"/>
              <a:ext cx="34925" cy="34925"/>
            </a:xfrm>
            <a:custGeom>
              <a:avLst/>
              <a:gdLst>
                <a:gd name="T0" fmla="*/ 8 w 22"/>
                <a:gd name="T1" fmla="*/ 22 h 22"/>
                <a:gd name="T2" fmla="*/ 0 w 22"/>
                <a:gd name="T3" fmla="*/ 0 h 22"/>
                <a:gd name="T4" fmla="*/ 4 w 22"/>
                <a:gd name="T5" fmla="*/ 0 h 22"/>
                <a:gd name="T6" fmla="*/ 11 w 22"/>
                <a:gd name="T7" fmla="*/ 18 h 22"/>
                <a:gd name="T8" fmla="*/ 18 w 22"/>
                <a:gd name="T9" fmla="*/ 0 h 22"/>
                <a:gd name="T10" fmla="*/ 22 w 22"/>
                <a:gd name="T11" fmla="*/ 0 h 22"/>
                <a:gd name="T12" fmla="*/ 11 w 22"/>
                <a:gd name="T13" fmla="*/ 22 h 22"/>
                <a:gd name="T14" fmla="*/ 8 w 22"/>
                <a:gd name="T15" fmla="*/ 22 h 22"/>
                <a:gd name="T16" fmla="*/ 8 w 22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8" y="22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1" y="18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2" name="Freeform 293"/>
            <p:cNvSpPr>
              <a:spLocks noEditPoints="1"/>
            </p:cNvSpPr>
            <p:nvPr/>
          </p:nvSpPr>
          <p:spPr bwMode="auto">
            <a:xfrm>
              <a:off x="5176838" y="2647951"/>
              <a:ext cx="4763" cy="52388"/>
            </a:xfrm>
            <a:custGeom>
              <a:avLst/>
              <a:gdLst>
                <a:gd name="T0" fmla="*/ 0 w 3"/>
                <a:gd name="T1" fmla="*/ 33 h 33"/>
                <a:gd name="T2" fmla="*/ 0 w 3"/>
                <a:gd name="T3" fmla="*/ 11 h 33"/>
                <a:gd name="T4" fmla="*/ 3 w 3"/>
                <a:gd name="T5" fmla="*/ 11 h 33"/>
                <a:gd name="T6" fmla="*/ 3 w 3"/>
                <a:gd name="T7" fmla="*/ 33 h 33"/>
                <a:gd name="T8" fmla="*/ 0 w 3"/>
                <a:gd name="T9" fmla="*/ 33 h 33"/>
                <a:gd name="T10" fmla="*/ 0 w 3"/>
                <a:gd name="T11" fmla="*/ 33 h 33"/>
                <a:gd name="T12" fmla="*/ 0 w 3"/>
                <a:gd name="T13" fmla="*/ 4 h 33"/>
                <a:gd name="T14" fmla="*/ 0 w 3"/>
                <a:gd name="T15" fmla="*/ 0 h 33"/>
                <a:gd name="T16" fmla="*/ 3 w 3"/>
                <a:gd name="T17" fmla="*/ 0 h 33"/>
                <a:gd name="T18" fmla="*/ 3 w 3"/>
                <a:gd name="T19" fmla="*/ 4 h 33"/>
                <a:gd name="T20" fmla="*/ 0 w 3"/>
                <a:gd name="T21" fmla="*/ 4 h 33"/>
                <a:gd name="T22" fmla="*/ 0 w 3"/>
                <a:gd name="T2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3">
                  <a:moveTo>
                    <a:pt x="0" y="33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3" name="Freeform 294"/>
            <p:cNvSpPr/>
            <p:nvPr/>
          </p:nvSpPr>
          <p:spPr bwMode="auto">
            <a:xfrm>
              <a:off x="5194301" y="2665414"/>
              <a:ext cx="28575" cy="34925"/>
            </a:xfrm>
            <a:custGeom>
              <a:avLst/>
              <a:gdLst>
                <a:gd name="T0" fmla="*/ 5 w 5"/>
                <a:gd name="T1" fmla="*/ 6 h 6"/>
                <a:gd name="T2" fmla="*/ 4 w 5"/>
                <a:gd name="T3" fmla="*/ 6 h 6"/>
                <a:gd name="T4" fmla="*/ 4 w 5"/>
                <a:gd name="T5" fmla="*/ 2 h 6"/>
                <a:gd name="T6" fmla="*/ 4 w 5"/>
                <a:gd name="T7" fmla="*/ 1 h 6"/>
                <a:gd name="T8" fmla="*/ 3 w 5"/>
                <a:gd name="T9" fmla="*/ 0 h 6"/>
                <a:gd name="T10" fmla="*/ 2 w 5"/>
                <a:gd name="T11" fmla="*/ 0 h 6"/>
                <a:gd name="T12" fmla="*/ 2 w 5"/>
                <a:gd name="T13" fmla="*/ 1 h 6"/>
                <a:gd name="T14" fmla="*/ 1 w 5"/>
                <a:gd name="T15" fmla="*/ 1 h 6"/>
                <a:gd name="T16" fmla="*/ 1 w 5"/>
                <a:gd name="T17" fmla="*/ 2 h 6"/>
                <a:gd name="T18" fmla="*/ 1 w 5"/>
                <a:gd name="T19" fmla="*/ 6 h 6"/>
                <a:gd name="T20" fmla="*/ 0 w 5"/>
                <a:gd name="T21" fmla="*/ 6 h 6"/>
                <a:gd name="T22" fmla="*/ 0 w 5"/>
                <a:gd name="T23" fmla="*/ 0 h 6"/>
                <a:gd name="T24" fmla="*/ 1 w 5"/>
                <a:gd name="T25" fmla="*/ 0 h 6"/>
                <a:gd name="T26" fmla="*/ 1 w 5"/>
                <a:gd name="T27" fmla="*/ 1 h 6"/>
                <a:gd name="T28" fmla="*/ 2 w 5"/>
                <a:gd name="T29" fmla="*/ 0 h 6"/>
                <a:gd name="T30" fmla="*/ 3 w 5"/>
                <a:gd name="T31" fmla="*/ 0 h 6"/>
                <a:gd name="T32" fmla="*/ 4 w 5"/>
                <a:gd name="T33" fmla="*/ 0 h 6"/>
                <a:gd name="T34" fmla="*/ 5 w 5"/>
                <a:gd name="T35" fmla="*/ 0 h 6"/>
                <a:gd name="T36" fmla="*/ 5 w 5"/>
                <a:gd name="T37" fmla="*/ 1 h 6"/>
                <a:gd name="T38" fmla="*/ 5 w 5"/>
                <a:gd name="T39" fmla="*/ 2 h 6"/>
                <a:gd name="T40" fmla="*/ 5 w 5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4" name="Freeform 295"/>
            <p:cNvSpPr>
              <a:spLocks noEditPoints="1"/>
            </p:cNvSpPr>
            <p:nvPr/>
          </p:nvSpPr>
          <p:spPr bwMode="auto">
            <a:xfrm>
              <a:off x="5233988" y="2665414"/>
              <a:ext cx="28575" cy="34925"/>
            </a:xfrm>
            <a:custGeom>
              <a:avLst/>
              <a:gdLst>
                <a:gd name="T0" fmla="*/ 2 w 5"/>
                <a:gd name="T1" fmla="*/ 6 h 6"/>
                <a:gd name="T2" fmla="*/ 1 w 5"/>
                <a:gd name="T3" fmla="*/ 6 h 6"/>
                <a:gd name="T4" fmla="*/ 0 w 5"/>
                <a:gd name="T5" fmla="*/ 6 h 6"/>
                <a:gd name="T6" fmla="*/ 0 w 5"/>
                <a:gd name="T7" fmla="*/ 5 h 6"/>
                <a:gd name="T8" fmla="*/ 0 w 5"/>
                <a:gd name="T9" fmla="*/ 4 h 6"/>
                <a:gd name="T10" fmla="*/ 0 w 5"/>
                <a:gd name="T11" fmla="*/ 3 h 6"/>
                <a:gd name="T12" fmla="*/ 0 w 5"/>
                <a:gd name="T13" fmla="*/ 3 h 6"/>
                <a:gd name="T14" fmla="*/ 1 w 5"/>
                <a:gd name="T15" fmla="*/ 2 h 6"/>
                <a:gd name="T16" fmla="*/ 2 w 5"/>
                <a:gd name="T17" fmla="*/ 2 h 6"/>
                <a:gd name="T18" fmla="*/ 3 w 5"/>
                <a:gd name="T19" fmla="*/ 2 h 6"/>
                <a:gd name="T20" fmla="*/ 4 w 5"/>
                <a:gd name="T21" fmla="*/ 3 h 6"/>
                <a:gd name="T22" fmla="*/ 4 w 5"/>
                <a:gd name="T23" fmla="*/ 2 h 6"/>
                <a:gd name="T24" fmla="*/ 4 w 5"/>
                <a:gd name="T25" fmla="*/ 1 h 6"/>
                <a:gd name="T26" fmla="*/ 2 w 5"/>
                <a:gd name="T27" fmla="*/ 0 h 6"/>
                <a:gd name="T28" fmla="*/ 1 w 5"/>
                <a:gd name="T29" fmla="*/ 0 h 6"/>
                <a:gd name="T30" fmla="*/ 0 w 5"/>
                <a:gd name="T31" fmla="*/ 1 h 6"/>
                <a:gd name="T32" fmla="*/ 0 w 5"/>
                <a:gd name="T33" fmla="*/ 0 h 6"/>
                <a:gd name="T34" fmla="*/ 2 w 5"/>
                <a:gd name="T35" fmla="*/ 0 h 6"/>
                <a:gd name="T36" fmla="*/ 4 w 5"/>
                <a:gd name="T37" fmla="*/ 0 h 6"/>
                <a:gd name="T38" fmla="*/ 5 w 5"/>
                <a:gd name="T39" fmla="*/ 2 h 6"/>
                <a:gd name="T40" fmla="*/ 5 w 5"/>
                <a:gd name="T41" fmla="*/ 5 h 6"/>
                <a:gd name="T42" fmla="*/ 5 w 5"/>
                <a:gd name="T43" fmla="*/ 5 h 6"/>
                <a:gd name="T44" fmla="*/ 5 w 5"/>
                <a:gd name="T45" fmla="*/ 6 h 6"/>
                <a:gd name="T46" fmla="*/ 5 w 5"/>
                <a:gd name="T47" fmla="*/ 6 h 6"/>
                <a:gd name="T48" fmla="*/ 5 w 5"/>
                <a:gd name="T49" fmla="*/ 6 h 6"/>
                <a:gd name="T50" fmla="*/ 4 w 5"/>
                <a:gd name="T51" fmla="*/ 6 h 6"/>
                <a:gd name="T52" fmla="*/ 4 w 5"/>
                <a:gd name="T53" fmla="*/ 5 h 6"/>
                <a:gd name="T54" fmla="*/ 3 w 5"/>
                <a:gd name="T55" fmla="*/ 6 h 6"/>
                <a:gd name="T56" fmla="*/ 2 w 5"/>
                <a:gd name="T57" fmla="*/ 6 h 6"/>
                <a:gd name="T58" fmla="*/ 2 w 5"/>
                <a:gd name="T59" fmla="*/ 6 h 6"/>
                <a:gd name="T60" fmla="*/ 3 w 5"/>
                <a:gd name="T61" fmla="*/ 5 h 6"/>
                <a:gd name="T62" fmla="*/ 4 w 5"/>
                <a:gd name="T63" fmla="*/ 5 h 6"/>
                <a:gd name="T64" fmla="*/ 4 w 5"/>
                <a:gd name="T65" fmla="*/ 4 h 6"/>
                <a:gd name="T66" fmla="*/ 4 w 5"/>
                <a:gd name="T67" fmla="*/ 4 h 6"/>
                <a:gd name="T68" fmla="*/ 4 w 5"/>
                <a:gd name="T69" fmla="*/ 3 h 6"/>
                <a:gd name="T70" fmla="*/ 3 w 5"/>
                <a:gd name="T71" fmla="*/ 3 h 6"/>
                <a:gd name="T72" fmla="*/ 2 w 5"/>
                <a:gd name="T73" fmla="*/ 3 h 6"/>
                <a:gd name="T74" fmla="*/ 1 w 5"/>
                <a:gd name="T75" fmla="*/ 3 h 6"/>
                <a:gd name="T76" fmla="*/ 0 w 5"/>
                <a:gd name="T77" fmla="*/ 4 h 6"/>
                <a:gd name="T78" fmla="*/ 1 w 5"/>
                <a:gd name="T79" fmla="*/ 5 h 6"/>
                <a:gd name="T80" fmla="*/ 1 w 5"/>
                <a:gd name="T81" fmla="*/ 5 h 6"/>
                <a:gd name="T82" fmla="*/ 1 w 5"/>
                <a:gd name="T83" fmla="*/ 5 h 6"/>
                <a:gd name="T84" fmla="*/ 2 w 5"/>
                <a:gd name="T8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  <a:moveTo>
                    <a:pt x="2" y="6"/>
                  </a:moveTo>
                  <a:cubicBezTo>
                    <a:pt x="2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5" name="Freeform 296"/>
            <p:cNvSpPr/>
            <p:nvPr/>
          </p:nvSpPr>
          <p:spPr bwMode="auto">
            <a:xfrm>
              <a:off x="5273676" y="2665414"/>
              <a:ext cx="17463" cy="34925"/>
            </a:xfrm>
            <a:custGeom>
              <a:avLst/>
              <a:gdLst>
                <a:gd name="T0" fmla="*/ 3 w 3"/>
                <a:gd name="T1" fmla="*/ 0 h 6"/>
                <a:gd name="T2" fmla="*/ 2 w 3"/>
                <a:gd name="T3" fmla="*/ 1 h 6"/>
                <a:gd name="T4" fmla="*/ 1 w 3"/>
                <a:gd name="T5" fmla="*/ 2 h 6"/>
                <a:gd name="T6" fmla="*/ 1 w 3"/>
                <a:gd name="T7" fmla="*/ 6 h 6"/>
                <a:gd name="T8" fmla="*/ 0 w 3"/>
                <a:gd name="T9" fmla="*/ 6 h 6"/>
                <a:gd name="T10" fmla="*/ 0 w 3"/>
                <a:gd name="T11" fmla="*/ 0 h 6"/>
                <a:gd name="T12" fmla="*/ 1 w 3"/>
                <a:gd name="T13" fmla="*/ 0 h 6"/>
                <a:gd name="T14" fmla="*/ 1 w 3"/>
                <a:gd name="T15" fmla="*/ 1 h 6"/>
                <a:gd name="T16" fmla="*/ 2 w 3"/>
                <a:gd name="T17" fmla="*/ 0 h 6"/>
                <a:gd name="T18" fmla="*/ 3 w 3"/>
                <a:gd name="T19" fmla="*/ 0 h 6"/>
                <a:gd name="T20" fmla="*/ 3 w 3"/>
                <a:gd name="T21" fmla="*/ 0 h 6"/>
                <a:gd name="T22" fmla="*/ 3 w 3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6" name="Freeform 297"/>
            <p:cNvSpPr/>
            <p:nvPr/>
          </p:nvSpPr>
          <p:spPr bwMode="auto">
            <a:xfrm>
              <a:off x="5297488" y="2693989"/>
              <a:ext cx="4763" cy="111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4 h 7"/>
                <a:gd name="T4" fmla="*/ 0 w 3"/>
                <a:gd name="T5" fmla="*/ 4 h 7"/>
                <a:gd name="T6" fmla="*/ 0 w 3"/>
                <a:gd name="T7" fmla="*/ 0 h 7"/>
                <a:gd name="T8" fmla="*/ 3 w 3"/>
                <a:gd name="T9" fmla="*/ 0 h 7"/>
                <a:gd name="T10" fmla="*/ 3 w 3"/>
                <a:gd name="T11" fmla="*/ 4 h 7"/>
                <a:gd name="T12" fmla="*/ 0 w 3"/>
                <a:gd name="T13" fmla="*/ 7 h 7"/>
                <a:gd name="T14" fmla="*/ 0 w 3"/>
                <a:gd name="T15" fmla="*/ 7 h 7"/>
                <a:gd name="T16" fmla="*/ 0 w 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7" name="Freeform 298"/>
            <p:cNvSpPr>
              <a:spLocks noEditPoints="1"/>
            </p:cNvSpPr>
            <p:nvPr/>
          </p:nvSpPr>
          <p:spPr bwMode="auto">
            <a:xfrm>
              <a:off x="4692651" y="2733676"/>
              <a:ext cx="17463" cy="63500"/>
            </a:xfrm>
            <a:custGeom>
              <a:avLst/>
              <a:gdLst>
                <a:gd name="T0" fmla="*/ 1 w 3"/>
                <a:gd name="T1" fmla="*/ 11 h 11"/>
                <a:gd name="T2" fmla="*/ 1 w 3"/>
                <a:gd name="T3" fmla="*/ 11 h 11"/>
                <a:gd name="T4" fmla="*/ 0 w 3"/>
                <a:gd name="T5" fmla="*/ 10 h 11"/>
                <a:gd name="T6" fmla="*/ 0 w 3"/>
                <a:gd name="T7" fmla="*/ 10 h 11"/>
                <a:gd name="T8" fmla="*/ 1 w 3"/>
                <a:gd name="T9" fmla="*/ 10 h 11"/>
                <a:gd name="T10" fmla="*/ 1 w 3"/>
                <a:gd name="T11" fmla="*/ 10 h 11"/>
                <a:gd name="T12" fmla="*/ 2 w 3"/>
                <a:gd name="T13" fmla="*/ 10 h 11"/>
                <a:gd name="T14" fmla="*/ 2 w 3"/>
                <a:gd name="T15" fmla="*/ 10 h 11"/>
                <a:gd name="T16" fmla="*/ 2 w 3"/>
                <a:gd name="T17" fmla="*/ 9 h 11"/>
                <a:gd name="T18" fmla="*/ 2 w 3"/>
                <a:gd name="T19" fmla="*/ 9 h 11"/>
                <a:gd name="T20" fmla="*/ 2 w 3"/>
                <a:gd name="T21" fmla="*/ 2 h 11"/>
                <a:gd name="T22" fmla="*/ 3 w 3"/>
                <a:gd name="T23" fmla="*/ 2 h 11"/>
                <a:gd name="T24" fmla="*/ 3 w 3"/>
                <a:gd name="T25" fmla="*/ 9 h 11"/>
                <a:gd name="T26" fmla="*/ 3 w 3"/>
                <a:gd name="T27" fmla="*/ 10 h 11"/>
                <a:gd name="T28" fmla="*/ 3 w 3"/>
                <a:gd name="T29" fmla="*/ 10 h 11"/>
                <a:gd name="T30" fmla="*/ 2 w 3"/>
                <a:gd name="T31" fmla="*/ 11 h 11"/>
                <a:gd name="T32" fmla="*/ 1 w 3"/>
                <a:gd name="T33" fmla="*/ 11 h 11"/>
                <a:gd name="T34" fmla="*/ 2 w 3"/>
                <a:gd name="T35" fmla="*/ 1 h 11"/>
                <a:gd name="T36" fmla="*/ 2 w 3"/>
                <a:gd name="T37" fmla="*/ 0 h 11"/>
                <a:gd name="T38" fmla="*/ 3 w 3"/>
                <a:gd name="T39" fmla="*/ 0 h 11"/>
                <a:gd name="T40" fmla="*/ 3 w 3"/>
                <a:gd name="T41" fmla="*/ 1 h 11"/>
                <a:gd name="T42" fmla="*/ 2 w 3"/>
                <a:gd name="T4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11"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2" y="11"/>
                    <a:pt x="2" y="11"/>
                    <a:pt x="1" y="11"/>
                  </a:cubicBezTo>
                  <a:close/>
                  <a:moveTo>
                    <a:pt x="2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8" name="Freeform 299"/>
            <p:cNvSpPr/>
            <p:nvPr/>
          </p:nvSpPr>
          <p:spPr bwMode="auto">
            <a:xfrm>
              <a:off x="4721226" y="274637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2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4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6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9" name="Freeform 300"/>
            <p:cNvSpPr/>
            <p:nvPr/>
          </p:nvSpPr>
          <p:spPr bwMode="auto">
            <a:xfrm>
              <a:off x="4762501" y="2746376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5 h 7"/>
                <a:gd name="T8" fmla="*/ 1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5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4 h 7"/>
                <a:gd name="T24" fmla="*/ 1 w 5"/>
                <a:gd name="T25" fmla="*/ 3 h 7"/>
                <a:gd name="T26" fmla="*/ 1 w 5"/>
                <a:gd name="T27" fmla="*/ 3 h 7"/>
                <a:gd name="T28" fmla="*/ 0 w 5"/>
                <a:gd name="T29" fmla="*/ 3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1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5 w 5"/>
                <a:gd name="T45" fmla="*/ 1 h 7"/>
                <a:gd name="T46" fmla="*/ 4 w 5"/>
                <a:gd name="T47" fmla="*/ 1 h 7"/>
                <a:gd name="T48" fmla="*/ 3 w 5"/>
                <a:gd name="T49" fmla="*/ 1 h 7"/>
                <a:gd name="T50" fmla="*/ 2 w 5"/>
                <a:gd name="T51" fmla="*/ 1 h 7"/>
                <a:gd name="T52" fmla="*/ 2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1 w 5"/>
                <a:gd name="T61" fmla="*/ 3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3 h 7"/>
                <a:gd name="T68" fmla="*/ 5 w 5"/>
                <a:gd name="T69" fmla="*/ 4 h 7"/>
                <a:gd name="T70" fmla="*/ 5 w 5"/>
                <a:gd name="T71" fmla="*/ 4 h 7"/>
                <a:gd name="T72" fmla="*/ 5 w 5"/>
                <a:gd name="T73" fmla="*/ 5 h 7"/>
                <a:gd name="T74" fmla="*/ 5 w 5"/>
                <a:gd name="T75" fmla="*/ 6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0" name="Freeform 301"/>
            <p:cNvSpPr/>
            <p:nvPr/>
          </p:nvSpPr>
          <p:spPr bwMode="auto">
            <a:xfrm>
              <a:off x="4795838" y="2733676"/>
              <a:ext cx="23813" cy="52388"/>
            </a:xfrm>
            <a:custGeom>
              <a:avLst/>
              <a:gdLst>
                <a:gd name="T0" fmla="*/ 4 w 4"/>
                <a:gd name="T1" fmla="*/ 8 h 9"/>
                <a:gd name="T2" fmla="*/ 3 w 4"/>
                <a:gd name="T3" fmla="*/ 8 h 9"/>
                <a:gd name="T4" fmla="*/ 3 w 4"/>
                <a:gd name="T5" fmla="*/ 9 h 9"/>
                <a:gd name="T6" fmla="*/ 3 w 4"/>
                <a:gd name="T7" fmla="*/ 9 h 9"/>
                <a:gd name="T8" fmla="*/ 2 w 4"/>
                <a:gd name="T9" fmla="*/ 9 h 9"/>
                <a:gd name="T10" fmla="*/ 2 w 4"/>
                <a:gd name="T11" fmla="*/ 9 h 9"/>
                <a:gd name="T12" fmla="*/ 1 w 4"/>
                <a:gd name="T13" fmla="*/ 8 h 9"/>
                <a:gd name="T14" fmla="*/ 1 w 4"/>
                <a:gd name="T15" fmla="*/ 8 h 9"/>
                <a:gd name="T16" fmla="*/ 1 w 4"/>
                <a:gd name="T17" fmla="*/ 8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7 h 9"/>
                <a:gd name="T40" fmla="*/ 2 w 4"/>
                <a:gd name="T41" fmla="*/ 8 h 9"/>
                <a:gd name="T42" fmla="*/ 3 w 4"/>
                <a:gd name="T43" fmla="*/ 8 h 9"/>
                <a:gd name="T44" fmla="*/ 3 w 4"/>
                <a:gd name="T45" fmla="*/ 8 h 9"/>
                <a:gd name="T46" fmla="*/ 3 w 4"/>
                <a:gd name="T47" fmla="*/ 8 h 9"/>
                <a:gd name="T48" fmla="*/ 4 w 4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8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1" name="Freeform 302"/>
            <p:cNvSpPr>
              <a:spLocks noEditPoints="1"/>
            </p:cNvSpPr>
            <p:nvPr/>
          </p:nvSpPr>
          <p:spPr bwMode="auto">
            <a:xfrm>
              <a:off x="4819651" y="2746376"/>
              <a:ext cx="39688" cy="39688"/>
            </a:xfrm>
            <a:custGeom>
              <a:avLst/>
              <a:gdLst>
                <a:gd name="T0" fmla="*/ 3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3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3 h 7"/>
                <a:gd name="T26" fmla="*/ 6 w 7"/>
                <a:gd name="T27" fmla="*/ 5 h 7"/>
                <a:gd name="T28" fmla="*/ 6 w 7"/>
                <a:gd name="T29" fmla="*/ 6 h 7"/>
                <a:gd name="T30" fmla="*/ 5 w 7"/>
                <a:gd name="T31" fmla="*/ 7 h 7"/>
                <a:gd name="T32" fmla="*/ 3 w 7"/>
                <a:gd name="T33" fmla="*/ 7 h 7"/>
                <a:gd name="T34" fmla="*/ 1 w 7"/>
                <a:gd name="T35" fmla="*/ 3 h 7"/>
                <a:gd name="T36" fmla="*/ 1 w 7"/>
                <a:gd name="T37" fmla="*/ 5 h 7"/>
                <a:gd name="T38" fmla="*/ 2 w 7"/>
                <a:gd name="T39" fmla="*/ 5 h 7"/>
                <a:gd name="T40" fmla="*/ 2 w 7"/>
                <a:gd name="T41" fmla="*/ 6 h 7"/>
                <a:gd name="T42" fmla="*/ 3 w 7"/>
                <a:gd name="T43" fmla="*/ 6 h 7"/>
                <a:gd name="T44" fmla="*/ 4 w 7"/>
                <a:gd name="T45" fmla="*/ 6 h 7"/>
                <a:gd name="T46" fmla="*/ 5 w 7"/>
                <a:gd name="T47" fmla="*/ 5 h 7"/>
                <a:gd name="T48" fmla="*/ 6 w 7"/>
                <a:gd name="T49" fmla="*/ 4 h 7"/>
                <a:gd name="T50" fmla="*/ 6 w 7"/>
                <a:gd name="T51" fmla="*/ 3 h 7"/>
                <a:gd name="T52" fmla="*/ 6 w 7"/>
                <a:gd name="T53" fmla="*/ 2 h 7"/>
                <a:gd name="T54" fmla="*/ 5 w 7"/>
                <a:gd name="T55" fmla="*/ 2 h 7"/>
                <a:gd name="T56" fmla="*/ 4 w 7"/>
                <a:gd name="T57" fmla="*/ 1 h 7"/>
                <a:gd name="T58" fmla="*/ 3 w 7"/>
                <a:gd name="T59" fmla="*/ 1 h 7"/>
                <a:gd name="T60" fmla="*/ 2 w 7"/>
                <a:gd name="T61" fmla="*/ 1 h 7"/>
                <a:gd name="T62" fmla="*/ 2 w 7"/>
                <a:gd name="T63" fmla="*/ 2 h 7"/>
                <a:gd name="T64" fmla="*/ 1 w 7"/>
                <a:gd name="T65" fmla="*/ 2 h 7"/>
                <a:gd name="T66" fmla="*/ 1 w 7"/>
                <a:gd name="T6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1" y="3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2" name="Freeform 303"/>
            <p:cNvSpPr/>
            <p:nvPr/>
          </p:nvSpPr>
          <p:spPr bwMode="auto">
            <a:xfrm>
              <a:off x="4883151" y="2746376"/>
              <a:ext cx="34925" cy="39688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5 w 6"/>
                <a:gd name="T5" fmla="*/ 3 h 7"/>
                <a:gd name="T6" fmla="*/ 4 w 6"/>
                <a:gd name="T7" fmla="*/ 1 h 7"/>
                <a:gd name="T8" fmla="*/ 3 w 6"/>
                <a:gd name="T9" fmla="*/ 1 h 7"/>
                <a:gd name="T10" fmla="*/ 3 w 6"/>
                <a:gd name="T11" fmla="*/ 1 h 7"/>
                <a:gd name="T12" fmla="*/ 2 w 6"/>
                <a:gd name="T13" fmla="*/ 1 h 7"/>
                <a:gd name="T14" fmla="*/ 1 w 6"/>
                <a:gd name="T15" fmla="*/ 2 h 7"/>
                <a:gd name="T16" fmla="*/ 1 w 6"/>
                <a:gd name="T17" fmla="*/ 3 h 7"/>
                <a:gd name="T18" fmla="*/ 1 w 6"/>
                <a:gd name="T19" fmla="*/ 7 h 7"/>
                <a:gd name="T20" fmla="*/ 0 w 6"/>
                <a:gd name="T21" fmla="*/ 7 h 7"/>
                <a:gd name="T22" fmla="*/ 0 w 6"/>
                <a:gd name="T23" fmla="*/ 0 h 7"/>
                <a:gd name="T24" fmla="*/ 1 w 6"/>
                <a:gd name="T25" fmla="*/ 0 h 7"/>
                <a:gd name="T26" fmla="*/ 1 w 6"/>
                <a:gd name="T27" fmla="*/ 2 h 7"/>
                <a:gd name="T28" fmla="*/ 2 w 6"/>
                <a:gd name="T29" fmla="*/ 1 h 7"/>
                <a:gd name="T30" fmla="*/ 4 w 6"/>
                <a:gd name="T31" fmla="*/ 0 h 7"/>
                <a:gd name="T32" fmla="*/ 5 w 6"/>
                <a:gd name="T33" fmla="*/ 0 h 7"/>
                <a:gd name="T34" fmla="*/ 5 w 6"/>
                <a:gd name="T35" fmla="*/ 1 h 7"/>
                <a:gd name="T36" fmla="*/ 6 w 6"/>
                <a:gd name="T37" fmla="*/ 2 h 7"/>
                <a:gd name="T38" fmla="*/ 6 w 6"/>
                <a:gd name="T39" fmla="*/ 3 h 7"/>
                <a:gd name="T40" fmla="*/ 6 w 6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3" name="Freeform 304"/>
            <p:cNvSpPr/>
            <p:nvPr/>
          </p:nvSpPr>
          <p:spPr bwMode="auto">
            <a:xfrm>
              <a:off x="4922838" y="274637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3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5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6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4" name="Freeform 305"/>
            <p:cNvSpPr/>
            <p:nvPr/>
          </p:nvSpPr>
          <p:spPr bwMode="auto">
            <a:xfrm>
              <a:off x="4968876" y="2733676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7 h 9"/>
                <a:gd name="T6" fmla="*/ 1 w 2"/>
                <a:gd name="T7" fmla="*/ 8 h 9"/>
                <a:gd name="T8" fmla="*/ 1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8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5" name="Freeform 306"/>
            <p:cNvSpPr/>
            <p:nvPr/>
          </p:nvSpPr>
          <p:spPr bwMode="auto">
            <a:xfrm>
              <a:off x="4986338" y="2733676"/>
              <a:ext cx="17463" cy="52388"/>
            </a:xfrm>
            <a:custGeom>
              <a:avLst/>
              <a:gdLst>
                <a:gd name="T0" fmla="*/ 0 w 3"/>
                <a:gd name="T1" fmla="*/ 0 h 9"/>
                <a:gd name="T2" fmla="*/ 1 w 3"/>
                <a:gd name="T3" fmla="*/ 0 h 9"/>
                <a:gd name="T4" fmla="*/ 1 w 3"/>
                <a:gd name="T5" fmla="*/ 7 h 9"/>
                <a:gd name="T6" fmla="*/ 1 w 3"/>
                <a:gd name="T7" fmla="*/ 8 h 9"/>
                <a:gd name="T8" fmla="*/ 2 w 3"/>
                <a:gd name="T9" fmla="*/ 8 h 9"/>
                <a:gd name="T10" fmla="*/ 2 w 3"/>
                <a:gd name="T11" fmla="*/ 8 h 9"/>
                <a:gd name="T12" fmla="*/ 2 w 3"/>
                <a:gd name="T13" fmla="*/ 8 h 9"/>
                <a:gd name="T14" fmla="*/ 3 w 3"/>
                <a:gd name="T15" fmla="*/ 9 h 9"/>
                <a:gd name="T16" fmla="*/ 2 w 3"/>
                <a:gd name="T17" fmla="*/ 9 h 9"/>
                <a:gd name="T18" fmla="*/ 1 w 3"/>
                <a:gd name="T19" fmla="*/ 9 h 9"/>
                <a:gd name="T20" fmla="*/ 1 w 3"/>
                <a:gd name="T21" fmla="*/ 8 h 9"/>
                <a:gd name="T22" fmla="*/ 0 w 3"/>
                <a:gd name="T23" fmla="*/ 8 h 9"/>
                <a:gd name="T24" fmla="*/ 0 w 3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6" name="Freeform 307"/>
            <p:cNvSpPr>
              <a:spLocks noEditPoints="1"/>
            </p:cNvSpPr>
            <p:nvPr/>
          </p:nvSpPr>
          <p:spPr bwMode="auto">
            <a:xfrm>
              <a:off x="5003801" y="274637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7 h 7"/>
                <a:gd name="T4" fmla="*/ 1 w 6"/>
                <a:gd name="T5" fmla="*/ 6 h 7"/>
                <a:gd name="T6" fmla="*/ 0 w 6"/>
                <a:gd name="T7" fmla="*/ 6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3 h 7"/>
                <a:gd name="T24" fmla="*/ 4 w 6"/>
                <a:gd name="T25" fmla="*/ 1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2 h 7"/>
                <a:gd name="T32" fmla="*/ 0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5 w 6"/>
                <a:gd name="T39" fmla="*/ 3 h 7"/>
                <a:gd name="T40" fmla="*/ 5 w 6"/>
                <a:gd name="T41" fmla="*/ 6 h 7"/>
                <a:gd name="T42" fmla="*/ 6 w 6"/>
                <a:gd name="T43" fmla="*/ 6 h 7"/>
                <a:gd name="T44" fmla="*/ 6 w 6"/>
                <a:gd name="T45" fmla="*/ 7 h 7"/>
                <a:gd name="T46" fmla="*/ 5 w 6"/>
                <a:gd name="T47" fmla="*/ 7 h 7"/>
                <a:gd name="T48" fmla="*/ 5 w 6"/>
                <a:gd name="T49" fmla="*/ 7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2 w 6"/>
                <a:gd name="T57" fmla="*/ 7 h 7"/>
                <a:gd name="T58" fmla="*/ 2 w 6"/>
                <a:gd name="T59" fmla="*/ 6 h 7"/>
                <a:gd name="T60" fmla="*/ 4 w 6"/>
                <a:gd name="T61" fmla="*/ 6 h 7"/>
                <a:gd name="T62" fmla="*/ 4 w 6"/>
                <a:gd name="T63" fmla="*/ 5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3 h 7"/>
                <a:gd name="T72" fmla="*/ 3 w 6"/>
                <a:gd name="T73" fmla="*/ 3 h 7"/>
                <a:gd name="T74" fmla="*/ 1 w 6"/>
                <a:gd name="T75" fmla="*/ 4 h 7"/>
                <a:gd name="T76" fmla="*/ 1 w 6"/>
                <a:gd name="T77" fmla="*/ 5 h 7"/>
                <a:gd name="T78" fmla="*/ 1 w 6"/>
                <a:gd name="T79" fmla="*/ 5 h 7"/>
                <a:gd name="T80" fmla="*/ 1 w 6"/>
                <a:gd name="T81" fmla="*/ 6 h 7"/>
                <a:gd name="T82" fmla="*/ 2 w 6"/>
                <a:gd name="T83" fmla="*/ 6 h 7"/>
                <a:gd name="T84" fmla="*/ 2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7" name="Freeform 308"/>
            <p:cNvSpPr>
              <a:spLocks noEditPoints="1"/>
            </p:cNvSpPr>
            <p:nvPr/>
          </p:nvSpPr>
          <p:spPr bwMode="auto">
            <a:xfrm>
              <a:off x="5060951" y="274637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5 w 6"/>
                <a:gd name="T19" fmla="*/ 0 h 7"/>
                <a:gd name="T20" fmla="*/ 6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2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6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8" name="Freeform 309"/>
            <p:cNvSpPr/>
            <p:nvPr/>
          </p:nvSpPr>
          <p:spPr bwMode="auto">
            <a:xfrm>
              <a:off x="5106988" y="2733676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7 h 9"/>
                <a:gd name="T6" fmla="*/ 1 w 2"/>
                <a:gd name="T7" fmla="*/ 8 h 9"/>
                <a:gd name="T8" fmla="*/ 1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8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9" name="Freeform 310"/>
            <p:cNvSpPr>
              <a:spLocks noEditPoints="1"/>
            </p:cNvSpPr>
            <p:nvPr/>
          </p:nvSpPr>
          <p:spPr bwMode="auto">
            <a:xfrm>
              <a:off x="5124451" y="274637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0" name="Freeform 311"/>
            <p:cNvSpPr>
              <a:spLocks noEditPoints="1"/>
            </p:cNvSpPr>
            <p:nvPr/>
          </p:nvSpPr>
          <p:spPr bwMode="auto">
            <a:xfrm>
              <a:off x="5164138" y="2733676"/>
              <a:ext cx="6350" cy="52388"/>
            </a:xfrm>
            <a:custGeom>
              <a:avLst/>
              <a:gdLst>
                <a:gd name="T0" fmla="*/ 0 w 4"/>
                <a:gd name="T1" fmla="*/ 33 h 33"/>
                <a:gd name="T2" fmla="*/ 0 w 4"/>
                <a:gd name="T3" fmla="*/ 8 h 33"/>
                <a:gd name="T4" fmla="*/ 4 w 4"/>
                <a:gd name="T5" fmla="*/ 8 h 33"/>
                <a:gd name="T6" fmla="*/ 4 w 4"/>
                <a:gd name="T7" fmla="*/ 33 h 33"/>
                <a:gd name="T8" fmla="*/ 0 w 4"/>
                <a:gd name="T9" fmla="*/ 33 h 33"/>
                <a:gd name="T10" fmla="*/ 0 w 4"/>
                <a:gd name="T11" fmla="*/ 33 h 33"/>
                <a:gd name="T12" fmla="*/ 0 w 4"/>
                <a:gd name="T13" fmla="*/ 4 h 33"/>
                <a:gd name="T14" fmla="*/ 0 w 4"/>
                <a:gd name="T15" fmla="*/ 0 h 33"/>
                <a:gd name="T16" fmla="*/ 4 w 4"/>
                <a:gd name="T17" fmla="*/ 0 h 33"/>
                <a:gd name="T18" fmla="*/ 4 w 4"/>
                <a:gd name="T19" fmla="*/ 4 h 33"/>
                <a:gd name="T20" fmla="*/ 0 w 4"/>
                <a:gd name="T21" fmla="*/ 4 h 33"/>
                <a:gd name="T22" fmla="*/ 0 w 4"/>
                <a:gd name="T2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33">
                  <a:moveTo>
                    <a:pt x="0" y="33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1" name="Freeform 312"/>
            <p:cNvSpPr/>
            <p:nvPr/>
          </p:nvSpPr>
          <p:spPr bwMode="auto">
            <a:xfrm>
              <a:off x="5181601" y="2733676"/>
              <a:ext cx="23813" cy="52388"/>
            </a:xfrm>
            <a:custGeom>
              <a:avLst/>
              <a:gdLst>
                <a:gd name="T0" fmla="*/ 0 w 4"/>
                <a:gd name="T1" fmla="*/ 9 h 9"/>
                <a:gd name="T2" fmla="*/ 0 w 4"/>
                <a:gd name="T3" fmla="*/ 3 h 9"/>
                <a:gd name="T4" fmla="*/ 0 w 4"/>
                <a:gd name="T5" fmla="*/ 3 h 9"/>
                <a:gd name="T6" fmla="*/ 0 w 4"/>
                <a:gd name="T7" fmla="*/ 2 h 9"/>
                <a:gd name="T8" fmla="*/ 0 w 4"/>
                <a:gd name="T9" fmla="*/ 2 h 9"/>
                <a:gd name="T10" fmla="*/ 0 w 4"/>
                <a:gd name="T11" fmla="*/ 2 h 9"/>
                <a:gd name="T12" fmla="*/ 1 w 4"/>
                <a:gd name="T13" fmla="*/ 0 h 9"/>
                <a:gd name="T14" fmla="*/ 2 w 4"/>
                <a:gd name="T15" fmla="*/ 0 h 9"/>
                <a:gd name="T16" fmla="*/ 3 w 4"/>
                <a:gd name="T17" fmla="*/ 0 h 9"/>
                <a:gd name="T18" fmla="*/ 4 w 4"/>
                <a:gd name="T19" fmla="*/ 0 h 9"/>
                <a:gd name="T20" fmla="*/ 3 w 4"/>
                <a:gd name="T21" fmla="*/ 1 h 9"/>
                <a:gd name="T22" fmla="*/ 3 w 4"/>
                <a:gd name="T23" fmla="*/ 0 h 9"/>
                <a:gd name="T24" fmla="*/ 3 w 4"/>
                <a:gd name="T25" fmla="*/ 0 h 9"/>
                <a:gd name="T26" fmla="*/ 2 w 4"/>
                <a:gd name="T27" fmla="*/ 1 h 9"/>
                <a:gd name="T28" fmla="*/ 1 w 4"/>
                <a:gd name="T29" fmla="*/ 2 h 9"/>
                <a:gd name="T30" fmla="*/ 1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1 w 4"/>
                <a:gd name="T37" fmla="*/ 3 h 9"/>
                <a:gd name="T38" fmla="*/ 1 w 4"/>
                <a:gd name="T39" fmla="*/ 9 h 9"/>
                <a:gd name="T40" fmla="*/ 0 w 4"/>
                <a:gd name="T4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2" name="Freeform 313"/>
            <p:cNvSpPr>
              <a:spLocks noEditPoints="1"/>
            </p:cNvSpPr>
            <p:nvPr/>
          </p:nvSpPr>
          <p:spPr bwMode="auto">
            <a:xfrm>
              <a:off x="5199063" y="2746376"/>
              <a:ext cx="41275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3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4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3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2 w 7"/>
                <a:gd name="T33" fmla="*/ 5 h 7"/>
                <a:gd name="T34" fmla="*/ 2 w 7"/>
                <a:gd name="T35" fmla="*/ 5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5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5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1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3" name="Freeform 314"/>
            <p:cNvSpPr/>
            <p:nvPr/>
          </p:nvSpPr>
          <p:spPr bwMode="auto">
            <a:xfrm>
              <a:off x="5245101" y="2746376"/>
              <a:ext cx="34925" cy="39688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5 w 6"/>
                <a:gd name="T5" fmla="*/ 3 h 7"/>
                <a:gd name="T6" fmla="*/ 4 w 6"/>
                <a:gd name="T7" fmla="*/ 1 h 7"/>
                <a:gd name="T8" fmla="*/ 3 w 6"/>
                <a:gd name="T9" fmla="*/ 1 h 7"/>
                <a:gd name="T10" fmla="*/ 3 w 6"/>
                <a:gd name="T11" fmla="*/ 1 h 7"/>
                <a:gd name="T12" fmla="*/ 2 w 6"/>
                <a:gd name="T13" fmla="*/ 1 h 7"/>
                <a:gd name="T14" fmla="*/ 1 w 6"/>
                <a:gd name="T15" fmla="*/ 2 h 7"/>
                <a:gd name="T16" fmla="*/ 1 w 6"/>
                <a:gd name="T17" fmla="*/ 3 h 7"/>
                <a:gd name="T18" fmla="*/ 1 w 6"/>
                <a:gd name="T19" fmla="*/ 7 h 7"/>
                <a:gd name="T20" fmla="*/ 0 w 6"/>
                <a:gd name="T21" fmla="*/ 7 h 7"/>
                <a:gd name="T22" fmla="*/ 0 w 6"/>
                <a:gd name="T23" fmla="*/ 0 h 7"/>
                <a:gd name="T24" fmla="*/ 1 w 6"/>
                <a:gd name="T25" fmla="*/ 0 h 7"/>
                <a:gd name="T26" fmla="*/ 1 w 6"/>
                <a:gd name="T27" fmla="*/ 2 h 7"/>
                <a:gd name="T28" fmla="*/ 2 w 6"/>
                <a:gd name="T29" fmla="*/ 1 h 7"/>
                <a:gd name="T30" fmla="*/ 4 w 6"/>
                <a:gd name="T31" fmla="*/ 0 h 7"/>
                <a:gd name="T32" fmla="*/ 5 w 6"/>
                <a:gd name="T33" fmla="*/ 0 h 7"/>
                <a:gd name="T34" fmla="*/ 5 w 6"/>
                <a:gd name="T35" fmla="*/ 1 h 7"/>
                <a:gd name="T36" fmla="*/ 6 w 6"/>
                <a:gd name="T37" fmla="*/ 2 h 7"/>
                <a:gd name="T38" fmla="*/ 6 w 6"/>
                <a:gd name="T39" fmla="*/ 3 h 7"/>
                <a:gd name="T40" fmla="*/ 6 w 6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4" name="Freeform 315"/>
            <p:cNvSpPr>
              <a:spLocks noEditPoints="1"/>
            </p:cNvSpPr>
            <p:nvPr/>
          </p:nvSpPr>
          <p:spPr bwMode="auto">
            <a:xfrm>
              <a:off x="5286376" y="2733676"/>
              <a:ext cx="39688" cy="52388"/>
            </a:xfrm>
            <a:custGeom>
              <a:avLst/>
              <a:gdLst>
                <a:gd name="T0" fmla="*/ 3 w 7"/>
                <a:gd name="T1" fmla="*/ 9 h 9"/>
                <a:gd name="T2" fmla="*/ 2 w 7"/>
                <a:gd name="T3" fmla="*/ 9 h 9"/>
                <a:gd name="T4" fmla="*/ 1 w 7"/>
                <a:gd name="T5" fmla="*/ 8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4 h 9"/>
                <a:gd name="T12" fmla="*/ 1 w 7"/>
                <a:gd name="T13" fmla="*/ 3 h 9"/>
                <a:gd name="T14" fmla="*/ 2 w 7"/>
                <a:gd name="T15" fmla="*/ 2 h 9"/>
                <a:gd name="T16" fmla="*/ 3 w 7"/>
                <a:gd name="T17" fmla="*/ 2 h 9"/>
                <a:gd name="T18" fmla="*/ 4 w 7"/>
                <a:gd name="T19" fmla="*/ 3 h 9"/>
                <a:gd name="T20" fmla="*/ 5 w 7"/>
                <a:gd name="T21" fmla="*/ 4 h 9"/>
                <a:gd name="T22" fmla="*/ 5 w 7"/>
                <a:gd name="T23" fmla="*/ 0 h 9"/>
                <a:gd name="T24" fmla="*/ 6 w 7"/>
                <a:gd name="T25" fmla="*/ 0 h 9"/>
                <a:gd name="T26" fmla="*/ 6 w 7"/>
                <a:gd name="T27" fmla="*/ 8 h 9"/>
                <a:gd name="T28" fmla="*/ 7 w 7"/>
                <a:gd name="T29" fmla="*/ 8 h 9"/>
                <a:gd name="T30" fmla="*/ 7 w 7"/>
                <a:gd name="T31" fmla="*/ 9 h 9"/>
                <a:gd name="T32" fmla="*/ 6 w 7"/>
                <a:gd name="T33" fmla="*/ 9 h 9"/>
                <a:gd name="T34" fmla="*/ 6 w 7"/>
                <a:gd name="T35" fmla="*/ 9 h 9"/>
                <a:gd name="T36" fmla="*/ 6 w 7"/>
                <a:gd name="T37" fmla="*/ 8 h 9"/>
                <a:gd name="T38" fmla="*/ 6 w 7"/>
                <a:gd name="T39" fmla="*/ 7 h 9"/>
                <a:gd name="T40" fmla="*/ 4 w 7"/>
                <a:gd name="T41" fmla="*/ 8 h 9"/>
                <a:gd name="T42" fmla="*/ 3 w 7"/>
                <a:gd name="T43" fmla="*/ 9 h 9"/>
                <a:gd name="T44" fmla="*/ 3 w 7"/>
                <a:gd name="T45" fmla="*/ 8 h 9"/>
                <a:gd name="T46" fmla="*/ 4 w 7"/>
                <a:gd name="T47" fmla="*/ 8 h 9"/>
                <a:gd name="T48" fmla="*/ 5 w 7"/>
                <a:gd name="T49" fmla="*/ 8 h 9"/>
                <a:gd name="T50" fmla="*/ 5 w 7"/>
                <a:gd name="T51" fmla="*/ 7 h 9"/>
                <a:gd name="T52" fmla="*/ 5 w 7"/>
                <a:gd name="T53" fmla="*/ 6 h 9"/>
                <a:gd name="T54" fmla="*/ 5 w 7"/>
                <a:gd name="T55" fmla="*/ 4 h 9"/>
                <a:gd name="T56" fmla="*/ 5 w 7"/>
                <a:gd name="T57" fmla="*/ 4 h 9"/>
                <a:gd name="T58" fmla="*/ 5 w 7"/>
                <a:gd name="T59" fmla="*/ 3 h 9"/>
                <a:gd name="T60" fmla="*/ 4 w 7"/>
                <a:gd name="T61" fmla="*/ 3 h 9"/>
                <a:gd name="T62" fmla="*/ 3 w 7"/>
                <a:gd name="T63" fmla="*/ 3 h 9"/>
                <a:gd name="T64" fmla="*/ 2 w 7"/>
                <a:gd name="T65" fmla="*/ 3 h 9"/>
                <a:gd name="T66" fmla="*/ 2 w 7"/>
                <a:gd name="T67" fmla="*/ 4 h 9"/>
                <a:gd name="T68" fmla="*/ 1 w 7"/>
                <a:gd name="T69" fmla="*/ 5 h 9"/>
                <a:gd name="T70" fmla="*/ 1 w 7"/>
                <a:gd name="T71" fmla="*/ 5 h 9"/>
                <a:gd name="T72" fmla="*/ 1 w 7"/>
                <a:gd name="T73" fmla="*/ 6 h 9"/>
                <a:gd name="T74" fmla="*/ 2 w 7"/>
                <a:gd name="T75" fmla="*/ 7 h 9"/>
                <a:gd name="T76" fmla="*/ 2 w 7"/>
                <a:gd name="T77" fmla="*/ 8 h 9"/>
                <a:gd name="T78" fmla="*/ 3 w 7"/>
                <a:gd name="T7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cubicBezTo>
                    <a:pt x="3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9"/>
                    <a:pt x="4" y="9"/>
                    <a:pt x="3" y="9"/>
                  </a:cubicBezTo>
                  <a:close/>
                  <a:moveTo>
                    <a:pt x="3" y="8"/>
                  </a:move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5" name="Freeform 316"/>
            <p:cNvSpPr>
              <a:spLocks noEditPoints="1"/>
            </p:cNvSpPr>
            <p:nvPr/>
          </p:nvSpPr>
          <p:spPr bwMode="auto">
            <a:xfrm>
              <a:off x="4905376" y="2832101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6 h 6"/>
                <a:gd name="T4" fmla="*/ 0 w 6"/>
                <a:gd name="T5" fmla="*/ 6 h 6"/>
                <a:gd name="T6" fmla="*/ 0 w 6"/>
                <a:gd name="T7" fmla="*/ 5 h 6"/>
                <a:gd name="T8" fmla="*/ 0 w 6"/>
                <a:gd name="T9" fmla="*/ 4 h 6"/>
                <a:gd name="T10" fmla="*/ 0 w 6"/>
                <a:gd name="T11" fmla="*/ 4 h 6"/>
                <a:gd name="T12" fmla="*/ 1 w 6"/>
                <a:gd name="T13" fmla="*/ 3 h 6"/>
                <a:gd name="T14" fmla="*/ 1 w 6"/>
                <a:gd name="T15" fmla="*/ 3 h 6"/>
                <a:gd name="T16" fmla="*/ 3 w 6"/>
                <a:gd name="T17" fmla="*/ 2 h 6"/>
                <a:gd name="T18" fmla="*/ 4 w 6"/>
                <a:gd name="T19" fmla="*/ 3 h 6"/>
                <a:gd name="T20" fmla="*/ 4 w 6"/>
                <a:gd name="T21" fmla="*/ 3 h 6"/>
                <a:gd name="T22" fmla="*/ 4 w 6"/>
                <a:gd name="T23" fmla="*/ 2 h 6"/>
                <a:gd name="T24" fmla="*/ 4 w 6"/>
                <a:gd name="T25" fmla="*/ 1 h 6"/>
                <a:gd name="T26" fmla="*/ 3 w 6"/>
                <a:gd name="T27" fmla="*/ 0 h 6"/>
                <a:gd name="T28" fmla="*/ 2 w 6"/>
                <a:gd name="T29" fmla="*/ 1 h 6"/>
                <a:gd name="T30" fmla="*/ 1 w 6"/>
                <a:gd name="T31" fmla="*/ 1 h 6"/>
                <a:gd name="T32" fmla="*/ 0 w 6"/>
                <a:gd name="T33" fmla="*/ 1 h 6"/>
                <a:gd name="T34" fmla="*/ 3 w 6"/>
                <a:gd name="T35" fmla="*/ 0 h 6"/>
                <a:gd name="T36" fmla="*/ 5 w 6"/>
                <a:gd name="T37" fmla="*/ 0 h 6"/>
                <a:gd name="T38" fmla="*/ 5 w 6"/>
                <a:gd name="T39" fmla="*/ 2 h 6"/>
                <a:gd name="T40" fmla="*/ 5 w 6"/>
                <a:gd name="T41" fmla="*/ 5 h 6"/>
                <a:gd name="T42" fmla="*/ 6 w 6"/>
                <a:gd name="T43" fmla="*/ 6 h 6"/>
                <a:gd name="T44" fmla="*/ 6 w 6"/>
                <a:gd name="T45" fmla="*/ 6 h 6"/>
                <a:gd name="T46" fmla="*/ 5 w 6"/>
                <a:gd name="T47" fmla="*/ 6 h 6"/>
                <a:gd name="T48" fmla="*/ 5 w 6"/>
                <a:gd name="T49" fmla="*/ 6 h 6"/>
                <a:gd name="T50" fmla="*/ 5 w 6"/>
                <a:gd name="T51" fmla="*/ 6 h 6"/>
                <a:gd name="T52" fmla="*/ 5 w 6"/>
                <a:gd name="T53" fmla="*/ 5 h 6"/>
                <a:gd name="T54" fmla="*/ 3 w 6"/>
                <a:gd name="T55" fmla="*/ 6 h 6"/>
                <a:gd name="T56" fmla="*/ 2 w 6"/>
                <a:gd name="T57" fmla="*/ 6 h 6"/>
                <a:gd name="T58" fmla="*/ 2 w 6"/>
                <a:gd name="T59" fmla="*/ 6 h 6"/>
                <a:gd name="T60" fmla="*/ 3 w 6"/>
                <a:gd name="T61" fmla="*/ 6 h 6"/>
                <a:gd name="T62" fmla="*/ 4 w 6"/>
                <a:gd name="T63" fmla="*/ 5 h 6"/>
                <a:gd name="T64" fmla="*/ 4 w 6"/>
                <a:gd name="T65" fmla="*/ 5 h 6"/>
                <a:gd name="T66" fmla="*/ 4 w 6"/>
                <a:gd name="T67" fmla="*/ 4 h 6"/>
                <a:gd name="T68" fmla="*/ 4 w 6"/>
                <a:gd name="T69" fmla="*/ 3 h 6"/>
                <a:gd name="T70" fmla="*/ 4 w 6"/>
                <a:gd name="T71" fmla="*/ 3 h 6"/>
                <a:gd name="T72" fmla="*/ 3 w 6"/>
                <a:gd name="T73" fmla="*/ 3 h 6"/>
                <a:gd name="T74" fmla="*/ 1 w 6"/>
                <a:gd name="T75" fmla="*/ 3 h 6"/>
                <a:gd name="T76" fmla="*/ 1 w 6"/>
                <a:gd name="T77" fmla="*/ 4 h 6"/>
                <a:gd name="T78" fmla="*/ 1 w 6"/>
                <a:gd name="T79" fmla="*/ 5 h 6"/>
                <a:gd name="T80" fmla="*/ 1 w 6"/>
                <a:gd name="T81" fmla="*/ 5 h 6"/>
                <a:gd name="T82" fmla="*/ 2 w 6"/>
                <a:gd name="T83" fmla="*/ 6 h 6"/>
                <a:gd name="T84" fmla="*/ 2 w 6"/>
                <a:gd name="T8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6"/>
                    <a:pt x="3" y="6"/>
                    <a:pt x="2" y="6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6" name="Freeform 317"/>
            <p:cNvSpPr/>
            <p:nvPr/>
          </p:nvSpPr>
          <p:spPr bwMode="auto">
            <a:xfrm>
              <a:off x="4946651" y="2832101"/>
              <a:ext cx="33338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6 h 6"/>
                <a:gd name="T4" fmla="*/ 0 w 6"/>
                <a:gd name="T5" fmla="*/ 4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2 w 6"/>
                <a:gd name="T13" fmla="*/ 6 h 6"/>
                <a:gd name="T14" fmla="*/ 3 w 6"/>
                <a:gd name="T15" fmla="*/ 6 h 6"/>
                <a:gd name="T16" fmla="*/ 4 w 6"/>
                <a:gd name="T17" fmla="*/ 5 h 6"/>
                <a:gd name="T18" fmla="*/ 4 w 6"/>
                <a:gd name="T19" fmla="*/ 5 h 6"/>
                <a:gd name="T20" fmla="*/ 5 w 6"/>
                <a:gd name="T21" fmla="*/ 4 h 6"/>
                <a:gd name="T22" fmla="*/ 5 w 6"/>
                <a:gd name="T23" fmla="*/ 0 h 6"/>
                <a:gd name="T24" fmla="*/ 6 w 6"/>
                <a:gd name="T25" fmla="*/ 0 h 6"/>
                <a:gd name="T26" fmla="*/ 6 w 6"/>
                <a:gd name="T27" fmla="*/ 5 h 6"/>
                <a:gd name="T28" fmla="*/ 6 w 6"/>
                <a:gd name="T29" fmla="*/ 6 h 6"/>
                <a:gd name="T30" fmla="*/ 6 w 6"/>
                <a:gd name="T31" fmla="*/ 6 h 6"/>
                <a:gd name="T32" fmla="*/ 6 w 6"/>
                <a:gd name="T33" fmla="*/ 6 h 6"/>
                <a:gd name="T34" fmla="*/ 6 w 6"/>
                <a:gd name="T35" fmla="*/ 6 h 6"/>
                <a:gd name="T36" fmla="*/ 5 w 6"/>
                <a:gd name="T37" fmla="*/ 6 h 6"/>
                <a:gd name="T38" fmla="*/ 5 w 6"/>
                <a:gd name="T39" fmla="*/ 6 h 6"/>
                <a:gd name="T40" fmla="*/ 5 w 6"/>
                <a:gd name="T41" fmla="*/ 5 h 6"/>
                <a:gd name="T42" fmla="*/ 4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7" name="Freeform 318"/>
            <p:cNvSpPr>
              <a:spLocks noEditPoints="1"/>
            </p:cNvSpPr>
            <p:nvPr/>
          </p:nvSpPr>
          <p:spPr bwMode="auto">
            <a:xfrm>
              <a:off x="4986338" y="2832101"/>
              <a:ext cx="34925" cy="52388"/>
            </a:xfrm>
            <a:custGeom>
              <a:avLst/>
              <a:gdLst>
                <a:gd name="T0" fmla="*/ 3 w 6"/>
                <a:gd name="T1" fmla="*/ 6 h 9"/>
                <a:gd name="T2" fmla="*/ 2 w 6"/>
                <a:gd name="T3" fmla="*/ 6 h 9"/>
                <a:gd name="T4" fmla="*/ 1 w 6"/>
                <a:gd name="T5" fmla="*/ 5 h 9"/>
                <a:gd name="T6" fmla="*/ 0 w 6"/>
                <a:gd name="T7" fmla="*/ 4 h 9"/>
                <a:gd name="T8" fmla="*/ 0 w 6"/>
                <a:gd name="T9" fmla="*/ 3 h 9"/>
                <a:gd name="T10" fmla="*/ 0 w 6"/>
                <a:gd name="T11" fmla="*/ 2 h 9"/>
                <a:gd name="T12" fmla="*/ 1 w 6"/>
                <a:gd name="T13" fmla="*/ 1 h 9"/>
                <a:gd name="T14" fmla="*/ 2 w 6"/>
                <a:gd name="T15" fmla="*/ 0 h 9"/>
                <a:gd name="T16" fmla="*/ 3 w 6"/>
                <a:gd name="T17" fmla="*/ 0 h 9"/>
                <a:gd name="T18" fmla="*/ 5 w 6"/>
                <a:gd name="T19" fmla="*/ 0 h 9"/>
                <a:gd name="T20" fmla="*/ 6 w 6"/>
                <a:gd name="T21" fmla="*/ 1 h 9"/>
                <a:gd name="T22" fmla="*/ 6 w 6"/>
                <a:gd name="T23" fmla="*/ 0 h 9"/>
                <a:gd name="T24" fmla="*/ 6 w 6"/>
                <a:gd name="T25" fmla="*/ 0 h 9"/>
                <a:gd name="T26" fmla="*/ 6 w 6"/>
                <a:gd name="T27" fmla="*/ 6 h 9"/>
                <a:gd name="T28" fmla="*/ 6 w 6"/>
                <a:gd name="T29" fmla="*/ 7 h 9"/>
                <a:gd name="T30" fmla="*/ 5 w 6"/>
                <a:gd name="T31" fmla="*/ 8 h 9"/>
                <a:gd name="T32" fmla="*/ 4 w 6"/>
                <a:gd name="T33" fmla="*/ 9 h 9"/>
                <a:gd name="T34" fmla="*/ 3 w 6"/>
                <a:gd name="T35" fmla="*/ 9 h 9"/>
                <a:gd name="T36" fmla="*/ 1 w 6"/>
                <a:gd name="T37" fmla="*/ 9 h 9"/>
                <a:gd name="T38" fmla="*/ 0 w 6"/>
                <a:gd name="T39" fmla="*/ 8 h 9"/>
                <a:gd name="T40" fmla="*/ 1 w 6"/>
                <a:gd name="T41" fmla="*/ 7 h 9"/>
                <a:gd name="T42" fmla="*/ 2 w 6"/>
                <a:gd name="T43" fmla="*/ 8 h 9"/>
                <a:gd name="T44" fmla="*/ 3 w 6"/>
                <a:gd name="T45" fmla="*/ 8 h 9"/>
                <a:gd name="T46" fmla="*/ 4 w 6"/>
                <a:gd name="T47" fmla="*/ 8 h 9"/>
                <a:gd name="T48" fmla="*/ 5 w 6"/>
                <a:gd name="T49" fmla="*/ 8 h 9"/>
                <a:gd name="T50" fmla="*/ 5 w 6"/>
                <a:gd name="T51" fmla="*/ 7 h 9"/>
                <a:gd name="T52" fmla="*/ 5 w 6"/>
                <a:gd name="T53" fmla="*/ 6 h 9"/>
                <a:gd name="T54" fmla="*/ 5 w 6"/>
                <a:gd name="T55" fmla="*/ 5 h 9"/>
                <a:gd name="T56" fmla="*/ 4 w 6"/>
                <a:gd name="T57" fmla="*/ 6 h 9"/>
                <a:gd name="T58" fmla="*/ 3 w 6"/>
                <a:gd name="T59" fmla="*/ 6 h 9"/>
                <a:gd name="T60" fmla="*/ 3 w 6"/>
                <a:gd name="T61" fmla="*/ 6 h 9"/>
                <a:gd name="T62" fmla="*/ 4 w 6"/>
                <a:gd name="T63" fmla="*/ 6 h 9"/>
                <a:gd name="T64" fmla="*/ 5 w 6"/>
                <a:gd name="T65" fmla="*/ 5 h 9"/>
                <a:gd name="T66" fmla="*/ 5 w 6"/>
                <a:gd name="T67" fmla="*/ 5 h 9"/>
                <a:gd name="T68" fmla="*/ 5 w 6"/>
                <a:gd name="T69" fmla="*/ 4 h 9"/>
                <a:gd name="T70" fmla="*/ 5 w 6"/>
                <a:gd name="T71" fmla="*/ 2 h 9"/>
                <a:gd name="T72" fmla="*/ 5 w 6"/>
                <a:gd name="T73" fmla="*/ 1 h 9"/>
                <a:gd name="T74" fmla="*/ 5 w 6"/>
                <a:gd name="T75" fmla="*/ 1 h 9"/>
                <a:gd name="T76" fmla="*/ 4 w 6"/>
                <a:gd name="T77" fmla="*/ 1 h 9"/>
                <a:gd name="T78" fmla="*/ 3 w 6"/>
                <a:gd name="T79" fmla="*/ 0 h 9"/>
                <a:gd name="T80" fmla="*/ 2 w 6"/>
                <a:gd name="T81" fmla="*/ 1 h 9"/>
                <a:gd name="T82" fmla="*/ 2 w 6"/>
                <a:gd name="T83" fmla="*/ 1 h 9"/>
                <a:gd name="T84" fmla="*/ 1 w 6"/>
                <a:gd name="T85" fmla="*/ 2 h 9"/>
                <a:gd name="T86" fmla="*/ 1 w 6"/>
                <a:gd name="T87" fmla="*/ 3 h 9"/>
                <a:gd name="T88" fmla="*/ 1 w 6"/>
                <a:gd name="T89" fmla="*/ 4 h 9"/>
                <a:gd name="T90" fmla="*/ 2 w 6"/>
                <a:gd name="T91" fmla="*/ 5 h 9"/>
                <a:gd name="T92" fmla="*/ 2 w 6"/>
                <a:gd name="T93" fmla="*/ 5 h 9"/>
                <a:gd name="T94" fmla="*/ 3 w 6"/>
                <a:gd name="T9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9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lose/>
                  <a:moveTo>
                    <a:pt x="3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8" name="Freeform 319"/>
            <p:cNvSpPr/>
            <p:nvPr/>
          </p:nvSpPr>
          <p:spPr bwMode="auto">
            <a:xfrm>
              <a:off x="5032376" y="2832101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6 h 6"/>
                <a:gd name="T4" fmla="*/ 0 w 6"/>
                <a:gd name="T5" fmla="*/ 4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2 w 6"/>
                <a:gd name="T13" fmla="*/ 6 h 6"/>
                <a:gd name="T14" fmla="*/ 3 w 6"/>
                <a:gd name="T15" fmla="*/ 6 h 6"/>
                <a:gd name="T16" fmla="*/ 4 w 6"/>
                <a:gd name="T17" fmla="*/ 5 h 6"/>
                <a:gd name="T18" fmla="*/ 4 w 6"/>
                <a:gd name="T19" fmla="*/ 5 h 6"/>
                <a:gd name="T20" fmla="*/ 5 w 6"/>
                <a:gd name="T21" fmla="*/ 4 h 6"/>
                <a:gd name="T22" fmla="*/ 5 w 6"/>
                <a:gd name="T23" fmla="*/ 0 h 6"/>
                <a:gd name="T24" fmla="*/ 6 w 6"/>
                <a:gd name="T25" fmla="*/ 0 h 6"/>
                <a:gd name="T26" fmla="*/ 6 w 6"/>
                <a:gd name="T27" fmla="*/ 5 h 6"/>
                <a:gd name="T28" fmla="*/ 6 w 6"/>
                <a:gd name="T29" fmla="*/ 6 h 6"/>
                <a:gd name="T30" fmla="*/ 6 w 6"/>
                <a:gd name="T31" fmla="*/ 6 h 6"/>
                <a:gd name="T32" fmla="*/ 6 w 6"/>
                <a:gd name="T33" fmla="*/ 6 h 6"/>
                <a:gd name="T34" fmla="*/ 6 w 6"/>
                <a:gd name="T35" fmla="*/ 6 h 6"/>
                <a:gd name="T36" fmla="*/ 5 w 6"/>
                <a:gd name="T37" fmla="*/ 6 h 6"/>
                <a:gd name="T38" fmla="*/ 5 w 6"/>
                <a:gd name="T39" fmla="*/ 6 h 6"/>
                <a:gd name="T40" fmla="*/ 5 w 6"/>
                <a:gd name="T41" fmla="*/ 5 h 6"/>
                <a:gd name="T42" fmla="*/ 4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9" name="Freeform 320"/>
            <p:cNvSpPr>
              <a:spLocks noEditPoints="1"/>
            </p:cNvSpPr>
            <p:nvPr/>
          </p:nvSpPr>
          <p:spPr bwMode="auto">
            <a:xfrm>
              <a:off x="5072063" y="2832101"/>
              <a:ext cx="41275" cy="34925"/>
            </a:xfrm>
            <a:custGeom>
              <a:avLst/>
              <a:gdLst>
                <a:gd name="T0" fmla="*/ 3 w 7"/>
                <a:gd name="T1" fmla="*/ 6 h 6"/>
                <a:gd name="T2" fmla="*/ 2 w 7"/>
                <a:gd name="T3" fmla="*/ 6 h 6"/>
                <a:gd name="T4" fmla="*/ 1 w 7"/>
                <a:gd name="T5" fmla="*/ 5 h 6"/>
                <a:gd name="T6" fmla="*/ 0 w 7"/>
                <a:gd name="T7" fmla="*/ 4 h 6"/>
                <a:gd name="T8" fmla="*/ 0 w 7"/>
                <a:gd name="T9" fmla="*/ 3 h 6"/>
                <a:gd name="T10" fmla="*/ 0 w 7"/>
                <a:gd name="T11" fmla="*/ 2 h 6"/>
                <a:gd name="T12" fmla="*/ 1 w 7"/>
                <a:gd name="T13" fmla="*/ 1 h 6"/>
                <a:gd name="T14" fmla="*/ 2 w 7"/>
                <a:gd name="T15" fmla="*/ 0 h 6"/>
                <a:gd name="T16" fmla="*/ 3 w 7"/>
                <a:gd name="T17" fmla="*/ 0 h 6"/>
                <a:gd name="T18" fmla="*/ 5 w 7"/>
                <a:gd name="T19" fmla="*/ 0 h 6"/>
                <a:gd name="T20" fmla="*/ 6 w 7"/>
                <a:gd name="T21" fmla="*/ 1 h 6"/>
                <a:gd name="T22" fmla="*/ 6 w 7"/>
                <a:gd name="T23" fmla="*/ 2 h 6"/>
                <a:gd name="T24" fmla="*/ 7 w 7"/>
                <a:gd name="T25" fmla="*/ 3 h 6"/>
                <a:gd name="T26" fmla="*/ 7 w 7"/>
                <a:gd name="T27" fmla="*/ 3 h 6"/>
                <a:gd name="T28" fmla="*/ 7 w 7"/>
                <a:gd name="T29" fmla="*/ 3 h 6"/>
                <a:gd name="T30" fmla="*/ 1 w 7"/>
                <a:gd name="T31" fmla="*/ 3 h 6"/>
                <a:gd name="T32" fmla="*/ 1 w 7"/>
                <a:gd name="T33" fmla="*/ 4 h 6"/>
                <a:gd name="T34" fmla="*/ 2 w 7"/>
                <a:gd name="T35" fmla="*/ 5 h 6"/>
                <a:gd name="T36" fmla="*/ 3 w 7"/>
                <a:gd name="T37" fmla="*/ 6 h 6"/>
                <a:gd name="T38" fmla="*/ 3 w 7"/>
                <a:gd name="T39" fmla="*/ 6 h 6"/>
                <a:gd name="T40" fmla="*/ 4 w 7"/>
                <a:gd name="T41" fmla="*/ 6 h 6"/>
                <a:gd name="T42" fmla="*/ 5 w 7"/>
                <a:gd name="T43" fmla="*/ 5 h 6"/>
                <a:gd name="T44" fmla="*/ 5 w 7"/>
                <a:gd name="T45" fmla="*/ 5 h 6"/>
                <a:gd name="T46" fmla="*/ 5 w 7"/>
                <a:gd name="T47" fmla="*/ 5 h 6"/>
                <a:gd name="T48" fmla="*/ 6 w 7"/>
                <a:gd name="T49" fmla="*/ 5 h 6"/>
                <a:gd name="T50" fmla="*/ 6 w 7"/>
                <a:gd name="T51" fmla="*/ 5 h 6"/>
                <a:gd name="T52" fmla="*/ 5 w 7"/>
                <a:gd name="T53" fmla="*/ 6 h 6"/>
                <a:gd name="T54" fmla="*/ 4 w 7"/>
                <a:gd name="T55" fmla="*/ 6 h 6"/>
                <a:gd name="T56" fmla="*/ 3 w 7"/>
                <a:gd name="T57" fmla="*/ 6 h 6"/>
                <a:gd name="T58" fmla="*/ 6 w 7"/>
                <a:gd name="T59" fmla="*/ 3 h 6"/>
                <a:gd name="T60" fmla="*/ 5 w 7"/>
                <a:gd name="T61" fmla="*/ 2 h 6"/>
                <a:gd name="T62" fmla="*/ 5 w 7"/>
                <a:gd name="T63" fmla="*/ 1 h 6"/>
                <a:gd name="T64" fmla="*/ 4 w 7"/>
                <a:gd name="T65" fmla="*/ 1 h 6"/>
                <a:gd name="T66" fmla="*/ 3 w 7"/>
                <a:gd name="T67" fmla="*/ 0 h 6"/>
                <a:gd name="T68" fmla="*/ 2 w 7"/>
                <a:gd name="T69" fmla="*/ 1 h 6"/>
                <a:gd name="T70" fmla="*/ 2 w 7"/>
                <a:gd name="T71" fmla="*/ 1 h 6"/>
                <a:gd name="T72" fmla="*/ 1 w 7"/>
                <a:gd name="T73" fmla="*/ 2 h 6"/>
                <a:gd name="T74" fmla="*/ 1 w 7"/>
                <a:gd name="T75" fmla="*/ 3 h 6"/>
                <a:gd name="T76" fmla="*/ 6 w 7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lose/>
                  <a:moveTo>
                    <a:pt x="6" y="3"/>
                  </a:move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0" name="Freeform 321"/>
            <p:cNvSpPr/>
            <p:nvPr/>
          </p:nvSpPr>
          <p:spPr bwMode="auto">
            <a:xfrm>
              <a:off x="5118101" y="2860676"/>
              <a:ext cx="0" cy="6350"/>
            </a:xfrm>
            <a:custGeom>
              <a:avLst/>
              <a:gdLst>
                <a:gd name="T0" fmla="*/ 4 h 4"/>
                <a:gd name="T1" fmla="*/ 0 h 4"/>
                <a:gd name="T2" fmla="*/ 0 h 4"/>
                <a:gd name="T3" fmla="*/ 4 h 4"/>
                <a:gd name="T4" fmla="*/ 4 h 4"/>
                <a:gd name="T5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1" name="Freeform 322"/>
            <p:cNvSpPr>
              <a:spLocks noEditPoints="1"/>
            </p:cNvSpPr>
            <p:nvPr/>
          </p:nvSpPr>
          <p:spPr bwMode="auto">
            <a:xfrm>
              <a:off x="5549901" y="4164014"/>
              <a:ext cx="34925" cy="46038"/>
            </a:xfrm>
            <a:custGeom>
              <a:avLst/>
              <a:gdLst>
                <a:gd name="T0" fmla="*/ 0 w 6"/>
                <a:gd name="T1" fmla="*/ 8 h 8"/>
                <a:gd name="T2" fmla="*/ 0 w 6"/>
                <a:gd name="T3" fmla="*/ 0 h 8"/>
                <a:gd name="T4" fmla="*/ 3 w 6"/>
                <a:gd name="T5" fmla="*/ 0 h 8"/>
                <a:gd name="T6" fmla="*/ 4 w 6"/>
                <a:gd name="T7" fmla="*/ 0 h 8"/>
                <a:gd name="T8" fmla="*/ 5 w 6"/>
                <a:gd name="T9" fmla="*/ 0 h 8"/>
                <a:gd name="T10" fmla="*/ 6 w 6"/>
                <a:gd name="T11" fmla="*/ 1 h 8"/>
                <a:gd name="T12" fmla="*/ 6 w 6"/>
                <a:gd name="T13" fmla="*/ 2 h 8"/>
                <a:gd name="T14" fmla="*/ 6 w 6"/>
                <a:gd name="T15" fmla="*/ 3 h 8"/>
                <a:gd name="T16" fmla="*/ 5 w 6"/>
                <a:gd name="T17" fmla="*/ 4 h 8"/>
                <a:gd name="T18" fmla="*/ 4 w 6"/>
                <a:gd name="T19" fmla="*/ 5 h 8"/>
                <a:gd name="T20" fmla="*/ 3 w 6"/>
                <a:gd name="T21" fmla="*/ 5 h 8"/>
                <a:gd name="T22" fmla="*/ 0 w 6"/>
                <a:gd name="T23" fmla="*/ 5 h 8"/>
                <a:gd name="T24" fmla="*/ 0 w 6"/>
                <a:gd name="T25" fmla="*/ 8 h 8"/>
                <a:gd name="T26" fmla="*/ 0 w 6"/>
                <a:gd name="T27" fmla="*/ 8 h 8"/>
                <a:gd name="T28" fmla="*/ 0 w 6"/>
                <a:gd name="T29" fmla="*/ 4 h 8"/>
                <a:gd name="T30" fmla="*/ 3 w 6"/>
                <a:gd name="T31" fmla="*/ 4 h 8"/>
                <a:gd name="T32" fmla="*/ 4 w 6"/>
                <a:gd name="T33" fmla="*/ 4 h 8"/>
                <a:gd name="T34" fmla="*/ 5 w 6"/>
                <a:gd name="T35" fmla="*/ 4 h 8"/>
                <a:gd name="T36" fmla="*/ 5 w 6"/>
                <a:gd name="T37" fmla="*/ 3 h 8"/>
                <a:gd name="T38" fmla="*/ 5 w 6"/>
                <a:gd name="T39" fmla="*/ 2 h 8"/>
                <a:gd name="T40" fmla="*/ 5 w 6"/>
                <a:gd name="T41" fmla="*/ 2 h 8"/>
                <a:gd name="T42" fmla="*/ 4 w 6"/>
                <a:gd name="T43" fmla="*/ 1 h 8"/>
                <a:gd name="T44" fmla="*/ 4 w 6"/>
                <a:gd name="T45" fmla="*/ 1 h 8"/>
                <a:gd name="T46" fmla="*/ 3 w 6"/>
                <a:gd name="T47" fmla="*/ 0 h 8"/>
                <a:gd name="T48" fmla="*/ 0 w 6"/>
                <a:gd name="T49" fmla="*/ 0 h 8"/>
                <a:gd name="T50" fmla="*/ 0 w 6"/>
                <a:gd name="T5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2" name="Freeform 323"/>
            <p:cNvSpPr>
              <a:spLocks noEditPoints="1"/>
            </p:cNvSpPr>
            <p:nvPr/>
          </p:nvSpPr>
          <p:spPr bwMode="auto">
            <a:xfrm>
              <a:off x="5591176" y="4175126"/>
              <a:ext cx="33338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0 w 6"/>
                <a:gd name="T31" fmla="*/ 3 h 7"/>
                <a:gd name="T32" fmla="*/ 1 w 6"/>
                <a:gd name="T33" fmla="*/ 4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4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0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3" name="Freeform 324"/>
            <p:cNvSpPr/>
            <p:nvPr/>
          </p:nvSpPr>
          <p:spPr bwMode="auto">
            <a:xfrm>
              <a:off x="5630863" y="4157664"/>
              <a:ext cx="17463" cy="57150"/>
            </a:xfrm>
            <a:custGeom>
              <a:avLst/>
              <a:gdLst>
                <a:gd name="T0" fmla="*/ 0 w 3"/>
                <a:gd name="T1" fmla="*/ 0 h 10"/>
                <a:gd name="T2" fmla="*/ 1 w 3"/>
                <a:gd name="T3" fmla="*/ 0 h 10"/>
                <a:gd name="T4" fmla="*/ 1 w 3"/>
                <a:gd name="T5" fmla="*/ 8 h 10"/>
                <a:gd name="T6" fmla="*/ 1 w 3"/>
                <a:gd name="T7" fmla="*/ 9 h 10"/>
                <a:gd name="T8" fmla="*/ 2 w 3"/>
                <a:gd name="T9" fmla="*/ 9 h 10"/>
                <a:gd name="T10" fmla="*/ 2 w 3"/>
                <a:gd name="T11" fmla="*/ 9 h 10"/>
                <a:gd name="T12" fmla="*/ 3 w 3"/>
                <a:gd name="T13" fmla="*/ 9 h 10"/>
                <a:gd name="T14" fmla="*/ 3 w 3"/>
                <a:gd name="T15" fmla="*/ 9 h 10"/>
                <a:gd name="T16" fmla="*/ 2 w 3"/>
                <a:gd name="T17" fmla="*/ 9 h 10"/>
                <a:gd name="T18" fmla="*/ 2 w 3"/>
                <a:gd name="T19" fmla="*/ 10 h 10"/>
                <a:gd name="T20" fmla="*/ 1 w 3"/>
                <a:gd name="T21" fmla="*/ 9 h 10"/>
                <a:gd name="T22" fmla="*/ 0 w 3"/>
                <a:gd name="T23" fmla="*/ 8 h 10"/>
                <a:gd name="T24" fmla="*/ 0 w 3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4" name="Freeform 325"/>
            <p:cNvSpPr/>
            <p:nvPr/>
          </p:nvSpPr>
          <p:spPr bwMode="auto">
            <a:xfrm>
              <a:off x="5654676" y="4157664"/>
              <a:ext cx="11113" cy="57150"/>
            </a:xfrm>
            <a:custGeom>
              <a:avLst/>
              <a:gdLst>
                <a:gd name="T0" fmla="*/ 0 w 2"/>
                <a:gd name="T1" fmla="*/ 0 h 10"/>
                <a:gd name="T2" fmla="*/ 1 w 2"/>
                <a:gd name="T3" fmla="*/ 0 h 10"/>
                <a:gd name="T4" fmla="*/ 1 w 2"/>
                <a:gd name="T5" fmla="*/ 8 h 10"/>
                <a:gd name="T6" fmla="*/ 1 w 2"/>
                <a:gd name="T7" fmla="*/ 9 h 10"/>
                <a:gd name="T8" fmla="*/ 1 w 2"/>
                <a:gd name="T9" fmla="*/ 9 h 10"/>
                <a:gd name="T10" fmla="*/ 2 w 2"/>
                <a:gd name="T11" fmla="*/ 9 h 10"/>
                <a:gd name="T12" fmla="*/ 2 w 2"/>
                <a:gd name="T13" fmla="*/ 9 h 10"/>
                <a:gd name="T14" fmla="*/ 2 w 2"/>
                <a:gd name="T15" fmla="*/ 9 h 10"/>
                <a:gd name="T16" fmla="*/ 2 w 2"/>
                <a:gd name="T17" fmla="*/ 9 h 10"/>
                <a:gd name="T18" fmla="*/ 1 w 2"/>
                <a:gd name="T19" fmla="*/ 10 h 10"/>
                <a:gd name="T20" fmla="*/ 0 w 2"/>
                <a:gd name="T21" fmla="*/ 9 h 10"/>
                <a:gd name="T22" fmla="*/ 0 w 2"/>
                <a:gd name="T23" fmla="*/ 8 h 10"/>
                <a:gd name="T24" fmla="*/ 0 w 2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10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5" name="Freeform 326"/>
            <p:cNvSpPr>
              <a:spLocks noEditPoints="1"/>
            </p:cNvSpPr>
            <p:nvPr/>
          </p:nvSpPr>
          <p:spPr bwMode="auto">
            <a:xfrm>
              <a:off x="5670551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1 w 6"/>
                <a:gd name="T31" fmla="*/ 3 h 7"/>
                <a:gd name="T32" fmla="*/ 1 w 6"/>
                <a:gd name="T33" fmla="*/ 4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6" name="Freeform 327"/>
            <p:cNvSpPr/>
            <p:nvPr/>
          </p:nvSpPr>
          <p:spPr bwMode="auto">
            <a:xfrm>
              <a:off x="5711826" y="4175126"/>
              <a:ext cx="34925" cy="34925"/>
            </a:xfrm>
            <a:custGeom>
              <a:avLst/>
              <a:gdLst>
                <a:gd name="T0" fmla="*/ 6 w 6"/>
                <a:gd name="T1" fmla="*/ 6 h 6"/>
                <a:gd name="T2" fmla="*/ 5 w 6"/>
                <a:gd name="T3" fmla="*/ 6 h 6"/>
                <a:gd name="T4" fmla="*/ 5 w 6"/>
                <a:gd name="T5" fmla="*/ 3 h 6"/>
                <a:gd name="T6" fmla="*/ 5 w 6"/>
                <a:gd name="T7" fmla="*/ 1 h 6"/>
                <a:gd name="T8" fmla="*/ 4 w 6"/>
                <a:gd name="T9" fmla="*/ 1 h 6"/>
                <a:gd name="T10" fmla="*/ 3 w 6"/>
                <a:gd name="T11" fmla="*/ 1 h 6"/>
                <a:gd name="T12" fmla="*/ 2 w 6"/>
                <a:gd name="T13" fmla="*/ 1 h 6"/>
                <a:gd name="T14" fmla="*/ 2 w 6"/>
                <a:gd name="T15" fmla="*/ 2 h 6"/>
                <a:gd name="T16" fmla="*/ 1 w 6"/>
                <a:gd name="T17" fmla="*/ 2 h 6"/>
                <a:gd name="T18" fmla="*/ 1 w 6"/>
                <a:gd name="T19" fmla="*/ 6 h 6"/>
                <a:gd name="T20" fmla="*/ 0 w 6"/>
                <a:gd name="T21" fmla="*/ 6 h 6"/>
                <a:gd name="T22" fmla="*/ 0 w 6"/>
                <a:gd name="T23" fmla="*/ 0 h 6"/>
                <a:gd name="T24" fmla="*/ 1 w 6"/>
                <a:gd name="T25" fmla="*/ 0 h 6"/>
                <a:gd name="T26" fmla="*/ 1 w 6"/>
                <a:gd name="T27" fmla="*/ 1 h 6"/>
                <a:gd name="T28" fmla="*/ 2 w 6"/>
                <a:gd name="T29" fmla="*/ 0 h 6"/>
                <a:gd name="T30" fmla="*/ 4 w 6"/>
                <a:gd name="T31" fmla="*/ 0 h 6"/>
                <a:gd name="T32" fmla="*/ 5 w 6"/>
                <a:gd name="T33" fmla="*/ 0 h 6"/>
                <a:gd name="T34" fmla="*/ 5 w 6"/>
                <a:gd name="T35" fmla="*/ 1 h 6"/>
                <a:gd name="T36" fmla="*/ 6 w 6"/>
                <a:gd name="T37" fmla="*/ 1 h 6"/>
                <a:gd name="T38" fmla="*/ 6 w 6"/>
                <a:gd name="T39" fmla="*/ 3 h 6"/>
                <a:gd name="T40" fmla="*/ 6 w 6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7" name="Freeform 328"/>
            <p:cNvSpPr/>
            <p:nvPr/>
          </p:nvSpPr>
          <p:spPr bwMode="auto">
            <a:xfrm>
              <a:off x="5751513" y="4164014"/>
              <a:ext cx="23813" cy="50800"/>
            </a:xfrm>
            <a:custGeom>
              <a:avLst/>
              <a:gdLst>
                <a:gd name="T0" fmla="*/ 4 w 4"/>
                <a:gd name="T1" fmla="*/ 8 h 9"/>
                <a:gd name="T2" fmla="*/ 3 w 4"/>
                <a:gd name="T3" fmla="*/ 8 h 9"/>
                <a:gd name="T4" fmla="*/ 3 w 4"/>
                <a:gd name="T5" fmla="*/ 8 h 9"/>
                <a:gd name="T6" fmla="*/ 3 w 4"/>
                <a:gd name="T7" fmla="*/ 8 h 9"/>
                <a:gd name="T8" fmla="*/ 2 w 4"/>
                <a:gd name="T9" fmla="*/ 9 h 9"/>
                <a:gd name="T10" fmla="*/ 2 w 4"/>
                <a:gd name="T11" fmla="*/ 8 h 9"/>
                <a:gd name="T12" fmla="*/ 1 w 4"/>
                <a:gd name="T13" fmla="*/ 8 h 9"/>
                <a:gd name="T14" fmla="*/ 1 w 4"/>
                <a:gd name="T15" fmla="*/ 8 h 9"/>
                <a:gd name="T16" fmla="*/ 1 w 4"/>
                <a:gd name="T17" fmla="*/ 7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7 h 9"/>
                <a:gd name="T40" fmla="*/ 2 w 4"/>
                <a:gd name="T41" fmla="*/ 8 h 9"/>
                <a:gd name="T42" fmla="*/ 2 w 4"/>
                <a:gd name="T43" fmla="*/ 8 h 9"/>
                <a:gd name="T44" fmla="*/ 3 w 4"/>
                <a:gd name="T45" fmla="*/ 8 h 9"/>
                <a:gd name="T46" fmla="*/ 3 w 4"/>
                <a:gd name="T47" fmla="*/ 7 h 9"/>
                <a:gd name="T48" fmla="*/ 4 w 4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8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8" name="Freeform 329"/>
            <p:cNvSpPr>
              <a:spLocks noEditPoints="1"/>
            </p:cNvSpPr>
            <p:nvPr/>
          </p:nvSpPr>
          <p:spPr bwMode="auto">
            <a:xfrm>
              <a:off x="5775326" y="4175126"/>
              <a:ext cx="39688" cy="39688"/>
            </a:xfrm>
            <a:custGeom>
              <a:avLst/>
              <a:gdLst>
                <a:gd name="T0" fmla="*/ 3 w 7"/>
                <a:gd name="T1" fmla="*/ 7 h 7"/>
                <a:gd name="T2" fmla="*/ 2 w 7"/>
                <a:gd name="T3" fmla="*/ 6 h 7"/>
                <a:gd name="T4" fmla="*/ 1 w 7"/>
                <a:gd name="T5" fmla="*/ 6 h 7"/>
                <a:gd name="T6" fmla="*/ 0 w 7"/>
                <a:gd name="T7" fmla="*/ 4 h 7"/>
                <a:gd name="T8" fmla="*/ 0 w 7"/>
                <a:gd name="T9" fmla="*/ 3 h 7"/>
                <a:gd name="T10" fmla="*/ 0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3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3 h 7"/>
                <a:gd name="T26" fmla="*/ 7 w 7"/>
                <a:gd name="T27" fmla="*/ 3 h 7"/>
                <a:gd name="T28" fmla="*/ 7 w 7"/>
                <a:gd name="T29" fmla="*/ 3 h 7"/>
                <a:gd name="T30" fmla="*/ 1 w 7"/>
                <a:gd name="T31" fmla="*/ 3 h 7"/>
                <a:gd name="T32" fmla="*/ 1 w 7"/>
                <a:gd name="T33" fmla="*/ 4 h 7"/>
                <a:gd name="T34" fmla="*/ 2 w 7"/>
                <a:gd name="T35" fmla="*/ 5 h 7"/>
                <a:gd name="T36" fmla="*/ 3 w 7"/>
                <a:gd name="T37" fmla="*/ 6 h 7"/>
                <a:gd name="T38" fmla="*/ 3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5 h 7"/>
                <a:gd name="T46" fmla="*/ 5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4 w 7"/>
                <a:gd name="T55" fmla="*/ 6 h 7"/>
                <a:gd name="T56" fmla="*/ 3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4 w 7"/>
                <a:gd name="T65" fmla="*/ 1 h 7"/>
                <a:gd name="T66" fmla="*/ 3 w 7"/>
                <a:gd name="T67" fmla="*/ 1 h 7"/>
                <a:gd name="T68" fmla="*/ 2 w 7"/>
                <a:gd name="T69" fmla="*/ 1 h 7"/>
                <a:gd name="T70" fmla="*/ 2 w 7"/>
                <a:gd name="T71" fmla="*/ 1 h 7"/>
                <a:gd name="T72" fmla="*/ 1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9" name="Freeform 330"/>
            <p:cNvSpPr/>
            <p:nvPr/>
          </p:nvSpPr>
          <p:spPr bwMode="auto">
            <a:xfrm>
              <a:off x="5815013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0 w 6"/>
                <a:gd name="T5" fmla="*/ 6 h 7"/>
                <a:gd name="T6" fmla="*/ 1 w 6"/>
                <a:gd name="T7" fmla="*/ 5 h 7"/>
                <a:gd name="T8" fmla="*/ 2 w 6"/>
                <a:gd name="T9" fmla="*/ 6 h 7"/>
                <a:gd name="T10" fmla="*/ 3 w 6"/>
                <a:gd name="T11" fmla="*/ 6 h 7"/>
                <a:gd name="T12" fmla="*/ 4 w 6"/>
                <a:gd name="T13" fmla="*/ 6 h 7"/>
                <a:gd name="T14" fmla="*/ 5 w 6"/>
                <a:gd name="T15" fmla="*/ 5 h 7"/>
                <a:gd name="T16" fmla="*/ 5 w 6"/>
                <a:gd name="T17" fmla="*/ 4 h 7"/>
                <a:gd name="T18" fmla="*/ 4 w 6"/>
                <a:gd name="T19" fmla="*/ 4 h 7"/>
                <a:gd name="T20" fmla="*/ 4 w 6"/>
                <a:gd name="T21" fmla="*/ 4 h 7"/>
                <a:gd name="T22" fmla="*/ 3 w 6"/>
                <a:gd name="T23" fmla="*/ 3 h 7"/>
                <a:gd name="T24" fmla="*/ 2 w 6"/>
                <a:gd name="T25" fmla="*/ 3 h 7"/>
                <a:gd name="T26" fmla="*/ 1 w 6"/>
                <a:gd name="T27" fmla="*/ 3 h 7"/>
                <a:gd name="T28" fmla="*/ 1 w 6"/>
                <a:gd name="T29" fmla="*/ 2 h 7"/>
                <a:gd name="T30" fmla="*/ 1 w 6"/>
                <a:gd name="T31" fmla="*/ 2 h 7"/>
                <a:gd name="T32" fmla="*/ 1 w 6"/>
                <a:gd name="T33" fmla="*/ 1 h 7"/>
                <a:gd name="T34" fmla="*/ 1 w 6"/>
                <a:gd name="T35" fmla="*/ 0 h 7"/>
                <a:gd name="T36" fmla="*/ 2 w 6"/>
                <a:gd name="T37" fmla="*/ 0 h 7"/>
                <a:gd name="T38" fmla="*/ 3 w 6"/>
                <a:gd name="T39" fmla="*/ 0 h 7"/>
                <a:gd name="T40" fmla="*/ 4 w 6"/>
                <a:gd name="T41" fmla="*/ 0 h 7"/>
                <a:gd name="T42" fmla="*/ 5 w 6"/>
                <a:gd name="T43" fmla="*/ 1 h 7"/>
                <a:gd name="T44" fmla="*/ 5 w 6"/>
                <a:gd name="T45" fmla="*/ 1 h 7"/>
                <a:gd name="T46" fmla="*/ 4 w 6"/>
                <a:gd name="T47" fmla="*/ 1 h 7"/>
                <a:gd name="T48" fmla="*/ 3 w 6"/>
                <a:gd name="T49" fmla="*/ 0 h 7"/>
                <a:gd name="T50" fmla="*/ 2 w 6"/>
                <a:gd name="T51" fmla="*/ 1 h 7"/>
                <a:gd name="T52" fmla="*/ 2 w 6"/>
                <a:gd name="T53" fmla="*/ 1 h 7"/>
                <a:gd name="T54" fmla="*/ 2 w 6"/>
                <a:gd name="T55" fmla="*/ 1 h 7"/>
                <a:gd name="T56" fmla="*/ 1 w 6"/>
                <a:gd name="T57" fmla="*/ 2 h 7"/>
                <a:gd name="T58" fmla="*/ 1 w 6"/>
                <a:gd name="T59" fmla="*/ 2 h 7"/>
                <a:gd name="T60" fmla="*/ 2 w 6"/>
                <a:gd name="T61" fmla="*/ 2 h 7"/>
                <a:gd name="T62" fmla="*/ 2 w 6"/>
                <a:gd name="T63" fmla="*/ 3 h 7"/>
                <a:gd name="T64" fmla="*/ 3 w 6"/>
                <a:gd name="T65" fmla="*/ 3 h 7"/>
                <a:gd name="T66" fmla="*/ 4 w 6"/>
                <a:gd name="T67" fmla="*/ 3 h 7"/>
                <a:gd name="T68" fmla="*/ 5 w 6"/>
                <a:gd name="T69" fmla="*/ 3 h 7"/>
                <a:gd name="T70" fmla="*/ 5 w 6"/>
                <a:gd name="T71" fmla="*/ 4 h 7"/>
                <a:gd name="T72" fmla="*/ 6 w 6"/>
                <a:gd name="T73" fmla="*/ 5 h 7"/>
                <a:gd name="T74" fmla="*/ 5 w 6"/>
                <a:gd name="T75" fmla="*/ 6 h 7"/>
                <a:gd name="T76" fmla="*/ 3 w 6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0" name="Freeform 331"/>
            <p:cNvSpPr>
              <a:spLocks noEditPoints="1"/>
            </p:cNvSpPr>
            <p:nvPr/>
          </p:nvSpPr>
          <p:spPr bwMode="auto">
            <a:xfrm>
              <a:off x="5849938" y="4175126"/>
              <a:ext cx="39688" cy="52388"/>
            </a:xfrm>
            <a:custGeom>
              <a:avLst/>
              <a:gdLst>
                <a:gd name="T0" fmla="*/ 3 w 7"/>
                <a:gd name="T1" fmla="*/ 7 h 9"/>
                <a:gd name="T2" fmla="*/ 2 w 7"/>
                <a:gd name="T3" fmla="*/ 6 h 9"/>
                <a:gd name="T4" fmla="*/ 1 w 7"/>
                <a:gd name="T5" fmla="*/ 6 h 9"/>
                <a:gd name="T6" fmla="*/ 1 w 7"/>
                <a:gd name="T7" fmla="*/ 4 h 9"/>
                <a:gd name="T8" fmla="*/ 0 w 7"/>
                <a:gd name="T9" fmla="*/ 3 h 9"/>
                <a:gd name="T10" fmla="*/ 1 w 7"/>
                <a:gd name="T11" fmla="*/ 2 h 9"/>
                <a:gd name="T12" fmla="*/ 1 w 7"/>
                <a:gd name="T13" fmla="*/ 1 h 9"/>
                <a:gd name="T14" fmla="*/ 2 w 7"/>
                <a:gd name="T15" fmla="*/ 0 h 9"/>
                <a:gd name="T16" fmla="*/ 4 w 7"/>
                <a:gd name="T17" fmla="*/ 0 h 9"/>
                <a:gd name="T18" fmla="*/ 4 w 7"/>
                <a:gd name="T19" fmla="*/ 0 h 9"/>
                <a:gd name="T20" fmla="*/ 5 w 7"/>
                <a:gd name="T21" fmla="*/ 0 h 9"/>
                <a:gd name="T22" fmla="*/ 6 w 7"/>
                <a:gd name="T23" fmla="*/ 1 h 9"/>
                <a:gd name="T24" fmla="*/ 6 w 7"/>
                <a:gd name="T25" fmla="*/ 1 h 9"/>
                <a:gd name="T26" fmla="*/ 6 w 7"/>
                <a:gd name="T27" fmla="*/ 0 h 9"/>
                <a:gd name="T28" fmla="*/ 7 w 7"/>
                <a:gd name="T29" fmla="*/ 0 h 9"/>
                <a:gd name="T30" fmla="*/ 7 w 7"/>
                <a:gd name="T31" fmla="*/ 8 h 9"/>
                <a:gd name="T32" fmla="*/ 7 w 7"/>
                <a:gd name="T33" fmla="*/ 8 h 9"/>
                <a:gd name="T34" fmla="*/ 7 w 7"/>
                <a:gd name="T35" fmla="*/ 9 h 9"/>
                <a:gd name="T36" fmla="*/ 7 w 7"/>
                <a:gd name="T37" fmla="*/ 9 h 9"/>
                <a:gd name="T38" fmla="*/ 7 w 7"/>
                <a:gd name="T39" fmla="*/ 9 h 9"/>
                <a:gd name="T40" fmla="*/ 6 w 7"/>
                <a:gd name="T41" fmla="*/ 9 h 9"/>
                <a:gd name="T42" fmla="*/ 6 w 7"/>
                <a:gd name="T43" fmla="*/ 8 h 9"/>
                <a:gd name="T44" fmla="*/ 6 w 7"/>
                <a:gd name="T45" fmla="*/ 5 h 9"/>
                <a:gd name="T46" fmla="*/ 5 w 7"/>
                <a:gd name="T47" fmla="*/ 6 h 9"/>
                <a:gd name="T48" fmla="*/ 3 w 7"/>
                <a:gd name="T49" fmla="*/ 7 h 9"/>
                <a:gd name="T50" fmla="*/ 4 w 7"/>
                <a:gd name="T51" fmla="*/ 6 h 9"/>
                <a:gd name="T52" fmla="*/ 4 w 7"/>
                <a:gd name="T53" fmla="*/ 6 h 9"/>
                <a:gd name="T54" fmla="*/ 5 w 7"/>
                <a:gd name="T55" fmla="*/ 5 h 9"/>
                <a:gd name="T56" fmla="*/ 5 w 7"/>
                <a:gd name="T57" fmla="*/ 5 h 9"/>
                <a:gd name="T58" fmla="*/ 6 w 7"/>
                <a:gd name="T59" fmla="*/ 4 h 9"/>
                <a:gd name="T60" fmla="*/ 6 w 7"/>
                <a:gd name="T61" fmla="*/ 2 h 9"/>
                <a:gd name="T62" fmla="*/ 6 w 7"/>
                <a:gd name="T63" fmla="*/ 2 h 9"/>
                <a:gd name="T64" fmla="*/ 5 w 7"/>
                <a:gd name="T65" fmla="*/ 1 h 9"/>
                <a:gd name="T66" fmla="*/ 4 w 7"/>
                <a:gd name="T67" fmla="*/ 1 h 9"/>
                <a:gd name="T68" fmla="*/ 4 w 7"/>
                <a:gd name="T69" fmla="*/ 1 h 9"/>
                <a:gd name="T70" fmla="*/ 3 w 7"/>
                <a:gd name="T71" fmla="*/ 1 h 9"/>
                <a:gd name="T72" fmla="*/ 2 w 7"/>
                <a:gd name="T73" fmla="*/ 1 h 9"/>
                <a:gd name="T74" fmla="*/ 2 w 7"/>
                <a:gd name="T75" fmla="*/ 2 h 9"/>
                <a:gd name="T76" fmla="*/ 1 w 7"/>
                <a:gd name="T77" fmla="*/ 3 h 9"/>
                <a:gd name="T78" fmla="*/ 2 w 7"/>
                <a:gd name="T79" fmla="*/ 4 h 9"/>
                <a:gd name="T80" fmla="*/ 2 w 7"/>
                <a:gd name="T81" fmla="*/ 5 h 9"/>
                <a:gd name="T82" fmla="*/ 3 w 7"/>
                <a:gd name="T83" fmla="*/ 6 h 9"/>
                <a:gd name="T84" fmla="*/ 4 w 7"/>
                <a:gd name="T8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9">
                  <a:moveTo>
                    <a:pt x="3" y="7"/>
                  </a:moveTo>
                  <a:cubicBezTo>
                    <a:pt x="3" y="7"/>
                    <a:pt x="3" y="6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1" name="Freeform 332"/>
            <p:cNvSpPr/>
            <p:nvPr/>
          </p:nvSpPr>
          <p:spPr bwMode="auto">
            <a:xfrm>
              <a:off x="5900738" y="4175126"/>
              <a:ext cx="30163" cy="39688"/>
            </a:xfrm>
            <a:custGeom>
              <a:avLst/>
              <a:gdLst>
                <a:gd name="T0" fmla="*/ 2 w 5"/>
                <a:gd name="T1" fmla="*/ 7 h 7"/>
                <a:gd name="T2" fmla="*/ 0 w 5"/>
                <a:gd name="T3" fmla="*/ 6 h 7"/>
                <a:gd name="T4" fmla="*/ 0 w 5"/>
                <a:gd name="T5" fmla="*/ 4 h 7"/>
                <a:gd name="T6" fmla="*/ 0 w 5"/>
                <a:gd name="T7" fmla="*/ 0 h 7"/>
                <a:gd name="T8" fmla="*/ 0 w 5"/>
                <a:gd name="T9" fmla="*/ 0 h 7"/>
                <a:gd name="T10" fmla="*/ 0 w 5"/>
                <a:gd name="T11" fmla="*/ 4 h 7"/>
                <a:gd name="T12" fmla="*/ 2 w 5"/>
                <a:gd name="T13" fmla="*/ 6 h 7"/>
                <a:gd name="T14" fmla="*/ 3 w 5"/>
                <a:gd name="T15" fmla="*/ 6 h 7"/>
                <a:gd name="T16" fmla="*/ 3 w 5"/>
                <a:gd name="T17" fmla="*/ 5 h 7"/>
                <a:gd name="T18" fmla="*/ 4 w 5"/>
                <a:gd name="T19" fmla="*/ 5 h 7"/>
                <a:gd name="T20" fmla="*/ 4 w 5"/>
                <a:gd name="T21" fmla="*/ 4 h 7"/>
                <a:gd name="T22" fmla="*/ 4 w 5"/>
                <a:gd name="T23" fmla="*/ 0 h 7"/>
                <a:gd name="T24" fmla="*/ 5 w 5"/>
                <a:gd name="T25" fmla="*/ 0 h 7"/>
                <a:gd name="T26" fmla="*/ 5 w 5"/>
                <a:gd name="T27" fmla="*/ 5 h 7"/>
                <a:gd name="T28" fmla="*/ 5 w 5"/>
                <a:gd name="T29" fmla="*/ 6 h 7"/>
                <a:gd name="T30" fmla="*/ 5 w 5"/>
                <a:gd name="T31" fmla="*/ 6 h 7"/>
                <a:gd name="T32" fmla="*/ 5 w 5"/>
                <a:gd name="T33" fmla="*/ 6 h 7"/>
                <a:gd name="T34" fmla="*/ 5 w 5"/>
                <a:gd name="T35" fmla="*/ 6 h 7"/>
                <a:gd name="T36" fmla="*/ 4 w 5"/>
                <a:gd name="T37" fmla="*/ 6 h 7"/>
                <a:gd name="T38" fmla="*/ 4 w 5"/>
                <a:gd name="T39" fmla="*/ 6 h 7"/>
                <a:gd name="T40" fmla="*/ 4 w 5"/>
                <a:gd name="T41" fmla="*/ 5 h 7"/>
                <a:gd name="T42" fmla="*/ 3 w 5"/>
                <a:gd name="T43" fmla="*/ 6 h 7"/>
                <a:gd name="T44" fmla="*/ 2 w 5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1" y="7"/>
                    <a:pt x="0" y="6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2" name="Freeform 333"/>
            <p:cNvSpPr>
              <a:spLocks noEditPoints="1"/>
            </p:cNvSpPr>
            <p:nvPr/>
          </p:nvSpPr>
          <p:spPr bwMode="auto">
            <a:xfrm>
              <a:off x="5942013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1 w 6"/>
                <a:gd name="T3" fmla="*/ 6 h 7"/>
                <a:gd name="T4" fmla="*/ 0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0 w 6"/>
                <a:gd name="T13" fmla="*/ 1 h 7"/>
                <a:gd name="T14" fmla="*/ 1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0 w 6"/>
                <a:gd name="T31" fmla="*/ 3 h 7"/>
                <a:gd name="T32" fmla="*/ 1 w 6"/>
                <a:gd name="T33" fmla="*/ 4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3 w 6"/>
                <a:gd name="T41" fmla="*/ 6 h 7"/>
                <a:gd name="T42" fmla="*/ 4 w 6"/>
                <a:gd name="T43" fmla="*/ 6 h 7"/>
                <a:gd name="T44" fmla="*/ 4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4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4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0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3" name="Freeform 334"/>
            <p:cNvSpPr>
              <a:spLocks noEditPoints="1"/>
            </p:cNvSpPr>
            <p:nvPr/>
          </p:nvSpPr>
          <p:spPr bwMode="auto">
            <a:xfrm>
              <a:off x="5999163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6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1 w 6"/>
                <a:gd name="T31" fmla="*/ 3 h 7"/>
                <a:gd name="T32" fmla="*/ 1 w 6"/>
                <a:gd name="T33" fmla="*/ 4 h 7"/>
                <a:gd name="T34" fmla="*/ 2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6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4" name="Freeform 335"/>
            <p:cNvSpPr>
              <a:spLocks noEditPoints="1"/>
            </p:cNvSpPr>
            <p:nvPr/>
          </p:nvSpPr>
          <p:spPr bwMode="auto">
            <a:xfrm>
              <a:off x="6038851" y="4175126"/>
              <a:ext cx="41275" cy="52388"/>
            </a:xfrm>
            <a:custGeom>
              <a:avLst/>
              <a:gdLst>
                <a:gd name="T0" fmla="*/ 3 w 7"/>
                <a:gd name="T1" fmla="*/ 7 h 9"/>
                <a:gd name="T2" fmla="*/ 2 w 7"/>
                <a:gd name="T3" fmla="*/ 6 h 9"/>
                <a:gd name="T4" fmla="*/ 1 w 7"/>
                <a:gd name="T5" fmla="*/ 5 h 9"/>
                <a:gd name="T6" fmla="*/ 0 w 7"/>
                <a:gd name="T7" fmla="*/ 4 h 9"/>
                <a:gd name="T8" fmla="*/ 0 w 7"/>
                <a:gd name="T9" fmla="*/ 3 h 9"/>
                <a:gd name="T10" fmla="*/ 0 w 7"/>
                <a:gd name="T11" fmla="*/ 2 h 9"/>
                <a:gd name="T12" fmla="*/ 1 w 7"/>
                <a:gd name="T13" fmla="*/ 1 h 9"/>
                <a:gd name="T14" fmla="*/ 2 w 7"/>
                <a:gd name="T15" fmla="*/ 0 h 9"/>
                <a:gd name="T16" fmla="*/ 3 w 7"/>
                <a:gd name="T17" fmla="*/ 0 h 9"/>
                <a:gd name="T18" fmla="*/ 5 w 7"/>
                <a:gd name="T19" fmla="*/ 0 h 9"/>
                <a:gd name="T20" fmla="*/ 6 w 7"/>
                <a:gd name="T21" fmla="*/ 1 h 9"/>
                <a:gd name="T22" fmla="*/ 6 w 7"/>
                <a:gd name="T23" fmla="*/ 0 h 9"/>
                <a:gd name="T24" fmla="*/ 7 w 7"/>
                <a:gd name="T25" fmla="*/ 0 h 9"/>
                <a:gd name="T26" fmla="*/ 7 w 7"/>
                <a:gd name="T27" fmla="*/ 6 h 9"/>
                <a:gd name="T28" fmla="*/ 6 w 7"/>
                <a:gd name="T29" fmla="*/ 8 h 9"/>
                <a:gd name="T30" fmla="*/ 6 w 7"/>
                <a:gd name="T31" fmla="*/ 9 h 9"/>
                <a:gd name="T32" fmla="*/ 5 w 7"/>
                <a:gd name="T33" fmla="*/ 9 h 9"/>
                <a:gd name="T34" fmla="*/ 3 w 7"/>
                <a:gd name="T35" fmla="*/ 9 h 9"/>
                <a:gd name="T36" fmla="*/ 2 w 7"/>
                <a:gd name="T37" fmla="*/ 9 h 9"/>
                <a:gd name="T38" fmla="*/ 0 w 7"/>
                <a:gd name="T39" fmla="*/ 8 h 9"/>
                <a:gd name="T40" fmla="*/ 1 w 7"/>
                <a:gd name="T41" fmla="*/ 7 h 9"/>
                <a:gd name="T42" fmla="*/ 2 w 7"/>
                <a:gd name="T43" fmla="*/ 8 h 9"/>
                <a:gd name="T44" fmla="*/ 3 w 7"/>
                <a:gd name="T45" fmla="*/ 9 h 9"/>
                <a:gd name="T46" fmla="*/ 4 w 7"/>
                <a:gd name="T47" fmla="*/ 8 h 9"/>
                <a:gd name="T48" fmla="*/ 5 w 7"/>
                <a:gd name="T49" fmla="*/ 8 h 9"/>
                <a:gd name="T50" fmla="*/ 5 w 7"/>
                <a:gd name="T51" fmla="*/ 7 h 9"/>
                <a:gd name="T52" fmla="*/ 6 w 7"/>
                <a:gd name="T53" fmla="*/ 6 h 9"/>
                <a:gd name="T54" fmla="*/ 6 w 7"/>
                <a:gd name="T55" fmla="*/ 5 h 9"/>
                <a:gd name="T56" fmla="*/ 5 w 7"/>
                <a:gd name="T57" fmla="*/ 6 h 9"/>
                <a:gd name="T58" fmla="*/ 3 w 7"/>
                <a:gd name="T59" fmla="*/ 7 h 9"/>
                <a:gd name="T60" fmla="*/ 4 w 7"/>
                <a:gd name="T61" fmla="*/ 6 h 9"/>
                <a:gd name="T62" fmla="*/ 4 w 7"/>
                <a:gd name="T63" fmla="*/ 6 h 9"/>
                <a:gd name="T64" fmla="*/ 5 w 7"/>
                <a:gd name="T65" fmla="*/ 5 h 9"/>
                <a:gd name="T66" fmla="*/ 5 w 7"/>
                <a:gd name="T67" fmla="*/ 5 h 9"/>
                <a:gd name="T68" fmla="*/ 6 w 7"/>
                <a:gd name="T69" fmla="*/ 4 h 9"/>
                <a:gd name="T70" fmla="*/ 6 w 7"/>
                <a:gd name="T71" fmla="*/ 2 h 9"/>
                <a:gd name="T72" fmla="*/ 5 w 7"/>
                <a:gd name="T73" fmla="*/ 2 h 9"/>
                <a:gd name="T74" fmla="*/ 5 w 7"/>
                <a:gd name="T75" fmla="*/ 1 h 9"/>
                <a:gd name="T76" fmla="*/ 4 w 7"/>
                <a:gd name="T77" fmla="*/ 1 h 9"/>
                <a:gd name="T78" fmla="*/ 3 w 7"/>
                <a:gd name="T79" fmla="*/ 1 h 9"/>
                <a:gd name="T80" fmla="*/ 2 w 7"/>
                <a:gd name="T81" fmla="*/ 1 h 9"/>
                <a:gd name="T82" fmla="*/ 2 w 7"/>
                <a:gd name="T83" fmla="*/ 1 h 9"/>
                <a:gd name="T84" fmla="*/ 1 w 7"/>
                <a:gd name="T85" fmla="*/ 2 h 9"/>
                <a:gd name="T86" fmla="*/ 1 w 7"/>
                <a:gd name="T87" fmla="*/ 3 h 9"/>
                <a:gd name="T88" fmla="*/ 1 w 7"/>
                <a:gd name="T89" fmla="*/ 4 h 9"/>
                <a:gd name="T90" fmla="*/ 2 w 7"/>
                <a:gd name="T91" fmla="*/ 5 h 9"/>
                <a:gd name="T92" fmla="*/ 3 w 7"/>
                <a:gd name="T93" fmla="*/ 6 h 9"/>
                <a:gd name="T94" fmla="*/ 4 w 7"/>
                <a:gd name="T9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" h="9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1" y="9"/>
                    <a:pt x="1" y="8"/>
                    <a:pt x="0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5" name="Freeform 336"/>
            <p:cNvSpPr>
              <a:spLocks noEditPoints="1"/>
            </p:cNvSpPr>
            <p:nvPr/>
          </p:nvSpPr>
          <p:spPr bwMode="auto">
            <a:xfrm>
              <a:off x="6084888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1 w 6"/>
                <a:gd name="T31" fmla="*/ 3 h 7"/>
                <a:gd name="T32" fmla="*/ 1 w 6"/>
                <a:gd name="T33" fmla="*/ 4 h 7"/>
                <a:gd name="T34" fmla="*/ 2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6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6" name="Freeform 337"/>
            <p:cNvSpPr/>
            <p:nvPr/>
          </p:nvSpPr>
          <p:spPr bwMode="auto">
            <a:xfrm>
              <a:off x="6126163" y="4175126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0 w 5"/>
                <a:gd name="T7" fmla="*/ 5 h 7"/>
                <a:gd name="T8" fmla="*/ 2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5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3 w 5"/>
                <a:gd name="T21" fmla="*/ 4 h 7"/>
                <a:gd name="T22" fmla="*/ 3 w 5"/>
                <a:gd name="T23" fmla="*/ 3 h 7"/>
                <a:gd name="T24" fmla="*/ 2 w 5"/>
                <a:gd name="T25" fmla="*/ 3 h 7"/>
                <a:gd name="T26" fmla="*/ 1 w 5"/>
                <a:gd name="T27" fmla="*/ 3 h 7"/>
                <a:gd name="T28" fmla="*/ 1 w 5"/>
                <a:gd name="T29" fmla="*/ 2 h 7"/>
                <a:gd name="T30" fmla="*/ 0 w 5"/>
                <a:gd name="T31" fmla="*/ 2 h 7"/>
                <a:gd name="T32" fmla="*/ 1 w 5"/>
                <a:gd name="T33" fmla="*/ 1 h 7"/>
                <a:gd name="T34" fmla="*/ 1 w 5"/>
                <a:gd name="T35" fmla="*/ 0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5 w 5"/>
                <a:gd name="T45" fmla="*/ 1 h 7"/>
                <a:gd name="T46" fmla="*/ 4 w 5"/>
                <a:gd name="T47" fmla="*/ 1 h 7"/>
                <a:gd name="T48" fmla="*/ 3 w 5"/>
                <a:gd name="T49" fmla="*/ 0 h 7"/>
                <a:gd name="T50" fmla="*/ 2 w 5"/>
                <a:gd name="T51" fmla="*/ 1 h 7"/>
                <a:gd name="T52" fmla="*/ 2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2 w 5"/>
                <a:gd name="T61" fmla="*/ 2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3 h 7"/>
                <a:gd name="T68" fmla="*/ 5 w 5"/>
                <a:gd name="T69" fmla="*/ 3 h 7"/>
                <a:gd name="T70" fmla="*/ 5 w 5"/>
                <a:gd name="T71" fmla="*/ 4 h 7"/>
                <a:gd name="T72" fmla="*/ 5 w 5"/>
                <a:gd name="T73" fmla="*/ 5 h 7"/>
                <a:gd name="T74" fmla="*/ 5 w 5"/>
                <a:gd name="T75" fmla="*/ 6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7" name="Freeform 338"/>
            <p:cNvSpPr/>
            <p:nvPr/>
          </p:nvSpPr>
          <p:spPr bwMode="auto">
            <a:xfrm>
              <a:off x="6161088" y="4164014"/>
              <a:ext cx="22225" cy="50800"/>
            </a:xfrm>
            <a:custGeom>
              <a:avLst/>
              <a:gdLst>
                <a:gd name="T0" fmla="*/ 4 w 4"/>
                <a:gd name="T1" fmla="*/ 8 h 9"/>
                <a:gd name="T2" fmla="*/ 4 w 4"/>
                <a:gd name="T3" fmla="*/ 8 h 9"/>
                <a:gd name="T4" fmla="*/ 3 w 4"/>
                <a:gd name="T5" fmla="*/ 8 h 9"/>
                <a:gd name="T6" fmla="*/ 3 w 4"/>
                <a:gd name="T7" fmla="*/ 8 h 9"/>
                <a:gd name="T8" fmla="*/ 2 w 4"/>
                <a:gd name="T9" fmla="*/ 9 h 9"/>
                <a:gd name="T10" fmla="*/ 2 w 4"/>
                <a:gd name="T11" fmla="*/ 8 h 9"/>
                <a:gd name="T12" fmla="*/ 1 w 4"/>
                <a:gd name="T13" fmla="*/ 8 h 9"/>
                <a:gd name="T14" fmla="*/ 1 w 4"/>
                <a:gd name="T15" fmla="*/ 8 h 9"/>
                <a:gd name="T16" fmla="*/ 1 w 4"/>
                <a:gd name="T17" fmla="*/ 7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3 w 4"/>
                <a:gd name="T33" fmla="*/ 2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7 h 9"/>
                <a:gd name="T40" fmla="*/ 2 w 4"/>
                <a:gd name="T41" fmla="*/ 8 h 9"/>
                <a:gd name="T42" fmla="*/ 3 w 4"/>
                <a:gd name="T43" fmla="*/ 8 h 9"/>
                <a:gd name="T44" fmla="*/ 3 w 4"/>
                <a:gd name="T45" fmla="*/ 8 h 9"/>
                <a:gd name="T46" fmla="*/ 4 w 4"/>
                <a:gd name="T47" fmla="*/ 7 h 9"/>
                <a:gd name="T48" fmla="*/ 4 w 4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8" name="Freeform 339"/>
            <p:cNvSpPr>
              <a:spLocks noEditPoints="1"/>
            </p:cNvSpPr>
            <p:nvPr/>
          </p:nvSpPr>
          <p:spPr bwMode="auto">
            <a:xfrm>
              <a:off x="6183313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1 w 6"/>
                <a:gd name="T7" fmla="*/ 5 h 7"/>
                <a:gd name="T8" fmla="*/ 0 w 6"/>
                <a:gd name="T9" fmla="*/ 5 h 7"/>
                <a:gd name="T10" fmla="*/ 1 w 6"/>
                <a:gd name="T11" fmla="*/ 4 h 7"/>
                <a:gd name="T12" fmla="*/ 1 w 6"/>
                <a:gd name="T13" fmla="*/ 3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2 h 7"/>
                <a:gd name="T24" fmla="*/ 4 w 6"/>
                <a:gd name="T25" fmla="*/ 1 h 7"/>
                <a:gd name="T26" fmla="*/ 3 w 6"/>
                <a:gd name="T27" fmla="*/ 0 h 7"/>
                <a:gd name="T28" fmla="*/ 2 w 6"/>
                <a:gd name="T29" fmla="*/ 1 h 7"/>
                <a:gd name="T30" fmla="*/ 1 w 6"/>
                <a:gd name="T31" fmla="*/ 1 h 7"/>
                <a:gd name="T32" fmla="*/ 1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6 w 6"/>
                <a:gd name="T39" fmla="*/ 2 h 7"/>
                <a:gd name="T40" fmla="*/ 6 w 6"/>
                <a:gd name="T41" fmla="*/ 5 h 7"/>
                <a:gd name="T42" fmla="*/ 6 w 6"/>
                <a:gd name="T43" fmla="*/ 6 h 7"/>
                <a:gd name="T44" fmla="*/ 6 w 6"/>
                <a:gd name="T45" fmla="*/ 6 h 7"/>
                <a:gd name="T46" fmla="*/ 6 w 6"/>
                <a:gd name="T47" fmla="*/ 6 h 7"/>
                <a:gd name="T48" fmla="*/ 5 w 6"/>
                <a:gd name="T49" fmla="*/ 6 h 7"/>
                <a:gd name="T50" fmla="*/ 5 w 6"/>
                <a:gd name="T51" fmla="*/ 6 h 7"/>
                <a:gd name="T52" fmla="*/ 5 w 6"/>
                <a:gd name="T53" fmla="*/ 5 h 7"/>
                <a:gd name="T54" fmla="*/ 4 w 6"/>
                <a:gd name="T55" fmla="*/ 6 h 7"/>
                <a:gd name="T56" fmla="*/ 3 w 6"/>
                <a:gd name="T57" fmla="*/ 7 h 7"/>
                <a:gd name="T58" fmla="*/ 3 w 6"/>
                <a:gd name="T59" fmla="*/ 6 h 7"/>
                <a:gd name="T60" fmla="*/ 4 w 6"/>
                <a:gd name="T61" fmla="*/ 6 h 7"/>
                <a:gd name="T62" fmla="*/ 5 w 6"/>
                <a:gd name="T63" fmla="*/ 5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3 h 7"/>
                <a:gd name="T70" fmla="*/ 4 w 6"/>
                <a:gd name="T71" fmla="*/ 3 h 7"/>
                <a:gd name="T72" fmla="*/ 3 w 6"/>
                <a:gd name="T73" fmla="*/ 3 h 7"/>
                <a:gd name="T74" fmla="*/ 2 w 6"/>
                <a:gd name="T75" fmla="*/ 3 h 7"/>
                <a:gd name="T76" fmla="*/ 1 w 6"/>
                <a:gd name="T77" fmla="*/ 4 h 7"/>
                <a:gd name="T78" fmla="*/ 1 w 6"/>
                <a:gd name="T79" fmla="*/ 5 h 7"/>
                <a:gd name="T80" fmla="*/ 2 w 6"/>
                <a:gd name="T81" fmla="*/ 5 h 7"/>
                <a:gd name="T82" fmla="*/ 2 w 6"/>
                <a:gd name="T83" fmla="*/ 6 h 7"/>
                <a:gd name="T84" fmla="*/ 3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9" name="Freeform 340"/>
            <p:cNvSpPr/>
            <p:nvPr/>
          </p:nvSpPr>
          <p:spPr bwMode="auto">
            <a:xfrm>
              <a:off x="6223001" y="4175126"/>
              <a:ext cx="30163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0 w 5"/>
                <a:gd name="T7" fmla="*/ 5 h 7"/>
                <a:gd name="T8" fmla="*/ 2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3 w 5"/>
                <a:gd name="T21" fmla="*/ 4 h 7"/>
                <a:gd name="T22" fmla="*/ 3 w 5"/>
                <a:gd name="T23" fmla="*/ 3 h 7"/>
                <a:gd name="T24" fmla="*/ 2 w 5"/>
                <a:gd name="T25" fmla="*/ 3 h 7"/>
                <a:gd name="T26" fmla="*/ 1 w 5"/>
                <a:gd name="T27" fmla="*/ 3 h 7"/>
                <a:gd name="T28" fmla="*/ 1 w 5"/>
                <a:gd name="T29" fmla="*/ 2 h 7"/>
                <a:gd name="T30" fmla="*/ 0 w 5"/>
                <a:gd name="T31" fmla="*/ 2 h 7"/>
                <a:gd name="T32" fmla="*/ 1 w 5"/>
                <a:gd name="T33" fmla="*/ 1 h 7"/>
                <a:gd name="T34" fmla="*/ 1 w 5"/>
                <a:gd name="T35" fmla="*/ 0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5 w 5"/>
                <a:gd name="T45" fmla="*/ 1 h 7"/>
                <a:gd name="T46" fmla="*/ 4 w 5"/>
                <a:gd name="T47" fmla="*/ 1 h 7"/>
                <a:gd name="T48" fmla="*/ 3 w 5"/>
                <a:gd name="T49" fmla="*/ 0 h 7"/>
                <a:gd name="T50" fmla="*/ 2 w 5"/>
                <a:gd name="T51" fmla="*/ 1 h 7"/>
                <a:gd name="T52" fmla="*/ 2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2 w 5"/>
                <a:gd name="T61" fmla="*/ 2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3 h 7"/>
                <a:gd name="T68" fmla="*/ 5 w 5"/>
                <a:gd name="T69" fmla="*/ 3 h 7"/>
                <a:gd name="T70" fmla="*/ 5 w 5"/>
                <a:gd name="T71" fmla="*/ 4 h 7"/>
                <a:gd name="T72" fmla="*/ 5 w 5"/>
                <a:gd name="T73" fmla="*/ 5 h 7"/>
                <a:gd name="T74" fmla="*/ 5 w 5"/>
                <a:gd name="T75" fmla="*/ 6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0" name="Freeform 341"/>
            <p:cNvSpPr/>
            <p:nvPr/>
          </p:nvSpPr>
          <p:spPr bwMode="auto">
            <a:xfrm>
              <a:off x="6264276" y="4203701"/>
              <a:ext cx="4763" cy="111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4 h 7"/>
                <a:gd name="T4" fmla="*/ 0 w 3"/>
                <a:gd name="T5" fmla="*/ 4 h 7"/>
                <a:gd name="T6" fmla="*/ 0 w 3"/>
                <a:gd name="T7" fmla="*/ 0 h 7"/>
                <a:gd name="T8" fmla="*/ 3 w 3"/>
                <a:gd name="T9" fmla="*/ 0 h 7"/>
                <a:gd name="T10" fmla="*/ 3 w 3"/>
                <a:gd name="T11" fmla="*/ 4 h 7"/>
                <a:gd name="T12" fmla="*/ 0 w 3"/>
                <a:gd name="T13" fmla="*/ 7 h 7"/>
                <a:gd name="T14" fmla="*/ 0 w 3"/>
                <a:gd name="T15" fmla="*/ 7 h 7"/>
                <a:gd name="T16" fmla="*/ 0 w 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1" name="Freeform 342"/>
            <p:cNvSpPr/>
            <p:nvPr/>
          </p:nvSpPr>
          <p:spPr bwMode="auto">
            <a:xfrm>
              <a:off x="5665788" y="4256089"/>
              <a:ext cx="34925" cy="39688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5 w 6"/>
                <a:gd name="T5" fmla="*/ 3 h 7"/>
                <a:gd name="T6" fmla="*/ 4 w 6"/>
                <a:gd name="T7" fmla="*/ 2 h 7"/>
                <a:gd name="T8" fmla="*/ 3 w 6"/>
                <a:gd name="T9" fmla="*/ 1 h 7"/>
                <a:gd name="T10" fmla="*/ 3 w 6"/>
                <a:gd name="T11" fmla="*/ 1 h 7"/>
                <a:gd name="T12" fmla="*/ 2 w 6"/>
                <a:gd name="T13" fmla="*/ 2 h 7"/>
                <a:gd name="T14" fmla="*/ 1 w 6"/>
                <a:gd name="T15" fmla="*/ 2 h 7"/>
                <a:gd name="T16" fmla="*/ 1 w 6"/>
                <a:gd name="T17" fmla="*/ 3 h 7"/>
                <a:gd name="T18" fmla="*/ 1 w 6"/>
                <a:gd name="T19" fmla="*/ 7 h 7"/>
                <a:gd name="T20" fmla="*/ 0 w 6"/>
                <a:gd name="T21" fmla="*/ 7 h 7"/>
                <a:gd name="T22" fmla="*/ 0 w 6"/>
                <a:gd name="T23" fmla="*/ 1 h 7"/>
                <a:gd name="T24" fmla="*/ 1 w 6"/>
                <a:gd name="T25" fmla="*/ 1 h 7"/>
                <a:gd name="T26" fmla="*/ 1 w 6"/>
                <a:gd name="T27" fmla="*/ 2 h 7"/>
                <a:gd name="T28" fmla="*/ 2 w 6"/>
                <a:gd name="T29" fmla="*/ 1 h 7"/>
                <a:gd name="T30" fmla="*/ 4 w 6"/>
                <a:gd name="T31" fmla="*/ 0 h 7"/>
                <a:gd name="T32" fmla="*/ 5 w 6"/>
                <a:gd name="T33" fmla="*/ 1 h 7"/>
                <a:gd name="T34" fmla="*/ 5 w 6"/>
                <a:gd name="T35" fmla="*/ 1 h 7"/>
                <a:gd name="T36" fmla="*/ 5 w 6"/>
                <a:gd name="T37" fmla="*/ 2 h 7"/>
                <a:gd name="T38" fmla="*/ 6 w 6"/>
                <a:gd name="T39" fmla="*/ 3 h 7"/>
                <a:gd name="T40" fmla="*/ 6 w 6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2" name="Freeform 343"/>
            <p:cNvSpPr>
              <a:spLocks noEditPoints="1"/>
            </p:cNvSpPr>
            <p:nvPr/>
          </p:nvSpPr>
          <p:spPr bwMode="auto">
            <a:xfrm>
              <a:off x="5705476" y="4256089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4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1 h 7"/>
                <a:gd name="T16" fmla="*/ 3 w 6"/>
                <a:gd name="T17" fmla="*/ 0 h 7"/>
                <a:gd name="T18" fmla="*/ 4 w 6"/>
                <a:gd name="T19" fmla="*/ 1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4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2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6 h 7"/>
                <a:gd name="T50" fmla="*/ 5 w 6"/>
                <a:gd name="T51" fmla="*/ 6 h 7"/>
                <a:gd name="T52" fmla="*/ 5 w 6"/>
                <a:gd name="T53" fmla="*/ 7 h 7"/>
                <a:gd name="T54" fmla="*/ 4 w 6"/>
                <a:gd name="T55" fmla="*/ 7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2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2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3" name="Freeform 344"/>
            <p:cNvSpPr>
              <a:spLocks noEditPoints="1"/>
            </p:cNvSpPr>
            <p:nvPr/>
          </p:nvSpPr>
          <p:spPr bwMode="auto">
            <a:xfrm>
              <a:off x="5746751" y="4256089"/>
              <a:ext cx="39688" cy="57150"/>
            </a:xfrm>
            <a:custGeom>
              <a:avLst/>
              <a:gdLst>
                <a:gd name="T0" fmla="*/ 3 w 7"/>
                <a:gd name="T1" fmla="*/ 7 h 10"/>
                <a:gd name="T2" fmla="*/ 2 w 7"/>
                <a:gd name="T3" fmla="*/ 7 h 10"/>
                <a:gd name="T4" fmla="*/ 1 w 7"/>
                <a:gd name="T5" fmla="*/ 6 h 10"/>
                <a:gd name="T6" fmla="*/ 0 w 7"/>
                <a:gd name="T7" fmla="*/ 5 h 10"/>
                <a:gd name="T8" fmla="*/ 0 w 7"/>
                <a:gd name="T9" fmla="*/ 4 h 10"/>
                <a:gd name="T10" fmla="*/ 0 w 7"/>
                <a:gd name="T11" fmla="*/ 3 h 10"/>
                <a:gd name="T12" fmla="*/ 1 w 7"/>
                <a:gd name="T13" fmla="*/ 1 h 10"/>
                <a:gd name="T14" fmla="*/ 2 w 7"/>
                <a:gd name="T15" fmla="*/ 1 h 10"/>
                <a:gd name="T16" fmla="*/ 3 w 7"/>
                <a:gd name="T17" fmla="*/ 0 h 10"/>
                <a:gd name="T18" fmla="*/ 4 w 7"/>
                <a:gd name="T19" fmla="*/ 1 h 10"/>
                <a:gd name="T20" fmla="*/ 5 w 7"/>
                <a:gd name="T21" fmla="*/ 1 h 10"/>
                <a:gd name="T22" fmla="*/ 5 w 7"/>
                <a:gd name="T23" fmla="*/ 1 h 10"/>
                <a:gd name="T24" fmla="*/ 6 w 7"/>
                <a:gd name="T25" fmla="*/ 2 h 10"/>
                <a:gd name="T26" fmla="*/ 6 w 7"/>
                <a:gd name="T27" fmla="*/ 1 h 10"/>
                <a:gd name="T28" fmla="*/ 6 w 7"/>
                <a:gd name="T29" fmla="*/ 1 h 10"/>
                <a:gd name="T30" fmla="*/ 6 w 7"/>
                <a:gd name="T31" fmla="*/ 9 h 10"/>
                <a:gd name="T32" fmla="*/ 7 w 7"/>
                <a:gd name="T33" fmla="*/ 9 h 10"/>
                <a:gd name="T34" fmla="*/ 7 w 7"/>
                <a:gd name="T35" fmla="*/ 10 h 10"/>
                <a:gd name="T36" fmla="*/ 7 w 7"/>
                <a:gd name="T37" fmla="*/ 10 h 10"/>
                <a:gd name="T38" fmla="*/ 6 w 7"/>
                <a:gd name="T39" fmla="*/ 10 h 10"/>
                <a:gd name="T40" fmla="*/ 6 w 7"/>
                <a:gd name="T41" fmla="*/ 9 h 10"/>
                <a:gd name="T42" fmla="*/ 6 w 7"/>
                <a:gd name="T43" fmla="*/ 9 h 10"/>
                <a:gd name="T44" fmla="*/ 6 w 7"/>
                <a:gd name="T45" fmla="*/ 6 h 10"/>
                <a:gd name="T46" fmla="*/ 5 w 7"/>
                <a:gd name="T47" fmla="*/ 7 h 10"/>
                <a:gd name="T48" fmla="*/ 3 w 7"/>
                <a:gd name="T49" fmla="*/ 7 h 10"/>
                <a:gd name="T50" fmla="*/ 3 w 7"/>
                <a:gd name="T51" fmla="*/ 6 h 10"/>
                <a:gd name="T52" fmla="*/ 4 w 7"/>
                <a:gd name="T53" fmla="*/ 6 h 10"/>
                <a:gd name="T54" fmla="*/ 5 w 7"/>
                <a:gd name="T55" fmla="*/ 6 h 10"/>
                <a:gd name="T56" fmla="*/ 5 w 7"/>
                <a:gd name="T57" fmla="*/ 5 h 10"/>
                <a:gd name="T58" fmla="*/ 6 w 7"/>
                <a:gd name="T59" fmla="*/ 5 h 10"/>
                <a:gd name="T60" fmla="*/ 6 w 7"/>
                <a:gd name="T61" fmla="*/ 3 h 10"/>
                <a:gd name="T62" fmla="*/ 5 w 7"/>
                <a:gd name="T63" fmla="*/ 2 h 10"/>
                <a:gd name="T64" fmla="*/ 5 w 7"/>
                <a:gd name="T65" fmla="*/ 2 h 10"/>
                <a:gd name="T66" fmla="*/ 4 w 7"/>
                <a:gd name="T67" fmla="*/ 1 h 10"/>
                <a:gd name="T68" fmla="*/ 3 w 7"/>
                <a:gd name="T69" fmla="*/ 1 h 10"/>
                <a:gd name="T70" fmla="*/ 2 w 7"/>
                <a:gd name="T71" fmla="*/ 1 h 10"/>
                <a:gd name="T72" fmla="*/ 2 w 7"/>
                <a:gd name="T73" fmla="*/ 2 h 10"/>
                <a:gd name="T74" fmla="*/ 1 w 7"/>
                <a:gd name="T75" fmla="*/ 3 h 10"/>
                <a:gd name="T76" fmla="*/ 1 w 7"/>
                <a:gd name="T77" fmla="*/ 4 h 10"/>
                <a:gd name="T78" fmla="*/ 1 w 7"/>
                <a:gd name="T79" fmla="*/ 5 h 10"/>
                <a:gd name="T80" fmla="*/ 2 w 7"/>
                <a:gd name="T81" fmla="*/ 6 h 10"/>
                <a:gd name="T82" fmla="*/ 2 w 7"/>
                <a:gd name="T83" fmla="*/ 6 h 10"/>
                <a:gd name="T84" fmla="*/ 3 w 7"/>
                <a:gd name="T8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10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3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4" name="Freeform 345"/>
            <p:cNvSpPr/>
            <p:nvPr/>
          </p:nvSpPr>
          <p:spPr bwMode="auto">
            <a:xfrm>
              <a:off x="5792788" y="4260851"/>
              <a:ext cx="33338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5 h 6"/>
                <a:gd name="T4" fmla="*/ 0 w 6"/>
                <a:gd name="T5" fmla="*/ 3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3 w 6"/>
                <a:gd name="T13" fmla="*/ 5 h 6"/>
                <a:gd name="T14" fmla="*/ 3 w 6"/>
                <a:gd name="T15" fmla="*/ 5 h 6"/>
                <a:gd name="T16" fmla="*/ 4 w 6"/>
                <a:gd name="T17" fmla="*/ 5 h 6"/>
                <a:gd name="T18" fmla="*/ 5 w 6"/>
                <a:gd name="T19" fmla="*/ 4 h 6"/>
                <a:gd name="T20" fmla="*/ 5 w 6"/>
                <a:gd name="T21" fmla="*/ 4 h 6"/>
                <a:gd name="T22" fmla="*/ 5 w 6"/>
                <a:gd name="T23" fmla="*/ 0 h 6"/>
                <a:gd name="T24" fmla="*/ 6 w 6"/>
                <a:gd name="T25" fmla="*/ 0 h 6"/>
                <a:gd name="T26" fmla="*/ 6 w 6"/>
                <a:gd name="T27" fmla="*/ 5 h 6"/>
                <a:gd name="T28" fmla="*/ 6 w 6"/>
                <a:gd name="T29" fmla="*/ 5 h 6"/>
                <a:gd name="T30" fmla="*/ 6 w 6"/>
                <a:gd name="T31" fmla="*/ 6 h 6"/>
                <a:gd name="T32" fmla="*/ 6 w 6"/>
                <a:gd name="T33" fmla="*/ 6 h 6"/>
                <a:gd name="T34" fmla="*/ 6 w 6"/>
                <a:gd name="T35" fmla="*/ 6 h 6"/>
                <a:gd name="T36" fmla="*/ 5 w 6"/>
                <a:gd name="T37" fmla="*/ 6 h 6"/>
                <a:gd name="T38" fmla="*/ 5 w 6"/>
                <a:gd name="T39" fmla="*/ 5 h 6"/>
                <a:gd name="T40" fmla="*/ 5 w 6"/>
                <a:gd name="T41" fmla="*/ 5 h 6"/>
                <a:gd name="T42" fmla="*/ 4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5" name="Freeform 346"/>
            <p:cNvSpPr>
              <a:spLocks noEditPoints="1"/>
            </p:cNvSpPr>
            <p:nvPr/>
          </p:nvSpPr>
          <p:spPr bwMode="auto">
            <a:xfrm>
              <a:off x="5832476" y="4256089"/>
              <a:ext cx="39688" cy="39688"/>
            </a:xfrm>
            <a:custGeom>
              <a:avLst/>
              <a:gdLst>
                <a:gd name="T0" fmla="*/ 3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0 w 7"/>
                <a:gd name="T7" fmla="*/ 5 h 7"/>
                <a:gd name="T8" fmla="*/ 0 w 7"/>
                <a:gd name="T9" fmla="*/ 4 h 7"/>
                <a:gd name="T10" fmla="*/ 0 w 7"/>
                <a:gd name="T11" fmla="*/ 2 h 7"/>
                <a:gd name="T12" fmla="*/ 1 w 7"/>
                <a:gd name="T13" fmla="*/ 1 h 7"/>
                <a:gd name="T14" fmla="*/ 2 w 7"/>
                <a:gd name="T15" fmla="*/ 1 h 7"/>
                <a:gd name="T16" fmla="*/ 3 w 7"/>
                <a:gd name="T17" fmla="*/ 0 h 7"/>
                <a:gd name="T18" fmla="*/ 5 w 7"/>
                <a:gd name="T19" fmla="*/ 1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4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1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6 h 7"/>
                <a:gd name="T50" fmla="*/ 6 w 7"/>
                <a:gd name="T51" fmla="*/ 6 h 7"/>
                <a:gd name="T52" fmla="*/ 5 w 7"/>
                <a:gd name="T53" fmla="*/ 7 h 7"/>
                <a:gd name="T54" fmla="*/ 4 w 7"/>
                <a:gd name="T55" fmla="*/ 7 h 7"/>
                <a:gd name="T56" fmla="*/ 3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2 h 7"/>
                <a:gd name="T64" fmla="*/ 4 w 7"/>
                <a:gd name="T65" fmla="*/ 1 h 7"/>
                <a:gd name="T66" fmla="*/ 3 w 7"/>
                <a:gd name="T67" fmla="*/ 1 h 7"/>
                <a:gd name="T68" fmla="*/ 3 w 7"/>
                <a:gd name="T69" fmla="*/ 1 h 7"/>
                <a:gd name="T70" fmla="*/ 2 w 7"/>
                <a:gd name="T71" fmla="*/ 2 h 7"/>
                <a:gd name="T72" fmla="*/ 1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7"/>
                    <a:pt x="5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6" name="Freeform 347"/>
            <p:cNvSpPr/>
            <p:nvPr/>
          </p:nvSpPr>
          <p:spPr bwMode="auto">
            <a:xfrm>
              <a:off x="5895976" y="4256089"/>
              <a:ext cx="28575" cy="39688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6 h 7"/>
                <a:gd name="T8" fmla="*/ 1 w 5"/>
                <a:gd name="T9" fmla="*/ 6 h 7"/>
                <a:gd name="T10" fmla="*/ 2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5 h 7"/>
                <a:gd name="T18" fmla="*/ 4 w 5"/>
                <a:gd name="T19" fmla="*/ 5 h 7"/>
                <a:gd name="T20" fmla="*/ 3 w 5"/>
                <a:gd name="T21" fmla="*/ 4 h 7"/>
                <a:gd name="T22" fmla="*/ 2 w 5"/>
                <a:gd name="T23" fmla="*/ 4 h 7"/>
                <a:gd name="T24" fmla="*/ 1 w 5"/>
                <a:gd name="T25" fmla="*/ 4 h 7"/>
                <a:gd name="T26" fmla="*/ 0 w 5"/>
                <a:gd name="T27" fmla="*/ 3 h 7"/>
                <a:gd name="T28" fmla="*/ 0 w 5"/>
                <a:gd name="T29" fmla="*/ 3 h 7"/>
                <a:gd name="T30" fmla="*/ 0 w 5"/>
                <a:gd name="T31" fmla="*/ 2 h 7"/>
                <a:gd name="T32" fmla="*/ 0 w 5"/>
                <a:gd name="T33" fmla="*/ 2 h 7"/>
                <a:gd name="T34" fmla="*/ 1 w 5"/>
                <a:gd name="T35" fmla="*/ 1 h 7"/>
                <a:gd name="T36" fmla="*/ 1 w 5"/>
                <a:gd name="T37" fmla="*/ 1 h 7"/>
                <a:gd name="T38" fmla="*/ 2 w 5"/>
                <a:gd name="T39" fmla="*/ 0 h 7"/>
                <a:gd name="T40" fmla="*/ 4 w 5"/>
                <a:gd name="T41" fmla="*/ 1 h 7"/>
                <a:gd name="T42" fmla="*/ 5 w 5"/>
                <a:gd name="T43" fmla="*/ 1 h 7"/>
                <a:gd name="T44" fmla="*/ 4 w 5"/>
                <a:gd name="T45" fmla="*/ 2 h 7"/>
                <a:gd name="T46" fmla="*/ 3 w 5"/>
                <a:gd name="T47" fmla="*/ 1 h 7"/>
                <a:gd name="T48" fmla="*/ 2 w 5"/>
                <a:gd name="T49" fmla="*/ 1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2 h 7"/>
                <a:gd name="T56" fmla="*/ 1 w 5"/>
                <a:gd name="T57" fmla="*/ 2 h 7"/>
                <a:gd name="T58" fmla="*/ 1 w 5"/>
                <a:gd name="T59" fmla="*/ 3 h 7"/>
                <a:gd name="T60" fmla="*/ 1 w 5"/>
                <a:gd name="T61" fmla="*/ 3 h 7"/>
                <a:gd name="T62" fmla="*/ 2 w 5"/>
                <a:gd name="T63" fmla="*/ 3 h 7"/>
                <a:gd name="T64" fmla="*/ 2 w 5"/>
                <a:gd name="T65" fmla="*/ 3 h 7"/>
                <a:gd name="T66" fmla="*/ 3 w 5"/>
                <a:gd name="T67" fmla="*/ 4 h 7"/>
                <a:gd name="T68" fmla="*/ 4 w 5"/>
                <a:gd name="T69" fmla="*/ 4 h 7"/>
                <a:gd name="T70" fmla="*/ 5 w 5"/>
                <a:gd name="T71" fmla="*/ 5 h 7"/>
                <a:gd name="T72" fmla="*/ 5 w 5"/>
                <a:gd name="T73" fmla="*/ 5 h 7"/>
                <a:gd name="T74" fmla="*/ 4 w 5"/>
                <a:gd name="T75" fmla="*/ 7 h 7"/>
                <a:gd name="T76" fmla="*/ 2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7"/>
                  </a:cubicBezTo>
                  <a:cubicBezTo>
                    <a:pt x="4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7" name="Freeform 348"/>
            <p:cNvSpPr>
              <a:spLocks noEditPoints="1"/>
            </p:cNvSpPr>
            <p:nvPr/>
          </p:nvSpPr>
          <p:spPr bwMode="auto">
            <a:xfrm>
              <a:off x="5930901" y="4244976"/>
              <a:ext cx="4763" cy="50800"/>
            </a:xfrm>
            <a:custGeom>
              <a:avLst/>
              <a:gdLst>
                <a:gd name="T0" fmla="*/ 0 w 3"/>
                <a:gd name="T1" fmla="*/ 32 h 32"/>
                <a:gd name="T2" fmla="*/ 0 w 3"/>
                <a:gd name="T3" fmla="*/ 10 h 32"/>
                <a:gd name="T4" fmla="*/ 3 w 3"/>
                <a:gd name="T5" fmla="*/ 10 h 32"/>
                <a:gd name="T6" fmla="*/ 3 w 3"/>
                <a:gd name="T7" fmla="*/ 32 h 32"/>
                <a:gd name="T8" fmla="*/ 0 w 3"/>
                <a:gd name="T9" fmla="*/ 32 h 32"/>
                <a:gd name="T10" fmla="*/ 0 w 3"/>
                <a:gd name="T11" fmla="*/ 32 h 32"/>
                <a:gd name="T12" fmla="*/ 0 w 3"/>
                <a:gd name="T13" fmla="*/ 3 h 32"/>
                <a:gd name="T14" fmla="*/ 0 w 3"/>
                <a:gd name="T15" fmla="*/ 0 h 32"/>
                <a:gd name="T16" fmla="*/ 3 w 3"/>
                <a:gd name="T17" fmla="*/ 0 h 32"/>
                <a:gd name="T18" fmla="*/ 3 w 3"/>
                <a:gd name="T19" fmla="*/ 3 h 32"/>
                <a:gd name="T20" fmla="*/ 0 w 3"/>
                <a:gd name="T21" fmla="*/ 3 h 32"/>
                <a:gd name="T22" fmla="*/ 0 w 3"/>
                <a:gd name="T2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2">
                  <a:moveTo>
                    <a:pt x="0" y="32"/>
                  </a:moveTo>
                  <a:lnTo>
                    <a:pt x="0" y="10"/>
                  </a:lnTo>
                  <a:lnTo>
                    <a:pt x="3" y="10"/>
                  </a:lnTo>
                  <a:lnTo>
                    <a:pt x="3" y="32"/>
                  </a:lnTo>
                  <a:lnTo>
                    <a:pt x="0" y="32"/>
                  </a:lnTo>
                  <a:lnTo>
                    <a:pt x="0" y="32"/>
                  </a:lnTo>
                  <a:close/>
                  <a:moveTo>
                    <a:pt x="0" y="3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8" name="Freeform 349"/>
            <p:cNvSpPr/>
            <p:nvPr/>
          </p:nvSpPr>
          <p:spPr bwMode="auto">
            <a:xfrm>
              <a:off x="5942013" y="4244976"/>
              <a:ext cx="22225" cy="50800"/>
            </a:xfrm>
            <a:custGeom>
              <a:avLst/>
              <a:gdLst>
                <a:gd name="T0" fmla="*/ 4 w 4"/>
                <a:gd name="T1" fmla="*/ 9 h 9"/>
                <a:gd name="T2" fmla="*/ 4 w 4"/>
                <a:gd name="T3" fmla="*/ 9 h 9"/>
                <a:gd name="T4" fmla="*/ 3 w 4"/>
                <a:gd name="T5" fmla="*/ 9 h 9"/>
                <a:gd name="T6" fmla="*/ 3 w 4"/>
                <a:gd name="T7" fmla="*/ 9 h 9"/>
                <a:gd name="T8" fmla="*/ 3 w 4"/>
                <a:gd name="T9" fmla="*/ 9 h 9"/>
                <a:gd name="T10" fmla="*/ 2 w 4"/>
                <a:gd name="T11" fmla="*/ 9 h 9"/>
                <a:gd name="T12" fmla="*/ 2 w 4"/>
                <a:gd name="T13" fmla="*/ 9 h 9"/>
                <a:gd name="T14" fmla="*/ 1 w 4"/>
                <a:gd name="T15" fmla="*/ 8 h 9"/>
                <a:gd name="T16" fmla="*/ 1 w 4"/>
                <a:gd name="T17" fmla="*/ 8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3 h 9"/>
                <a:gd name="T24" fmla="*/ 1 w 4"/>
                <a:gd name="T25" fmla="*/ 3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3 h 9"/>
                <a:gd name="T32" fmla="*/ 4 w 4"/>
                <a:gd name="T33" fmla="*/ 3 h 9"/>
                <a:gd name="T34" fmla="*/ 4 w 4"/>
                <a:gd name="T35" fmla="*/ 3 h 9"/>
                <a:gd name="T36" fmla="*/ 2 w 4"/>
                <a:gd name="T37" fmla="*/ 3 h 9"/>
                <a:gd name="T38" fmla="*/ 2 w 4"/>
                <a:gd name="T39" fmla="*/ 8 h 9"/>
                <a:gd name="T40" fmla="*/ 2 w 4"/>
                <a:gd name="T41" fmla="*/ 8 h 9"/>
                <a:gd name="T42" fmla="*/ 3 w 4"/>
                <a:gd name="T43" fmla="*/ 8 h 9"/>
                <a:gd name="T44" fmla="*/ 3 w 4"/>
                <a:gd name="T45" fmla="*/ 8 h 9"/>
                <a:gd name="T46" fmla="*/ 4 w 4"/>
                <a:gd name="T47" fmla="*/ 8 h 9"/>
                <a:gd name="T48" fmla="*/ 4 w 4"/>
                <a:gd name="T4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9" name="Freeform 350"/>
            <p:cNvSpPr>
              <a:spLocks noEditPoints="1"/>
            </p:cNvSpPr>
            <p:nvPr/>
          </p:nvSpPr>
          <p:spPr bwMode="auto">
            <a:xfrm>
              <a:off x="5988051" y="4256089"/>
              <a:ext cx="28575" cy="39688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7 h 7"/>
                <a:gd name="T4" fmla="*/ 0 w 5"/>
                <a:gd name="T5" fmla="*/ 7 h 7"/>
                <a:gd name="T6" fmla="*/ 0 w 5"/>
                <a:gd name="T7" fmla="*/ 6 h 7"/>
                <a:gd name="T8" fmla="*/ 0 w 5"/>
                <a:gd name="T9" fmla="*/ 5 h 7"/>
                <a:gd name="T10" fmla="*/ 0 w 5"/>
                <a:gd name="T11" fmla="*/ 4 h 7"/>
                <a:gd name="T12" fmla="*/ 0 w 5"/>
                <a:gd name="T13" fmla="*/ 4 h 7"/>
                <a:gd name="T14" fmla="*/ 1 w 5"/>
                <a:gd name="T15" fmla="*/ 3 h 7"/>
                <a:gd name="T16" fmla="*/ 2 w 5"/>
                <a:gd name="T17" fmla="*/ 3 h 7"/>
                <a:gd name="T18" fmla="*/ 3 w 5"/>
                <a:gd name="T19" fmla="*/ 3 h 7"/>
                <a:gd name="T20" fmla="*/ 4 w 5"/>
                <a:gd name="T21" fmla="*/ 4 h 7"/>
                <a:gd name="T22" fmla="*/ 4 w 5"/>
                <a:gd name="T23" fmla="*/ 3 h 7"/>
                <a:gd name="T24" fmla="*/ 4 w 5"/>
                <a:gd name="T25" fmla="*/ 2 h 7"/>
                <a:gd name="T26" fmla="*/ 3 w 5"/>
                <a:gd name="T27" fmla="*/ 1 h 7"/>
                <a:gd name="T28" fmla="*/ 1 w 5"/>
                <a:gd name="T29" fmla="*/ 1 h 7"/>
                <a:gd name="T30" fmla="*/ 0 w 5"/>
                <a:gd name="T31" fmla="*/ 2 h 7"/>
                <a:gd name="T32" fmla="*/ 0 w 5"/>
                <a:gd name="T33" fmla="*/ 1 h 7"/>
                <a:gd name="T34" fmla="*/ 3 w 5"/>
                <a:gd name="T35" fmla="*/ 0 h 7"/>
                <a:gd name="T36" fmla="*/ 4 w 5"/>
                <a:gd name="T37" fmla="*/ 1 h 7"/>
                <a:gd name="T38" fmla="*/ 5 w 5"/>
                <a:gd name="T39" fmla="*/ 3 h 7"/>
                <a:gd name="T40" fmla="*/ 5 w 5"/>
                <a:gd name="T41" fmla="*/ 6 h 7"/>
                <a:gd name="T42" fmla="*/ 5 w 5"/>
                <a:gd name="T43" fmla="*/ 6 h 7"/>
                <a:gd name="T44" fmla="*/ 5 w 5"/>
                <a:gd name="T45" fmla="*/ 7 h 7"/>
                <a:gd name="T46" fmla="*/ 5 w 5"/>
                <a:gd name="T47" fmla="*/ 7 h 7"/>
                <a:gd name="T48" fmla="*/ 5 w 5"/>
                <a:gd name="T49" fmla="*/ 7 h 7"/>
                <a:gd name="T50" fmla="*/ 4 w 5"/>
                <a:gd name="T51" fmla="*/ 6 h 7"/>
                <a:gd name="T52" fmla="*/ 4 w 5"/>
                <a:gd name="T53" fmla="*/ 6 h 7"/>
                <a:gd name="T54" fmla="*/ 3 w 5"/>
                <a:gd name="T55" fmla="*/ 7 h 7"/>
                <a:gd name="T56" fmla="*/ 2 w 5"/>
                <a:gd name="T57" fmla="*/ 7 h 7"/>
                <a:gd name="T58" fmla="*/ 2 w 5"/>
                <a:gd name="T59" fmla="*/ 6 h 7"/>
                <a:gd name="T60" fmla="*/ 3 w 5"/>
                <a:gd name="T61" fmla="*/ 6 h 7"/>
                <a:gd name="T62" fmla="*/ 4 w 5"/>
                <a:gd name="T63" fmla="*/ 6 h 7"/>
                <a:gd name="T64" fmla="*/ 4 w 5"/>
                <a:gd name="T65" fmla="*/ 5 h 7"/>
                <a:gd name="T66" fmla="*/ 4 w 5"/>
                <a:gd name="T67" fmla="*/ 5 h 7"/>
                <a:gd name="T68" fmla="*/ 4 w 5"/>
                <a:gd name="T69" fmla="*/ 4 h 7"/>
                <a:gd name="T70" fmla="*/ 3 w 5"/>
                <a:gd name="T71" fmla="*/ 4 h 7"/>
                <a:gd name="T72" fmla="*/ 3 w 5"/>
                <a:gd name="T73" fmla="*/ 4 h 7"/>
                <a:gd name="T74" fmla="*/ 1 w 5"/>
                <a:gd name="T75" fmla="*/ 4 h 7"/>
                <a:gd name="T76" fmla="*/ 1 w 5"/>
                <a:gd name="T77" fmla="*/ 5 h 7"/>
                <a:gd name="T78" fmla="*/ 1 w 5"/>
                <a:gd name="T79" fmla="*/ 6 h 7"/>
                <a:gd name="T80" fmla="*/ 1 w 5"/>
                <a:gd name="T81" fmla="*/ 6 h 7"/>
                <a:gd name="T82" fmla="*/ 1 w 5"/>
                <a:gd name="T83" fmla="*/ 6 h 7"/>
                <a:gd name="T84" fmla="*/ 2 w 5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lose/>
                  <a:moveTo>
                    <a:pt x="2" y="6"/>
                  </a:move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0" name="Freeform 351"/>
            <p:cNvSpPr/>
            <p:nvPr/>
          </p:nvSpPr>
          <p:spPr bwMode="auto">
            <a:xfrm>
              <a:off x="6027738" y="4256089"/>
              <a:ext cx="57150" cy="39688"/>
            </a:xfrm>
            <a:custGeom>
              <a:avLst/>
              <a:gdLst>
                <a:gd name="T0" fmla="*/ 10 w 10"/>
                <a:gd name="T1" fmla="*/ 7 h 7"/>
                <a:gd name="T2" fmla="*/ 9 w 10"/>
                <a:gd name="T3" fmla="*/ 7 h 7"/>
                <a:gd name="T4" fmla="*/ 9 w 10"/>
                <a:gd name="T5" fmla="*/ 3 h 7"/>
                <a:gd name="T6" fmla="*/ 8 w 10"/>
                <a:gd name="T7" fmla="*/ 2 h 7"/>
                <a:gd name="T8" fmla="*/ 7 w 10"/>
                <a:gd name="T9" fmla="*/ 1 h 7"/>
                <a:gd name="T10" fmla="*/ 7 w 10"/>
                <a:gd name="T11" fmla="*/ 1 h 7"/>
                <a:gd name="T12" fmla="*/ 6 w 10"/>
                <a:gd name="T13" fmla="*/ 2 h 7"/>
                <a:gd name="T14" fmla="*/ 6 w 10"/>
                <a:gd name="T15" fmla="*/ 2 h 7"/>
                <a:gd name="T16" fmla="*/ 5 w 10"/>
                <a:gd name="T17" fmla="*/ 3 h 7"/>
                <a:gd name="T18" fmla="*/ 5 w 10"/>
                <a:gd name="T19" fmla="*/ 7 h 7"/>
                <a:gd name="T20" fmla="*/ 4 w 10"/>
                <a:gd name="T21" fmla="*/ 7 h 7"/>
                <a:gd name="T22" fmla="*/ 4 w 10"/>
                <a:gd name="T23" fmla="*/ 3 h 7"/>
                <a:gd name="T24" fmla="*/ 4 w 10"/>
                <a:gd name="T25" fmla="*/ 2 h 7"/>
                <a:gd name="T26" fmla="*/ 3 w 10"/>
                <a:gd name="T27" fmla="*/ 1 h 7"/>
                <a:gd name="T28" fmla="*/ 2 w 10"/>
                <a:gd name="T29" fmla="*/ 2 h 7"/>
                <a:gd name="T30" fmla="*/ 1 w 10"/>
                <a:gd name="T31" fmla="*/ 3 h 7"/>
                <a:gd name="T32" fmla="*/ 1 w 10"/>
                <a:gd name="T33" fmla="*/ 7 h 7"/>
                <a:gd name="T34" fmla="*/ 0 w 10"/>
                <a:gd name="T35" fmla="*/ 7 h 7"/>
                <a:gd name="T36" fmla="*/ 0 w 10"/>
                <a:gd name="T37" fmla="*/ 1 h 7"/>
                <a:gd name="T38" fmla="*/ 1 w 10"/>
                <a:gd name="T39" fmla="*/ 1 h 7"/>
                <a:gd name="T40" fmla="*/ 1 w 10"/>
                <a:gd name="T41" fmla="*/ 2 h 7"/>
                <a:gd name="T42" fmla="*/ 2 w 10"/>
                <a:gd name="T43" fmla="*/ 1 h 7"/>
                <a:gd name="T44" fmla="*/ 3 w 10"/>
                <a:gd name="T45" fmla="*/ 0 h 7"/>
                <a:gd name="T46" fmla="*/ 5 w 10"/>
                <a:gd name="T47" fmla="*/ 1 h 7"/>
                <a:gd name="T48" fmla="*/ 5 w 10"/>
                <a:gd name="T49" fmla="*/ 2 h 7"/>
                <a:gd name="T50" fmla="*/ 8 w 10"/>
                <a:gd name="T51" fmla="*/ 0 h 7"/>
                <a:gd name="T52" fmla="*/ 9 w 10"/>
                <a:gd name="T53" fmla="*/ 1 h 7"/>
                <a:gd name="T54" fmla="*/ 9 w 10"/>
                <a:gd name="T55" fmla="*/ 1 h 7"/>
                <a:gd name="T56" fmla="*/ 10 w 10"/>
                <a:gd name="T57" fmla="*/ 2 h 7"/>
                <a:gd name="T58" fmla="*/ 10 w 10"/>
                <a:gd name="T59" fmla="*/ 3 h 7"/>
                <a:gd name="T60" fmla="*/ 10 w 10"/>
                <a:gd name="T6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7">
                  <a:moveTo>
                    <a:pt x="10" y="7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8" y="0"/>
                    <a:pt x="8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1" name="Freeform 352"/>
            <p:cNvSpPr>
              <a:spLocks noEditPoints="1"/>
            </p:cNvSpPr>
            <p:nvPr/>
          </p:nvSpPr>
          <p:spPr bwMode="auto">
            <a:xfrm>
              <a:off x="6091238" y="4256089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4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1 h 7"/>
                <a:gd name="T16" fmla="*/ 3 w 6"/>
                <a:gd name="T17" fmla="*/ 0 h 7"/>
                <a:gd name="T18" fmla="*/ 4 w 6"/>
                <a:gd name="T19" fmla="*/ 1 h 7"/>
                <a:gd name="T20" fmla="*/ 6 w 6"/>
                <a:gd name="T21" fmla="*/ 1 h 7"/>
                <a:gd name="T22" fmla="*/ 6 w 6"/>
                <a:gd name="T23" fmla="*/ 2 h 7"/>
                <a:gd name="T24" fmla="*/ 6 w 6"/>
                <a:gd name="T25" fmla="*/ 4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2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6 h 7"/>
                <a:gd name="T50" fmla="*/ 6 w 6"/>
                <a:gd name="T51" fmla="*/ 6 h 7"/>
                <a:gd name="T52" fmla="*/ 5 w 6"/>
                <a:gd name="T53" fmla="*/ 7 h 7"/>
                <a:gd name="T54" fmla="*/ 4 w 6"/>
                <a:gd name="T55" fmla="*/ 7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2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2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2" name="Freeform 353"/>
            <p:cNvSpPr/>
            <p:nvPr/>
          </p:nvSpPr>
          <p:spPr bwMode="auto">
            <a:xfrm>
              <a:off x="6130926" y="4244976"/>
              <a:ext cx="23813" cy="50800"/>
            </a:xfrm>
            <a:custGeom>
              <a:avLst/>
              <a:gdLst>
                <a:gd name="T0" fmla="*/ 4 w 4"/>
                <a:gd name="T1" fmla="*/ 9 h 9"/>
                <a:gd name="T2" fmla="*/ 4 w 4"/>
                <a:gd name="T3" fmla="*/ 9 h 9"/>
                <a:gd name="T4" fmla="*/ 3 w 4"/>
                <a:gd name="T5" fmla="*/ 9 h 9"/>
                <a:gd name="T6" fmla="*/ 3 w 4"/>
                <a:gd name="T7" fmla="*/ 9 h 9"/>
                <a:gd name="T8" fmla="*/ 2 w 4"/>
                <a:gd name="T9" fmla="*/ 9 h 9"/>
                <a:gd name="T10" fmla="*/ 2 w 4"/>
                <a:gd name="T11" fmla="*/ 9 h 9"/>
                <a:gd name="T12" fmla="*/ 1 w 4"/>
                <a:gd name="T13" fmla="*/ 9 h 9"/>
                <a:gd name="T14" fmla="*/ 1 w 4"/>
                <a:gd name="T15" fmla="*/ 8 h 9"/>
                <a:gd name="T16" fmla="*/ 1 w 4"/>
                <a:gd name="T17" fmla="*/ 8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3 h 9"/>
                <a:gd name="T24" fmla="*/ 1 w 4"/>
                <a:gd name="T25" fmla="*/ 3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3 h 9"/>
                <a:gd name="T32" fmla="*/ 3 w 4"/>
                <a:gd name="T33" fmla="*/ 3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8 h 9"/>
                <a:gd name="T40" fmla="*/ 2 w 4"/>
                <a:gd name="T41" fmla="*/ 8 h 9"/>
                <a:gd name="T42" fmla="*/ 3 w 4"/>
                <a:gd name="T43" fmla="*/ 8 h 9"/>
                <a:gd name="T44" fmla="*/ 3 w 4"/>
                <a:gd name="T45" fmla="*/ 8 h 9"/>
                <a:gd name="T46" fmla="*/ 4 w 4"/>
                <a:gd name="T47" fmla="*/ 8 h 9"/>
                <a:gd name="T48" fmla="*/ 4 w 4"/>
                <a:gd name="T4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3" name="Freeform 354"/>
            <p:cNvSpPr/>
            <p:nvPr/>
          </p:nvSpPr>
          <p:spPr bwMode="auto">
            <a:xfrm>
              <a:off x="5619751" y="4341814"/>
              <a:ext cx="34925" cy="41275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2 h 7"/>
                <a:gd name="T4" fmla="*/ 1 w 6"/>
                <a:gd name="T5" fmla="*/ 1 h 7"/>
                <a:gd name="T6" fmla="*/ 2 w 6"/>
                <a:gd name="T7" fmla="*/ 0 h 7"/>
                <a:gd name="T8" fmla="*/ 3 w 6"/>
                <a:gd name="T9" fmla="*/ 0 h 7"/>
                <a:gd name="T10" fmla="*/ 5 w 6"/>
                <a:gd name="T11" fmla="*/ 0 h 7"/>
                <a:gd name="T12" fmla="*/ 6 w 6"/>
                <a:gd name="T13" fmla="*/ 2 h 7"/>
                <a:gd name="T14" fmla="*/ 5 w 6"/>
                <a:gd name="T15" fmla="*/ 2 h 7"/>
                <a:gd name="T16" fmla="*/ 4 w 6"/>
                <a:gd name="T17" fmla="*/ 1 h 7"/>
                <a:gd name="T18" fmla="*/ 3 w 6"/>
                <a:gd name="T19" fmla="*/ 1 h 7"/>
                <a:gd name="T20" fmla="*/ 2 w 6"/>
                <a:gd name="T21" fmla="*/ 1 h 7"/>
                <a:gd name="T22" fmla="*/ 1 w 6"/>
                <a:gd name="T23" fmla="*/ 1 h 7"/>
                <a:gd name="T24" fmla="*/ 1 w 6"/>
                <a:gd name="T25" fmla="*/ 2 h 7"/>
                <a:gd name="T26" fmla="*/ 1 w 6"/>
                <a:gd name="T27" fmla="*/ 3 h 7"/>
                <a:gd name="T28" fmla="*/ 1 w 6"/>
                <a:gd name="T29" fmla="*/ 4 h 7"/>
                <a:gd name="T30" fmla="*/ 1 w 6"/>
                <a:gd name="T31" fmla="*/ 5 h 7"/>
                <a:gd name="T32" fmla="*/ 2 w 6"/>
                <a:gd name="T33" fmla="*/ 6 h 7"/>
                <a:gd name="T34" fmla="*/ 3 w 6"/>
                <a:gd name="T35" fmla="*/ 6 h 7"/>
                <a:gd name="T36" fmla="*/ 4 w 6"/>
                <a:gd name="T37" fmla="*/ 6 h 7"/>
                <a:gd name="T38" fmla="*/ 4 w 6"/>
                <a:gd name="T39" fmla="*/ 6 h 7"/>
                <a:gd name="T40" fmla="*/ 5 w 6"/>
                <a:gd name="T41" fmla="*/ 5 h 7"/>
                <a:gd name="T42" fmla="*/ 5 w 6"/>
                <a:gd name="T43" fmla="*/ 5 h 7"/>
                <a:gd name="T44" fmla="*/ 6 w 6"/>
                <a:gd name="T45" fmla="*/ 5 h 7"/>
                <a:gd name="T46" fmla="*/ 5 w 6"/>
                <a:gd name="T47" fmla="*/ 6 h 7"/>
                <a:gd name="T48" fmla="*/ 5 w 6"/>
                <a:gd name="T49" fmla="*/ 6 h 7"/>
                <a:gd name="T50" fmla="*/ 4 w 6"/>
                <a:gd name="T51" fmla="*/ 7 h 7"/>
                <a:gd name="T52" fmla="*/ 3 w 6"/>
                <a:gd name="T53" fmla="*/ 7 h 7"/>
                <a:gd name="T54" fmla="*/ 2 w 6"/>
                <a:gd name="T55" fmla="*/ 6 h 7"/>
                <a:gd name="T56" fmla="*/ 1 w 6"/>
                <a:gd name="T57" fmla="*/ 6 h 7"/>
                <a:gd name="T58" fmla="*/ 0 w 6"/>
                <a:gd name="T59" fmla="*/ 5 h 7"/>
                <a:gd name="T60" fmla="*/ 0 w 6"/>
                <a:gd name="T6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4" name="Freeform 355"/>
            <p:cNvSpPr>
              <a:spLocks noEditPoints="1"/>
            </p:cNvSpPr>
            <p:nvPr/>
          </p:nvSpPr>
          <p:spPr bwMode="auto">
            <a:xfrm>
              <a:off x="5659438" y="4341814"/>
              <a:ext cx="34925" cy="41275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5 h 7"/>
                <a:gd name="T28" fmla="*/ 5 w 6"/>
                <a:gd name="T29" fmla="*/ 6 h 7"/>
                <a:gd name="T30" fmla="*/ 4 w 6"/>
                <a:gd name="T31" fmla="*/ 6 h 7"/>
                <a:gd name="T32" fmla="*/ 3 w 6"/>
                <a:gd name="T33" fmla="*/ 7 h 7"/>
                <a:gd name="T34" fmla="*/ 0 w 6"/>
                <a:gd name="T35" fmla="*/ 3 h 7"/>
                <a:gd name="T36" fmla="*/ 1 w 6"/>
                <a:gd name="T37" fmla="*/ 4 h 7"/>
                <a:gd name="T38" fmla="*/ 1 w 6"/>
                <a:gd name="T39" fmla="*/ 5 h 7"/>
                <a:gd name="T40" fmla="*/ 2 w 6"/>
                <a:gd name="T41" fmla="*/ 6 h 7"/>
                <a:gd name="T42" fmla="*/ 3 w 6"/>
                <a:gd name="T43" fmla="*/ 6 h 7"/>
                <a:gd name="T44" fmla="*/ 4 w 6"/>
                <a:gd name="T45" fmla="*/ 6 h 7"/>
                <a:gd name="T46" fmla="*/ 4 w 6"/>
                <a:gd name="T47" fmla="*/ 5 h 7"/>
                <a:gd name="T48" fmla="*/ 5 w 6"/>
                <a:gd name="T49" fmla="*/ 4 h 7"/>
                <a:gd name="T50" fmla="*/ 5 w 6"/>
                <a:gd name="T51" fmla="*/ 3 h 7"/>
                <a:gd name="T52" fmla="*/ 5 w 6"/>
                <a:gd name="T53" fmla="*/ 2 h 7"/>
                <a:gd name="T54" fmla="*/ 4 w 6"/>
                <a:gd name="T55" fmla="*/ 2 h 7"/>
                <a:gd name="T56" fmla="*/ 4 w 6"/>
                <a:gd name="T57" fmla="*/ 1 h 7"/>
                <a:gd name="T58" fmla="*/ 3 w 6"/>
                <a:gd name="T59" fmla="*/ 1 h 7"/>
                <a:gd name="T60" fmla="*/ 2 w 6"/>
                <a:gd name="T61" fmla="*/ 1 h 7"/>
                <a:gd name="T62" fmla="*/ 1 w 6"/>
                <a:gd name="T63" fmla="*/ 2 h 7"/>
                <a:gd name="T64" fmla="*/ 1 w 6"/>
                <a:gd name="T65" fmla="*/ 2 h 7"/>
                <a:gd name="T66" fmla="*/ 0 w 6"/>
                <a:gd name="T6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5" name="Freeform 356"/>
            <p:cNvSpPr/>
            <p:nvPr/>
          </p:nvSpPr>
          <p:spPr bwMode="auto">
            <a:xfrm>
              <a:off x="5700713" y="4341814"/>
              <a:ext cx="33338" cy="41275"/>
            </a:xfrm>
            <a:custGeom>
              <a:avLst/>
              <a:gdLst>
                <a:gd name="T0" fmla="*/ 6 w 6"/>
                <a:gd name="T1" fmla="*/ 7 h 7"/>
                <a:gd name="T2" fmla="*/ 5 w 6"/>
                <a:gd name="T3" fmla="*/ 7 h 7"/>
                <a:gd name="T4" fmla="*/ 5 w 6"/>
                <a:gd name="T5" fmla="*/ 3 h 7"/>
                <a:gd name="T6" fmla="*/ 5 w 6"/>
                <a:gd name="T7" fmla="*/ 1 h 7"/>
                <a:gd name="T8" fmla="*/ 4 w 6"/>
                <a:gd name="T9" fmla="*/ 1 h 7"/>
                <a:gd name="T10" fmla="*/ 3 w 6"/>
                <a:gd name="T11" fmla="*/ 1 h 7"/>
                <a:gd name="T12" fmla="*/ 2 w 6"/>
                <a:gd name="T13" fmla="*/ 1 h 7"/>
                <a:gd name="T14" fmla="*/ 2 w 6"/>
                <a:gd name="T15" fmla="*/ 2 h 7"/>
                <a:gd name="T16" fmla="*/ 1 w 6"/>
                <a:gd name="T17" fmla="*/ 3 h 7"/>
                <a:gd name="T18" fmla="*/ 1 w 6"/>
                <a:gd name="T19" fmla="*/ 7 h 7"/>
                <a:gd name="T20" fmla="*/ 0 w 6"/>
                <a:gd name="T21" fmla="*/ 7 h 7"/>
                <a:gd name="T22" fmla="*/ 0 w 6"/>
                <a:gd name="T23" fmla="*/ 0 h 7"/>
                <a:gd name="T24" fmla="*/ 1 w 6"/>
                <a:gd name="T25" fmla="*/ 0 h 7"/>
                <a:gd name="T26" fmla="*/ 1 w 6"/>
                <a:gd name="T27" fmla="*/ 2 h 7"/>
                <a:gd name="T28" fmla="*/ 2 w 6"/>
                <a:gd name="T29" fmla="*/ 0 h 7"/>
                <a:gd name="T30" fmla="*/ 4 w 6"/>
                <a:gd name="T31" fmla="*/ 0 h 7"/>
                <a:gd name="T32" fmla="*/ 5 w 6"/>
                <a:gd name="T33" fmla="*/ 0 h 7"/>
                <a:gd name="T34" fmla="*/ 5 w 6"/>
                <a:gd name="T35" fmla="*/ 1 h 7"/>
                <a:gd name="T36" fmla="*/ 6 w 6"/>
                <a:gd name="T37" fmla="*/ 2 h 7"/>
                <a:gd name="T38" fmla="*/ 6 w 6"/>
                <a:gd name="T39" fmla="*/ 3 h 7"/>
                <a:gd name="T40" fmla="*/ 6 w 6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6" name="Freeform 357"/>
            <p:cNvSpPr/>
            <p:nvPr/>
          </p:nvSpPr>
          <p:spPr bwMode="auto">
            <a:xfrm>
              <a:off x="5740401" y="4341814"/>
              <a:ext cx="34925" cy="41275"/>
            </a:xfrm>
            <a:custGeom>
              <a:avLst/>
              <a:gdLst>
                <a:gd name="T0" fmla="*/ 7 w 22"/>
                <a:gd name="T1" fmla="*/ 26 h 26"/>
                <a:gd name="T2" fmla="*/ 0 w 22"/>
                <a:gd name="T3" fmla="*/ 0 h 26"/>
                <a:gd name="T4" fmla="*/ 4 w 22"/>
                <a:gd name="T5" fmla="*/ 0 h 26"/>
                <a:gd name="T6" fmla="*/ 11 w 22"/>
                <a:gd name="T7" fmla="*/ 22 h 26"/>
                <a:gd name="T8" fmla="*/ 18 w 22"/>
                <a:gd name="T9" fmla="*/ 0 h 26"/>
                <a:gd name="T10" fmla="*/ 22 w 22"/>
                <a:gd name="T11" fmla="*/ 0 h 26"/>
                <a:gd name="T12" fmla="*/ 11 w 22"/>
                <a:gd name="T13" fmla="*/ 26 h 26"/>
                <a:gd name="T14" fmla="*/ 7 w 22"/>
                <a:gd name="T15" fmla="*/ 26 h 26"/>
                <a:gd name="T16" fmla="*/ 7 w 22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6">
                  <a:moveTo>
                    <a:pt x="7" y="26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1" y="2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7" name="Freeform 358"/>
            <p:cNvSpPr>
              <a:spLocks noEditPoints="1"/>
            </p:cNvSpPr>
            <p:nvPr/>
          </p:nvSpPr>
          <p:spPr bwMode="auto">
            <a:xfrm>
              <a:off x="5775326" y="4341814"/>
              <a:ext cx="33338" cy="41275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1 w 6"/>
                <a:gd name="T7" fmla="*/ 5 h 7"/>
                <a:gd name="T8" fmla="*/ 0 w 6"/>
                <a:gd name="T9" fmla="*/ 5 h 7"/>
                <a:gd name="T10" fmla="*/ 1 w 6"/>
                <a:gd name="T11" fmla="*/ 4 h 7"/>
                <a:gd name="T12" fmla="*/ 1 w 6"/>
                <a:gd name="T13" fmla="*/ 3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3 h 7"/>
                <a:gd name="T24" fmla="*/ 5 w 6"/>
                <a:gd name="T25" fmla="*/ 1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1 h 7"/>
                <a:gd name="T32" fmla="*/ 1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6 w 6"/>
                <a:gd name="T39" fmla="*/ 3 h 7"/>
                <a:gd name="T40" fmla="*/ 6 w 6"/>
                <a:gd name="T41" fmla="*/ 5 h 7"/>
                <a:gd name="T42" fmla="*/ 6 w 6"/>
                <a:gd name="T43" fmla="*/ 6 h 7"/>
                <a:gd name="T44" fmla="*/ 6 w 6"/>
                <a:gd name="T45" fmla="*/ 7 h 7"/>
                <a:gd name="T46" fmla="*/ 6 w 6"/>
                <a:gd name="T47" fmla="*/ 7 h 7"/>
                <a:gd name="T48" fmla="*/ 5 w 6"/>
                <a:gd name="T49" fmla="*/ 6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3 w 6"/>
                <a:gd name="T59" fmla="*/ 6 h 7"/>
                <a:gd name="T60" fmla="*/ 4 w 6"/>
                <a:gd name="T61" fmla="*/ 6 h 7"/>
                <a:gd name="T62" fmla="*/ 5 w 6"/>
                <a:gd name="T63" fmla="*/ 5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3 h 7"/>
                <a:gd name="T72" fmla="*/ 3 w 6"/>
                <a:gd name="T73" fmla="*/ 3 h 7"/>
                <a:gd name="T74" fmla="*/ 2 w 6"/>
                <a:gd name="T75" fmla="*/ 4 h 7"/>
                <a:gd name="T76" fmla="*/ 1 w 6"/>
                <a:gd name="T77" fmla="*/ 5 h 7"/>
                <a:gd name="T78" fmla="*/ 1 w 6"/>
                <a:gd name="T79" fmla="*/ 5 h 7"/>
                <a:gd name="T80" fmla="*/ 2 w 6"/>
                <a:gd name="T81" fmla="*/ 6 h 7"/>
                <a:gd name="T82" fmla="*/ 2 w 6"/>
                <a:gd name="T83" fmla="*/ 6 h 7"/>
                <a:gd name="T84" fmla="*/ 3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8" name="Freeform 359"/>
            <p:cNvSpPr/>
            <p:nvPr/>
          </p:nvSpPr>
          <p:spPr bwMode="auto">
            <a:xfrm>
              <a:off x="5821363" y="4330701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7 h 9"/>
                <a:gd name="T6" fmla="*/ 1 w 2"/>
                <a:gd name="T7" fmla="*/ 8 h 9"/>
                <a:gd name="T8" fmla="*/ 1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8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8 h 9"/>
                <a:gd name="T22" fmla="*/ 0 w 2"/>
                <a:gd name="T23" fmla="*/ 7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9" name="Freeform 360"/>
            <p:cNvSpPr/>
            <p:nvPr/>
          </p:nvSpPr>
          <p:spPr bwMode="auto">
            <a:xfrm>
              <a:off x="5838826" y="4330701"/>
              <a:ext cx="15875" cy="52388"/>
            </a:xfrm>
            <a:custGeom>
              <a:avLst/>
              <a:gdLst>
                <a:gd name="T0" fmla="*/ 0 w 3"/>
                <a:gd name="T1" fmla="*/ 0 h 9"/>
                <a:gd name="T2" fmla="*/ 1 w 3"/>
                <a:gd name="T3" fmla="*/ 0 h 9"/>
                <a:gd name="T4" fmla="*/ 1 w 3"/>
                <a:gd name="T5" fmla="*/ 7 h 9"/>
                <a:gd name="T6" fmla="*/ 1 w 3"/>
                <a:gd name="T7" fmla="*/ 8 h 9"/>
                <a:gd name="T8" fmla="*/ 2 w 3"/>
                <a:gd name="T9" fmla="*/ 8 h 9"/>
                <a:gd name="T10" fmla="*/ 2 w 3"/>
                <a:gd name="T11" fmla="*/ 8 h 9"/>
                <a:gd name="T12" fmla="*/ 2 w 3"/>
                <a:gd name="T13" fmla="*/ 8 h 9"/>
                <a:gd name="T14" fmla="*/ 3 w 3"/>
                <a:gd name="T15" fmla="*/ 8 h 9"/>
                <a:gd name="T16" fmla="*/ 2 w 3"/>
                <a:gd name="T17" fmla="*/ 9 h 9"/>
                <a:gd name="T18" fmla="*/ 1 w 3"/>
                <a:gd name="T19" fmla="*/ 9 h 9"/>
                <a:gd name="T20" fmla="*/ 1 w 3"/>
                <a:gd name="T21" fmla="*/ 8 h 9"/>
                <a:gd name="T22" fmla="*/ 0 w 3"/>
                <a:gd name="T23" fmla="*/ 7 h 9"/>
                <a:gd name="T24" fmla="*/ 0 w 3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0" name="Freeform 361"/>
            <p:cNvSpPr>
              <a:spLocks noEditPoints="1"/>
            </p:cNvSpPr>
            <p:nvPr/>
          </p:nvSpPr>
          <p:spPr bwMode="auto">
            <a:xfrm>
              <a:off x="5861051" y="4330701"/>
              <a:ext cx="0" cy="52388"/>
            </a:xfrm>
            <a:custGeom>
              <a:avLst/>
              <a:gdLst>
                <a:gd name="T0" fmla="*/ 33 h 33"/>
                <a:gd name="T1" fmla="*/ 7 h 33"/>
                <a:gd name="T2" fmla="*/ 7 h 33"/>
                <a:gd name="T3" fmla="*/ 33 h 33"/>
                <a:gd name="T4" fmla="*/ 33 h 33"/>
                <a:gd name="T5" fmla="*/ 33 h 33"/>
                <a:gd name="T6" fmla="*/ 4 h 33"/>
                <a:gd name="T7" fmla="*/ 0 h 33"/>
                <a:gd name="T8" fmla="*/ 0 h 33"/>
                <a:gd name="T9" fmla="*/ 4 h 33"/>
                <a:gd name="T10" fmla="*/ 4 h 33"/>
                <a:gd name="T11" fmla="*/ 4 h 3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33">
                  <a:moveTo>
                    <a:pt x="0" y="33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1" name="Freeform 362"/>
            <p:cNvSpPr/>
            <p:nvPr/>
          </p:nvSpPr>
          <p:spPr bwMode="auto">
            <a:xfrm>
              <a:off x="5872163" y="4341814"/>
              <a:ext cx="28575" cy="41275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0 w 5"/>
                <a:gd name="T7" fmla="*/ 5 h 7"/>
                <a:gd name="T8" fmla="*/ 1 w 5"/>
                <a:gd name="T9" fmla="*/ 6 h 7"/>
                <a:gd name="T10" fmla="*/ 2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4 h 7"/>
                <a:gd name="T24" fmla="*/ 1 w 5"/>
                <a:gd name="T25" fmla="*/ 3 h 7"/>
                <a:gd name="T26" fmla="*/ 0 w 5"/>
                <a:gd name="T27" fmla="*/ 3 h 7"/>
                <a:gd name="T28" fmla="*/ 0 w 5"/>
                <a:gd name="T29" fmla="*/ 3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0 h 7"/>
                <a:gd name="T36" fmla="*/ 1 w 5"/>
                <a:gd name="T37" fmla="*/ 0 h 7"/>
                <a:gd name="T38" fmla="*/ 2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4 w 5"/>
                <a:gd name="T45" fmla="*/ 1 h 7"/>
                <a:gd name="T46" fmla="*/ 3 w 5"/>
                <a:gd name="T47" fmla="*/ 1 h 7"/>
                <a:gd name="T48" fmla="*/ 2 w 5"/>
                <a:gd name="T49" fmla="*/ 1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1 w 5"/>
                <a:gd name="T61" fmla="*/ 3 h 7"/>
                <a:gd name="T62" fmla="*/ 2 w 5"/>
                <a:gd name="T63" fmla="*/ 3 h 7"/>
                <a:gd name="T64" fmla="*/ 2 w 5"/>
                <a:gd name="T65" fmla="*/ 3 h 7"/>
                <a:gd name="T66" fmla="*/ 3 w 5"/>
                <a:gd name="T67" fmla="*/ 3 h 7"/>
                <a:gd name="T68" fmla="*/ 4 w 5"/>
                <a:gd name="T69" fmla="*/ 4 h 7"/>
                <a:gd name="T70" fmla="*/ 5 w 5"/>
                <a:gd name="T71" fmla="*/ 4 h 7"/>
                <a:gd name="T72" fmla="*/ 5 w 5"/>
                <a:gd name="T73" fmla="*/ 5 h 7"/>
                <a:gd name="T74" fmla="*/ 4 w 5"/>
                <a:gd name="T75" fmla="*/ 6 h 7"/>
                <a:gd name="T76" fmla="*/ 2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4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2" name="Freeform 363"/>
            <p:cNvSpPr>
              <a:spLocks noEditPoints="1"/>
            </p:cNvSpPr>
            <p:nvPr/>
          </p:nvSpPr>
          <p:spPr bwMode="auto">
            <a:xfrm>
              <a:off x="5924551" y="4341814"/>
              <a:ext cx="39688" cy="52388"/>
            </a:xfrm>
            <a:custGeom>
              <a:avLst/>
              <a:gdLst>
                <a:gd name="T0" fmla="*/ 4 w 7"/>
                <a:gd name="T1" fmla="*/ 7 h 9"/>
                <a:gd name="T2" fmla="*/ 2 w 7"/>
                <a:gd name="T3" fmla="*/ 6 h 9"/>
                <a:gd name="T4" fmla="*/ 1 w 7"/>
                <a:gd name="T5" fmla="*/ 5 h 9"/>
                <a:gd name="T6" fmla="*/ 1 w 7"/>
                <a:gd name="T7" fmla="*/ 9 h 9"/>
                <a:gd name="T8" fmla="*/ 0 w 7"/>
                <a:gd name="T9" fmla="*/ 9 h 9"/>
                <a:gd name="T10" fmla="*/ 0 w 7"/>
                <a:gd name="T11" fmla="*/ 0 h 9"/>
                <a:gd name="T12" fmla="*/ 1 w 7"/>
                <a:gd name="T13" fmla="*/ 0 h 9"/>
                <a:gd name="T14" fmla="*/ 1 w 7"/>
                <a:gd name="T15" fmla="*/ 1 h 9"/>
                <a:gd name="T16" fmla="*/ 2 w 7"/>
                <a:gd name="T17" fmla="*/ 0 h 9"/>
                <a:gd name="T18" fmla="*/ 4 w 7"/>
                <a:gd name="T19" fmla="*/ 0 h 9"/>
                <a:gd name="T20" fmla="*/ 5 w 7"/>
                <a:gd name="T21" fmla="*/ 0 h 9"/>
                <a:gd name="T22" fmla="*/ 6 w 7"/>
                <a:gd name="T23" fmla="*/ 1 h 9"/>
                <a:gd name="T24" fmla="*/ 6 w 7"/>
                <a:gd name="T25" fmla="*/ 2 h 9"/>
                <a:gd name="T26" fmla="*/ 7 w 7"/>
                <a:gd name="T27" fmla="*/ 3 h 9"/>
                <a:gd name="T28" fmla="*/ 6 w 7"/>
                <a:gd name="T29" fmla="*/ 5 h 9"/>
                <a:gd name="T30" fmla="*/ 6 w 7"/>
                <a:gd name="T31" fmla="*/ 6 h 9"/>
                <a:gd name="T32" fmla="*/ 5 w 7"/>
                <a:gd name="T33" fmla="*/ 6 h 9"/>
                <a:gd name="T34" fmla="*/ 4 w 7"/>
                <a:gd name="T35" fmla="*/ 7 h 9"/>
                <a:gd name="T36" fmla="*/ 4 w 7"/>
                <a:gd name="T37" fmla="*/ 6 h 9"/>
                <a:gd name="T38" fmla="*/ 4 w 7"/>
                <a:gd name="T39" fmla="*/ 6 h 9"/>
                <a:gd name="T40" fmla="*/ 5 w 7"/>
                <a:gd name="T41" fmla="*/ 5 h 9"/>
                <a:gd name="T42" fmla="*/ 6 w 7"/>
                <a:gd name="T43" fmla="*/ 4 h 9"/>
                <a:gd name="T44" fmla="*/ 6 w 7"/>
                <a:gd name="T45" fmla="*/ 3 h 9"/>
                <a:gd name="T46" fmla="*/ 6 w 7"/>
                <a:gd name="T47" fmla="*/ 2 h 9"/>
                <a:gd name="T48" fmla="*/ 5 w 7"/>
                <a:gd name="T49" fmla="*/ 2 h 9"/>
                <a:gd name="T50" fmla="*/ 4 w 7"/>
                <a:gd name="T51" fmla="*/ 1 h 9"/>
                <a:gd name="T52" fmla="*/ 3 w 7"/>
                <a:gd name="T53" fmla="*/ 1 h 9"/>
                <a:gd name="T54" fmla="*/ 3 w 7"/>
                <a:gd name="T55" fmla="*/ 1 h 9"/>
                <a:gd name="T56" fmla="*/ 2 w 7"/>
                <a:gd name="T57" fmla="*/ 1 h 9"/>
                <a:gd name="T58" fmla="*/ 2 w 7"/>
                <a:gd name="T59" fmla="*/ 2 h 9"/>
                <a:gd name="T60" fmla="*/ 1 w 7"/>
                <a:gd name="T61" fmla="*/ 2 h 9"/>
                <a:gd name="T62" fmla="*/ 1 w 7"/>
                <a:gd name="T63" fmla="*/ 4 h 9"/>
                <a:gd name="T64" fmla="*/ 2 w 7"/>
                <a:gd name="T65" fmla="*/ 5 h 9"/>
                <a:gd name="T66" fmla="*/ 2 w 7"/>
                <a:gd name="T67" fmla="*/ 6 h 9"/>
                <a:gd name="T68" fmla="*/ 3 w 7"/>
                <a:gd name="T69" fmla="*/ 6 h 9"/>
                <a:gd name="T70" fmla="*/ 4 w 7"/>
                <a:gd name="T7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9">
                  <a:moveTo>
                    <a:pt x="4" y="7"/>
                  </a:moveTo>
                  <a:cubicBezTo>
                    <a:pt x="3" y="7"/>
                    <a:pt x="3" y="7"/>
                    <a:pt x="2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7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3" name="Freeform 364"/>
            <p:cNvSpPr/>
            <p:nvPr/>
          </p:nvSpPr>
          <p:spPr bwMode="auto">
            <a:xfrm>
              <a:off x="5970588" y="4341814"/>
              <a:ext cx="34925" cy="41275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2 w 6"/>
                <a:gd name="T13" fmla="*/ 6 h 7"/>
                <a:gd name="T14" fmla="*/ 3 w 6"/>
                <a:gd name="T15" fmla="*/ 6 h 7"/>
                <a:gd name="T16" fmla="*/ 4 w 6"/>
                <a:gd name="T17" fmla="*/ 5 h 7"/>
                <a:gd name="T18" fmla="*/ 4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5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5 w 6"/>
                <a:gd name="T35" fmla="*/ 7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4" name="Freeform 365"/>
            <p:cNvSpPr/>
            <p:nvPr/>
          </p:nvSpPr>
          <p:spPr bwMode="auto">
            <a:xfrm>
              <a:off x="6016626" y="4330701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0 h 9"/>
                <a:gd name="T4" fmla="*/ 0 w 2"/>
                <a:gd name="T5" fmla="*/ 7 h 9"/>
                <a:gd name="T6" fmla="*/ 1 w 2"/>
                <a:gd name="T7" fmla="*/ 8 h 9"/>
                <a:gd name="T8" fmla="*/ 1 w 2"/>
                <a:gd name="T9" fmla="*/ 8 h 9"/>
                <a:gd name="T10" fmla="*/ 1 w 2"/>
                <a:gd name="T11" fmla="*/ 8 h 9"/>
                <a:gd name="T12" fmla="*/ 2 w 2"/>
                <a:gd name="T13" fmla="*/ 8 h 9"/>
                <a:gd name="T14" fmla="*/ 2 w 2"/>
                <a:gd name="T15" fmla="*/ 8 h 9"/>
                <a:gd name="T16" fmla="*/ 1 w 2"/>
                <a:gd name="T17" fmla="*/ 9 h 9"/>
                <a:gd name="T18" fmla="*/ 1 w 2"/>
                <a:gd name="T19" fmla="*/ 9 h 9"/>
                <a:gd name="T20" fmla="*/ 0 w 2"/>
                <a:gd name="T21" fmla="*/ 8 h 9"/>
                <a:gd name="T22" fmla="*/ 0 w 2"/>
                <a:gd name="T23" fmla="*/ 7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5" name="Freeform 366"/>
            <p:cNvSpPr/>
            <p:nvPr/>
          </p:nvSpPr>
          <p:spPr bwMode="auto">
            <a:xfrm>
              <a:off x="6027738" y="4341814"/>
              <a:ext cx="34925" cy="41275"/>
            </a:xfrm>
            <a:custGeom>
              <a:avLst/>
              <a:gdLst>
                <a:gd name="T0" fmla="*/ 11 w 22"/>
                <a:gd name="T1" fmla="*/ 26 h 26"/>
                <a:gd name="T2" fmla="*/ 0 w 22"/>
                <a:gd name="T3" fmla="*/ 0 h 26"/>
                <a:gd name="T4" fmla="*/ 4 w 22"/>
                <a:gd name="T5" fmla="*/ 0 h 26"/>
                <a:gd name="T6" fmla="*/ 11 w 22"/>
                <a:gd name="T7" fmla="*/ 22 h 26"/>
                <a:gd name="T8" fmla="*/ 18 w 22"/>
                <a:gd name="T9" fmla="*/ 0 h 26"/>
                <a:gd name="T10" fmla="*/ 22 w 22"/>
                <a:gd name="T11" fmla="*/ 0 h 26"/>
                <a:gd name="T12" fmla="*/ 15 w 22"/>
                <a:gd name="T13" fmla="*/ 26 h 26"/>
                <a:gd name="T14" fmla="*/ 11 w 22"/>
                <a:gd name="T15" fmla="*/ 26 h 26"/>
                <a:gd name="T16" fmla="*/ 11 w 22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6">
                  <a:moveTo>
                    <a:pt x="11" y="26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1" y="2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6" name="Freeform 367"/>
            <p:cNvSpPr>
              <a:spLocks noEditPoints="1"/>
            </p:cNvSpPr>
            <p:nvPr/>
          </p:nvSpPr>
          <p:spPr bwMode="auto">
            <a:xfrm>
              <a:off x="6069013" y="4330701"/>
              <a:ext cx="4763" cy="52388"/>
            </a:xfrm>
            <a:custGeom>
              <a:avLst/>
              <a:gdLst>
                <a:gd name="T0" fmla="*/ 0 w 3"/>
                <a:gd name="T1" fmla="*/ 33 h 33"/>
                <a:gd name="T2" fmla="*/ 0 w 3"/>
                <a:gd name="T3" fmla="*/ 7 h 33"/>
                <a:gd name="T4" fmla="*/ 3 w 3"/>
                <a:gd name="T5" fmla="*/ 7 h 33"/>
                <a:gd name="T6" fmla="*/ 3 w 3"/>
                <a:gd name="T7" fmla="*/ 33 h 33"/>
                <a:gd name="T8" fmla="*/ 0 w 3"/>
                <a:gd name="T9" fmla="*/ 33 h 33"/>
                <a:gd name="T10" fmla="*/ 0 w 3"/>
                <a:gd name="T11" fmla="*/ 33 h 33"/>
                <a:gd name="T12" fmla="*/ 0 w 3"/>
                <a:gd name="T13" fmla="*/ 4 h 33"/>
                <a:gd name="T14" fmla="*/ 0 w 3"/>
                <a:gd name="T15" fmla="*/ 0 h 33"/>
                <a:gd name="T16" fmla="*/ 3 w 3"/>
                <a:gd name="T17" fmla="*/ 0 h 33"/>
                <a:gd name="T18" fmla="*/ 3 w 3"/>
                <a:gd name="T19" fmla="*/ 4 h 33"/>
                <a:gd name="T20" fmla="*/ 0 w 3"/>
                <a:gd name="T21" fmla="*/ 4 h 33"/>
                <a:gd name="T22" fmla="*/ 0 w 3"/>
                <a:gd name="T2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3">
                  <a:moveTo>
                    <a:pt x="0" y="33"/>
                  </a:moveTo>
                  <a:lnTo>
                    <a:pt x="0" y="7"/>
                  </a:lnTo>
                  <a:lnTo>
                    <a:pt x="3" y="7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7" name="Freeform 368"/>
            <p:cNvSpPr/>
            <p:nvPr/>
          </p:nvSpPr>
          <p:spPr bwMode="auto">
            <a:xfrm>
              <a:off x="6084888" y="4341814"/>
              <a:ext cx="30163" cy="41275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3 h 7"/>
                <a:gd name="T6" fmla="*/ 4 w 5"/>
                <a:gd name="T7" fmla="*/ 1 h 7"/>
                <a:gd name="T8" fmla="*/ 3 w 5"/>
                <a:gd name="T9" fmla="*/ 1 h 7"/>
                <a:gd name="T10" fmla="*/ 3 w 5"/>
                <a:gd name="T11" fmla="*/ 1 h 7"/>
                <a:gd name="T12" fmla="*/ 2 w 5"/>
                <a:gd name="T13" fmla="*/ 1 h 7"/>
                <a:gd name="T14" fmla="*/ 1 w 5"/>
                <a:gd name="T15" fmla="*/ 2 h 7"/>
                <a:gd name="T16" fmla="*/ 1 w 5"/>
                <a:gd name="T17" fmla="*/ 3 h 7"/>
                <a:gd name="T18" fmla="*/ 1 w 5"/>
                <a:gd name="T19" fmla="*/ 7 h 7"/>
                <a:gd name="T20" fmla="*/ 0 w 5"/>
                <a:gd name="T21" fmla="*/ 7 h 7"/>
                <a:gd name="T22" fmla="*/ 0 w 5"/>
                <a:gd name="T23" fmla="*/ 0 h 7"/>
                <a:gd name="T24" fmla="*/ 1 w 5"/>
                <a:gd name="T25" fmla="*/ 0 h 7"/>
                <a:gd name="T26" fmla="*/ 1 w 5"/>
                <a:gd name="T27" fmla="*/ 2 h 7"/>
                <a:gd name="T28" fmla="*/ 2 w 5"/>
                <a:gd name="T29" fmla="*/ 0 h 7"/>
                <a:gd name="T30" fmla="*/ 4 w 5"/>
                <a:gd name="T31" fmla="*/ 0 h 7"/>
                <a:gd name="T32" fmla="*/ 4 w 5"/>
                <a:gd name="T33" fmla="*/ 0 h 7"/>
                <a:gd name="T34" fmla="*/ 5 w 5"/>
                <a:gd name="T35" fmla="*/ 1 h 7"/>
                <a:gd name="T36" fmla="*/ 5 w 5"/>
                <a:gd name="T37" fmla="*/ 2 h 7"/>
                <a:gd name="T38" fmla="*/ 5 w 5"/>
                <a:gd name="T39" fmla="*/ 3 h 7"/>
                <a:gd name="T40" fmla="*/ 5 w 5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8" name="Freeform 369"/>
            <p:cNvSpPr>
              <a:spLocks noEditPoints="1"/>
            </p:cNvSpPr>
            <p:nvPr/>
          </p:nvSpPr>
          <p:spPr bwMode="auto">
            <a:xfrm>
              <a:off x="6126163" y="4341814"/>
              <a:ext cx="34925" cy="41275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7 h 7"/>
                <a:gd name="T4" fmla="*/ 0 w 6"/>
                <a:gd name="T5" fmla="*/ 6 h 7"/>
                <a:gd name="T6" fmla="*/ 0 w 6"/>
                <a:gd name="T7" fmla="*/ 5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1 w 6"/>
                <a:gd name="T15" fmla="*/ 3 h 7"/>
                <a:gd name="T16" fmla="*/ 2 w 6"/>
                <a:gd name="T17" fmla="*/ 3 h 7"/>
                <a:gd name="T18" fmla="*/ 3 w 6"/>
                <a:gd name="T19" fmla="*/ 3 h 7"/>
                <a:gd name="T20" fmla="*/ 4 w 6"/>
                <a:gd name="T21" fmla="*/ 3 h 7"/>
                <a:gd name="T22" fmla="*/ 4 w 6"/>
                <a:gd name="T23" fmla="*/ 3 h 7"/>
                <a:gd name="T24" fmla="*/ 4 w 6"/>
                <a:gd name="T25" fmla="*/ 1 h 7"/>
                <a:gd name="T26" fmla="*/ 3 w 6"/>
                <a:gd name="T27" fmla="*/ 1 h 7"/>
                <a:gd name="T28" fmla="*/ 2 w 6"/>
                <a:gd name="T29" fmla="*/ 1 h 7"/>
                <a:gd name="T30" fmla="*/ 0 w 6"/>
                <a:gd name="T31" fmla="*/ 1 h 7"/>
                <a:gd name="T32" fmla="*/ 0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5 w 6"/>
                <a:gd name="T39" fmla="*/ 3 h 7"/>
                <a:gd name="T40" fmla="*/ 5 w 6"/>
                <a:gd name="T41" fmla="*/ 5 h 7"/>
                <a:gd name="T42" fmla="*/ 6 w 6"/>
                <a:gd name="T43" fmla="*/ 6 h 7"/>
                <a:gd name="T44" fmla="*/ 6 w 6"/>
                <a:gd name="T45" fmla="*/ 7 h 7"/>
                <a:gd name="T46" fmla="*/ 5 w 6"/>
                <a:gd name="T47" fmla="*/ 7 h 7"/>
                <a:gd name="T48" fmla="*/ 5 w 6"/>
                <a:gd name="T49" fmla="*/ 6 h 7"/>
                <a:gd name="T50" fmla="*/ 5 w 6"/>
                <a:gd name="T51" fmla="*/ 6 h 7"/>
                <a:gd name="T52" fmla="*/ 4 w 6"/>
                <a:gd name="T53" fmla="*/ 6 h 7"/>
                <a:gd name="T54" fmla="*/ 3 w 6"/>
                <a:gd name="T55" fmla="*/ 6 h 7"/>
                <a:gd name="T56" fmla="*/ 2 w 6"/>
                <a:gd name="T57" fmla="*/ 7 h 7"/>
                <a:gd name="T58" fmla="*/ 2 w 6"/>
                <a:gd name="T59" fmla="*/ 6 h 7"/>
                <a:gd name="T60" fmla="*/ 3 w 6"/>
                <a:gd name="T61" fmla="*/ 6 h 7"/>
                <a:gd name="T62" fmla="*/ 4 w 6"/>
                <a:gd name="T63" fmla="*/ 5 h 7"/>
                <a:gd name="T64" fmla="*/ 4 w 6"/>
                <a:gd name="T65" fmla="*/ 5 h 7"/>
                <a:gd name="T66" fmla="*/ 4 w 6"/>
                <a:gd name="T67" fmla="*/ 5 h 7"/>
                <a:gd name="T68" fmla="*/ 4 w 6"/>
                <a:gd name="T69" fmla="*/ 4 h 7"/>
                <a:gd name="T70" fmla="*/ 4 w 6"/>
                <a:gd name="T71" fmla="*/ 3 h 7"/>
                <a:gd name="T72" fmla="*/ 3 w 6"/>
                <a:gd name="T73" fmla="*/ 3 h 7"/>
                <a:gd name="T74" fmla="*/ 1 w 6"/>
                <a:gd name="T75" fmla="*/ 4 h 7"/>
                <a:gd name="T76" fmla="*/ 1 w 6"/>
                <a:gd name="T77" fmla="*/ 5 h 7"/>
                <a:gd name="T78" fmla="*/ 1 w 6"/>
                <a:gd name="T79" fmla="*/ 5 h 7"/>
                <a:gd name="T80" fmla="*/ 1 w 6"/>
                <a:gd name="T81" fmla="*/ 6 h 7"/>
                <a:gd name="T82" fmla="*/ 2 w 6"/>
                <a:gd name="T83" fmla="*/ 6 h 7"/>
                <a:gd name="T84" fmla="*/ 2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2" y="7"/>
                    <a:pt x="2" y="7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9" name="Freeform 370"/>
            <p:cNvSpPr/>
            <p:nvPr/>
          </p:nvSpPr>
          <p:spPr bwMode="auto">
            <a:xfrm>
              <a:off x="6165851" y="4341814"/>
              <a:ext cx="17463" cy="41275"/>
            </a:xfrm>
            <a:custGeom>
              <a:avLst/>
              <a:gdLst>
                <a:gd name="T0" fmla="*/ 3 w 3"/>
                <a:gd name="T1" fmla="*/ 1 h 7"/>
                <a:gd name="T2" fmla="*/ 2 w 3"/>
                <a:gd name="T3" fmla="*/ 1 h 7"/>
                <a:gd name="T4" fmla="*/ 1 w 3"/>
                <a:gd name="T5" fmla="*/ 3 h 7"/>
                <a:gd name="T6" fmla="*/ 1 w 3"/>
                <a:gd name="T7" fmla="*/ 7 h 7"/>
                <a:gd name="T8" fmla="*/ 0 w 3"/>
                <a:gd name="T9" fmla="*/ 7 h 7"/>
                <a:gd name="T10" fmla="*/ 0 w 3"/>
                <a:gd name="T11" fmla="*/ 0 h 7"/>
                <a:gd name="T12" fmla="*/ 1 w 3"/>
                <a:gd name="T13" fmla="*/ 0 h 7"/>
                <a:gd name="T14" fmla="*/ 1 w 3"/>
                <a:gd name="T15" fmla="*/ 2 h 7"/>
                <a:gd name="T16" fmla="*/ 2 w 3"/>
                <a:gd name="T17" fmla="*/ 1 h 7"/>
                <a:gd name="T18" fmla="*/ 3 w 3"/>
                <a:gd name="T19" fmla="*/ 0 h 7"/>
                <a:gd name="T20" fmla="*/ 3 w 3"/>
                <a:gd name="T21" fmla="*/ 0 h 7"/>
                <a:gd name="T22" fmla="*/ 3 w 3"/>
                <a:gd name="T2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7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0" name="Freeform 371"/>
            <p:cNvSpPr/>
            <p:nvPr/>
          </p:nvSpPr>
          <p:spPr bwMode="auto">
            <a:xfrm>
              <a:off x="6189663" y="4370389"/>
              <a:ext cx="4763" cy="17463"/>
            </a:xfrm>
            <a:custGeom>
              <a:avLst/>
              <a:gdLst>
                <a:gd name="T0" fmla="*/ 0 w 3"/>
                <a:gd name="T1" fmla="*/ 11 h 11"/>
                <a:gd name="T2" fmla="*/ 0 w 3"/>
                <a:gd name="T3" fmla="*/ 8 h 11"/>
                <a:gd name="T4" fmla="*/ 0 w 3"/>
                <a:gd name="T5" fmla="*/ 8 h 11"/>
                <a:gd name="T6" fmla="*/ 0 w 3"/>
                <a:gd name="T7" fmla="*/ 0 h 11"/>
                <a:gd name="T8" fmla="*/ 3 w 3"/>
                <a:gd name="T9" fmla="*/ 0 h 11"/>
                <a:gd name="T10" fmla="*/ 3 w 3"/>
                <a:gd name="T11" fmla="*/ 8 h 11"/>
                <a:gd name="T12" fmla="*/ 0 w 3"/>
                <a:gd name="T13" fmla="*/ 11 h 11"/>
                <a:gd name="T14" fmla="*/ 0 w 3"/>
                <a:gd name="T15" fmla="*/ 11 h 11"/>
                <a:gd name="T16" fmla="*/ 0 w 3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1">
                  <a:moveTo>
                    <a:pt x="0" y="11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1" name="Freeform 372"/>
            <p:cNvSpPr>
              <a:spLocks noEditPoints="1"/>
            </p:cNvSpPr>
            <p:nvPr/>
          </p:nvSpPr>
          <p:spPr bwMode="auto">
            <a:xfrm>
              <a:off x="5584826" y="4411664"/>
              <a:ext cx="23813" cy="63500"/>
            </a:xfrm>
            <a:custGeom>
              <a:avLst/>
              <a:gdLst>
                <a:gd name="T0" fmla="*/ 2 w 4"/>
                <a:gd name="T1" fmla="*/ 11 h 11"/>
                <a:gd name="T2" fmla="*/ 1 w 4"/>
                <a:gd name="T3" fmla="*/ 11 h 11"/>
                <a:gd name="T4" fmla="*/ 0 w 4"/>
                <a:gd name="T5" fmla="*/ 11 h 11"/>
                <a:gd name="T6" fmla="*/ 1 w 4"/>
                <a:gd name="T7" fmla="*/ 10 h 11"/>
                <a:gd name="T8" fmla="*/ 1 w 4"/>
                <a:gd name="T9" fmla="*/ 11 h 11"/>
                <a:gd name="T10" fmla="*/ 2 w 4"/>
                <a:gd name="T11" fmla="*/ 11 h 11"/>
                <a:gd name="T12" fmla="*/ 2 w 4"/>
                <a:gd name="T13" fmla="*/ 11 h 11"/>
                <a:gd name="T14" fmla="*/ 2 w 4"/>
                <a:gd name="T15" fmla="*/ 10 h 11"/>
                <a:gd name="T16" fmla="*/ 3 w 4"/>
                <a:gd name="T17" fmla="*/ 10 h 11"/>
                <a:gd name="T18" fmla="*/ 3 w 4"/>
                <a:gd name="T19" fmla="*/ 10 h 11"/>
                <a:gd name="T20" fmla="*/ 3 w 4"/>
                <a:gd name="T21" fmla="*/ 3 h 11"/>
                <a:gd name="T22" fmla="*/ 4 w 4"/>
                <a:gd name="T23" fmla="*/ 3 h 11"/>
                <a:gd name="T24" fmla="*/ 4 w 4"/>
                <a:gd name="T25" fmla="*/ 9 h 11"/>
                <a:gd name="T26" fmla="*/ 3 w 4"/>
                <a:gd name="T27" fmla="*/ 10 h 11"/>
                <a:gd name="T28" fmla="*/ 3 w 4"/>
                <a:gd name="T29" fmla="*/ 11 h 11"/>
                <a:gd name="T30" fmla="*/ 2 w 4"/>
                <a:gd name="T31" fmla="*/ 11 h 11"/>
                <a:gd name="T32" fmla="*/ 2 w 4"/>
                <a:gd name="T33" fmla="*/ 11 h 11"/>
                <a:gd name="T34" fmla="*/ 3 w 4"/>
                <a:gd name="T35" fmla="*/ 1 h 11"/>
                <a:gd name="T36" fmla="*/ 3 w 4"/>
                <a:gd name="T37" fmla="*/ 0 h 11"/>
                <a:gd name="T38" fmla="*/ 4 w 4"/>
                <a:gd name="T39" fmla="*/ 0 h 11"/>
                <a:gd name="T40" fmla="*/ 4 w 4"/>
                <a:gd name="T41" fmla="*/ 1 h 11"/>
                <a:gd name="T42" fmla="*/ 3 w 4"/>
                <a:gd name="T4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11"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2" name="Freeform 373"/>
            <p:cNvSpPr/>
            <p:nvPr/>
          </p:nvSpPr>
          <p:spPr bwMode="auto">
            <a:xfrm>
              <a:off x="5613401" y="4429126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6 h 6"/>
                <a:gd name="T4" fmla="*/ 0 w 6"/>
                <a:gd name="T5" fmla="*/ 4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3 w 6"/>
                <a:gd name="T13" fmla="*/ 6 h 6"/>
                <a:gd name="T14" fmla="*/ 3 w 6"/>
                <a:gd name="T15" fmla="*/ 5 h 6"/>
                <a:gd name="T16" fmla="*/ 4 w 6"/>
                <a:gd name="T17" fmla="*/ 5 h 6"/>
                <a:gd name="T18" fmla="*/ 5 w 6"/>
                <a:gd name="T19" fmla="*/ 5 h 6"/>
                <a:gd name="T20" fmla="*/ 5 w 6"/>
                <a:gd name="T21" fmla="*/ 4 h 6"/>
                <a:gd name="T22" fmla="*/ 5 w 6"/>
                <a:gd name="T23" fmla="*/ 0 h 6"/>
                <a:gd name="T24" fmla="*/ 6 w 6"/>
                <a:gd name="T25" fmla="*/ 0 h 6"/>
                <a:gd name="T26" fmla="*/ 6 w 6"/>
                <a:gd name="T27" fmla="*/ 5 h 6"/>
                <a:gd name="T28" fmla="*/ 6 w 6"/>
                <a:gd name="T29" fmla="*/ 5 h 6"/>
                <a:gd name="T30" fmla="*/ 6 w 6"/>
                <a:gd name="T31" fmla="*/ 6 h 6"/>
                <a:gd name="T32" fmla="*/ 6 w 6"/>
                <a:gd name="T33" fmla="*/ 6 h 6"/>
                <a:gd name="T34" fmla="*/ 6 w 6"/>
                <a:gd name="T35" fmla="*/ 6 h 6"/>
                <a:gd name="T36" fmla="*/ 5 w 6"/>
                <a:gd name="T37" fmla="*/ 6 h 6"/>
                <a:gd name="T38" fmla="*/ 5 w 6"/>
                <a:gd name="T39" fmla="*/ 5 h 6"/>
                <a:gd name="T40" fmla="*/ 5 w 6"/>
                <a:gd name="T41" fmla="*/ 5 h 6"/>
                <a:gd name="T42" fmla="*/ 4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3" name="Freeform 374"/>
            <p:cNvSpPr/>
            <p:nvPr/>
          </p:nvSpPr>
          <p:spPr bwMode="auto">
            <a:xfrm>
              <a:off x="5654676" y="4429126"/>
              <a:ext cx="28575" cy="34925"/>
            </a:xfrm>
            <a:custGeom>
              <a:avLst/>
              <a:gdLst>
                <a:gd name="T0" fmla="*/ 3 w 5"/>
                <a:gd name="T1" fmla="*/ 6 h 6"/>
                <a:gd name="T2" fmla="*/ 1 w 5"/>
                <a:gd name="T3" fmla="*/ 6 h 6"/>
                <a:gd name="T4" fmla="*/ 0 w 5"/>
                <a:gd name="T5" fmla="*/ 5 h 6"/>
                <a:gd name="T6" fmla="*/ 1 w 5"/>
                <a:gd name="T7" fmla="*/ 5 h 6"/>
                <a:gd name="T8" fmla="*/ 2 w 5"/>
                <a:gd name="T9" fmla="*/ 5 h 6"/>
                <a:gd name="T10" fmla="*/ 3 w 5"/>
                <a:gd name="T11" fmla="*/ 6 h 6"/>
                <a:gd name="T12" fmla="*/ 4 w 5"/>
                <a:gd name="T13" fmla="*/ 5 h 6"/>
                <a:gd name="T14" fmla="*/ 5 w 5"/>
                <a:gd name="T15" fmla="*/ 4 h 6"/>
                <a:gd name="T16" fmla="*/ 4 w 5"/>
                <a:gd name="T17" fmla="*/ 4 h 6"/>
                <a:gd name="T18" fmla="*/ 4 w 5"/>
                <a:gd name="T19" fmla="*/ 4 h 6"/>
                <a:gd name="T20" fmla="*/ 3 w 5"/>
                <a:gd name="T21" fmla="*/ 3 h 6"/>
                <a:gd name="T22" fmla="*/ 3 w 5"/>
                <a:gd name="T23" fmla="*/ 3 h 6"/>
                <a:gd name="T24" fmla="*/ 2 w 5"/>
                <a:gd name="T25" fmla="*/ 3 h 6"/>
                <a:gd name="T26" fmla="*/ 1 w 5"/>
                <a:gd name="T27" fmla="*/ 3 h 6"/>
                <a:gd name="T28" fmla="*/ 1 w 5"/>
                <a:gd name="T29" fmla="*/ 2 h 6"/>
                <a:gd name="T30" fmla="*/ 0 w 5"/>
                <a:gd name="T31" fmla="*/ 2 h 6"/>
                <a:gd name="T32" fmla="*/ 1 w 5"/>
                <a:gd name="T33" fmla="*/ 1 h 6"/>
                <a:gd name="T34" fmla="*/ 1 w 5"/>
                <a:gd name="T35" fmla="*/ 0 h 6"/>
                <a:gd name="T36" fmla="*/ 2 w 5"/>
                <a:gd name="T37" fmla="*/ 0 h 6"/>
                <a:gd name="T38" fmla="*/ 3 w 5"/>
                <a:gd name="T39" fmla="*/ 0 h 6"/>
                <a:gd name="T40" fmla="*/ 4 w 5"/>
                <a:gd name="T41" fmla="*/ 0 h 6"/>
                <a:gd name="T42" fmla="*/ 5 w 5"/>
                <a:gd name="T43" fmla="*/ 0 h 6"/>
                <a:gd name="T44" fmla="*/ 5 w 5"/>
                <a:gd name="T45" fmla="*/ 1 h 6"/>
                <a:gd name="T46" fmla="*/ 4 w 5"/>
                <a:gd name="T47" fmla="*/ 0 h 6"/>
                <a:gd name="T48" fmla="*/ 3 w 5"/>
                <a:gd name="T49" fmla="*/ 0 h 6"/>
                <a:gd name="T50" fmla="*/ 2 w 5"/>
                <a:gd name="T51" fmla="*/ 0 h 6"/>
                <a:gd name="T52" fmla="*/ 2 w 5"/>
                <a:gd name="T53" fmla="*/ 1 h 6"/>
                <a:gd name="T54" fmla="*/ 1 w 5"/>
                <a:gd name="T55" fmla="*/ 1 h 6"/>
                <a:gd name="T56" fmla="*/ 1 w 5"/>
                <a:gd name="T57" fmla="*/ 1 h 6"/>
                <a:gd name="T58" fmla="*/ 1 w 5"/>
                <a:gd name="T59" fmla="*/ 2 h 6"/>
                <a:gd name="T60" fmla="*/ 2 w 5"/>
                <a:gd name="T61" fmla="*/ 2 h 6"/>
                <a:gd name="T62" fmla="*/ 2 w 5"/>
                <a:gd name="T63" fmla="*/ 2 h 6"/>
                <a:gd name="T64" fmla="*/ 3 w 5"/>
                <a:gd name="T65" fmla="*/ 3 h 6"/>
                <a:gd name="T66" fmla="*/ 4 w 5"/>
                <a:gd name="T67" fmla="*/ 3 h 6"/>
                <a:gd name="T68" fmla="*/ 5 w 5"/>
                <a:gd name="T69" fmla="*/ 3 h 6"/>
                <a:gd name="T70" fmla="*/ 5 w 5"/>
                <a:gd name="T71" fmla="*/ 4 h 6"/>
                <a:gd name="T72" fmla="*/ 5 w 5"/>
                <a:gd name="T73" fmla="*/ 4 h 6"/>
                <a:gd name="T74" fmla="*/ 5 w 5"/>
                <a:gd name="T75" fmla="*/ 6 h 6"/>
                <a:gd name="T76" fmla="*/ 3 w 5"/>
                <a:gd name="T7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4" y="6"/>
                    <a:pt x="4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4" name="Freeform 375"/>
            <p:cNvSpPr/>
            <p:nvPr/>
          </p:nvSpPr>
          <p:spPr bwMode="auto">
            <a:xfrm>
              <a:off x="5688013" y="4416426"/>
              <a:ext cx="23813" cy="47625"/>
            </a:xfrm>
            <a:custGeom>
              <a:avLst/>
              <a:gdLst>
                <a:gd name="T0" fmla="*/ 4 w 4"/>
                <a:gd name="T1" fmla="*/ 8 h 8"/>
                <a:gd name="T2" fmla="*/ 4 w 4"/>
                <a:gd name="T3" fmla="*/ 8 h 8"/>
                <a:gd name="T4" fmla="*/ 3 w 4"/>
                <a:gd name="T5" fmla="*/ 8 h 8"/>
                <a:gd name="T6" fmla="*/ 3 w 4"/>
                <a:gd name="T7" fmla="*/ 8 h 8"/>
                <a:gd name="T8" fmla="*/ 2 w 4"/>
                <a:gd name="T9" fmla="*/ 8 h 8"/>
                <a:gd name="T10" fmla="*/ 2 w 4"/>
                <a:gd name="T11" fmla="*/ 8 h 8"/>
                <a:gd name="T12" fmla="*/ 1 w 4"/>
                <a:gd name="T13" fmla="*/ 8 h 8"/>
                <a:gd name="T14" fmla="*/ 1 w 4"/>
                <a:gd name="T15" fmla="*/ 8 h 8"/>
                <a:gd name="T16" fmla="*/ 1 w 4"/>
                <a:gd name="T17" fmla="*/ 7 h 8"/>
                <a:gd name="T18" fmla="*/ 1 w 4"/>
                <a:gd name="T19" fmla="*/ 2 h 8"/>
                <a:gd name="T20" fmla="*/ 0 w 4"/>
                <a:gd name="T21" fmla="*/ 2 h 8"/>
                <a:gd name="T22" fmla="*/ 0 w 4"/>
                <a:gd name="T23" fmla="*/ 2 h 8"/>
                <a:gd name="T24" fmla="*/ 1 w 4"/>
                <a:gd name="T25" fmla="*/ 2 h 8"/>
                <a:gd name="T26" fmla="*/ 1 w 4"/>
                <a:gd name="T27" fmla="*/ 0 h 8"/>
                <a:gd name="T28" fmla="*/ 2 w 4"/>
                <a:gd name="T29" fmla="*/ 0 h 8"/>
                <a:gd name="T30" fmla="*/ 2 w 4"/>
                <a:gd name="T31" fmla="*/ 2 h 8"/>
                <a:gd name="T32" fmla="*/ 3 w 4"/>
                <a:gd name="T33" fmla="*/ 2 h 8"/>
                <a:gd name="T34" fmla="*/ 3 w 4"/>
                <a:gd name="T35" fmla="*/ 2 h 8"/>
                <a:gd name="T36" fmla="*/ 2 w 4"/>
                <a:gd name="T37" fmla="*/ 2 h 8"/>
                <a:gd name="T38" fmla="*/ 2 w 4"/>
                <a:gd name="T39" fmla="*/ 7 h 8"/>
                <a:gd name="T40" fmla="*/ 2 w 4"/>
                <a:gd name="T41" fmla="*/ 7 h 8"/>
                <a:gd name="T42" fmla="*/ 3 w 4"/>
                <a:gd name="T43" fmla="*/ 7 h 8"/>
                <a:gd name="T44" fmla="*/ 3 w 4"/>
                <a:gd name="T45" fmla="*/ 7 h 8"/>
                <a:gd name="T46" fmla="*/ 4 w 4"/>
                <a:gd name="T47" fmla="*/ 7 h 8"/>
                <a:gd name="T48" fmla="*/ 4 w 4"/>
                <a:gd name="T4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5" name="Freeform 376"/>
            <p:cNvSpPr>
              <a:spLocks noEditPoints="1"/>
            </p:cNvSpPr>
            <p:nvPr/>
          </p:nvSpPr>
          <p:spPr bwMode="auto">
            <a:xfrm>
              <a:off x="5711826" y="4429126"/>
              <a:ext cx="39688" cy="34925"/>
            </a:xfrm>
            <a:custGeom>
              <a:avLst/>
              <a:gdLst>
                <a:gd name="T0" fmla="*/ 4 w 7"/>
                <a:gd name="T1" fmla="*/ 6 h 6"/>
                <a:gd name="T2" fmla="*/ 2 w 7"/>
                <a:gd name="T3" fmla="*/ 6 h 6"/>
                <a:gd name="T4" fmla="*/ 1 w 7"/>
                <a:gd name="T5" fmla="*/ 5 h 6"/>
                <a:gd name="T6" fmla="*/ 1 w 7"/>
                <a:gd name="T7" fmla="*/ 4 h 6"/>
                <a:gd name="T8" fmla="*/ 0 w 7"/>
                <a:gd name="T9" fmla="*/ 3 h 6"/>
                <a:gd name="T10" fmla="*/ 1 w 7"/>
                <a:gd name="T11" fmla="*/ 2 h 6"/>
                <a:gd name="T12" fmla="*/ 1 w 7"/>
                <a:gd name="T13" fmla="*/ 1 h 6"/>
                <a:gd name="T14" fmla="*/ 2 w 7"/>
                <a:gd name="T15" fmla="*/ 0 h 6"/>
                <a:gd name="T16" fmla="*/ 4 w 7"/>
                <a:gd name="T17" fmla="*/ 0 h 6"/>
                <a:gd name="T18" fmla="*/ 5 w 7"/>
                <a:gd name="T19" fmla="*/ 0 h 6"/>
                <a:gd name="T20" fmla="*/ 6 w 7"/>
                <a:gd name="T21" fmla="*/ 1 h 6"/>
                <a:gd name="T22" fmla="*/ 7 w 7"/>
                <a:gd name="T23" fmla="*/ 2 h 6"/>
                <a:gd name="T24" fmla="*/ 7 w 7"/>
                <a:gd name="T25" fmla="*/ 3 h 6"/>
                <a:gd name="T26" fmla="*/ 7 w 7"/>
                <a:gd name="T27" fmla="*/ 4 h 6"/>
                <a:gd name="T28" fmla="*/ 6 w 7"/>
                <a:gd name="T29" fmla="*/ 5 h 6"/>
                <a:gd name="T30" fmla="*/ 5 w 7"/>
                <a:gd name="T31" fmla="*/ 6 h 6"/>
                <a:gd name="T32" fmla="*/ 4 w 7"/>
                <a:gd name="T33" fmla="*/ 6 h 6"/>
                <a:gd name="T34" fmla="*/ 1 w 7"/>
                <a:gd name="T35" fmla="*/ 3 h 6"/>
                <a:gd name="T36" fmla="*/ 1 w 7"/>
                <a:gd name="T37" fmla="*/ 4 h 6"/>
                <a:gd name="T38" fmla="*/ 2 w 7"/>
                <a:gd name="T39" fmla="*/ 5 h 6"/>
                <a:gd name="T40" fmla="*/ 3 w 7"/>
                <a:gd name="T41" fmla="*/ 5 h 6"/>
                <a:gd name="T42" fmla="*/ 4 w 7"/>
                <a:gd name="T43" fmla="*/ 6 h 6"/>
                <a:gd name="T44" fmla="*/ 4 w 7"/>
                <a:gd name="T45" fmla="*/ 5 h 6"/>
                <a:gd name="T46" fmla="*/ 5 w 7"/>
                <a:gd name="T47" fmla="*/ 5 h 6"/>
                <a:gd name="T48" fmla="*/ 6 w 7"/>
                <a:gd name="T49" fmla="*/ 4 h 6"/>
                <a:gd name="T50" fmla="*/ 6 w 7"/>
                <a:gd name="T51" fmla="*/ 3 h 6"/>
                <a:gd name="T52" fmla="*/ 6 w 7"/>
                <a:gd name="T53" fmla="*/ 2 h 6"/>
                <a:gd name="T54" fmla="*/ 5 w 7"/>
                <a:gd name="T55" fmla="*/ 1 h 6"/>
                <a:gd name="T56" fmla="*/ 4 w 7"/>
                <a:gd name="T57" fmla="*/ 1 h 6"/>
                <a:gd name="T58" fmla="*/ 4 w 7"/>
                <a:gd name="T59" fmla="*/ 0 h 6"/>
                <a:gd name="T60" fmla="*/ 3 w 7"/>
                <a:gd name="T61" fmla="*/ 1 h 6"/>
                <a:gd name="T62" fmla="*/ 2 w 7"/>
                <a:gd name="T63" fmla="*/ 1 h 6"/>
                <a:gd name="T64" fmla="*/ 1 w 7"/>
                <a:gd name="T65" fmla="*/ 2 h 6"/>
                <a:gd name="T66" fmla="*/ 1 w 7"/>
                <a:gd name="T6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6" name="Freeform 377"/>
            <p:cNvSpPr/>
            <p:nvPr/>
          </p:nvSpPr>
          <p:spPr bwMode="auto">
            <a:xfrm>
              <a:off x="5775326" y="4429126"/>
              <a:ext cx="33338" cy="34925"/>
            </a:xfrm>
            <a:custGeom>
              <a:avLst/>
              <a:gdLst>
                <a:gd name="T0" fmla="*/ 6 w 6"/>
                <a:gd name="T1" fmla="*/ 6 h 6"/>
                <a:gd name="T2" fmla="*/ 5 w 6"/>
                <a:gd name="T3" fmla="*/ 6 h 6"/>
                <a:gd name="T4" fmla="*/ 5 w 6"/>
                <a:gd name="T5" fmla="*/ 3 h 6"/>
                <a:gd name="T6" fmla="*/ 5 w 6"/>
                <a:gd name="T7" fmla="*/ 1 h 6"/>
                <a:gd name="T8" fmla="*/ 4 w 6"/>
                <a:gd name="T9" fmla="*/ 0 h 6"/>
                <a:gd name="T10" fmla="*/ 3 w 6"/>
                <a:gd name="T11" fmla="*/ 0 h 6"/>
                <a:gd name="T12" fmla="*/ 2 w 6"/>
                <a:gd name="T13" fmla="*/ 1 h 6"/>
                <a:gd name="T14" fmla="*/ 2 w 6"/>
                <a:gd name="T15" fmla="*/ 1 h 6"/>
                <a:gd name="T16" fmla="*/ 1 w 6"/>
                <a:gd name="T17" fmla="*/ 2 h 6"/>
                <a:gd name="T18" fmla="*/ 1 w 6"/>
                <a:gd name="T19" fmla="*/ 6 h 6"/>
                <a:gd name="T20" fmla="*/ 0 w 6"/>
                <a:gd name="T21" fmla="*/ 6 h 6"/>
                <a:gd name="T22" fmla="*/ 0 w 6"/>
                <a:gd name="T23" fmla="*/ 0 h 6"/>
                <a:gd name="T24" fmla="*/ 1 w 6"/>
                <a:gd name="T25" fmla="*/ 0 h 6"/>
                <a:gd name="T26" fmla="*/ 1 w 6"/>
                <a:gd name="T27" fmla="*/ 1 h 6"/>
                <a:gd name="T28" fmla="*/ 2 w 6"/>
                <a:gd name="T29" fmla="*/ 0 h 6"/>
                <a:gd name="T30" fmla="*/ 4 w 6"/>
                <a:gd name="T31" fmla="*/ 0 h 6"/>
                <a:gd name="T32" fmla="*/ 5 w 6"/>
                <a:gd name="T33" fmla="*/ 0 h 6"/>
                <a:gd name="T34" fmla="*/ 5 w 6"/>
                <a:gd name="T35" fmla="*/ 0 h 6"/>
                <a:gd name="T36" fmla="*/ 6 w 6"/>
                <a:gd name="T37" fmla="*/ 1 h 6"/>
                <a:gd name="T38" fmla="*/ 6 w 6"/>
                <a:gd name="T39" fmla="*/ 2 h 6"/>
                <a:gd name="T40" fmla="*/ 6 w 6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7" name="Freeform 378"/>
            <p:cNvSpPr/>
            <p:nvPr/>
          </p:nvSpPr>
          <p:spPr bwMode="auto">
            <a:xfrm>
              <a:off x="5821363" y="4429126"/>
              <a:ext cx="28575" cy="34925"/>
            </a:xfrm>
            <a:custGeom>
              <a:avLst/>
              <a:gdLst>
                <a:gd name="T0" fmla="*/ 2 w 5"/>
                <a:gd name="T1" fmla="*/ 6 h 6"/>
                <a:gd name="T2" fmla="*/ 0 w 5"/>
                <a:gd name="T3" fmla="*/ 6 h 6"/>
                <a:gd name="T4" fmla="*/ 0 w 5"/>
                <a:gd name="T5" fmla="*/ 4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3 h 6"/>
                <a:gd name="T12" fmla="*/ 2 w 5"/>
                <a:gd name="T13" fmla="*/ 6 h 6"/>
                <a:gd name="T14" fmla="*/ 3 w 5"/>
                <a:gd name="T15" fmla="*/ 5 h 6"/>
                <a:gd name="T16" fmla="*/ 3 w 5"/>
                <a:gd name="T17" fmla="*/ 5 h 6"/>
                <a:gd name="T18" fmla="*/ 4 w 5"/>
                <a:gd name="T19" fmla="*/ 5 h 6"/>
                <a:gd name="T20" fmla="*/ 4 w 5"/>
                <a:gd name="T21" fmla="*/ 4 h 6"/>
                <a:gd name="T22" fmla="*/ 4 w 5"/>
                <a:gd name="T23" fmla="*/ 0 h 6"/>
                <a:gd name="T24" fmla="*/ 5 w 5"/>
                <a:gd name="T25" fmla="*/ 0 h 6"/>
                <a:gd name="T26" fmla="*/ 5 w 5"/>
                <a:gd name="T27" fmla="*/ 5 h 6"/>
                <a:gd name="T28" fmla="*/ 5 w 5"/>
                <a:gd name="T29" fmla="*/ 5 h 6"/>
                <a:gd name="T30" fmla="*/ 5 w 5"/>
                <a:gd name="T31" fmla="*/ 6 h 6"/>
                <a:gd name="T32" fmla="*/ 5 w 5"/>
                <a:gd name="T33" fmla="*/ 6 h 6"/>
                <a:gd name="T34" fmla="*/ 5 w 5"/>
                <a:gd name="T35" fmla="*/ 6 h 6"/>
                <a:gd name="T36" fmla="*/ 4 w 5"/>
                <a:gd name="T37" fmla="*/ 6 h 6"/>
                <a:gd name="T38" fmla="*/ 4 w 5"/>
                <a:gd name="T39" fmla="*/ 5 h 6"/>
                <a:gd name="T40" fmla="*/ 4 w 5"/>
                <a:gd name="T41" fmla="*/ 5 h 6"/>
                <a:gd name="T42" fmla="*/ 3 w 5"/>
                <a:gd name="T43" fmla="*/ 6 h 6"/>
                <a:gd name="T44" fmla="*/ 2 w 5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8" name="Freeform 379"/>
            <p:cNvSpPr/>
            <p:nvPr/>
          </p:nvSpPr>
          <p:spPr bwMode="auto">
            <a:xfrm>
              <a:off x="5861051" y="4411664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8 h 9"/>
                <a:gd name="T6" fmla="*/ 1 w 2"/>
                <a:gd name="T7" fmla="*/ 8 h 9"/>
                <a:gd name="T8" fmla="*/ 2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9" name="Freeform 380"/>
            <p:cNvSpPr/>
            <p:nvPr/>
          </p:nvSpPr>
          <p:spPr bwMode="auto">
            <a:xfrm>
              <a:off x="5878513" y="4411664"/>
              <a:ext cx="17463" cy="52388"/>
            </a:xfrm>
            <a:custGeom>
              <a:avLst/>
              <a:gdLst>
                <a:gd name="T0" fmla="*/ 0 w 3"/>
                <a:gd name="T1" fmla="*/ 0 h 9"/>
                <a:gd name="T2" fmla="*/ 1 w 3"/>
                <a:gd name="T3" fmla="*/ 0 h 9"/>
                <a:gd name="T4" fmla="*/ 1 w 3"/>
                <a:gd name="T5" fmla="*/ 8 h 9"/>
                <a:gd name="T6" fmla="*/ 1 w 3"/>
                <a:gd name="T7" fmla="*/ 8 h 9"/>
                <a:gd name="T8" fmla="*/ 2 w 3"/>
                <a:gd name="T9" fmla="*/ 8 h 9"/>
                <a:gd name="T10" fmla="*/ 2 w 3"/>
                <a:gd name="T11" fmla="*/ 8 h 9"/>
                <a:gd name="T12" fmla="*/ 3 w 3"/>
                <a:gd name="T13" fmla="*/ 8 h 9"/>
                <a:gd name="T14" fmla="*/ 3 w 3"/>
                <a:gd name="T15" fmla="*/ 9 h 9"/>
                <a:gd name="T16" fmla="*/ 2 w 3"/>
                <a:gd name="T17" fmla="*/ 9 h 9"/>
                <a:gd name="T18" fmla="*/ 2 w 3"/>
                <a:gd name="T19" fmla="*/ 9 h 9"/>
                <a:gd name="T20" fmla="*/ 1 w 3"/>
                <a:gd name="T21" fmla="*/ 9 h 9"/>
                <a:gd name="T22" fmla="*/ 0 w 3"/>
                <a:gd name="T23" fmla="*/ 8 h 9"/>
                <a:gd name="T24" fmla="*/ 0 w 3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0" name="Freeform 381"/>
            <p:cNvSpPr>
              <a:spLocks noEditPoints="1"/>
            </p:cNvSpPr>
            <p:nvPr/>
          </p:nvSpPr>
          <p:spPr bwMode="auto">
            <a:xfrm>
              <a:off x="5895976" y="4429126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1 w 6"/>
                <a:gd name="T5" fmla="*/ 6 h 6"/>
                <a:gd name="T6" fmla="*/ 0 w 6"/>
                <a:gd name="T7" fmla="*/ 5 h 6"/>
                <a:gd name="T8" fmla="*/ 0 w 6"/>
                <a:gd name="T9" fmla="*/ 4 h 6"/>
                <a:gd name="T10" fmla="*/ 0 w 6"/>
                <a:gd name="T11" fmla="*/ 4 h 6"/>
                <a:gd name="T12" fmla="*/ 1 w 6"/>
                <a:gd name="T13" fmla="*/ 3 h 6"/>
                <a:gd name="T14" fmla="*/ 2 w 6"/>
                <a:gd name="T15" fmla="*/ 2 h 6"/>
                <a:gd name="T16" fmla="*/ 3 w 6"/>
                <a:gd name="T17" fmla="*/ 2 h 6"/>
                <a:gd name="T18" fmla="*/ 4 w 6"/>
                <a:gd name="T19" fmla="*/ 2 h 6"/>
                <a:gd name="T20" fmla="*/ 5 w 6"/>
                <a:gd name="T21" fmla="*/ 3 h 6"/>
                <a:gd name="T22" fmla="*/ 5 w 6"/>
                <a:gd name="T23" fmla="*/ 2 h 6"/>
                <a:gd name="T24" fmla="*/ 4 w 6"/>
                <a:gd name="T25" fmla="*/ 1 h 6"/>
                <a:gd name="T26" fmla="*/ 3 w 6"/>
                <a:gd name="T27" fmla="*/ 0 h 6"/>
                <a:gd name="T28" fmla="*/ 2 w 6"/>
                <a:gd name="T29" fmla="*/ 0 h 6"/>
                <a:gd name="T30" fmla="*/ 1 w 6"/>
                <a:gd name="T31" fmla="*/ 1 h 6"/>
                <a:gd name="T32" fmla="*/ 1 w 6"/>
                <a:gd name="T33" fmla="*/ 0 h 6"/>
                <a:gd name="T34" fmla="*/ 3 w 6"/>
                <a:gd name="T35" fmla="*/ 0 h 6"/>
                <a:gd name="T36" fmla="*/ 5 w 6"/>
                <a:gd name="T37" fmla="*/ 0 h 6"/>
                <a:gd name="T38" fmla="*/ 6 w 6"/>
                <a:gd name="T39" fmla="*/ 2 h 6"/>
                <a:gd name="T40" fmla="*/ 6 w 6"/>
                <a:gd name="T41" fmla="*/ 5 h 6"/>
                <a:gd name="T42" fmla="*/ 6 w 6"/>
                <a:gd name="T43" fmla="*/ 5 h 6"/>
                <a:gd name="T44" fmla="*/ 6 w 6"/>
                <a:gd name="T45" fmla="*/ 6 h 6"/>
                <a:gd name="T46" fmla="*/ 6 w 6"/>
                <a:gd name="T47" fmla="*/ 6 h 6"/>
                <a:gd name="T48" fmla="*/ 5 w 6"/>
                <a:gd name="T49" fmla="*/ 6 h 6"/>
                <a:gd name="T50" fmla="*/ 5 w 6"/>
                <a:gd name="T51" fmla="*/ 6 h 6"/>
                <a:gd name="T52" fmla="*/ 5 w 6"/>
                <a:gd name="T53" fmla="*/ 5 h 6"/>
                <a:gd name="T54" fmla="*/ 4 w 6"/>
                <a:gd name="T55" fmla="*/ 6 h 6"/>
                <a:gd name="T56" fmla="*/ 2 w 6"/>
                <a:gd name="T57" fmla="*/ 6 h 6"/>
                <a:gd name="T58" fmla="*/ 3 w 6"/>
                <a:gd name="T59" fmla="*/ 6 h 6"/>
                <a:gd name="T60" fmla="*/ 4 w 6"/>
                <a:gd name="T61" fmla="*/ 5 h 6"/>
                <a:gd name="T62" fmla="*/ 5 w 6"/>
                <a:gd name="T63" fmla="*/ 5 h 6"/>
                <a:gd name="T64" fmla="*/ 5 w 6"/>
                <a:gd name="T65" fmla="*/ 5 h 6"/>
                <a:gd name="T66" fmla="*/ 5 w 6"/>
                <a:gd name="T67" fmla="*/ 4 h 6"/>
                <a:gd name="T68" fmla="*/ 5 w 6"/>
                <a:gd name="T69" fmla="*/ 3 h 6"/>
                <a:gd name="T70" fmla="*/ 4 w 6"/>
                <a:gd name="T71" fmla="*/ 3 h 6"/>
                <a:gd name="T72" fmla="*/ 3 w 6"/>
                <a:gd name="T73" fmla="*/ 3 h 6"/>
                <a:gd name="T74" fmla="*/ 2 w 6"/>
                <a:gd name="T75" fmla="*/ 3 h 6"/>
                <a:gd name="T76" fmla="*/ 1 w 6"/>
                <a:gd name="T77" fmla="*/ 4 h 6"/>
                <a:gd name="T78" fmla="*/ 1 w 6"/>
                <a:gd name="T79" fmla="*/ 5 h 6"/>
                <a:gd name="T80" fmla="*/ 1 w 6"/>
                <a:gd name="T81" fmla="*/ 5 h 6"/>
                <a:gd name="T82" fmla="*/ 2 w 6"/>
                <a:gd name="T83" fmla="*/ 6 h 6"/>
                <a:gd name="T84" fmla="*/ 3 w 6"/>
                <a:gd name="T8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  <a:moveTo>
                    <a:pt x="3" y="6"/>
                  </a:moveTo>
                  <a:cubicBezTo>
                    <a:pt x="3" y="6"/>
                    <a:pt x="3" y="6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1" name="Freeform 382"/>
            <p:cNvSpPr>
              <a:spLocks noEditPoints="1"/>
            </p:cNvSpPr>
            <p:nvPr/>
          </p:nvSpPr>
          <p:spPr bwMode="auto">
            <a:xfrm>
              <a:off x="5953126" y="4429126"/>
              <a:ext cx="39688" cy="34925"/>
            </a:xfrm>
            <a:custGeom>
              <a:avLst/>
              <a:gdLst>
                <a:gd name="T0" fmla="*/ 3 w 7"/>
                <a:gd name="T1" fmla="*/ 6 h 6"/>
                <a:gd name="T2" fmla="*/ 2 w 7"/>
                <a:gd name="T3" fmla="*/ 6 h 6"/>
                <a:gd name="T4" fmla="*/ 1 w 7"/>
                <a:gd name="T5" fmla="*/ 5 h 6"/>
                <a:gd name="T6" fmla="*/ 0 w 7"/>
                <a:gd name="T7" fmla="*/ 4 h 6"/>
                <a:gd name="T8" fmla="*/ 0 w 7"/>
                <a:gd name="T9" fmla="*/ 3 h 6"/>
                <a:gd name="T10" fmla="*/ 0 w 7"/>
                <a:gd name="T11" fmla="*/ 2 h 6"/>
                <a:gd name="T12" fmla="*/ 1 w 7"/>
                <a:gd name="T13" fmla="*/ 1 h 6"/>
                <a:gd name="T14" fmla="*/ 2 w 7"/>
                <a:gd name="T15" fmla="*/ 0 h 6"/>
                <a:gd name="T16" fmla="*/ 3 w 7"/>
                <a:gd name="T17" fmla="*/ 0 h 6"/>
                <a:gd name="T18" fmla="*/ 5 w 7"/>
                <a:gd name="T19" fmla="*/ 0 h 6"/>
                <a:gd name="T20" fmla="*/ 6 w 7"/>
                <a:gd name="T21" fmla="*/ 1 h 6"/>
                <a:gd name="T22" fmla="*/ 6 w 7"/>
                <a:gd name="T23" fmla="*/ 2 h 6"/>
                <a:gd name="T24" fmla="*/ 7 w 7"/>
                <a:gd name="T25" fmla="*/ 3 h 6"/>
                <a:gd name="T26" fmla="*/ 7 w 7"/>
                <a:gd name="T27" fmla="*/ 3 h 6"/>
                <a:gd name="T28" fmla="*/ 7 w 7"/>
                <a:gd name="T29" fmla="*/ 3 h 6"/>
                <a:gd name="T30" fmla="*/ 1 w 7"/>
                <a:gd name="T31" fmla="*/ 3 h 6"/>
                <a:gd name="T32" fmla="*/ 1 w 7"/>
                <a:gd name="T33" fmla="*/ 4 h 6"/>
                <a:gd name="T34" fmla="*/ 2 w 7"/>
                <a:gd name="T35" fmla="*/ 5 h 6"/>
                <a:gd name="T36" fmla="*/ 3 w 7"/>
                <a:gd name="T37" fmla="*/ 5 h 6"/>
                <a:gd name="T38" fmla="*/ 3 w 7"/>
                <a:gd name="T39" fmla="*/ 6 h 6"/>
                <a:gd name="T40" fmla="*/ 4 w 7"/>
                <a:gd name="T41" fmla="*/ 6 h 6"/>
                <a:gd name="T42" fmla="*/ 5 w 7"/>
                <a:gd name="T43" fmla="*/ 5 h 6"/>
                <a:gd name="T44" fmla="*/ 5 w 7"/>
                <a:gd name="T45" fmla="*/ 5 h 6"/>
                <a:gd name="T46" fmla="*/ 5 w 7"/>
                <a:gd name="T47" fmla="*/ 4 h 6"/>
                <a:gd name="T48" fmla="*/ 6 w 7"/>
                <a:gd name="T49" fmla="*/ 5 h 6"/>
                <a:gd name="T50" fmla="*/ 6 w 7"/>
                <a:gd name="T51" fmla="*/ 5 h 6"/>
                <a:gd name="T52" fmla="*/ 5 w 7"/>
                <a:gd name="T53" fmla="*/ 6 h 6"/>
                <a:gd name="T54" fmla="*/ 4 w 7"/>
                <a:gd name="T55" fmla="*/ 6 h 6"/>
                <a:gd name="T56" fmla="*/ 3 w 7"/>
                <a:gd name="T57" fmla="*/ 6 h 6"/>
                <a:gd name="T58" fmla="*/ 6 w 7"/>
                <a:gd name="T59" fmla="*/ 3 h 6"/>
                <a:gd name="T60" fmla="*/ 6 w 7"/>
                <a:gd name="T61" fmla="*/ 2 h 6"/>
                <a:gd name="T62" fmla="*/ 5 w 7"/>
                <a:gd name="T63" fmla="*/ 1 h 6"/>
                <a:gd name="T64" fmla="*/ 4 w 7"/>
                <a:gd name="T65" fmla="*/ 0 h 6"/>
                <a:gd name="T66" fmla="*/ 3 w 7"/>
                <a:gd name="T67" fmla="*/ 0 h 6"/>
                <a:gd name="T68" fmla="*/ 3 w 7"/>
                <a:gd name="T69" fmla="*/ 0 h 6"/>
                <a:gd name="T70" fmla="*/ 2 w 7"/>
                <a:gd name="T71" fmla="*/ 1 h 6"/>
                <a:gd name="T72" fmla="*/ 1 w 7"/>
                <a:gd name="T73" fmla="*/ 2 h 6"/>
                <a:gd name="T74" fmla="*/ 1 w 7"/>
                <a:gd name="T75" fmla="*/ 3 h 6"/>
                <a:gd name="T76" fmla="*/ 6 w 7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lose/>
                  <a:moveTo>
                    <a:pt x="6" y="3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2" name="Freeform 383"/>
            <p:cNvSpPr/>
            <p:nvPr/>
          </p:nvSpPr>
          <p:spPr bwMode="auto">
            <a:xfrm>
              <a:off x="5999163" y="4411664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8 h 9"/>
                <a:gd name="T6" fmla="*/ 1 w 2"/>
                <a:gd name="T7" fmla="*/ 8 h 9"/>
                <a:gd name="T8" fmla="*/ 2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3" name="Freeform 384"/>
            <p:cNvSpPr>
              <a:spLocks noEditPoints="1"/>
            </p:cNvSpPr>
            <p:nvPr/>
          </p:nvSpPr>
          <p:spPr bwMode="auto">
            <a:xfrm>
              <a:off x="6016626" y="4429126"/>
              <a:ext cx="34925" cy="34925"/>
            </a:xfrm>
            <a:custGeom>
              <a:avLst/>
              <a:gdLst>
                <a:gd name="T0" fmla="*/ 3 w 6"/>
                <a:gd name="T1" fmla="*/ 6 h 6"/>
                <a:gd name="T2" fmla="*/ 2 w 6"/>
                <a:gd name="T3" fmla="*/ 6 h 6"/>
                <a:gd name="T4" fmla="*/ 1 w 6"/>
                <a:gd name="T5" fmla="*/ 5 h 6"/>
                <a:gd name="T6" fmla="*/ 0 w 6"/>
                <a:gd name="T7" fmla="*/ 4 h 6"/>
                <a:gd name="T8" fmla="*/ 0 w 6"/>
                <a:gd name="T9" fmla="*/ 3 h 6"/>
                <a:gd name="T10" fmla="*/ 0 w 6"/>
                <a:gd name="T11" fmla="*/ 2 h 6"/>
                <a:gd name="T12" fmla="*/ 1 w 6"/>
                <a:gd name="T13" fmla="*/ 1 h 6"/>
                <a:gd name="T14" fmla="*/ 2 w 6"/>
                <a:gd name="T15" fmla="*/ 0 h 6"/>
                <a:gd name="T16" fmla="*/ 3 w 6"/>
                <a:gd name="T17" fmla="*/ 0 h 6"/>
                <a:gd name="T18" fmla="*/ 4 w 6"/>
                <a:gd name="T19" fmla="*/ 0 h 6"/>
                <a:gd name="T20" fmla="*/ 5 w 6"/>
                <a:gd name="T21" fmla="*/ 1 h 6"/>
                <a:gd name="T22" fmla="*/ 6 w 6"/>
                <a:gd name="T23" fmla="*/ 2 h 6"/>
                <a:gd name="T24" fmla="*/ 6 w 6"/>
                <a:gd name="T25" fmla="*/ 3 h 6"/>
                <a:gd name="T26" fmla="*/ 6 w 6"/>
                <a:gd name="T27" fmla="*/ 3 h 6"/>
                <a:gd name="T28" fmla="*/ 6 w 6"/>
                <a:gd name="T29" fmla="*/ 3 h 6"/>
                <a:gd name="T30" fmla="*/ 1 w 6"/>
                <a:gd name="T31" fmla="*/ 3 h 6"/>
                <a:gd name="T32" fmla="*/ 1 w 6"/>
                <a:gd name="T33" fmla="*/ 4 h 6"/>
                <a:gd name="T34" fmla="*/ 2 w 6"/>
                <a:gd name="T35" fmla="*/ 5 h 6"/>
                <a:gd name="T36" fmla="*/ 2 w 6"/>
                <a:gd name="T37" fmla="*/ 5 h 6"/>
                <a:gd name="T38" fmla="*/ 3 w 6"/>
                <a:gd name="T39" fmla="*/ 6 h 6"/>
                <a:gd name="T40" fmla="*/ 4 w 6"/>
                <a:gd name="T41" fmla="*/ 6 h 6"/>
                <a:gd name="T42" fmla="*/ 4 w 6"/>
                <a:gd name="T43" fmla="*/ 5 h 6"/>
                <a:gd name="T44" fmla="*/ 5 w 6"/>
                <a:gd name="T45" fmla="*/ 5 h 6"/>
                <a:gd name="T46" fmla="*/ 5 w 6"/>
                <a:gd name="T47" fmla="*/ 4 h 6"/>
                <a:gd name="T48" fmla="*/ 6 w 6"/>
                <a:gd name="T49" fmla="*/ 5 h 6"/>
                <a:gd name="T50" fmla="*/ 5 w 6"/>
                <a:gd name="T51" fmla="*/ 5 h 6"/>
                <a:gd name="T52" fmla="*/ 5 w 6"/>
                <a:gd name="T53" fmla="*/ 6 h 6"/>
                <a:gd name="T54" fmla="*/ 4 w 6"/>
                <a:gd name="T55" fmla="*/ 6 h 6"/>
                <a:gd name="T56" fmla="*/ 3 w 6"/>
                <a:gd name="T57" fmla="*/ 6 h 6"/>
                <a:gd name="T58" fmla="*/ 6 w 6"/>
                <a:gd name="T59" fmla="*/ 3 h 6"/>
                <a:gd name="T60" fmla="*/ 5 w 6"/>
                <a:gd name="T61" fmla="*/ 2 h 6"/>
                <a:gd name="T62" fmla="*/ 5 w 6"/>
                <a:gd name="T63" fmla="*/ 1 h 6"/>
                <a:gd name="T64" fmla="*/ 4 w 6"/>
                <a:gd name="T65" fmla="*/ 0 h 6"/>
                <a:gd name="T66" fmla="*/ 3 w 6"/>
                <a:gd name="T67" fmla="*/ 0 h 6"/>
                <a:gd name="T68" fmla="*/ 2 w 6"/>
                <a:gd name="T69" fmla="*/ 0 h 6"/>
                <a:gd name="T70" fmla="*/ 1 w 6"/>
                <a:gd name="T71" fmla="*/ 1 h 6"/>
                <a:gd name="T72" fmla="*/ 1 w 6"/>
                <a:gd name="T73" fmla="*/ 2 h 6"/>
                <a:gd name="T74" fmla="*/ 1 w 6"/>
                <a:gd name="T75" fmla="*/ 3 h 6"/>
                <a:gd name="T76" fmla="*/ 6 w 6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lose/>
                  <a:moveTo>
                    <a:pt x="6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4" name="Freeform 385"/>
            <p:cNvSpPr>
              <a:spLocks noEditPoints="1"/>
            </p:cNvSpPr>
            <p:nvPr/>
          </p:nvSpPr>
          <p:spPr bwMode="auto">
            <a:xfrm>
              <a:off x="6062663" y="4411664"/>
              <a:ext cx="0" cy="52388"/>
            </a:xfrm>
            <a:custGeom>
              <a:avLst/>
              <a:gdLst>
                <a:gd name="T0" fmla="*/ 33 h 33"/>
                <a:gd name="T1" fmla="*/ 11 h 33"/>
                <a:gd name="T2" fmla="*/ 11 h 33"/>
                <a:gd name="T3" fmla="*/ 33 h 33"/>
                <a:gd name="T4" fmla="*/ 33 h 33"/>
                <a:gd name="T5" fmla="*/ 33 h 33"/>
                <a:gd name="T6" fmla="*/ 3 h 33"/>
                <a:gd name="T7" fmla="*/ 0 h 33"/>
                <a:gd name="T8" fmla="*/ 0 h 33"/>
                <a:gd name="T9" fmla="*/ 3 h 33"/>
                <a:gd name="T10" fmla="*/ 3 h 33"/>
                <a:gd name="T11" fmla="*/ 3 h 3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33">
                  <a:moveTo>
                    <a:pt x="0" y="33"/>
                  </a:moveTo>
                  <a:lnTo>
                    <a:pt x="0" y="11"/>
                  </a:lnTo>
                  <a:lnTo>
                    <a:pt x="0" y="1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5" name="Freeform 386"/>
            <p:cNvSpPr/>
            <p:nvPr/>
          </p:nvSpPr>
          <p:spPr bwMode="auto">
            <a:xfrm>
              <a:off x="6073776" y="4411664"/>
              <a:ext cx="23813" cy="52388"/>
            </a:xfrm>
            <a:custGeom>
              <a:avLst/>
              <a:gdLst>
                <a:gd name="T0" fmla="*/ 1 w 4"/>
                <a:gd name="T1" fmla="*/ 9 h 9"/>
                <a:gd name="T2" fmla="*/ 1 w 4"/>
                <a:gd name="T3" fmla="*/ 3 h 9"/>
                <a:gd name="T4" fmla="*/ 0 w 4"/>
                <a:gd name="T5" fmla="*/ 3 h 9"/>
                <a:gd name="T6" fmla="*/ 0 w 4"/>
                <a:gd name="T7" fmla="*/ 3 h 9"/>
                <a:gd name="T8" fmla="*/ 1 w 4"/>
                <a:gd name="T9" fmla="*/ 3 h 9"/>
                <a:gd name="T10" fmla="*/ 1 w 4"/>
                <a:gd name="T11" fmla="*/ 3 h 9"/>
                <a:gd name="T12" fmla="*/ 1 w 4"/>
                <a:gd name="T13" fmla="*/ 1 h 9"/>
                <a:gd name="T14" fmla="*/ 3 w 4"/>
                <a:gd name="T15" fmla="*/ 0 h 9"/>
                <a:gd name="T16" fmla="*/ 3 w 4"/>
                <a:gd name="T17" fmla="*/ 0 h 9"/>
                <a:gd name="T18" fmla="*/ 4 w 4"/>
                <a:gd name="T19" fmla="*/ 0 h 9"/>
                <a:gd name="T20" fmla="*/ 4 w 4"/>
                <a:gd name="T21" fmla="*/ 1 h 9"/>
                <a:gd name="T22" fmla="*/ 3 w 4"/>
                <a:gd name="T23" fmla="*/ 1 h 9"/>
                <a:gd name="T24" fmla="*/ 3 w 4"/>
                <a:gd name="T25" fmla="*/ 1 h 9"/>
                <a:gd name="T26" fmla="*/ 2 w 4"/>
                <a:gd name="T27" fmla="*/ 1 h 9"/>
                <a:gd name="T28" fmla="*/ 1 w 4"/>
                <a:gd name="T29" fmla="*/ 3 h 9"/>
                <a:gd name="T30" fmla="*/ 1 w 4"/>
                <a:gd name="T31" fmla="*/ 3 h 9"/>
                <a:gd name="T32" fmla="*/ 3 w 4"/>
                <a:gd name="T33" fmla="*/ 3 h 9"/>
                <a:gd name="T34" fmla="*/ 3 w 4"/>
                <a:gd name="T35" fmla="*/ 3 h 9"/>
                <a:gd name="T36" fmla="*/ 1 w 4"/>
                <a:gd name="T37" fmla="*/ 3 h 9"/>
                <a:gd name="T38" fmla="*/ 1 w 4"/>
                <a:gd name="T39" fmla="*/ 9 h 9"/>
                <a:gd name="T40" fmla="*/ 1 w 4"/>
                <a:gd name="T4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" h="9">
                  <a:moveTo>
                    <a:pt x="1" y="9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6" name="Freeform 387"/>
            <p:cNvSpPr>
              <a:spLocks noEditPoints="1"/>
            </p:cNvSpPr>
            <p:nvPr/>
          </p:nvSpPr>
          <p:spPr bwMode="auto">
            <a:xfrm>
              <a:off x="6097588" y="4429126"/>
              <a:ext cx="33338" cy="34925"/>
            </a:xfrm>
            <a:custGeom>
              <a:avLst/>
              <a:gdLst>
                <a:gd name="T0" fmla="*/ 3 w 6"/>
                <a:gd name="T1" fmla="*/ 6 h 6"/>
                <a:gd name="T2" fmla="*/ 2 w 6"/>
                <a:gd name="T3" fmla="*/ 6 h 6"/>
                <a:gd name="T4" fmla="*/ 1 w 6"/>
                <a:gd name="T5" fmla="*/ 5 h 6"/>
                <a:gd name="T6" fmla="*/ 0 w 6"/>
                <a:gd name="T7" fmla="*/ 4 h 6"/>
                <a:gd name="T8" fmla="*/ 0 w 6"/>
                <a:gd name="T9" fmla="*/ 3 h 6"/>
                <a:gd name="T10" fmla="*/ 0 w 6"/>
                <a:gd name="T11" fmla="*/ 2 h 6"/>
                <a:gd name="T12" fmla="*/ 1 w 6"/>
                <a:gd name="T13" fmla="*/ 1 h 6"/>
                <a:gd name="T14" fmla="*/ 2 w 6"/>
                <a:gd name="T15" fmla="*/ 0 h 6"/>
                <a:gd name="T16" fmla="*/ 3 w 6"/>
                <a:gd name="T17" fmla="*/ 0 h 6"/>
                <a:gd name="T18" fmla="*/ 4 w 6"/>
                <a:gd name="T19" fmla="*/ 0 h 6"/>
                <a:gd name="T20" fmla="*/ 5 w 6"/>
                <a:gd name="T21" fmla="*/ 1 h 6"/>
                <a:gd name="T22" fmla="*/ 6 w 6"/>
                <a:gd name="T23" fmla="*/ 2 h 6"/>
                <a:gd name="T24" fmla="*/ 6 w 6"/>
                <a:gd name="T25" fmla="*/ 3 h 6"/>
                <a:gd name="T26" fmla="*/ 6 w 6"/>
                <a:gd name="T27" fmla="*/ 3 h 6"/>
                <a:gd name="T28" fmla="*/ 6 w 6"/>
                <a:gd name="T29" fmla="*/ 3 h 6"/>
                <a:gd name="T30" fmla="*/ 1 w 6"/>
                <a:gd name="T31" fmla="*/ 3 h 6"/>
                <a:gd name="T32" fmla="*/ 1 w 6"/>
                <a:gd name="T33" fmla="*/ 4 h 6"/>
                <a:gd name="T34" fmla="*/ 1 w 6"/>
                <a:gd name="T35" fmla="*/ 5 h 6"/>
                <a:gd name="T36" fmla="*/ 2 w 6"/>
                <a:gd name="T37" fmla="*/ 5 h 6"/>
                <a:gd name="T38" fmla="*/ 3 w 6"/>
                <a:gd name="T39" fmla="*/ 6 h 6"/>
                <a:gd name="T40" fmla="*/ 4 w 6"/>
                <a:gd name="T41" fmla="*/ 6 h 6"/>
                <a:gd name="T42" fmla="*/ 4 w 6"/>
                <a:gd name="T43" fmla="*/ 5 h 6"/>
                <a:gd name="T44" fmla="*/ 5 w 6"/>
                <a:gd name="T45" fmla="*/ 5 h 6"/>
                <a:gd name="T46" fmla="*/ 5 w 6"/>
                <a:gd name="T47" fmla="*/ 4 h 6"/>
                <a:gd name="T48" fmla="*/ 6 w 6"/>
                <a:gd name="T49" fmla="*/ 5 h 6"/>
                <a:gd name="T50" fmla="*/ 5 w 6"/>
                <a:gd name="T51" fmla="*/ 5 h 6"/>
                <a:gd name="T52" fmla="*/ 5 w 6"/>
                <a:gd name="T53" fmla="*/ 6 h 6"/>
                <a:gd name="T54" fmla="*/ 4 w 6"/>
                <a:gd name="T55" fmla="*/ 6 h 6"/>
                <a:gd name="T56" fmla="*/ 3 w 6"/>
                <a:gd name="T57" fmla="*/ 6 h 6"/>
                <a:gd name="T58" fmla="*/ 5 w 6"/>
                <a:gd name="T59" fmla="*/ 3 h 6"/>
                <a:gd name="T60" fmla="*/ 5 w 6"/>
                <a:gd name="T61" fmla="*/ 2 h 6"/>
                <a:gd name="T62" fmla="*/ 5 w 6"/>
                <a:gd name="T63" fmla="*/ 1 h 6"/>
                <a:gd name="T64" fmla="*/ 4 w 6"/>
                <a:gd name="T65" fmla="*/ 0 h 6"/>
                <a:gd name="T66" fmla="*/ 3 w 6"/>
                <a:gd name="T67" fmla="*/ 0 h 6"/>
                <a:gd name="T68" fmla="*/ 2 w 6"/>
                <a:gd name="T69" fmla="*/ 0 h 6"/>
                <a:gd name="T70" fmla="*/ 1 w 6"/>
                <a:gd name="T71" fmla="*/ 1 h 6"/>
                <a:gd name="T72" fmla="*/ 1 w 6"/>
                <a:gd name="T73" fmla="*/ 2 h 6"/>
                <a:gd name="T74" fmla="*/ 1 w 6"/>
                <a:gd name="T75" fmla="*/ 3 h 6"/>
                <a:gd name="T76" fmla="*/ 5 w 6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lose/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7" name="Freeform 388"/>
            <p:cNvSpPr/>
            <p:nvPr/>
          </p:nvSpPr>
          <p:spPr bwMode="auto">
            <a:xfrm>
              <a:off x="6137276" y="4429126"/>
              <a:ext cx="34925" cy="34925"/>
            </a:xfrm>
            <a:custGeom>
              <a:avLst/>
              <a:gdLst>
                <a:gd name="T0" fmla="*/ 6 w 6"/>
                <a:gd name="T1" fmla="*/ 6 h 6"/>
                <a:gd name="T2" fmla="*/ 5 w 6"/>
                <a:gd name="T3" fmla="*/ 6 h 6"/>
                <a:gd name="T4" fmla="*/ 5 w 6"/>
                <a:gd name="T5" fmla="*/ 3 h 6"/>
                <a:gd name="T6" fmla="*/ 5 w 6"/>
                <a:gd name="T7" fmla="*/ 1 h 6"/>
                <a:gd name="T8" fmla="*/ 4 w 6"/>
                <a:gd name="T9" fmla="*/ 0 h 6"/>
                <a:gd name="T10" fmla="*/ 3 w 6"/>
                <a:gd name="T11" fmla="*/ 0 h 6"/>
                <a:gd name="T12" fmla="*/ 2 w 6"/>
                <a:gd name="T13" fmla="*/ 1 h 6"/>
                <a:gd name="T14" fmla="*/ 2 w 6"/>
                <a:gd name="T15" fmla="*/ 1 h 6"/>
                <a:gd name="T16" fmla="*/ 1 w 6"/>
                <a:gd name="T17" fmla="*/ 2 h 6"/>
                <a:gd name="T18" fmla="*/ 1 w 6"/>
                <a:gd name="T19" fmla="*/ 6 h 6"/>
                <a:gd name="T20" fmla="*/ 0 w 6"/>
                <a:gd name="T21" fmla="*/ 6 h 6"/>
                <a:gd name="T22" fmla="*/ 0 w 6"/>
                <a:gd name="T23" fmla="*/ 0 h 6"/>
                <a:gd name="T24" fmla="*/ 1 w 6"/>
                <a:gd name="T25" fmla="*/ 0 h 6"/>
                <a:gd name="T26" fmla="*/ 1 w 6"/>
                <a:gd name="T27" fmla="*/ 1 h 6"/>
                <a:gd name="T28" fmla="*/ 2 w 6"/>
                <a:gd name="T29" fmla="*/ 0 h 6"/>
                <a:gd name="T30" fmla="*/ 4 w 6"/>
                <a:gd name="T31" fmla="*/ 0 h 6"/>
                <a:gd name="T32" fmla="*/ 5 w 6"/>
                <a:gd name="T33" fmla="*/ 0 h 6"/>
                <a:gd name="T34" fmla="*/ 5 w 6"/>
                <a:gd name="T35" fmla="*/ 0 h 6"/>
                <a:gd name="T36" fmla="*/ 6 w 6"/>
                <a:gd name="T37" fmla="*/ 1 h 6"/>
                <a:gd name="T38" fmla="*/ 6 w 6"/>
                <a:gd name="T39" fmla="*/ 2 h 6"/>
                <a:gd name="T40" fmla="*/ 6 w 6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8" name="Freeform 389"/>
            <p:cNvSpPr>
              <a:spLocks noEditPoints="1"/>
            </p:cNvSpPr>
            <p:nvPr/>
          </p:nvSpPr>
          <p:spPr bwMode="auto">
            <a:xfrm>
              <a:off x="6176963" y="4411664"/>
              <a:ext cx="41275" cy="52388"/>
            </a:xfrm>
            <a:custGeom>
              <a:avLst/>
              <a:gdLst>
                <a:gd name="T0" fmla="*/ 3 w 7"/>
                <a:gd name="T1" fmla="*/ 9 h 9"/>
                <a:gd name="T2" fmla="*/ 2 w 7"/>
                <a:gd name="T3" fmla="*/ 9 h 9"/>
                <a:gd name="T4" fmla="*/ 1 w 7"/>
                <a:gd name="T5" fmla="*/ 8 h 9"/>
                <a:gd name="T6" fmla="*/ 0 w 7"/>
                <a:gd name="T7" fmla="*/ 7 h 9"/>
                <a:gd name="T8" fmla="*/ 0 w 7"/>
                <a:gd name="T9" fmla="*/ 6 h 9"/>
                <a:gd name="T10" fmla="*/ 0 w 7"/>
                <a:gd name="T11" fmla="*/ 5 h 9"/>
                <a:gd name="T12" fmla="*/ 1 w 7"/>
                <a:gd name="T13" fmla="*/ 4 h 9"/>
                <a:gd name="T14" fmla="*/ 2 w 7"/>
                <a:gd name="T15" fmla="*/ 3 h 9"/>
                <a:gd name="T16" fmla="*/ 3 w 7"/>
                <a:gd name="T17" fmla="*/ 3 h 9"/>
                <a:gd name="T18" fmla="*/ 5 w 7"/>
                <a:gd name="T19" fmla="*/ 3 h 9"/>
                <a:gd name="T20" fmla="*/ 6 w 7"/>
                <a:gd name="T21" fmla="*/ 4 h 9"/>
                <a:gd name="T22" fmla="*/ 6 w 7"/>
                <a:gd name="T23" fmla="*/ 0 h 9"/>
                <a:gd name="T24" fmla="*/ 6 w 7"/>
                <a:gd name="T25" fmla="*/ 0 h 9"/>
                <a:gd name="T26" fmla="*/ 6 w 7"/>
                <a:gd name="T27" fmla="*/ 8 h 9"/>
                <a:gd name="T28" fmla="*/ 7 w 7"/>
                <a:gd name="T29" fmla="*/ 8 h 9"/>
                <a:gd name="T30" fmla="*/ 7 w 7"/>
                <a:gd name="T31" fmla="*/ 9 h 9"/>
                <a:gd name="T32" fmla="*/ 6 w 7"/>
                <a:gd name="T33" fmla="*/ 9 h 9"/>
                <a:gd name="T34" fmla="*/ 6 w 7"/>
                <a:gd name="T35" fmla="*/ 9 h 9"/>
                <a:gd name="T36" fmla="*/ 6 w 7"/>
                <a:gd name="T37" fmla="*/ 9 h 9"/>
                <a:gd name="T38" fmla="*/ 6 w 7"/>
                <a:gd name="T39" fmla="*/ 8 h 9"/>
                <a:gd name="T40" fmla="*/ 5 w 7"/>
                <a:gd name="T41" fmla="*/ 9 h 9"/>
                <a:gd name="T42" fmla="*/ 3 w 7"/>
                <a:gd name="T43" fmla="*/ 9 h 9"/>
                <a:gd name="T44" fmla="*/ 3 w 7"/>
                <a:gd name="T45" fmla="*/ 9 h 9"/>
                <a:gd name="T46" fmla="*/ 4 w 7"/>
                <a:gd name="T47" fmla="*/ 8 h 9"/>
                <a:gd name="T48" fmla="*/ 5 w 7"/>
                <a:gd name="T49" fmla="*/ 8 h 9"/>
                <a:gd name="T50" fmla="*/ 5 w 7"/>
                <a:gd name="T51" fmla="*/ 8 h 9"/>
                <a:gd name="T52" fmla="*/ 6 w 7"/>
                <a:gd name="T53" fmla="*/ 7 h 9"/>
                <a:gd name="T54" fmla="*/ 6 w 7"/>
                <a:gd name="T55" fmla="*/ 5 h 9"/>
                <a:gd name="T56" fmla="*/ 5 w 7"/>
                <a:gd name="T57" fmla="*/ 4 h 9"/>
                <a:gd name="T58" fmla="*/ 5 w 7"/>
                <a:gd name="T59" fmla="*/ 4 h 9"/>
                <a:gd name="T60" fmla="*/ 4 w 7"/>
                <a:gd name="T61" fmla="*/ 3 h 9"/>
                <a:gd name="T62" fmla="*/ 3 w 7"/>
                <a:gd name="T63" fmla="*/ 3 h 9"/>
                <a:gd name="T64" fmla="*/ 2 w 7"/>
                <a:gd name="T65" fmla="*/ 4 h 9"/>
                <a:gd name="T66" fmla="*/ 2 w 7"/>
                <a:gd name="T67" fmla="*/ 4 h 9"/>
                <a:gd name="T68" fmla="*/ 1 w 7"/>
                <a:gd name="T69" fmla="*/ 5 h 9"/>
                <a:gd name="T70" fmla="*/ 1 w 7"/>
                <a:gd name="T71" fmla="*/ 6 h 9"/>
                <a:gd name="T72" fmla="*/ 1 w 7"/>
                <a:gd name="T73" fmla="*/ 7 h 9"/>
                <a:gd name="T74" fmla="*/ 2 w 7"/>
                <a:gd name="T75" fmla="*/ 8 h 9"/>
                <a:gd name="T76" fmla="*/ 3 w 7"/>
                <a:gd name="T77" fmla="*/ 8 h 9"/>
                <a:gd name="T78" fmla="*/ 3 w 7"/>
                <a:gd name="T7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1" y="9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lose/>
                  <a:moveTo>
                    <a:pt x="3" y="9"/>
                  </a:moveTo>
                  <a:cubicBezTo>
                    <a:pt x="4" y="9"/>
                    <a:pt x="4" y="9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9" name="Freeform 390"/>
            <p:cNvSpPr>
              <a:spLocks noEditPoints="1"/>
            </p:cNvSpPr>
            <p:nvPr/>
          </p:nvSpPr>
          <p:spPr bwMode="auto">
            <a:xfrm>
              <a:off x="5797551" y="4510089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7 h 7"/>
                <a:gd name="T4" fmla="*/ 1 w 6"/>
                <a:gd name="T5" fmla="*/ 6 h 7"/>
                <a:gd name="T6" fmla="*/ 0 w 6"/>
                <a:gd name="T7" fmla="*/ 6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3 h 7"/>
                <a:gd name="T24" fmla="*/ 4 w 6"/>
                <a:gd name="T25" fmla="*/ 1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2 h 7"/>
                <a:gd name="T32" fmla="*/ 0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5 w 6"/>
                <a:gd name="T39" fmla="*/ 3 h 7"/>
                <a:gd name="T40" fmla="*/ 5 w 6"/>
                <a:gd name="T41" fmla="*/ 6 h 7"/>
                <a:gd name="T42" fmla="*/ 6 w 6"/>
                <a:gd name="T43" fmla="*/ 6 h 7"/>
                <a:gd name="T44" fmla="*/ 6 w 6"/>
                <a:gd name="T45" fmla="*/ 7 h 7"/>
                <a:gd name="T46" fmla="*/ 5 w 6"/>
                <a:gd name="T47" fmla="*/ 7 h 7"/>
                <a:gd name="T48" fmla="*/ 5 w 6"/>
                <a:gd name="T49" fmla="*/ 7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2 w 6"/>
                <a:gd name="T57" fmla="*/ 7 h 7"/>
                <a:gd name="T58" fmla="*/ 2 w 6"/>
                <a:gd name="T59" fmla="*/ 6 h 7"/>
                <a:gd name="T60" fmla="*/ 4 w 6"/>
                <a:gd name="T61" fmla="*/ 6 h 7"/>
                <a:gd name="T62" fmla="*/ 4 w 6"/>
                <a:gd name="T63" fmla="*/ 5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4 h 7"/>
                <a:gd name="T72" fmla="*/ 3 w 6"/>
                <a:gd name="T73" fmla="*/ 3 h 7"/>
                <a:gd name="T74" fmla="*/ 1 w 6"/>
                <a:gd name="T75" fmla="*/ 4 h 7"/>
                <a:gd name="T76" fmla="*/ 1 w 6"/>
                <a:gd name="T77" fmla="*/ 5 h 7"/>
                <a:gd name="T78" fmla="*/ 1 w 6"/>
                <a:gd name="T79" fmla="*/ 5 h 7"/>
                <a:gd name="T80" fmla="*/ 1 w 6"/>
                <a:gd name="T81" fmla="*/ 6 h 7"/>
                <a:gd name="T82" fmla="*/ 2 w 6"/>
                <a:gd name="T83" fmla="*/ 6 h 7"/>
                <a:gd name="T84" fmla="*/ 2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0" name="Freeform 391"/>
            <p:cNvSpPr/>
            <p:nvPr/>
          </p:nvSpPr>
          <p:spPr bwMode="auto">
            <a:xfrm>
              <a:off x="5838826" y="4510089"/>
              <a:ext cx="33338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3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5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6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1" name="Freeform 392"/>
            <p:cNvSpPr>
              <a:spLocks noEditPoints="1"/>
            </p:cNvSpPr>
            <p:nvPr/>
          </p:nvSpPr>
          <p:spPr bwMode="auto">
            <a:xfrm>
              <a:off x="5878513" y="4510089"/>
              <a:ext cx="39688" cy="57150"/>
            </a:xfrm>
            <a:custGeom>
              <a:avLst/>
              <a:gdLst>
                <a:gd name="T0" fmla="*/ 3 w 7"/>
                <a:gd name="T1" fmla="*/ 7 h 10"/>
                <a:gd name="T2" fmla="*/ 2 w 7"/>
                <a:gd name="T3" fmla="*/ 7 h 10"/>
                <a:gd name="T4" fmla="*/ 1 w 7"/>
                <a:gd name="T5" fmla="*/ 6 h 10"/>
                <a:gd name="T6" fmla="*/ 0 w 7"/>
                <a:gd name="T7" fmla="*/ 5 h 10"/>
                <a:gd name="T8" fmla="*/ 0 w 7"/>
                <a:gd name="T9" fmla="*/ 4 h 10"/>
                <a:gd name="T10" fmla="*/ 0 w 7"/>
                <a:gd name="T11" fmla="*/ 2 h 10"/>
                <a:gd name="T12" fmla="*/ 1 w 7"/>
                <a:gd name="T13" fmla="*/ 1 h 10"/>
                <a:gd name="T14" fmla="*/ 2 w 7"/>
                <a:gd name="T15" fmla="*/ 0 h 10"/>
                <a:gd name="T16" fmla="*/ 3 w 7"/>
                <a:gd name="T17" fmla="*/ 0 h 10"/>
                <a:gd name="T18" fmla="*/ 5 w 7"/>
                <a:gd name="T19" fmla="*/ 1 h 10"/>
                <a:gd name="T20" fmla="*/ 6 w 7"/>
                <a:gd name="T21" fmla="*/ 2 h 10"/>
                <a:gd name="T22" fmla="*/ 6 w 7"/>
                <a:gd name="T23" fmla="*/ 0 h 10"/>
                <a:gd name="T24" fmla="*/ 7 w 7"/>
                <a:gd name="T25" fmla="*/ 0 h 10"/>
                <a:gd name="T26" fmla="*/ 7 w 7"/>
                <a:gd name="T27" fmla="*/ 7 h 10"/>
                <a:gd name="T28" fmla="*/ 6 w 7"/>
                <a:gd name="T29" fmla="*/ 8 h 10"/>
                <a:gd name="T30" fmla="*/ 6 w 7"/>
                <a:gd name="T31" fmla="*/ 9 h 10"/>
                <a:gd name="T32" fmla="*/ 5 w 7"/>
                <a:gd name="T33" fmla="*/ 9 h 10"/>
                <a:gd name="T34" fmla="*/ 3 w 7"/>
                <a:gd name="T35" fmla="*/ 10 h 10"/>
                <a:gd name="T36" fmla="*/ 2 w 7"/>
                <a:gd name="T37" fmla="*/ 9 h 10"/>
                <a:gd name="T38" fmla="*/ 0 w 7"/>
                <a:gd name="T39" fmla="*/ 8 h 10"/>
                <a:gd name="T40" fmla="*/ 1 w 7"/>
                <a:gd name="T41" fmla="*/ 8 h 10"/>
                <a:gd name="T42" fmla="*/ 2 w 7"/>
                <a:gd name="T43" fmla="*/ 9 h 10"/>
                <a:gd name="T44" fmla="*/ 3 w 7"/>
                <a:gd name="T45" fmla="*/ 9 h 10"/>
                <a:gd name="T46" fmla="*/ 4 w 7"/>
                <a:gd name="T47" fmla="*/ 9 h 10"/>
                <a:gd name="T48" fmla="*/ 5 w 7"/>
                <a:gd name="T49" fmla="*/ 8 h 10"/>
                <a:gd name="T50" fmla="*/ 5 w 7"/>
                <a:gd name="T51" fmla="*/ 8 h 10"/>
                <a:gd name="T52" fmla="*/ 6 w 7"/>
                <a:gd name="T53" fmla="*/ 7 h 10"/>
                <a:gd name="T54" fmla="*/ 6 w 7"/>
                <a:gd name="T55" fmla="*/ 5 h 10"/>
                <a:gd name="T56" fmla="*/ 5 w 7"/>
                <a:gd name="T57" fmla="*/ 6 h 10"/>
                <a:gd name="T58" fmla="*/ 3 w 7"/>
                <a:gd name="T59" fmla="*/ 7 h 10"/>
                <a:gd name="T60" fmla="*/ 4 w 7"/>
                <a:gd name="T61" fmla="*/ 6 h 10"/>
                <a:gd name="T62" fmla="*/ 4 w 7"/>
                <a:gd name="T63" fmla="*/ 6 h 10"/>
                <a:gd name="T64" fmla="*/ 5 w 7"/>
                <a:gd name="T65" fmla="*/ 6 h 10"/>
                <a:gd name="T66" fmla="*/ 5 w 7"/>
                <a:gd name="T67" fmla="*/ 5 h 10"/>
                <a:gd name="T68" fmla="*/ 6 w 7"/>
                <a:gd name="T69" fmla="*/ 5 h 10"/>
                <a:gd name="T70" fmla="*/ 6 w 7"/>
                <a:gd name="T71" fmla="*/ 3 h 10"/>
                <a:gd name="T72" fmla="*/ 5 w 7"/>
                <a:gd name="T73" fmla="*/ 2 h 10"/>
                <a:gd name="T74" fmla="*/ 5 w 7"/>
                <a:gd name="T75" fmla="*/ 1 h 10"/>
                <a:gd name="T76" fmla="*/ 4 w 7"/>
                <a:gd name="T77" fmla="*/ 1 h 10"/>
                <a:gd name="T78" fmla="*/ 3 w 7"/>
                <a:gd name="T79" fmla="*/ 1 h 10"/>
                <a:gd name="T80" fmla="*/ 2 w 7"/>
                <a:gd name="T81" fmla="*/ 1 h 10"/>
                <a:gd name="T82" fmla="*/ 2 w 7"/>
                <a:gd name="T83" fmla="*/ 2 h 10"/>
                <a:gd name="T84" fmla="*/ 1 w 7"/>
                <a:gd name="T85" fmla="*/ 3 h 10"/>
                <a:gd name="T86" fmla="*/ 1 w 7"/>
                <a:gd name="T87" fmla="*/ 4 h 10"/>
                <a:gd name="T88" fmla="*/ 1 w 7"/>
                <a:gd name="T89" fmla="*/ 5 h 10"/>
                <a:gd name="T90" fmla="*/ 2 w 7"/>
                <a:gd name="T91" fmla="*/ 5 h 10"/>
                <a:gd name="T92" fmla="*/ 3 w 7"/>
                <a:gd name="T93" fmla="*/ 6 h 10"/>
                <a:gd name="T94" fmla="*/ 4 w 7"/>
                <a:gd name="T9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" h="10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8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3" y="10"/>
                    <a:pt x="2" y="9"/>
                    <a:pt x="2" y="9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2" name="Freeform 393"/>
            <p:cNvSpPr/>
            <p:nvPr/>
          </p:nvSpPr>
          <p:spPr bwMode="auto">
            <a:xfrm>
              <a:off x="5924551" y="4510089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3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5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6 w 6"/>
                <a:gd name="T33" fmla="*/ 7 h 7"/>
                <a:gd name="T34" fmla="*/ 6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3" name="Freeform 394"/>
            <p:cNvSpPr>
              <a:spLocks noEditPoints="1"/>
            </p:cNvSpPr>
            <p:nvPr/>
          </p:nvSpPr>
          <p:spPr bwMode="auto">
            <a:xfrm>
              <a:off x="5964238" y="4510089"/>
              <a:ext cx="41275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3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4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3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1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4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4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1 h 7"/>
                <a:gd name="T72" fmla="*/ 1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4" name="Freeform 395"/>
            <p:cNvSpPr/>
            <p:nvPr/>
          </p:nvSpPr>
          <p:spPr bwMode="auto">
            <a:xfrm>
              <a:off x="6010276" y="4543426"/>
              <a:ext cx="6350" cy="6350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0 h 4"/>
                <a:gd name="T4" fmla="*/ 4 w 4"/>
                <a:gd name="T5" fmla="*/ 0 h 4"/>
                <a:gd name="T6" fmla="*/ 4 w 4"/>
                <a:gd name="T7" fmla="*/ 4 h 4"/>
                <a:gd name="T8" fmla="*/ 0 w 4"/>
                <a:gd name="T9" fmla="*/ 4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5" name="Freeform 396"/>
            <p:cNvSpPr>
              <a:spLocks noEditPoints="1"/>
            </p:cNvSpPr>
            <p:nvPr/>
          </p:nvSpPr>
          <p:spPr bwMode="auto">
            <a:xfrm>
              <a:off x="3732213" y="4164014"/>
              <a:ext cx="34925" cy="46038"/>
            </a:xfrm>
            <a:custGeom>
              <a:avLst/>
              <a:gdLst>
                <a:gd name="T0" fmla="*/ 0 w 6"/>
                <a:gd name="T1" fmla="*/ 8 h 8"/>
                <a:gd name="T2" fmla="*/ 0 w 6"/>
                <a:gd name="T3" fmla="*/ 0 h 8"/>
                <a:gd name="T4" fmla="*/ 4 w 6"/>
                <a:gd name="T5" fmla="*/ 0 h 8"/>
                <a:gd name="T6" fmla="*/ 5 w 6"/>
                <a:gd name="T7" fmla="*/ 0 h 8"/>
                <a:gd name="T8" fmla="*/ 6 w 6"/>
                <a:gd name="T9" fmla="*/ 0 h 8"/>
                <a:gd name="T10" fmla="*/ 6 w 6"/>
                <a:gd name="T11" fmla="*/ 1 h 8"/>
                <a:gd name="T12" fmla="*/ 6 w 6"/>
                <a:gd name="T13" fmla="*/ 2 h 8"/>
                <a:gd name="T14" fmla="*/ 6 w 6"/>
                <a:gd name="T15" fmla="*/ 3 h 8"/>
                <a:gd name="T16" fmla="*/ 6 w 6"/>
                <a:gd name="T17" fmla="*/ 4 h 8"/>
                <a:gd name="T18" fmla="*/ 5 w 6"/>
                <a:gd name="T19" fmla="*/ 5 h 8"/>
                <a:gd name="T20" fmla="*/ 4 w 6"/>
                <a:gd name="T21" fmla="*/ 5 h 8"/>
                <a:gd name="T22" fmla="*/ 1 w 6"/>
                <a:gd name="T23" fmla="*/ 5 h 8"/>
                <a:gd name="T24" fmla="*/ 1 w 6"/>
                <a:gd name="T25" fmla="*/ 8 h 8"/>
                <a:gd name="T26" fmla="*/ 0 w 6"/>
                <a:gd name="T27" fmla="*/ 8 h 8"/>
                <a:gd name="T28" fmla="*/ 1 w 6"/>
                <a:gd name="T29" fmla="*/ 4 h 8"/>
                <a:gd name="T30" fmla="*/ 4 w 6"/>
                <a:gd name="T31" fmla="*/ 4 h 8"/>
                <a:gd name="T32" fmla="*/ 5 w 6"/>
                <a:gd name="T33" fmla="*/ 4 h 8"/>
                <a:gd name="T34" fmla="*/ 5 w 6"/>
                <a:gd name="T35" fmla="*/ 4 h 8"/>
                <a:gd name="T36" fmla="*/ 5 w 6"/>
                <a:gd name="T37" fmla="*/ 3 h 8"/>
                <a:gd name="T38" fmla="*/ 6 w 6"/>
                <a:gd name="T39" fmla="*/ 2 h 8"/>
                <a:gd name="T40" fmla="*/ 5 w 6"/>
                <a:gd name="T41" fmla="*/ 2 h 8"/>
                <a:gd name="T42" fmla="*/ 5 w 6"/>
                <a:gd name="T43" fmla="*/ 1 h 8"/>
                <a:gd name="T44" fmla="*/ 4 w 6"/>
                <a:gd name="T45" fmla="*/ 1 h 8"/>
                <a:gd name="T46" fmla="*/ 4 w 6"/>
                <a:gd name="T47" fmla="*/ 0 h 8"/>
                <a:gd name="T48" fmla="*/ 1 w 6"/>
                <a:gd name="T49" fmla="*/ 0 h 8"/>
                <a:gd name="T50" fmla="*/ 1 w 6"/>
                <a:gd name="T5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lose/>
                  <a:moveTo>
                    <a:pt x="1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6" name="Freeform 397"/>
            <p:cNvSpPr>
              <a:spLocks noEditPoints="1"/>
            </p:cNvSpPr>
            <p:nvPr/>
          </p:nvSpPr>
          <p:spPr bwMode="auto">
            <a:xfrm>
              <a:off x="3771901" y="4175126"/>
              <a:ext cx="41275" cy="39688"/>
            </a:xfrm>
            <a:custGeom>
              <a:avLst/>
              <a:gdLst>
                <a:gd name="T0" fmla="*/ 3 w 7"/>
                <a:gd name="T1" fmla="*/ 7 h 7"/>
                <a:gd name="T2" fmla="*/ 2 w 7"/>
                <a:gd name="T3" fmla="*/ 6 h 7"/>
                <a:gd name="T4" fmla="*/ 1 w 7"/>
                <a:gd name="T5" fmla="*/ 6 h 7"/>
                <a:gd name="T6" fmla="*/ 0 w 7"/>
                <a:gd name="T7" fmla="*/ 4 h 7"/>
                <a:gd name="T8" fmla="*/ 0 w 7"/>
                <a:gd name="T9" fmla="*/ 3 h 7"/>
                <a:gd name="T10" fmla="*/ 0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3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3 h 7"/>
                <a:gd name="T26" fmla="*/ 7 w 7"/>
                <a:gd name="T27" fmla="*/ 3 h 7"/>
                <a:gd name="T28" fmla="*/ 7 w 7"/>
                <a:gd name="T29" fmla="*/ 3 h 7"/>
                <a:gd name="T30" fmla="*/ 1 w 7"/>
                <a:gd name="T31" fmla="*/ 3 h 7"/>
                <a:gd name="T32" fmla="*/ 1 w 7"/>
                <a:gd name="T33" fmla="*/ 4 h 7"/>
                <a:gd name="T34" fmla="*/ 2 w 7"/>
                <a:gd name="T35" fmla="*/ 5 h 7"/>
                <a:gd name="T36" fmla="*/ 3 w 7"/>
                <a:gd name="T37" fmla="*/ 6 h 7"/>
                <a:gd name="T38" fmla="*/ 3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5 h 7"/>
                <a:gd name="T46" fmla="*/ 5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4 w 7"/>
                <a:gd name="T55" fmla="*/ 6 h 7"/>
                <a:gd name="T56" fmla="*/ 3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4 w 7"/>
                <a:gd name="T65" fmla="*/ 1 h 7"/>
                <a:gd name="T66" fmla="*/ 3 w 7"/>
                <a:gd name="T67" fmla="*/ 1 h 7"/>
                <a:gd name="T68" fmla="*/ 2 w 7"/>
                <a:gd name="T69" fmla="*/ 1 h 7"/>
                <a:gd name="T70" fmla="*/ 2 w 7"/>
                <a:gd name="T71" fmla="*/ 1 h 7"/>
                <a:gd name="T72" fmla="*/ 1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7" name="Freeform 398"/>
            <p:cNvSpPr/>
            <p:nvPr/>
          </p:nvSpPr>
          <p:spPr bwMode="auto">
            <a:xfrm>
              <a:off x="3817938" y="4157664"/>
              <a:ext cx="12700" cy="57150"/>
            </a:xfrm>
            <a:custGeom>
              <a:avLst/>
              <a:gdLst>
                <a:gd name="T0" fmla="*/ 0 w 2"/>
                <a:gd name="T1" fmla="*/ 0 h 10"/>
                <a:gd name="T2" fmla="*/ 1 w 2"/>
                <a:gd name="T3" fmla="*/ 0 h 10"/>
                <a:gd name="T4" fmla="*/ 1 w 2"/>
                <a:gd name="T5" fmla="*/ 8 h 10"/>
                <a:gd name="T6" fmla="*/ 1 w 2"/>
                <a:gd name="T7" fmla="*/ 9 h 10"/>
                <a:gd name="T8" fmla="*/ 2 w 2"/>
                <a:gd name="T9" fmla="*/ 9 h 10"/>
                <a:gd name="T10" fmla="*/ 2 w 2"/>
                <a:gd name="T11" fmla="*/ 9 h 10"/>
                <a:gd name="T12" fmla="*/ 2 w 2"/>
                <a:gd name="T13" fmla="*/ 9 h 10"/>
                <a:gd name="T14" fmla="*/ 2 w 2"/>
                <a:gd name="T15" fmla="*/ 9 h 10"/>
                <a:gd name="T16" fmla="*/ 2 w 2"/>
                <a:gd name="T17" fmla="*/ 9 h 10"/>
                <a:gd name="T18" fmla="*/ 1 w 2"/>
                <a:gd name="T19" fmla="*/ 10 h 10"/>
                <a:gd name="T20" fmla="*/ 0 w 2"/>
                <a:gd name="T21" fmla="*/ 9 h 10"/>
                <a:gd name="T22" fmla="*/ 0 w 2"/>
                <a:gd name="T23" fmla="*/ 8 h 10"/>
                <a:gd name="T24" fmla="*/ 0 w 2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10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8" name="Freeform 399"/>
            <p:cNvSpPr/>
            <p:nvPr/>
          </p:nvSpPr>
          <p:spPr bwMode="auto">
            <a:xfrm>
              <a:off x="3835401" y="4157664"/>
              <a:ext cx="17463" cy="57150"/>
            </a:xfrm>
            <a:custGeom>
              <a:avLst/>
              <a:gdLst>
                <a:gd name="T0" fmla="*/ 0 w 3"/>
                <a:gd name="T1" fmla="*/ 0 h 10"/>
                <a:gd name="T2" fmla="*/ 1 w 3"/>
                <a:gd name="T3" fmla="*/ 0 h 10"/>
                <a:gd name="T4" fmla="*/ 1 w 3"/>
                <a:gd name="T5" fmla="*/ 8 h 10"/>
                <a:gd name="T6" fmla="*/ 1 w 3"/>
                <a:gd name="T7" fmla="*/ 9 h 10"/>
                <a:gd name="T8" fmla="*/ 2 w 3"/>
                <a:gd name="T9" fmla="*/ 9 h 10"/>
                <a:gd name="T10" fmla="*/ 2 w 3"/>
                <a:gd name="T11" fmla="*/ 9 h 10"/>
                <a:gd name="T12" fmla="*/ 3 w 3"/>
                <a:gd name="T13" fmla="*/ 9 h 10"/>
                <a:gd name="T14" fmla="*/ 3 w 3"/>
                <a:gd name="T15" fmla="*/ 9 h 10"/>
                <a:gd name="T16" fmla="*/ 2 w 3"/>
                <a:gd name="T17" fmla="*/ 9 h 10"/>
                <a:gd name="T18" fmla="*/ 2 w 3"/>
                <a:gd name="T19" fmla="*/ 10 h 10"/>
                <a:gd name="T20" fmla="*/ 1 w 3"/>
                <a:gd name="T21" fmla="*/ 9 h 10"/>
                <a:gd name="T22" fmla="*/ 0 w 3"/>
                <a:gd name="T23" fmla="*/ 8 h 10"/>
                <a:gd name="T24" fmla="*/ 0 w 3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9" name="Freeform 400"/>
            <p:cNvSpPr>
              <a:spLocks noEditPoints="1"/>
            </p:cNvSpPr>
            <p:nvPr/>
          </p:nvSpPr>
          <p:spPr bwMode="auto">
            <a:xfrm>
              <a:off x="3852863" y="4175126"/>
              <a:ext cx="39688" cy="39688"/>
            </a:xfrm>
            <a:custGeom>
              <a:avLst/>
              <a:gdLst>
                <a:gd name="T0" fmla="*/ 3 w 7"/>
                <a:gd name="T1" fmla="*/ 7 h 7"/>
                <a:gd name="T2" fmla="*/ 2 w 7"/>
                <a:gd name="T3" fmla="*/ 6 h 7"/>
                <a:gd name="T4" fmla="*/ 1 w 7"/>
                <a:gd name="T5" fmla="*/ 6 h 7"/>
                <a:gd name="T6" fmla="*/ 0 w 7"/>
                <a:gd name="T7" fmla="*/ 4 h 7"/>
                <a:gd name="T8" fmla="*/ 0 w 7"/>
                <a:gd name="T9" fmla="*/ 3 h 7"/>
                <a:gd name="T10" fmla="*/ 0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3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3 h 7"/>
                <a:gd name="T26" fmla="*/ 7 w 7"/>
                <a:gd name="T27" fmla="*/ 3 h 7"/>
                <a:gd name="T28" fmla="*/ 7 w 7"/>
                <a:gd name="T29" fmla="*/ 3 h 7"/>
                <a:gd name="T30" fmla="*/ 1 w 7"/>
                <a:gd name="T31" fmla="*/ 3 h 7"/>
                <a:gd name="T32" fmla="*/ 1 w 7"/>
                <a:gd name="T33" fmla="*/ 4 h 7"/>
                <a:gd name="T34" fmla="*/ 2 w 7"/>
                <a:gd name="T35" fmla="*/ 5 h 7"/>
                <a:gd name="T36" fmla="*/ 3 w 7"/>
                <a:gd name="T37" fmla="*/ 6 h 7"/>
                <a:gd name="T38" fmla="*/ 3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5 h 7"/>
                <a:gd name="T46" fmla="*/ 5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4 w 7"/>
                <a:gd name="T55" fmla="*/ 6 h 7"/>
                <a:gd name="T56" fmla="*/ 3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4 w 7"/>
                <a:gd name="T65" fmla="*/ 1 h 7"/>
                <a:gd name="T66" fmla="*/ 3 w 7"/>
                <a:gd name="T67" fmla="*/ 1 h 7"/>
                <a:gd name="T68" fmla="*/ 3 w 7"/>
                <a:gd name="T69" fmla="*/ 1 h 7"/>
                <a:gd name="T70" fmla="*/ 2 w 7"/>
                <a:gd name="T71" fmla="*/ 1 h 7"/>
                <a:gd name="T72" fmla="*/ 1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3" y="7"/>
                    <a:pt x="3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0" name="Freeform 401"/>
            <p:cNvSpPr/>
            <p:nvPr/>
          </p:nvSpPr>
          <p:spPr bwMode="auto">
            <a:xfrm>
              <a:off x="3898901" y="4175126"/>
              <a:ext cx="28575" cy="34925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5 w 5"/>
                <a:gd name="T5" fmla="*/ 3 h 6"/>
                <a:gd name="T6" fmla="*/ 4 w 5"/>
                <a:gd name="T7" fmla="*/ 1 h 6"/>
                <a:gd name="T8" fmla="*/ 3 w 5"/>
                <a:gd name="T9" fmla="*/ 1 h 6"/>
                <a:gd name="T10" fmla="*/ 2 w 5"/>
                <a:gd name="T11" fmla="*/ 1 h 6"/>
                <a:gd name="T12" fmla="*/ 2 w 5"/>
                <a:gd name="T13" fmla="*/ 1 h 6"/>
                <a:gd name="T14" fmla="*/ 1 w 5"/>
                <a:gd name="T15" fmla="*/ 2 h 6"/>
                <a:gd name="T16" fmla="*/ 1 w 5"/>
                <a:gd name="T17" fmla="*/ 2 h 6"/>
                <a:gd name="T18" fmla="*/ 1 w 5"/>
                <a:gd name="T19" fmla="*/ 6 h 6"/>
                <a:gd name="T20" fmla="*/ 0 w 5"/>
                <a:gd name="T21" fmla="*/ 6 h 6"/>
                <a:gd name="T22" fmla="*/ 0 w 5"/>
                <a:gd name="T23" fmla="*/ 0 h 6"/>
                <a:gd name="T24" fmla="*/ 1 w 5"/>
                <a:gd name="T25" fmla="*/ 0 h 6"/>
                <a:gd name="T26" fmla="*/ 1 w 5"/>
                <a:gd name="T27" fmla="*/ 1 h 6"/>
                <a:gd name="T28" fmla="*/ 2 w 5"/>
                <a:gd name="T29" fmla="*/ 0 h 6"/>
                <a:gd name="T30" fmla="*/ 3 w 5"/>
                <a:gd name="T31" fmla="*/ 0 h 6"/>
                <a:gd name="T32" fmla="*/ 4 w 5"/>
                <a:gd name="T33" fmla="*/ 0 h 6"/>
                <a:gd name="T34" fmla="*/ 5 w 5"/>
                <a:gd name="T35" fmla="*/ 1 h 6"/>
                <a:gd name="T36" fmla="*/ 5 w 5"/>
                <a:gd name="T37" fmla="*/ 1 h 6"/>
                <a:gd name="T38" fmla="*/ 5 w 5"/>
                <a:gd name="T39" fmla="*/ 3 h 6"/>
                <a:gd name="T40" fmla="*/ 5 w 5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1" name="Freeform 402"/>
            <p:cNvSpPr/>
            <p:nvPr/>
          </p:nvSpPr>
          <p:spPr bwMode="auto">
            <a:xfrm>
              <a:off x="3933826" y="4164014"/>
              <a:ext cx="22225" cy="50800"/>
            </a:xfrm>
            <a:custGeom>
              <a:avLst/>
              <a:gdLst>
                <a:gd name="T0" fmla="*/ 4 w 4"/>
                <a:gd name="T1" fmla="*/ 8 h 9"/>
                <a:gd name="T2" fmla="*/ 4 w 4"/>
                <a:gd name="T3" fmla="*/ 8 h 9"/>
                <a:gd name="T4" fmla="*/ 4 w 4"/>
                <a:gd name="T5" fmla="*/ 8 h 9"/>
                <a:gd name="T6" fmla="*/ 3 w 4"/>
                <a:gd name="T7" fmla="*/ 8 h 9"/>
                <a:gd name="T8" fmla="*/ 3 w 4"/>
                <a:gd name="T9" fmla="*/ 9 h 9"/>
                <a:gd name="T10" fmla="*/ 2 w 4"/>
                <a:gd name="T11" fmla="*/ 8 h 9"/>
                <a:gd name="T12" fmla="*/ 2 w 4"/>
                <a:gd name="T13" fmla="*/ 8 h 9"/>
                <a:gd name="T14" fmla="*/ 1 w 4"/>
                <a:gd name="T15" fmla="*/ 8 h 9"/>
                <a:gd name="T16" fmla="*/ 1 w 4"/>
                <a:gd name="T17" fmla="*/ 7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2 h 9"/>
                <a:gd name="T24" fmla="*/ 1 w 4"/>
                <a:gd name="T25" fmla="*/ 2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2 h 9"/>
                <a:gd name="T32" fmla="*/ 4 w 4"/>
                <a:gd name="T33" fmla="*/ 2 h 9"/>
                <a:gd name="T34" fmla="*/ 4 w 4"/>
                <a:gd name="T35" fmla="*/ 3 h 9"/>
                <a:gd name="T36" fmla="*/ 2 w 4"/>
                <a:gd name="T37" fmla="*/ 3 h 9"/>
                <a:gd name="T38" fmla="*/ 2 w 4"/>
                <a:gd name="T39" fmla="*/ 7 h 9"/>
                <a:gd name="T40" fmla="*/ 2 w 4"/>
                <a:gd name="T41" fmla="*/ 8 h 9"/>
                <a:gd name="T42" fmla="*/ 3 w 4"/>
                <a:gd name="T43" fmla="*/ 8 h 9"/>
                <a:gd name="T44" fmla="*/ 4 w 4"/>
                <a:gd name="T45" fmla="*/ 8 h 9"/>
                <a:gd name="T46" fmla="*/ 4 w 4"/>
                <a:gd name="T47" fmla="*/ 7 h 9"/>
                <a:gd name="T48" fmla="*/ 4 w 4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2" name="Freeform 403"/>
            <p:cNvSpPr>
              <a:spLocks noEditPoints="1"/>
            </p:cNvSpPr>
            <p:nvPr/>
          </p:nvSpPr>
          <p:spPr bwMode="auto">
            <a:xfrm>
              <a:off x="3962401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1 w 6"/>
                <a:gd name="T31" fmla="*/ 3 h 7"/>
                <a:gd name="T32" fmla="*/ 1 w 6"/>
                <a:gd name="T33" fmla="*/ 4 h 7"/>
                <a:gd name="T34" fmla="*/ 1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2" y="7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3" name="Freeform 404"/>
            <p:cNvSpPr/>
            <p:nvPr/>
          </p:nvSpPr>
          <p:spPr bwMode="auto">
            <a:xfrm>
              <a:off x="4002088" y="4175126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0 w 5"/>
                <a:gd name="T7" fmla="*/ 5 h 7"/>
                <a:gd name="T8" fmla="*/ 1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3 h 7"/>
                <a:gd name="T24" fmla="*/ 1 w 5"/>
                <a:gd name="T25" fmla="*/ 3 h 7"/>
                <a:gd name="T26" fmla="*/ 1 w 5"/>
                <a:gd name="T27" fmla="*/ 3 h 7"/>
                <a:gd name="T28" fmla="*/ 0 w 5"/>
                <a:gd name="T29" fmla="*/ 2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0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4 w 5"/>
                <a:gd name="T45" fmla="*/ 1 h 7"/>
                <a:gd name="T46" fmla="*/ 4 w 5"/>
                <a:gd name="T47" fmla="*/ 1 h 7"/>
                <a:gd name="T48" fmla="*/ 3 w 5"/>
                <a:gd name="T49" fmla="*/ 0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1 w 5"/>
                <a:gd name="T61" fmla="*/ 2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3 h 7"/>
                <a:gd name="T68" fmla="*/ 4 w 5"/>
                <a:gd name="T69" fmla="*/ 3 h 7"/>
                <a:gd name="T70" fmla="*/ 5 w 5"/>
                <a:gd name="T71" fmla="*/ 4 h 7"/>
                <a:gd name="T72" fmla="*/ 5 w 5"/>
                <a:gd name="T73" fmla="*/ 5 h 7"/>
                <a:gd name="T74" fmla="*/ 4 w 5"/>
                <a:gd name="T75" fmla="*/ 6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4" y="6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4" name="Freeform 405"/>
            <p:cNvSpPr>
              <a:spLocks noEditPoints="1"/>
            </p:cNvSpPr>
            <p:nvPr/>
          </p:nvSpPr>
          <p:spPr bwMode="auto">
            <a:xfrm>
              <a:off x="4037013" y="4175126"/>
              <a:ext cx="39688" cy="52388"/>
            </a:xfrm>
            <a:custGeom>
              <a:avLst/>
              <a:gdLst>
                <a:gd name="T0" fmla="*/ 3 w 7"/>
                <a:gd name="T1" fmla="*/ 7 h 9"/>
                <a:gd name="T2" fmla="*/ 2 w 7"/>
                <a:gd name="T3" fmla="*/ 6 h 9"/>
                <a:gd name="T4" fmla="*/ 1 w 7"/>
                <a:gd name="T5" fmla="*/ 6 h 9"/>
                <a:gd name="T6" fmla="*/ 0 w 7"/>
                <a:gd name="T7" fmla="*/ 4 h 9"/>
                <a:gd name="T8" fmla="*/ 0 w 7"/>
                <a:gd name="T9" fmla="*/ 3 h 9"/>
                <a:gd name="T10" fmla="*/ 0 w 7"/>
                <a:gd name="T11" fmla="*/ 2 h 9"/>
                <a:gd name="T12" fmla="*/ 1 w 7"/>
                <a:gd name="T13" fmla="*/ 1 h 9"/>
                <a:gd name="T14" fmla="*/ 2 w 7"/>
                <a:gd name="T15" fmla="*/ 0 h 9"/>
                <a:gd name="T16" fmla="*/ 3 w 7"/>
                <a:gd name="T17" fmla="*/ 0 h 9"/>
                <a:gd name="T18" fmla="*/ 4 w 7"/>
                <a:gd name="T19" fmla="*/ 0 h 9"/>
                <a:gd name="T20" fmla="*/ 4 w 7"/>
                <a:gd name="T21" fmla="*/ 0 h 9"/>
                <a:gd name="T22" fmla="*/ 5 w 7"/>
                <a:gd name="T23" fmla="*/ 1 h 9"/>
                <a:gd name="T24" fmla="*/ 5 w 7"/>
                <a:gd name="T25" fmla="*/ 1 h 9"/>
                <a:gd name="T26" fmla="*/ 5 w 7"/>
                <a:gd name="T27" fmla="*/ 0 h 9"/>
                <a:gd name="T28" fmla="*/ 6 w 7"/>
                <a:gd name="T29" fmla="*/ 0 h 9"/>
                <a:gd name="T30" fmla="*/ 6 w 7"/>
                <a:gd name="T31" fmla="*/ 8 h 9"/>
                <a:gd name="T32" fmla="*/ 7 w 7"/>
                <a:gd name="T33" fmla="*/ 8 h 9"/>
                <a:gd name="T34" fmla="*/ 7 w 7"/>
                <a:gd name="T35" fmla="*/ 9 h 9"/>
                <a:gd name="T36" fmla="*/ 6 w 7"/>
                <a:gd name="T37" fmla="*/ 9 h 9"/>
                <a:gd name="T38" fmla="*/ 6 w 7"/>
                <a:gd name="T39" fmla="*/ 9 h 9"/>
                <a:gd name="T40" fmla="*/ 6 w 7"/>
                <a:gd name="T41" fmla="*/ 9 h 9"/>
                <a:gd name="T42" fmla="*/ 5 w 7"/>
                <a:gd name="T43" fmla="*/ 8 h 9"/>
                <a:gd name="T44" fmla="*/ 5 w 7"/>
                <a:gd name="T45" fmla="*/ 5 h 9"/>
                <a:gd name="T46" fmla="*/ 4 w 7"/>
                <a:gd name="T47" fmla="*/ 6 h 9"/>
                <a:gd name="T48" fmla="*/ 3 w 7"/>
                <a:gd name="T49" fmla="*/ 7 h 9"/>
                <a:gd name="T50" fmla="*/ 3 w 7"/>
                <a:gd name="T51" fmla="*/ 6 h 9"/>
                <a:gd name="T52" fmla="*/ 4 w 7"/>
                <a:gd name="T53" fmla="*/ 6 h 9"/>
                <a:gd name="T54" fmla="*/ 5 w 7"/>
                <a:gd name="T55" fmla="*/ 5 h 9"/>
                <a:gd name="T56" fmla="*/ 5 w 7"/>
                <a:gd name="T57" fmla="*/ 5 h 9"/>
                <a:gd name="T58" fmla="*/ 5 w 7"/>
                <a:gd name="T59" fmla="*/ 4 h 9"/>
                <a:gd name="T60" fmla="*/ 5 w 7"/>
                <a:gd name="T61" fmla="*/ 2 h 9"/>
                <a:gd name="T62" fmla="*/ 5 w 7"/>
                <a:gd name="T63" fmla="*/ 2 h 9"/>
                <a:gd name="T64" fmla="*/ 5 w 7"/>
                <a:gd name="T65" fmla="*/ 1 h 9"/>
                <a:gd name="T66" fmla="*/ 4 w 7"/>
                <a:gd name="T67" fmla="*/ 1 h 9"/>
                <a:gd name="T68" fmla="*/ 3 w 7"/>
                <a:gd name="T69" fmla="*/ 1 h 9"/>
                <a:gd name="T70" fmla="*/ 2 w 7"/>
                <a:gd name="T71" fmla="*/ 1 h 9"/>
                <a:gd name="T72" fmla="*/ 2 w 7"/>
                <a:gd name="T73" fmla="*/ 1 h 9"/>
                <a:gd name="T74" fmla="*/ 1 w 7"/>
                <a:gd name="T75" fmla="*/ 2 h 9"/>
                <a:gd name="T76" fmla="*/ 1 w 7"/>
                <a:gd name="T77" fmla="*/ 3 h 9"/>
                <a:gd name="T78" fmla="*/ 1 w 7"/>
                <a:gd name="T79" fmla="*/ 4 h 9"/>
                <a:gd name="T80" fmla="*/ 2 w 7"/>
                <a:gd name="T81" fmla="*/ 5 h 9"/>
                <a:gd name="T82" fmla="*/ 2 w 7"/>
                <a:gd name="T83" fmla="*/ 6 h 9"/>
                <a:gd name="T84" fmla="*/ 3 w 7"/>
                <a:gd name="T8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9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1" name="Freeform 407"/>
            <p:cNvSpPr/>
            <p:nvPr/>
          </p:nvSpPr>
          <p:spPr bwMode="auto">
            <a:xfrm>
              <a:off x="4083050" y="417512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2 w 6"/>
                <a:gd name="T13" fmla="*/ 6 h 7"/>
                <a:gd name="T14" fmla="*/ 3 w 6"/>
                <a:gd name="T15" fmla="*/ 6 h 7"/>
                <a:gd name="T16" fmla="*/ 4 w 6"/>
                <a:gd name="T17" fmla="*/ 5 h 7"/>
                <a:gd name="T18" fmla="*/ 4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6 w 6"/>
                <a:gd name="T25" fmla="*/ 0 h 7"/>
                <a:gd name="T26" fmla="*/ 6 w 6"/>
                <a:gd name="T27" fmla="*/ 5 h 7"/>
                <a:gd name="T28" fmla="*/ 6 w 6"/>
                <a:gd name="T29" fmla="*/ 6 h 7"/>
                <a:gd name="T30" fmla="*/ 6 w 6"/>
                <a:gd name="T31" fmla="*/ 6 h 7"/>
                <a:gd name="T32" fmla="*/ 6 w 6"/>
                <a:gd name="T33" fmla="*/ 6 h 7"/>
                <a:gd name="T34" fmla="*/ 5 w 6"/>
                <a:gd name="T35" fmla="*/ 6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5 h 7"/>
                <a:gd name="T42" fmla="*/ 4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1" y="7"/>
                    <a:pt x="1" y="6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2" name="Freeform 408"/>
            <p:cNvSpPr>
              <a:spLocks noEditPoints="1"/>
            </p:cNvSpPr>
            <p:nvPr/>
          </p:nvSpPr>
          <p:spPr bwMode="auto">
            <a:xfrm>
              <a:off x="4122738" y="4175126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6 h 7"/>
                <a:gd name="T4" fmla="*/ 1 w 6"/>
                <a:gd name="T5" fmla="*/ 6 h 7"/>
                <a:gd name="T6" fmla="*/ 0 w 6"/>
                <a:gd name="T7" fmla="*/ 4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5 w 6"/>
                <a:gd name="T19" fmla="*/ 0 h 7"/>
                <a:gd name="T20" fmla="*/ 6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3 h 7"/>
                <a:gd name="T28" fmla="*/ 6 w 6"/>
                <a:gd name="T29" fmla="*/ 3 h 7"/>
                <a:gd name="T30" fmla="*/ 1 w 6"/>
                <a:gd name="T31" fmla="*/ 3 h 7"/>
                <a:gd name="T32" fmla="*/ 1 w 6"/>
                <a:gd name="T33" fmla="*/ 4 h 7"/>
                <a:gd name="T34" fmla="*/ 2 w 6"/>
                <a:gd name="T35" fmla="*/ 5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5 w 6"/>
                <a:gd name="T43" fmla="*/ 6 h 7"/>
                <a:gd name="T44" fmla="*/ 5 w 6"/>
                <a:gd name="T45" fmla="*/ 5 h 7"/>
                <a:gd name="T46" fmla="*/ 5 w 6"/>
                <a:gd name="T47" fmla="*/ 5 h 7"/>
                <a:gd name="T48" fmla="*/ 6 w 6"/>
                <a:gd name="T49" fmla="*/ 5 h 7"/>
                <a:gd name="T50" fmla="*/ 6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3 w 6"/>
                <a:gd name="T57" fmla="*/ 7 h 7"/>
                <a:gd name="T58" fmla="*/ 6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2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6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3" name="Freeform 409"/>
            <p:cNvSpPr>
              <a:spLocks noEditPoints="1"/>
            </p:cNvSpPr>
            <p:nvPr/>
          </p:nvSpPr>
          <p:spPr bwMode="auto">
            <a:xfrm>
              <a:off x="4181475" y="4175126"/>
              <a:ext cx="39688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6 h 7"/>
                <a:gd name="T4" fmla="*/ 1 w 7"/>
                <a:gd name="T5" fmla="*/ 6 h 7"/>
                <a:gd name="T6" fmla="*/ 1 w 7"/>
                <a:gd name="T7" fmla="*/ 4 h 7"/>
                <a:gd name="T8" fmla="*/ 0 w 7"/>
                <a:gd name="T9" fmla="*/ 3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4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3 h 7"/>
                <a:gd name="T26" fmla="*/ 7 w 7"/>
                <a:gd name="T27" fmla="*/ 3 h 7"/>
                <a:gd name="T28" fmla="*/ 7 w 7"/>
                <a:gd name="T29" fmla="*/ 3 h 7"/>
                <a:gd name="T30" fmla="*/ 1 w 7"/>
                <a:gd name="T31" fmla="*/ 3 h 7"/>
                <a:gd name="T32" fmla="*/ 2 w 7"/>
                <a:gd name="T33" fmla="*/ 4 h 7"/>
                <a:gd name="T34" fmla="*/ 2 w 7"/>
                <a:gd name="T35" fmla="*/ 5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5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5 w 7"/>
                <a:gd name="T55" fmla="*/ 6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1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6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4" name="Freeform 410"/>
            <p:cNvSpPr>
              <a:spLocks noEditPoints="1"/>
            </p:cNvSpPr>
            <p:nvPr/>
          </p:nvSpPr>
          <p:spPr bwMode="auto">
            <a:xfrm>
              <a:off x="4227513" y="4175126"/>
              <a:ext cx="33338" cy="52388"/>
            </a:xfrm>
            <a:custGeom>
              <a:avLst/>
              <a:gdLst>
                <a:gd name="T0" fmla="*/ 3 w 6"/>
                <a:gd name="T1" fmla="*/ 7 h 9"/>
                <a:gd name="T2" fmla="*/ 2 w 6"/>
                <a:gd name="T3" fmla="*/ 6 h 9"/>
                <a:gd name="T4" fmla="*/ 1 w 6"/>
                <a:gd name="T5" fmla="*/ 5 h 9"/>
                <a:gd name="T6" fmla="*/ 0 w 6"/>
                <a:gd name="T7" fmla="*/ 4 h 9"/>
                <a:gd name="T8" fmla="*/ 0 w 6"/>
                <a:gd name="T9" fmla="*/ 3 h 9"/>
                <a:gd name="T10" fmla="*/ 0 w 6"/>
                <a:gd name="T11" fmla="*/ 2 h 9"/>
                <a:gd name="T12" fmla="*/ 1 w 6"/>
                <a:gd name="T13" fmla="*/ 1 h 9"/>
                <a:gd name="T14" fmla="*/ 2 w 6"/>
                <a:gd name="T15" fmla="*/ 0 h 9"/>
                <a:gd name="T16" fmla="*/ 3 w 6"/>
                <a:gd name="T17" fmla="*/ 0 h 9"/>
                <a:gd name="T18" fmla="*/ 4 w 6"/>
                <a:gd name="T19" fmla="*/ 0 h 9"/>
                <a:gd name="T20" fmla="*/ 5 w 6"/>
                <a:gd name="T21" fmla="*/ 1 h 9"/>
                <a:gd name="T22" fmla="*/ 5 w 6"/>
                <a:gd name="T23" fmla="*/ 0 h 9"/>
                <a:gd name="T24" fmla="*/ 6 w 6"/>
                <a:gd name="T25" fmla="*/ 0 h 9"/>
                <a:gd name="T26" fmla="*/ 6 w 6"/>
                <a:gd name="T27" fmla="*/ 6 h 9"/>
                <a:gd name="T28" fmla="*/ 6 w 6"/>
                <a:gd name="T29" fmla="*/ 8 h 9"/>
                <a:gd name="T30" fmla="*/ 5 w 6"/>
                <a:gd name="T31" fmla="*/ 9 h 9"/>
                <a:gd name="T32" fmla="*/ 4 w 6"/>
                <a:gd name="T33" fmla="*/ 9 h 9"/>
                <a:gd name="T34" fmla="*/ 3 w 6"/>
                <a:gd name="T35" fmla="*/ 9 h 9"/>
                <a:gd name="T36" fmla="*/ 1 w 6"/>
                <a:gd name="T37" fmla="*/ 9 h 9"/>
                <a:gd name="T38" fmla="*/ 0 w 6"/>
                <a:gd name="T39" fmla="*/ 8 h 9"/>
                <a:gd name="T40" fmla="*/ 0 w 6"/>
                <a:gd name="T41" fmla="*/ 7 h 9"/>
                <a:gd name="T42" fmla="*/ 2 w 6"/>
                <a:gd name="T43" fmla="*/ 8 h 9"/>
                <a:gd name="T44" fmla="*/ 3 w 6"/>
                <a:gd name="T45" fmla="*/ 9 h 9"/>
                <a:gd name="T46" fmla="*/ 4 w 6"/>
                <a:gd name="T47" fmla="*/ 8 h 9"/>
                <a:gd name="T48" fmla="*/ 5 w 6"/>
                <a:gd name="T49" fmla="*/ 8 h 9"/>
                <a:gd name="T50" fmla="*/ 5 w 6"/>
                <a:gd name="T51" fmla="*/ 7 h 9"/>
                <a:gd name="T52" fmla="*/ 5 w 6"/>
                <a:gd name="T53" fmla="*/ 6 h 9"/>
                <a:gd name="T54" fmla="*/ 5 w 6"/>
                <a:gd name="T55" fmla="*/ 5 h 9"/>
                <a:gd name="T56" fmla="*/ 4 w 6"/>
                <a:gd name="T57" fmla="*/ 6 h 9"/>
                <a:gd name="T58" fmla="*/ 3 w 6"/>
                <a:gd name="T59" fmla="*/ 7 h 9"/>
                <a:gd name="T60" fmla="*/ 3 w 6"/>
                <a:gd name="T61" fmla="*/ 6 h 9"/>
                <a:gd name="T62" fmla="*/ 4 w 6"/>
                <a:gd name="T63" fmla="*/ 6 h 9"/>
                <a:gd name="T64" fmla="*/ 4 w 6"/>
                <a:gd name="T65" fmla="*/ 5 h 9"/>
                <a:gd name="T66" fmla="*/ 5 w 6"/>
                <a:gd name="T67" fmla="*/ 5 h 9"/>
                <a:gd name="T68" fmla="*/ 5 w 6"/>
                <a:gd name="T69" fmla="*/ 4 h 9"/>
                <a:gd name="T70" fmla="*/ 5 w 6"/>
                <a:gd name="T71" fmla="*/ 2 h 9"/>
                <a:gd name="T72" fmla="*/ 5 w 6"/>
                <a:gd name="T73" fmla="*/ 2 h 9"/>
                <a:gd name="T74" fmla="*/ 4 w 6"/>
                <a:gd name="T75" fmla="*/ 1 h 9"/>
                <a:gd name="T76" fmla="*/ 4 w 6"/>
                <a:gd name="T77" fmla="*/ 1 h 9"/>
                <a:gd name="T78" fmla="*/ 3 w 6"/>
                <a:gd name="T79" fmla="*/ 1 h 9"/>
                <a:gd name="T80" fmla="*/ 2 w 6"/>
                <a:gd name="T81" fmla="*/ 1 h 9"/>
                <a:gd name="T82" fmla="*/ 1 w 6"/>
                <a:gd name="T83" fmla="*/ 1 h 9"/>
                <a:gd name="T84" fmla="*/ 1 w 6"/>
                <a:gd name="T85" fmla="*/ 2 h 9"/>
                <a:gd name="T86" fmla="*/ 1 w 6"/>
                <a:gd name="T87" fmla="*/ 3 h 9"/>
                <a:gd name="T88" fmla="*/ 1 w 6"/>
                <a:gd name="T89" fmla="*/ 4 h 9"/>
                <a:gd name="T90" fmla="*/ 1 w 6"/>
                <a:gd name="T91" fmla="*/ 5 h 9"/>
                <a:gd name="T92" fmla="*/ 2 w 6"/>
                <a:gd name="T93" fmla="*/ 6 h 9"/>
                <a:gd name="T94" fmla="*/ 3 w 6"/>
                <a:gd name="T9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9">
                  <a:moveTo>
                    <a:pt x="3" y="7"/>
                  </a:moveTo>
                  <a:cubicBezTo>
                    <a:pt x="2" y="7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9"/>
                    <a:pt x="3" y="9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5" name="Freeform 411"/>
            <p:cNvSpPr>
              <a:spLocks noEditPoints="1"/>
            </p:cNvSpPr>
            <p:nvPr/>
          </p:nvSpPr>
          <p:spPr bwMode="auto">
            <a:xfrm>
              <a:off x="4267200" y="4175126"/>
              <a:ext cx="39688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6 h 7"/>
                <a:gd name="T4" fmla="*/ 1 w 7"/>
                <a:gd name="T5" fmla="*/ 6 h 7"/>
                <a:gd name="T6" fmla="*/ 1 w 7"/>
                <a:gd name="T7" fmla="*/ 4 h 7"/>
                <a:gd name="T8" fmla="*/ 0 w 7"/>
                <a:gd name="T9" fmla="*/ 3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4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3 h 7"/>
                <a:gd name="T26" fmla="*/ 7 w 7"/>
                <a:gd name="T27" fmla="*/ 3 h 7"/>
                <a:gd name="T28" fmla="*/ 7 w 7"/>
                <a:gd name="T29" fmla="*/ 3 h 7"/>
                <a:gd name="T30" fmla="*/ 1 w 7"/>
                <a:gd name="T31" fmla="*/ 3 h 7"/>
                <a:gd name="T32" fmla="*/ 2 w 7"/>
                <a:gd name="T33" fmla="*/ 4 h 7"/>
                <a:gd name="T34" fmla="*/ 2 w 7"/>
                <a:gd name="T35" fmla="*/ 5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5 h 7"/>
                <a:gd name="T46" fmla="*/ 6 w 7"/>
                <a:gd name="T47" fmla="*/ 5 h 7"/>
                <a:gd name="T48" fmla="*/ 6 w 7"/>
                <a:gd name="T49" fmla="*/ 5 h 7"/>
                <a:gd name="T50" fmla="*/ 6 w 7"/>
                <a:gd name="T51" fmla="*/ 6 h 7"/>
                <a:gd name="T52" fmla="*/ 5 w 7"/>
                <a:gd name="T53" fmla="*/ 6 h 7"/>
                <a:gd name="T54" fmla="*/ 5 w 7"/>
                <a:gd name="T55" fmla="*/ 6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1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1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6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6" name="Freeform 412"/>
            <p:cNvSpPr/>
            <p:nvPr/>
          </p:nvSpPr>
          <p:spPr bwMode="auto">
            <a:xfrm>
              <a:off x="4313238" y="4175126"/>
              <a:ext cx="28575" cy="39688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0 w 5"/>
                <a:gd name="T7" fmla="*/ 5 h 7"/>
                <a:gd name="T8" fmla="*/ 1 w 5"/>
                <a:gd name="T9" fmla="*/ 6 h 7"/>
                <a:gd name="T10" fmla="*/ 2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3 h 7"/>
                <a:gd name="T24" fmla="*/ 1 w 5"/>
                <a:gd name="T25" fmla="*/ 3 h 7"/>
                <a:gd name="T26" fmla="*/ 0 w 5"/>
                <a:gd name="T27" fmla="*/ 3 h 7"/>
                <a:gd name="T28" fmla="*/ 0 w 5"/>
                <a:gd name="T29" fmla="*/ 2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0 h 7"/>
                <a:gd name="T36" fmla="*/ 1 w 5"/>
                <a:gd name="T37" fmla="*/ 0 h 7"/>
                <a:gd name="T38" fmla="*/ 2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4 w 5"/>
                <a:gd name="T45" fmla="*/ 1 h 7"/>
                <a:gd name="T46" fmla="*/ 3 w 5"/>
                <a:gd name="T47" fmla="*/ 1 h 7"/>
                <a:gd name="T48" fmla="*/ 2 w 5"/>
                <a:gd name="T49" fmla="*/ 0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1 w 5"/>
                <a:gd name="T61" fmla="*/ 2 h 7"/>
                <a:gd name="T62" fmla="*/ 2 w 5"/>
                <a:gd name="T63" fmla="*/ 3 h 7"/>
                <a:gd name="T64" fmla="*/ 2 w 5"/>
                <a:gd name="T65" fmla="*/ 3 h 7"/>
                <a:gd name="T66" fmla="*/ 3 w 5"/>
                <a:gd name="T67" fmla="*/ 3 h 7"/>
                <a:gd name="T68" fmla="*/ 4 w 5"/>
                <a:gd name="T69" fmla="*/ 3 h 7"/>
                <a:gd name="T70" fmla="*/ 5 w 5"/>
                <a:gd name="T71" fmla="*/ 4 h 7"/>
                <a:gd name="T72" fmla="*/ 5 w 5"/>
                <a:gd name="T73" fmla="*/ 5 h 7"/>
                <a:gd name="T74" fmla="*/ 4 w 5"/>
                <a:gd name="T75" fmla="*/ 6 h 7"/>
                <a:gd name="T76" fmla="*/ 2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2" y="7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4" y="6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7" name="Freeform 413"/>
            <p:cNvSpPr/>
            <p:nvPr/>
          </p:nvSpPr>
          <p:spPr bwMode="auto">
            <a:xfrm>
              <a:off x="4348163" y="4164013"/>
              <a:ext cx="17463" cy="50800"/>
            </a:xfrm>
            <a:custGeom>
              <a:avLst/>
              <a:gdLst>
                <a:gd name="T0" fmla="*/ 3 w 3"/>
                <a:gd name="T1" fmla="*/ 8 h 9"/>
                <a:gd name="T2" fmla="*/ 3 w 3"/>
                <a:gd name="T3" fmla="*/ 8 h 9"/>
                <a:gd name="T4" fmla="*/ 3 w 3"/>
                <a:gd name="T5" fmla="*/ 8 h 9"/>
                <a:gd name="T6" fmla="*/ 2 w 3"/>
                <a:gd name="T7" fmla="*/ 8 h 9"/>
                <a:gd name="T8" fmla="*/ 2 w 3"/>
                <a:gd name="T9" fmla="*/ 9 h 9"/>
                <a:gd name="T10" fmla="*/ 1 w 3"/>
                <a:gd name="T11" fmla="*/ 8 h 9"/>
                <a:gd name="T12" fmla="*/ 1 w 3"/>
                <a:gd name="T13" fmla="*/ 8 h 9"/>
                <a:gd name="T14" fmla="*/ 1 w 3"/>
                <a:gd name="T15" fmla="*/ 8 h 9"/>
                <a:gd name="T16" fmla="*/ 1 w 3"/>
                <a:gd name="T17" fmla="*/ 7 h 9"/>
                <a:gd name="T18" fmla="*/ 1 w 3"/>
                <a:gd name="T19" fmla="*/ 3 h 9"/>
                <a:gd name="T20" fmla="*/ 0 w 3"/>
                <a:gd name="T21" fmla="*/ 3 h 9"/>
                <a:gd name="T22" fmla="*/ 0 w 3"/>
                <a:gd name="T23" fmla="*/ 2 h 9"/>
                <a:gd name="T24" fmla="*/ 1 w 3"/>
                <a:gd name="T25" fmla="*/ 2 h 9"/>
                <a:gd name="T26" fmla="*/ 1 w 3"/>
                <a:gd name="T27" fmla="*/ 0 h 9"/>
                <a:gd name="T28" fmla="*/ 1 w 3"/>
                <a:gd name="T29" fmla="*/ 0 h 9"/>
                <a:gd name="T30" fmla="*/ 1 w 3"/>
                <a:gd name="T31" fmla="*/ 2 h 9"/>
                <a:gd name="T32" fmla="*/ 3 w 3"/>
                <a:gd name="T33" fmla="*/ 2 h 9"/>
                <a:gd name="T34" fmla="*/ 3 w 3"/>
                <a:gd name="T35" fmla="*/ 3 h 9"/>
                <a:gd name="T36" fmla="*/ 1 w 3"/>
                <a:gd name="T37" fmla="*/ 3 h 9"/>
                <a:gd name="T38" fmla="*/ 1 w 3"/>
                <a:gd name="T39" fmla="*/ 7 h 9"/>
                <a:gd name="T40" fmla="*/ 2 w 3"/>
                <a:gd name="T41" fmla="*/ 8 h 9"/>
                <a:gd name="T42" fmla="*/ 2 w 3"/>
                <a:gd name="T43" fmla="*/ 8 h 9"/>
                <a:gd name="T44" fmla="*/ 3 w 3"/>
                <a:gd name="T45" fmla="*/ 8 h 9"/>
                <a:gd name="T46" fmla="*/ 3 w 3"/>
                <a:gd name="T47" fmla="*/ 7 h 9"/>
                <a:gd name="T48" fmla="*/ 3 w 3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" h="9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8" name="Freeform 414"/>
            <p:cNvSpPr>
              <a:spLocks noEditPoints="1"/>
            </p:cNvSpPr>
            <p:nvPr/>
          </p:nvSpPr>
          <p:spPr bwMode="auto">
            <a:xfrm>
              <a:off x="4370388" y="4175126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6 h 7"/>
                <a:gd name="T4" fmla="*/ 0 w 6"/>
                <a:gd name="T5" fmla="*/ 6 h 7"/>
                <a:gd name="T6" fmla="*/ 0 w 6"/>
                <a:gd name="T7" fmla="*/ 5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1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2 h 7"/>
                <a:gd name="T24" fmla="*/ 4 w 6"/>
                <a:gd name="T25" fmla="*/ 1 h 7"/>
                <a:gd name="T26" fmla="*/ 3 w 6"/>
                <a:gd name="T27" fmla="*/ 0 h 7"/>
                <a:gd name="T28" fmla="*/ 2 w 6"/>
                <a:gd name="T29" fmla="*/ 1 h 7"/>
                <a:gd name="T30" fmla="*/ 1 w 6"/>
                <a:gd name="T31" fmla="*/ 1 h 7"/>
                <a:gd name="T32" fmla="*/ 0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5 w 6"/>
                <a:gd name="T39" fmla="*/ 2 h 7"/>
                <a:gd name="T40" fmla="*/ 5 w 6"/>
                <a:gd name="T41" fmla="*/ 5 h 7"/>
                <a:gd name="T42" fmla="*/ 6 w 6"/>
                <a:gd name="T43" fmla="*/ 6 h 7"/>
                <a:gd name="T44" fmla="*/ 6 w 6"/>
                <a:gd name="T45" fmla="*/ 6 h 7"/>
                <a:gd name="T46" fmla="*/ 5 w 6"/>
                <a:gd name="T47" fmla="*/ 6 h 7"/>
                <a:gd name="T48" fmla="*/ 5 w 6"/>
                <a:gd name="T49" fmla="*/ 6 h 7"/>
                <a:gd name="T50" fmla="*/ 5 w 6"/>
                <a:gd name="T51" fmla="*/ 6 h 7"/>
                <a:gd name="T52" fmla="*/ 5 w 6"/>
                <a:gd name="T53" fmla="*/ 5 h 7"/>
                <a:gd name="T54" fmla="*/ 3 w 6"/>
                <a:gd name="T55" fmla="*/ 6 h 7"/>
                <a:gd name="T56" fmla="*/ 2 w 6"/>
                <a:gd name="T57" fmla="*/ 7 h 7"/>
                <a:gd name="T58" fmla="*/ 2 w 6"/>
                <a:gd name="T59" fmla="*/ 6 h 7"/>
                <a:gd name="T60" fmla="*/ 3 w 6"/>
                <a:gd name="T61" fmla="*/ 6 h 7"/>
                <a:gd name="T62" fmla="*/ 4 w 6"/>
                <a:gd name="T63" fmla="*/ 5 h 7"/>
                <a:gd name="T64" fmla="*/ 4 w 6"/>
                <a:gd name="T65" fmla="*/ 5 h 7"/>
                <a:gd name="T66" fmla="*/ 5 w 6"/>
                <a:gd name="T67" fmla="*/ 5 h 7"/>
                <a:gd name="T68" fmla="*/ 5 w 6"/>
                <a:gd name="T69" fmla="*/ 3 h 7"/>
                <a:gd name="T70" fmla="*/ 4 w 6"/>
                <a:gd name="T71" fmla="*/ 3 h 7"/>
                <a:gd name="T72" fmla="*/ 3 w 6"/>
                <a:gd name="T73" fmla="*/ 3 h 7"/>
                <a:gd name="T74" fmla="*/ 1 w 6"/>
                <a:gd name="T75" fmla="*/ 3 h 7"/>
                <a:gd name="T76" fmla="*/ 1 w 6"/>
                <a:gd name="T77" fmla="*/ 4 h 7"/>
                <a:gd name="T78" fmla="*/ 1 w 6"/>
                <a:gd name="T79" fmla="*/ 5 h 7"/>
                <a:gd name="T80" fmla="*/ 1 w 6"/>
                <a:gd name="T81" fmla="*/ 5 h 7"/>
                <a:gd name="T82" fmla="*/ 2 w 6"/>
                <a:gd name="T83" fmla="*/ 6 h 7"/>
                <a:gd name="T84" fmla="*/ 2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9" name="Freeform 415"/>
            <p:cNvSpPr/>
            <p:nvPr/>
          </p:nvSpPr>
          <p:spPr bwMode="auto">
            <a:xfrm>
              <a:off x="4411663" y="4175126"/>
              <a:ext cx="28575" cy="39688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0 w 5"/>
                <a:gd name="T7" fmla="*/ 5 h 7"/>
                <a:gd name="T8" fmla="*/ 1 w 5"/>
                <a:gd name="T9" fmla="*/ 6 h 7"/>
                <a:gd name="T10" fmla="*/ 2 w 5"/>
                <a:gd name="T11" fmla="*/ 6 h 7"/>
                <a:gd name="T12" fmla="*/ 4 w 5"/>
                <a:gd name="T13" fmla="*/ 6 h 7"/>
                <a:gd name="T14" fmla="*/ 4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3 w 5"/>
                <a:gd name="T21" fmla="*/ 4 h 7"/>
                <a:gd name="T22" fmla="*/ 2 w 5"/>
                <a:gd name="T23" fmla="*/ 3 h 7"/>
                <a:gd name="T24" fmla="*/ 1 w 5"/>
                <a:gd name="T25" fmla="*/ 3 h 7"/>
                <a:gd name="T26" fmla="*/ 0 w 5"/>
                <a:gd name="T27" fmla="*/ 3 h 7"/>
                <a:gd name="T28" fmla="*/ 0 w 5"/>
                <a:gd name="T29" fmla="*/ 2 h 7"/>
                <a:gd name="T30" fmla="*/ 0 w 5"/>
                <a:gd name="T31" fmla="*/ 2 h 7"/>
                <a:gd name="T32" fmla="*/ 0 w 5"/>
                <a:gd name="T33" fmla="*/ 1 h 7"/>
                <a:gd name="T34" fmla="*/ 1 w 5"/>
                <a:gd name="T35" fmla="*/ 0 h 7"/>
                <a:gd name="T36" fmla="*/ 1 w 5"/>
                <a:gd name="T37" fmla="*/ 0 h 7"/>
                <a:gd name="T38" fmla="*/ 2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4 w 5"/>
                <a:gd name="T45" fmla="*/ 1 h 7"/>
                <a:gd name="T46" fmla="*/ 3 w 5"/>
                <a:gd name="T47" fmla="*/ 1 h 7"/>
                <a:gd name="T48" fmla="*/ 2 w 5"/>
                <a:gd name="T49" fmla="*/ 0 h 7"/>
                <a:gd name="T50" fmla="*/ 2 w 5"/>
                <a:gd name="T51" fmla="*/ 1 h 7"/>
                <a:gd name="T52" fmla="*/ 1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1 w 5"/>
                <a:gd name="T61" fmla="*/ 2 h 7"/>
                <a:gd name="T62" fmla="*/ 2 w 5"/>
                <a:gd name="T63" fmla="*/ 3 h 7"/>
                <a:gd name="T64" fmla="*/ 2 w 5"/>
                <a:gd name="T65" fmla="*/ 3 h 7"/>
                <a:gd name="T66" fmla="*/ 3 w 5"/>
                <a:gd name="T67" fmla="*/ 3 h 7"/>
                <a:gd name="T68" fmla="*/ 4 w 5"/>
                <a:gd name="T69" fmla="*/ 3 h 7"/>
                <a:gd name="T70" fmla="*/ 5 w 5"/>
                <a:gd name="T71" fmla="*/ 4 h 7"/>
                <a:gd name="T72" fmla="*/ 5 w 5"/>
                <a:gd name="T73" fmla="*/ 5 h 7"/>
                <a:gd name="T74" fmla="*/ 4 w 5"/>
                <a:gd name="T75" fmla="*/ 6 h 7"/>
                <a:gd name="T76" fmla="*/ 2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2" y="7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4" y="6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0" name="Freeform 416"/>
            <p:cNvSpPr/>
            <p:nvPr/>
          </p:nvSpPr>
          <p:spPr bwMode="auto">
            <a:xfrm>
              <a:off x="4445000" y="4203701"/>
              <a:ext cx="6350" cy="11113"/>
            </a:xfrm>
            <a:custGeom>
              <a:avLst/>
              <a:gdLst>
                <a:gd name="T0" fmla="*/ 0 w 4"/>
                <a:gd name="T1" fmla="*/ 7 h 7"/>
                <a:gd name="T2" fmla="*/ 4 w 4"/>
                <a:gd name="T3" fmla="*/ 4 h 7"/>
                <a:gd name="T4" fmla="*/ 0 w 4"/>
                <a:gd name="T5" fmla="*/ 4 h 7"/>
                <a:gd name="T6" fmla="*/ 0 w 4"/>
                <a:gd name="T7" fmla="*/ 0 h 7"/>
                <a:gd name="T8" fmla="*/ 4 w 4"/>
                <a:gd name="T9" fmla="*/ 0 h 7"/>
                <a:gd name="T10" fmla="*/ 4 w 4"/>
                <a:gd name="T11" fmla="*/ 4 h 7"/>
                <a:gd name="T12" fmla="*/ 4 w 4"/>
                <a:gd name="T13" fmla="*/ 7 h 7"/>
                <a:gd name="T14" fmla="*/ 0 w 4"/>
                <a:gd name="T15" fmla="*/ 7 h 7"/>
                <a:gd name="T16" fmla="*/ 0 w 4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1" name="Freeform 417"/>
            <p:cNvSpPr/>
            <p:nvPr/>
          </p:nvSpPr>
          <p:spPr bwMode="auto">
            <a:xfrm>
              <a:off x="3852863" y="4256088"/>
              <a:ext cx="28575" cy="396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7 h 7"/>
                <a:gd name="T4" fmla="*/ 4 w 5"/>
                <a:gd name="T5" fmla="*/ 3 h 7"/>
                <a:gd name="T6" fmla="*/ 4 w 5"/>
                <a:gd name="T7" fmla="*/ 2 h 7"/>
                <a:gd name="T8" fmla="*/ 3 w 5"/>
                <a:gd name="T9" fmla="*/ 1 h 7"/>
                <a:gd name="T10" fmla="*/ 2 w 5"/>
                <a:gd name="T11" fmla="*/ 1 h 7"/>
                <a:gd name="T12" fmla="*/ 1 w 5"/>
                <a:gd name="T13" fmla="*/ 2 h 7"/>
                <a:gd name="T14" fmla="*/ 1 w 5"/>
                <a:gd name="T15" fmla="*/ 2 h 7"/>
                <a:gd name="T16" fmla="*/ 0 w 5"/>
                <a:gd name="T17" fmla="*/ 3 h 7"/>
                <a:gd name="T18" fmla="*/ 0 w 5"/>
                <a:gd name="T19" fmla="*/ 7 h 7"/>
                <a:gd name="T20" fmla="*/ 0 w 5"/>
                <a:gd name="T21" fmla="*/ 7 h 7"/>
                <a:gd name="T22" fmla="*/ 0 w 5"/>
                <a:gd name="T23" fmla="*/ 1 h 7"/>
                <a:gd name="T24" fmla="*/ 0 w 5"/>
                <a:gd name="T25" fmla="*/ 1 h 7"/>
                <a:gd name="T26" fmla="*/ 0 w 5"/>
                <a:gd name="T27" fmla="*/ 2 h 7"/>
                <a:gd name="T28" fmla="*/ 2 w 5"/>
                <a:gd name="T29" fmla="*/ 1 h 7"/>
                <a:gd name="T30" fmla="*/ 3 w 5"/>
                <a:gd name="T31" fmla="*/ 0 h 7"/>
                <a:gd name="T32" fmla="*/ 4 w 5"/>
                <a:gd name="T33" fmla="*/ 1 h 7"/>
                <a:gd name="T34" fmla="*/ 5 w 5"/>
                <a:gd name="T35" fmla="*/ 1 h 7"/>
                <a:gd name="T36" fmla="*/ 5 w 5"/>
                <a:gd name="T37" fmla="*/ 2 h 7"/>
                <a:gd name="T38" fmla="*/ 5 w 5"/>
                <a:gd name="T39" fmla="*/ 3 h 7"/>
                <a:gd name="T40" fmla="*/ 5 w 5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2" name="Freeform 418"/>
            <p:cNvSpPr>
              <a:spLocks noEditPoints="1"/>
            </p:cNvSpPr>
            <p:nvPr/>
          </p:nvSpPr>
          <p:spPr bwMode="auto">
            <a:xfrm>
              <a:off x="3887788" y="4256088"/>
              <a:ext cx="39688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1 h 7"/>
                <a:gd name="T16" fmla="*/ 4 w 7"/>
                <a:gd name="T17" fmla="*/ 0 h 7"/>
                <a:gd name="T18" fmla="*/ 5 w 7"/>
                <a:gd name="T19" fmla="*/ 1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4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2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6 h 7"/>
                <a:gd name="T50" fmla="*/ 6 w 7"/>
                <a:gd name="T51" fmla="*/ 6 h 7"/>
                <a:gd name="T52" fmla="*/ 5 w 7"/>
                <a:gd name="T53" fmla="*/ 7 h 7"/>
                <a:gd name="T54" fmla="*/ 5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2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2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3" name="Freeform 419"/>
            <p:cNvSpPr>
              <a:spLocks noEditPoints="1"/>
            </p:cNvSpPr>
            <p:nvPr/>
          </p:nvSpPr>
          <p:spPr bwMode="auto">
            <a:xfrm>
              <a:off x="3933825" y="4256088"/>
              <a:ext cx="34925" cy="57150"/>
            </a:xfrm>
            <a:custGeom>
              <a:avLst/>
              <a:gdLst>
                <a:gd name="T0" fmla="*/ 3 w 6"/>
                <a:gd name="T1" fmla="*/ 7 h 10"/>
                <a:gd name="T2" fmla="*/ 1 w 6"/>
                <a:gd name="T3" fmla="*/ 7 h 10"/>
                <a:gd name="T4" fmla="*/ 1 w 6"/>
                <a:gd name="T5" fmla="*/ 6 h 10"/>
                <a:gd name="T6" fmla="*/ 0 w 6"/>
                <a:gd name="T7" fmla="*/ 5 h 10"/>
                <a:gd name="T8" fmla="*/ 0 w 6"/>
                <a:gd name="T9" fmla="*/ 4 h 10"/>
                <a:gd name="T10" fmla="*/ 0 w 6"/>
                <a:gd name="T11" fmla="*/ 3 h 10"/>
                <a:gd name="T12" fmla="*/ 1 w 6"/>
                <a:gd name="T13" fmla="*/ 1 h 10"/>
                <a:gd name="T14" fmla="*/ 2 w 6"/>
                <a:gd name="T15" fmla="*/ 1 h 10"/>
                <a:gd name="T16" fmla="*/ 3 w 6"/>
                <a:gd name="T17" fmla="*/ 0 h 10"/>
                <a:gd name="T18" fmla="*/ 4 w 6"/>
                <a:gd name="T19" fmla="*/ 1 h 10"/>
                <a:gd name="T20" fmla="*/ 4 w 6"/>
                <a:gd name="T21" fmla="*/ 1 h 10"/>
                <a:gd name="T22" fmla="*/ 5 w 6"/>
                <a:gd name="T23" fmla="*/ 1 h 10"/>
                <a:gd name="T24" fmla="*/ 5 w 6"/>
                <a:gd name="T25" fmla="*/ 2 h 10"/>
                <a:gd name="T26" fmla="*/ 5 w 6"/>
                <a:gd name="T27" fmla="*/ 1 h 10"/>
                <a:gd name="T28" fmla="*/ 6 w 6"/>
                <a:gd name="T29" fmla="*/ 1 h 10"/>
                <a:gd name="T30" fmla="*/ 6 w 6"/>
                <a:gd name="T31" fmla="*/ 9 h 10"/>
                <a:gd name="T32" fmla="*/ 6 w 6"/>
                <a:gd name="T33" fmla="*/ 9 h 10"/>
                <a:gd name="T34" fmla="*/ 6 w 6"/>
                <a:gd name="T35" fmla="*/ 10 h 10"/>
                <a:gd name="T36" fmla="*/ 6 w 6"/>
                <a:gd name="T37" fmla="*/ 10 h 10"/>
                <a:gd name="T38" fmla="*/ 6 w 6"/>
                <a:gd name="T39" fmla="*/ 10 h 10"/>
                <a:gd name="T40" fmla="*/ 5 w 6"/>
                <a:gd name="T41" fmla="*/ 9 h 10"/>
                <a:gd name="T42" fmla="*/ 5 w 6"/>
                <a:gd name="T43" fmla="*/ 9 h 10"/>
                <a:gd name="T44" fmla="*/ 5 w 6"/>
                <a:gd name="T45" fmla="*/ 6 h 10"/>
                <a:gd name="T46" fmla="*/ 4 w 6"/>
                <a:gd name="T47" fmla="*/ 7 h 10"/>
                <a:gd name="T48" fmla="*/ 3 w 6"/>
                <a:gd name="T49" fmla="*/ 7 h 10"/>
                <a:gd name="T50" fmla="*/ 3 w 6"/>
                <a:gd name="T51" fmla="*/ 6 h 10"/>
                <a:gd name="T52" fmla="*/ 4 w 6"/>
                <a:gd name="T53" fmla="*/ 6 h 10"/>
                <a:gd name="T54" fmla="*/ 4 w 6"/>
                <a:gd name="T55" fmla="*/ 6 h 10"/>
                <a:gd name="T56" fmla="*/ 5 w 6"/>
                <a:gd name="T57" fmla="*/ 5 h 10"/>
                <a:gd name="T58" fmla="*/ 5 w 6"/>
                <a:gd name="T59" fmla="*/ 5 h 10"/>
                <a:gd name="T60" fmla="*/ 5 w 6"/>
                <a:gd name="T61" fmla="*/ 3 h 10"/>
                <a:gd name="T62" fmla="*/ 5 w 6"/>
                <a:gd name="T63" fmla="*/ 2 h 10"/>
                <a:gd name="T64" fmla="*/ 4 w 6"/>
                <a:gd name="T65" fmla="*/ 2 h 10"/>
                <a:gd name="T66" fmla="*/ 4 w 6"/>
                <a:gd name="T67" fmla="*/ 1 h 10"/>
                <a:gd name="T68" fmla="*/ 3 w 6"/>
                <a:gd name="T69" fmla="*/ 1 h 10"/>
                <a:gd name="T70" fmla="*/ 2 w 6"/>
                <a:gd name="T71" fmla="*/ 1 h 10"/>
                <a:gd name="T72" fmla="*/ 1 w 6"/>
                <a:gd name="T73" fmla="*/ 2 h 10"/>
                <a:gd name="T74" fmla="*/ 1 w 6"/>
                <a:gd name="T75" fmla="*/ 3 h 10"/>
                <a:gd name="T76" fmla="*/ 1 w 6"/>
                <a:gd name="T77" fmla="*/ 4 h 10"/>
                <a:gd name="T78" fmla="*/ 1 w 6"/>
                <a:gd name="T79" fmla="*/ 5 h 10"/>
                <a:gd name="T80" fmla="*/ 1 w 6"/>
                <a:gd name="T81" fmla="*/ 6 h 10"/>
                <a:gd name="T82" fmla="*/ 2 w 6"/>
                <a:gd name="T83" fmla="*/ 6 h 10"/>
                <a:gd name="T84" fmla="*/ 3 w 6"/>
                <a:gd name="T8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10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4" name="Freeform 420"/>
            <p:cNvSpPr/>
            <p:nvPr/>
          </p:nvSpPr>
          <p:spPr bwMode="auto">
            <a:xfrm>
              <a:off x="3979863" y="4260851"/>
              <a:ext cx="33338" cy="34925"/>
            </a:xfrm>
            <a:custGeom>
              <a:avLst/>
              <a:gdLst>
                <a:gd name="T0" fmla="*/ 2 w 6"/>
                <a:gd name="T1" fmla="*/ 6 h 6"/>
                <a:gd name="T2" fmla="*/ 0 w 6"/>
                <a:gd name="T3" fmla="*/ 5 h 6"/>
                <a:gd name="T4" fmla="*/ 0 w 6"/>
                <a:gd name="T5" fmla="*/ 3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2 w 6"/>
                <a:gd name="T13" fmla="*/ 5 h 6"/>
                <a:gd name="T14" fmla="*/ 3 w 6"/>
                <a:gd name="T15" fmla="*/ 5 h 6"/>
                <a:gd name="T16" fmla="*/ 4 w 6"/>
                <a:gd name="T17" fmla="*/ 5 h 6"/>
                <a:gd name="T18" fmla="*/ 4 w 6"/>
                <a:gd name="T19" fmla="*/ 4 h 6"/>
                <a:gd name="T20" fmla="*/ 4 w 6"/>
                <a:gd name="T21" fmla="*/ 4 h 6"/>
                <a:gd name="T22" fmla="*/ 4 w 6"/>
                <a:gd name="T23" fmla="*/ 0 h 6"/>
                <a:gd name="T24" fmla="*/ 5 w 6"/>
                <a:gd name="T25" fmla="*/ 0 h 6"/>
                <a:gd name="T26" fmla="*/ 5 w 6"/>
                <a:gd name="T27" fmla="*/ 5 h 6"/>
                <a:gd name="T28" fmla="*/ 6 w 6"/>
                <a:gd name="T29" fmla="*/ 5 h 6"/>
                <a:gd name="T30" fmla="*/ 6 w 6"/>
                <a:gd name="T31" fmla="*/ 6 h 6"/>
                <a:gd name="T32" fmla="*/ 5 w 6"/>
                <a:gd name="T33" fmla="*/ 6 h 6"/>
                <a:gd name="T34" fmla="*/ 5 w 6"/>
                <a:gd name="T35" fmla="*/ 6 h 6"/>
                <a:gd name="T36" fmla="*/ 5 w 6"/>
                <a:gd name="T37" fmla="*/ 6 h 6"/>
                <a:gd name="T38" fmla="*/ 5 w 6"/>
                <a:gd name="T39" fmla="*/ 5 h 6"/>
                <a:gd name="T40" fmla="*/ 5 w 6"/>
                <a:gd name="T41" fmla="*/ 5 h 6"/>
                <a:gd name="T42" fmla="*/ 3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1" y="6"/>
                    <a:pt x="1" y="6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5" name="Freeform 421"/>
            <p:cNvSpPr>
              <a:spLocks noEditPoints="1"/>
            </p:cNvSpPr>
            <p:nvPr/>
          </p:nvSpPr>
          <p:spPr bwMode="auto">
            <a:xfrm>
              <a:off x="4019550" y="4256088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4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1 h 7"/>
                <a:gd name="T16" fmla="*/ 3 w 6"/>
                <a:gd name="T17" fmla="*/ 0 h 7"/>
                <a:gd name="T18" fmla="*/ 4 w 6"/>
                <a:gd name="T19" fmla="*/ 1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4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6 h 7"/>
                <a:gd name="T50" fmla="*/ 5 w 6"/>
                <a:gd name="T51" fmla="*/ 6 h 7"/>
                <a:gd name="T52" fmla="*/ 5 w 6"/>
                <a:gd name="T53" fmla="*/ 7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2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2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6" name="Freeform 422"/>
            <p:cNvSpPr/>
            <p:nvPr/>
          </p:nvSpPr>
          <p:spPr bwMode="auto">
            <a:xfrm>
              <a:off x="4076700" y="4256088"/>
              <a:ext cx="28575" cy="39688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6 h 7"/>
                <a:gd name="T8" fmla="*/ 2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5 w 5"/>
                <a:gd name="T15" fmla="*/ 5 h 7"/>
                <a:gd name="T16" fmla="*/ 4 w 5"/>
                <a:gd name="T17" fmla="*/ 5 h 7"/>
                <a:gd name="T18" fmla="*/ 4 w 5"/>
                <a:gd name="T19" fmla="*/ 5 h 7"/>
                <a:gd name="T20" fmla="*/ 3 w 5"/>
                <a:gd name="T21" fmla="*/ 4 h 7"/>
                <a:gd name="T22" fmla="*/ 3 w 5"/>
                <a:gd name="T23" fmla="*/ 4 h 7"/>
                <a:gd name="T24" fmla="*/ 2 w 5"/>
                <a:gd name="T25" fmla="*/ 4 h 7"/>
                <a:gd name="T26" fmla="*/ 1 w 5"/>
                <a:gd name="T27" fmla="*/ 3 h 7"/>
                <a:gd name="T28" fmla="*/ 1 w 5"/>
                <a:gd name="T29" fmla="*/ 3 h 7"/>
                <a:gd name="T30" fmla="*/ 0 w 5"/>
                <a:gd name="T31" fmla="*/ 2 h 7"/>
                <a:gd name="T32" fmla="*/ 1 w 5"/>
                <a:gd name="T33" fmla="*/ 2 h 7"/>
                <a:gd name="T34" fmla="*/ 1 w 5"/>
                <a:gd name="T35" fmla="*/ 1 h 7"/>
                <a:gd name="T36" fmla="*/ 2 w 5"/>
                <a:gd name="T37" fmla="*/ 1 h 7"/>
                <a:gd name="T38" fmla="*/ 3 w 5"/>
                <a:gd name="T39" fmla="*/ 0 h 7"/>
                <a:gd name="T40" fmla="*/ 4 w 5"/>
                <a:gd name="T41" fmla="*/ 1 h 7"/>
                <a:gd name="T42" fmla="*/ 5 w 5"/>
                <a:gd name="T43" fmla="*/ 1 h 7"/>
                <a:gd name="T44" fmla="*/ 5 w 5"/>
                <a:gd name="T45" fmla="*/ 2 h 7"/>
                <a:gd name="T46" fmla="*/ 4 w 5"/>
                <a:gd name="T47" fmla="*/ 1 h 7"/>
                <a:gd name="T48" fmla="*/ 3 w 5"/>
                <a:gd name="T49" fmla="*/ 1 h 7"/>
                <a:gd name="T50" fmla="*/ 2 w 5"/>
                <a:gd name="T51" fmla="*/ 1 h 7"/>
                <a:gd name="T52" fmla="*/ 2 w 5"/>
                <a:gd name="T53" fmla="*/ 1 h 7"/>
                <a:gd name="T54" fmla="*/ 1 w 5"/>
                <a:gd name="T55" fmla="*/ 2 h 7"/>
                <a:gd name="T56" fmla="*/ 1 w 5"/>
                <a:gd name="T57" fmla="*/ 2 h 7"/>
                <a:gd name="T58" fmla="*/ 1 w 5"/>
                <a:gd name="T59" fmla="*/ 3 h 7"/>
                <a:gd name="T60" fmla="*/ 2 w 5"/>
                <a:gd name="T61" fmla="*/ 3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4 h 7"/>
                <a:gd name="T68" fmla="*/ 5 w 5"/>
                <a:gd name="T69" fmla="*/ 4 h 7"/>
                <a:gd name="T70" fmla="*/ 5 w 5"/>
                <a:gd name="T71" fmla="*/ 5 h 7"/>
                <a:gd name="T72" fmla="*/ 5 w 5"/>
                <a:gd name="T73" fmla="*/ 5 h 7"/>
                <a:gd name="T74" fmla="*/ 5 w 5"/>
                <a:gd name="T75" fmla="*/ 7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7" name="Freeform 423"/>
            <p:cNvSpPr>
              <a:spLocks noEditPoints="1"/>
            </p:cNvSpPr>
            <p:nvPr/>
          </p:nvSpPr>
          <p:spPr bwMode="auto">
            <a:xfrm>
              <a:off x="4117975" y="4244976"/>
              <a:ext cx="4763" cy="50800"/>
            </a:xfrm>
            <a:custGeom>
              <a:avLst/>
              <a:gdLst>
                <a:gd name="T0" fmla="*/ 0 w 3"/>
                <a:gd name="T1" fmla="*/ 32 h 32"/>
                <a:gd name="T2" fmla="*/ 0 w 3"/>
                <a:gd name="T3" fmla="*/ 10 h 32"/>
                <a:gd name="T4" fmla="*/ 3 w 3"/>
                <a:gd name="T5" fmla="*/ 10 h 32"/>
                <a:gd name="T6" fmla="*/ 3 w 3"/>
                <a:gd name="T7" fmla="*/ 32 h 32"/>
                <a:gd name="T8" fmla="*/ 0 w 3"/>
                <a:gd name="T9" fmla="*/ 32 h 32"/>
                <a:gd name="T10" fmla="*/ 0 w 3"/>
                <a:gd name="T11" fmla="*/ 32 h 32"/>
                <a:gd name="T12" fmla="*/ 0 w 3"/>
                <a:gd name="T13" fmla="*/ 3 h 32"/>
                <a:gd name="T14" fmla="*/ 0 w 3"/>
                <a:gd name="T15" fmla="*/ 0 h 32"/>
                <a:gd name="T16" fmla="*/ 3 w 3"/>
                <a:gd name="T17" fmla="*/ 0 h 32"/>
                <a:gd name="T18" fmla="*/ 3 w 3"/>
                <a:gd name="T19" fmla="*/ 3 h 32"/>
                <a:gd name="T20" fmla="*/ 0 w 3"/>
                <a:gd name="T21" fmla="*/ 3 h 32"/>
                <a:gd name="T22" fmla="*/ 0 w 3"/>
                <a:gd name="T2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2">
                  <a:moveTo>
                    <a:pt x="0" y="32"/>
                  </a:moveTo>
                  <a:lnTo>
                    <a:pt x="0" y="10"/>
                  </a:lnTo>
                  <a:lnTo>
                    <a:pt x="3" y="10"/>
                  </a:lnTo>
                  <a:lnTo>
                    <a:pt x="3" y="32"/>
                  </a:lnTo>
                  <a:lnTo>
                    <a:pt x="0" y="32"/>
                  </a:lnTo>
                  <a:lnTo>
                    <a:pt x="0" y="32"/>
                  </a:lnTo>
                  <a:close/>
                  <a:moveTo>
                    <a:pt x="0" y="3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8" name="Freeform 424"/>
            <p:cNvSpPr/>
            <p:nvPr/>
          </p:nvSpPr>
          <p:spPr bwMode="auto">
            <a:xfrm>
              <a:off x="4129088" y="4244976"/>
              <a:ext cx="22225" cy="50800"/>
            </a:xfrm>
            <a:custGeom>
              <a:avLst/>
              <a:gdLst>
                <a:gd name="T0" fmla="*/ 4 w 4"/>
                <a:gd name="T1" fmla="*/ 9 h 9"/>
                <a:gd name="T2" fmla="*/ 3 w 4"/>
                <a:gd name="T3" fmla="*/ 9 h 9"/>
                <a:gd name="T4" fmla="*/ 3 w 4"/>
                <a:gd name="T5" fmla="*/ 9 h 9"/>
                <a:gd name="T6" fmla="*/ 3 w 4"/>
                <a:gd name="T7" fmla="*/ 9 h 9"/>
                <a:gd name="T8" fmla="*/ 2 w 4"/>
                <a:gd name="T9" fmla="*/ 9 h 9"/>
                <a:gd name="T10" fmla="*/ 2 w 4"/>
                <a:gd name="T11" fmla="*/ 9 h 9"/>
                <a:gd name="T12" fmla="*/ 1 w 4"/>
                <a:gd name="T13" fmla="*/ 9 h 9"/>
                <a:gd name="T14" fmla="*/ 1 w 4"/>
                <a:gd name="T15" fmla="*/ 8 h 9"/>
                <a:gd name="T16" fmla="*/ 1 w 4"/>
                <a:gd name="T17" fmla="*/ 8 h 9"/>
                <a:gd name="T18" fmla="*/ 1 w 4"/>
                <a:gd name="T19" fmla="*/ 3 h 9"/>
                <a:gd name="T20" fmla="*/ 0 w 4"/>
                <a:gd name="T21" fmla="*/ 3 h 9"/>
                <a:gd name="T22" fmla="*/ 0 w 4"/>
                <a:gd name="T23" fmla="*/ 3 h 9"/>
                <a:gd name="T24" fmla="*/ 1 w 4"/>
                <a:gd name="T25" fmla="*/ 3 h 9"/>
                <a:gd name="T26" fmla="*/ 1 w 4"/>
                <a:gd name="T27" fmla="*/ 0 h 9"/>
                <a:gd name="T28" fmla="*/ 2 w 4"/>
                <a:gd name="T29" fmla="*/ 0 h 9"/>
                <a:gd name="T30" fmla="*/ 2 w 4"/>
                <a:gd name="T31" fmla="*/ 3 h 9"/>
                <a:gd name="T32" fmla="*/ 3 w 4"/>
                <a:gd name="T33" fmla="*/ 3 h 9"/>
                <a:gd name="T34" fmla="*/ 3 w 4"/>
                <a:gd name="T35" fmla="*/ 3 h 9"/>
                <a:gd name="T36" fmla="*/ 2 w 4"/>
                <a:gd name="T37" fmla="*/ 3 h 9"/>
                <a:gd name="T38" fmla="*/ 2 w 4"/>
                <a:gd name="T39" fmla="*/ 8 h 9"/>
                <a:gd name="T40" fmla="*/ 2 w 4"/>
                <a:gd name="T41" fmla="*/ 8 h 9"/>
                <a:gd name="T42" fmla="*/ 2 w 4"/>
                <a:gd name="T43" fmla="*/ 8 h 9"/>
                <a:gd name="T44" fmla="*/ 3 w 4"/>
                <a:gd name="T45" fmla="*/ 8 h 9"/>
                <a:gd name="T46" fmla="*/ 3 w 4"/>
                <a:gd name="T47" fmla="*/ 8 h 9"/>
                <a:gd name="T48" fmla="*/ 4 w 4"/>
                <a:gd name="T4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9" name="Freeform 425"/>
            <p:cNvSpPr>
              <a:spLocks noEditPoints="1"/>
            </p:cNvSpPr>
            <p:nvPr/>
          </p:nvSpPr>
          <p:spPr bwMode="auto">
            <a:xfrm>
              <a:off x="4168775" y="4256088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2 w 6"/>
                <a:gd name="T3" fmla="*/ 7 h 7"/>
                <a:gd name="T4" fmla="*/ 1 w 6"/>
                <a:gd name="T5" fmla="*/ 7 h 7"/>
                <a:gd name="T6" fmla="*/ 0 w 6"/>
                <a:gd name="T7" fmla="*/ 6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4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4 h 7"/>
                <a:gd name="T22" fmla="*/ 5 w 6"/>
                <a:gd name="T23" fmla="*/ 3 h 7"/>
                <a:gd name="T24" fmla="*/ 4 w 6"/>
                <a:gd name="T25" fmla="*/ 2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2 h 7"/>
                <a:gd name="T32" fmla="*/ 1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6 w 6"/>
                <a:gd name="T39" fmla="*/ 3 h 7"/>
                <a:gd name="T40" fmla="*/ 6 w 6"/>
                <a:gd name="T41" fmla="*/ 6 h 7"/>
                <a:gd name="T42" fmla="*/ 6 w 6"/>
                <a:gd name="T43" fmla="*/ 6 h 7"/>
                <a:gd name="T44" fmla="*/ 6 w 6"/>
                <a:gd name="T45" fmla="*/ 7 h 7"/>
                <a:gd name="T46" fmla="*/ 6 w 6"/>
                <a:gd name="T47" fmla="*/ 7 h 7"/>
                <a:gd name="T48" fmla="*/ 5 w 6"/>
                <a:gd name="T49" fmla="*/ 7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2 w 6"/>
                <a:gd name="T57" fmla="*/ 7 h 7"/>
                <a:gd name="T58" fmla="*/ 3 w 6"/>
                <a:gd name="T59" fmla="*/ 6 h 7"/>
                <a:gd name="T60" fmla="*/ 4 w 6"/>
                <a:gd name="T61" fmla="*/ 6 h 7"/>
                <a:gd name="T62" fmla="*/ 5 w 6"/>
                <a:gd name="T63" fmla="*/ 6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4 h 7"/>
                <a:gd name="T72" fmla="*/ 3 w 6"/>
                <a:gd name="T73" fmla="*/ 4 h 7"/>
                <a:gd name="T74" fmla="*/ 2 w 6"/>
                <a:gd name="T75" fmla="*/ 4 h 7"/>
                <a:gd name="T76" fmla="*/ 1 w 6"/>
                <a:gd name="T77" fmla="*/ 5 h 7"/>
                <a:gd name="T78" fmla="*/ 1 w 6"/>
                <a:gd name="T79" fmla="*/ 6 h 7"/>
                <a:gd name="T80" fmla="*/ 1 w 6"/>
                <a:gd name="T81" fmla="*/ 6 h 7"/>
                <a:gd name="T82" fmla="*/ 2 w 6"/>
                <a:gd name="T83" fmla="*/ 6 h 7"/>
                <a:gd name="T84" fmla="*/ 3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2"/>
                    <a:pt x="6" y="2"/>
                    <a:pt x="6" y="3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0" name="Freeform 426"/>
            <p:cNvSpPr/>
            <p:nvPr/>
          </p:nvSpPr>
          <p:spPr bwMode="auto">
            <a:xfrm>
              <a:off x="4214813" y="4256088"/>
              <a:ext cx="52388" cy="39688"/>
            </a:xfrm>
            <a:custGeom>
              <a:avLst/>
              <a:gdLst>
                <a:gd name="T0" fmla="*/ 9 w 9"/>
                <a:gd name="T1" fmla="*/ 7 h 7"/>
                <a:gd name="T2" fmla="*/ 8 w 9"/>
                <a:gd name="T3" fmla="*/ 7 h 7"/>
                <a:gd name="T4" fmla="*/ 8 w 9"/>
                <a:gd name="T5" fmla="*/ 3 h 7"/>
                <a:gd name="T6" fmla="*/ 8 w 9"/>
                <a:gd name="T7" fmla="*/ 2 h 7"/>
                <a:gd name="T8" fmla="*/ 7 w 9"/>
                <a:gd name="T9" fmla="*/ 1 h 7"/>
                <a:gd name="T10" fmla="*/ 6 w 9"/>
                <a:gd name="T11" fmla="*/ 1 h 7"/>
                <a:gd name="T12" fmla="*/ 6 w 9"/>
                <a:gd name="T13" fmla="*/ 2 h 7"/>
                <a:gd name="T14" fmla="*/ 5 w 9"/>
                <a:gd name="T15" fmla="*/ 2 h 7"/>
                <a:gd name="T16" fmla="*/ 5 w 9"/>
                <a:gd name="T17" fmla="*/ 3 h 7"/>
                <a:gd name="T18" fmla="*/ 5 w 9"/>
                <a:gd name="T19" fmla="*/ 7 h 7"/>
                <a:gd name="T20" fmla="*/ 4 w 9"/>
                <a:gd name="T21" fmla="*/ 7 h 7"/>
                <a:gd name="T22" fmla="*/ 4 w 9"/>
                <a:gd name="T23" fmla="*/ 3 h 7"/>
                <a:gd name="T24" fmla="*/ 4 w 9"/>
                <a:gd name="T25" fmla="*/ 2 h 7"/>
                <a:gd name="T26" fmla="*/ 2 w 9"/>
                <a:gd name="T27" fmla="*/ 1 h 7"/>
                <a:gd name="T28" fmla="*/ 1 w 9"/>
                <a:gd name="T29" fmla="*/ 2 h 7"/>
                <a:gd name="T30" fmla="*/ 0 w 9"/>
                <a:gd name="T31" fmla="*/ 3 h 7"/>
                <a:gd name="T32" fmla="*/ 0 w 9"/>
                <a:gd name="T33" fmla="*/ 7 h 7"/>
                <a:gd name="T34" fmla="*/ 0 w 9"/>
                <a:gd name="T35" fmla="*/ 7 h 7"/>
                <a:gd name="T36" fmla="*/ 0 w 9"/>
                <a:gd name="T37" fmla="*/ 1 h 7"/>
                <a:gd name="T38" fmla="*/ 0 w 9"/>
                <a:gd name="T39" fmla="*/ 1 h 7"/>
                <a:gd name="T40" fmla="*/ 0 w 9"/>
                <a:gd name="T41" fmla="*/ 2 h 7"/>
                <a:gd name="T42" fmla="*/ 1 w 9"/>
                <a:gd name="T43" fmla="*/ 1 h 7"/>
                <a:gd name="T44" fmla="*/ 3 w 9"/>
                <a:gd name="T45" fmla="*/ 0 h 7"/>
                <a:gd name="T46" fmla="*/ 4 w 9"/>
                <a:gd name="T47" fmla="*/ 1 h 7"/>
                <a:gd name="T48" fmla="*/ 5 w 9"/>
                <a:gd name="T49" fmla="*/ 2 h 7"/>
                <a:gd name="T50" fmla="*/ 7 w 9"/>
                <a:gd name="T51" fmla="*/ 0 h 7"/>
                <a:gd name="T52" fmla="*/ 8 w 9"/>
                <a:gd name="T53" fmla="*/ 1 h 7"/>
                <a:gd name="T54" fmla="*/ 9 w 9"/>
                <a:gd name="T55" fmla="*/ 1 h 7"/>
                <a:gd name="T56" fmla="*/ 9 w 9"/>
                <a:gd name="T57" fmla="*/ 2 h 7"/>
                <a:gd name="T58" fmla="*/ 9 w 9"/>
                <a:gd name="T59" fmla="*/ 3 h 7"/>
                <a:gd name="T60" fmla="*/ 9 w 9"/>
                <a:gd name="T6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9" y="7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1" name="Freeform 427"/>
            <p:cNvSpPr>
              <a:spLocks noEditPoints="1"/>
            </p:cNvSpPr>
            <p:nvPr/>
          </p:nvSpPr>
          <p:spPr bwMode="auto">
            <a:xfrm>
              <a:off x="4273550" y="4256088"/>
              <a:ext cx="39688" cy="39688"/>
            </a:xfrm>
            <a:custGeom>
              <a:avLst/>
              <a:gdLst>
                <a:gd name="T0" fmla="*/ 4 w 7"/>
                <a:gd name="T1" fmla="*/ 7 h 7"/>
                <a:gd name="T2" fmla="*/ 2 w 7"/>
                <a:gd name="T3" fmla="*/ 7 h 7"/>
                <a:gd name="T4" fmla="*/ 1 w 7"/>
                <a:gd name="T5" fmla="*/ 6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2 h 7"/>
                <a:gd name="T12" fmla="*/ 1 w 7"/>
                <a:gd name="T13" fmla="*/ 1 h 7"/>
                <a:gd name="T14" fmla="*/ 2 w 7"/>
                <a:gd name="T15" fmla="*/ 1 h 7"/>
                <a:gd name="T16" fmla="*/ 4 w 7"/>
                <a:gd name="T17" fmla="*/ 0 h 7"/>
                <a:gd name="T18" fmla="*/ 5 w 7"/>
                <a:gd name="T19" fmla="*/ 1 h 7"/>
                <a:gd name="T20" fmla="*/ 6 w 7"/>
                <a:gd name="T21" fmla="*/ 1 h 7"/>
                <a:gd name="T22" fmla="*/ 7 w 7"/>
                <a:gd name="T23" fmla="*/ 2 h 7"/>
                <a:gd name="T24" fmla="*/ 7 w 7"/>
                <a:gd name="T25" fmla="*/ 4 h 7"/>
                <a:gd name="T26" fmla="*/ 7 w 7"/>
                <a:gd name="T27" fmla="*/ 4 h 7"/>
                <a:gd name="T28" fmla="*/ 7 w 7"/>
                <a:gd name="T29" fmla="*/ 4 h 7"/>
                <a:gd name="T30" fmla="*/ 1 w 7"/>
                <a:gd name="T31" fmla="*/ 4 h 7"/>
                <a:gd name="T32" fmla="*/ 2 w 7"/>
                <a:gd name="T33" fmla="*/ 5 h 7"/>
                <a:gd name="T34" fmla="*/ 2 w 7"/>
                <a:gd name="T35" fmla="*/ 6 h 7"/>
                <a:gd name="T36" fmla="*/ 3 w 7"/>
                <a:gd name="T37" fmla="*/ 6 h 7"/>
                <a:gd name="T38" fmla="*/ 4 w 7"/>
                <a:gd name="T39" fmla="*/ 6 h 7"/>
                <a:gd name="T40" fmla="*/ 4 w 7"/>
                <a:gd name="T41" fmla="*/ 6 h 7"/>
                <a:gd name="T42" fmla="*/ 5 w 7"/>
                <a:gd name="T43" fmla="*/ 6 h 7"/>
                <a:gd name="T44" fmla="*/ 5 w 7"/>
                <a:gd name="T45" fmla="*/ 6 h 7"/>
                <a:gd name="T46" fmla="*/ 6 w 7"/>
                <a:gd name="T47" fmla="*/ 5 h 7"/>
                <a:gd name="T48" fmla="*/ 6 w 7"/>
                <a:gd name="T49" fmla="*/ 6 h 7"/>
                <a:gd name="T50" fmla="*/ 6 w 7"/>
                <a:gd name="T51" fmla="*/ 6 h 7"/>
                <a:gd name="T52" fmla="*/ 5 w 7"/>
                <a:gd name="T53" fmla="*/ 7 h 7"/>
                <a:gd name="T54" fmla="*/ 5 w 7"/>
                <a:gd name="T55" fmla="*/ 7 h 7"/>
                <a:gd name="T56" fmla="*/ 4 w 7"/>
                <a:gd name="T57" fmla="*/ 7 h 7"/>
                <a:gd name="T58" fmla="*/ 6 w 7"/>
                <a:gd name="T59" fmla="*/ 3 h 7"/>
                <a:gd name="T60" fmla="*/ 6 w 7"/>
                <a:gd name="T61" fmla="*/ 2 h 7"/>
                <a:gd name="T62" fmla="*/ 5 w 7"/>
                <a:gd name="T63" fmla="*/ 2 h 7"/>
                <a:gd name="T64" fmla="*/ 5 w 7"/>
                <a:gd name="T65" fmla="*/ 1 h 7"/>
                <a:gd name="T66" fmla="*/ 4 w 7"/>
                <a:gd name="T67" fmla="*/ 1 h 7"/>
                <a:gd name="T68" fmla="*/ 3 w 7"/>
                <a:gd name="T69" fmla="*/ 1 h 7"/>
                <a:gd name="T70" fmla="*/ 2 w 7"/>
                <a:gd name="T71" fmla="*/ 2 h 7"/>
                <a:gd name="T72" fmla="*/ 2 w 7"/>
                <a:gd name="T73" fmla="*/ 2 h 7"/>
                <a:gd name="T74" fmla="*/ 1 w 7"/>
                <a:gd name="T75" fmla="*/ 3 h 7"/>
                <a:gd name="T76" fmla="*/ 6 w 7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2" name="Freeform 428"/>
            <p:cNvSpPr/>
            <p:nvPr/>
          </p:nvSpPr>
          <p:spPr bwMode="auto">
            <a:xfrm>
              <a:off x="4319588" y="4244976"/>
              <a:ext cx="15875" cy="50800"/>
            </a:xfrm>
            <a:custGeom>
              <a:avLst/>
              <a:gdLst>
                <a:gd name="T0" fmla="*/ 3 w 3"/>
                <a:gd name="T1" fmla="*/ 9 h 9"/>
                <a:gd name="T2" fmla="*/ 3 w 3"/>
                <a:gd name="T3" fmla="*/ 9 h 9"/>
                <a:gd name="T4" fmla="*/ 3 w 3"/>
                <a:gd name="T5" fmla="*/ 9 h 9"/>
                <a:gd name="T6" fmla="*/ 2 w 3"/>
                <a:gd name="T7" fmla="*/ 9 h 9"/>
                <a:gd name="T8" fmla="*/ 2 w 3"/>
                <a:gd name="T9" fmla="*/ 9 h 9"/>
                <a:gd name="T10" fmla="*/ 1 w 3"/>
                <a:gd name="T11" fmla="*/ 9 h 9"/>
                <a:gd name="T12" fmla="*/ 1 w 3"/>
                <a:gd name="T13" fmla="*/ 9 h 9"/>
                <a:gd name="T14" fmla="*/ 1 w 3"/>
                <a:gd name="T15" fmla="*/ 8 h 9"/>
                <a:gd name="T16" fmla="*/ 0 w 3"/>
                <a:gd name="T17" fmla="*/ 8 h 9"/>
                <a:gd name="T18" fmla="*/ 0 w 3"/>
                <a:gd name="T19" fmla="*/ 3 h 9"/>
                <a:gd name="T20" fmla="*/ 0 w 3"/>
                <a:gd name="T21" fmla="*/ 3 h 9"/>
                <a:gd name="T22" fmla="*/ 0 w 3"/>
                <a:gd name="T23" fmla="*/ 3 h 9"/>
                <a:gd name="T24" fmla="*/ 0 w 3"/>
                <a:gd name="T25" fmla="*/ 3 h 9"/>
                <a:gd name="T26" fmla="*/ 0 w 3"/>
                <a:gd name="T27" fmla="*/ 0 h 9"/>
                <a:gd name="T28" fmla="*/ 1 w 3"/>
                <a:gd name="T29" fmla="*/ 0 h 9"/>
                <a:gd name="T30" fmla="*/ 1 w 3"/>
                <a:gd name="T31" fmla="*/ 3 h 9"/>
                <a:gd name="T32" fmla="*/ 3 w 3"/>
                <a:gd name="T33" fmla="*/ 3 h 9"/>
                <a:gd name="T34" fmla="*/ 3 w 3"/>
                <a:gd name="T35" fmla="*/ 3 h 9"/>
                <a:gd name="T36" fmla="*/ 1 w 3"/>
                <a:gd name="T37" fmla="*/ 3 h 9"/>
                <a:gd name="T38" fmla="*/ 1 w 3"/>
                <a:gd name="T39" fmla="*/ 8 h 9"/>
                <a:gd name="T40" fmla="*/ 2 w 3"/>
                <a:gd name="T41" fmla="*/ 8 h 9"/>
                <a:gd name="T42" fmla="*/ 2 w 3"/>
                <a:gd name="T43" fmla="*/ 8 h 9"/>
                <a:gd name="T44" fmla="*/ 3 w 3"/>
                <a:gd name="T45" fmla="*/ 8 h 9"/>
                <a:gd name="T46" fmla="*/ 3 w 3"/>
                <a:gd name="T47" fmla="*/ 8 h 9"/>
                <a:gd name="T48" fmla="*/ 3 w 3"/>
                <a:gd name="T4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3" name="Freeform 429"/>
            <p:cNvSpPr/>
            <p:nvPr/>
          </p:nvSpPr>
          <p:spPr bwMode="auto">
            <a:xfrm>
              <a:off x="3800475" y="4341813"/>
              <a:ext cx="34925" cy="41275"/>
            </a:xfrm>
            <a:custGeom>
              <a:avLst/>
              <a:gdLst>
                <a:gd name="T0" fmla="*/ 0 w 6"/>
                <a:gd name="T1" fmla="*/ 3 h 7"/>
                <a:gd name="T2" fmla="*/ 1 w 6"/>
                <a:gd name="T3" fmla="*/ 2 h 7"/>
                <a:gd name="T4" fmla="*/ 1 w 6"/>
                <a:gd name="T5" fmla="*/ 1 h 7"/>
                <a:gd name="T6" fmla="*/ 2 w 6"/>
                <a:gd name="T7" fmla="*/ 0 h 7"/>
                <a:gd name="T8" fmla="*/ 4 w 6"/>
                <a:gd name="T9" fmla="*/ 0 h 7"/>
                <a:gd name="T10" fmla="*/ 5 w 6"/>
                <a:gd name="T11" fmla="*/ 0 h 7"/>
                <a:gd name="T12" fmla="*/ 6 w 6"/>
                <a:gd name="T13" fmla="*/ 2 h 7"/>
                <a:gd name="T14" fmla="*/ 5 w 6"/>
                <a:gd name="T15" fmla="*/ 2 h 7"/>
                <a:gd name="T16" fmla="*/ 5 w 6"/>
                <a:gd name="T17" fmla="*/ 1 h 7"/>
                <a:gd name="T18" fmla="*/ 4 w 6"/>
                <a:gd name="T19" fmla="*/ 1 h 7"/>
                <a:gd name="T20" fmla="*/ 3 w 6"/>
                <a:gd name="T21" fmla="*/ 1 h 7"/>
                <a:gd name="T22" fmla="*/ 2 w 6"/>
                <a:gd name="T23" fmla="*/ 1 h 7"/>
                <a:gd name="T24" fmla="*/ 1 w 6"/>
                <a:gd name="T25" fmla="*/ 2 h 7"/>
                <a:gd name="T26" fmla="*/ 1 w 6"/>
                <a:gd name="T27" fmla="*/ 3 h 7"/>
                <a:gd name="T28" fmla="*/ 1 w 6"/>
                <a:gd name="T29" fmla="*/ 4 h 7"/>
                <a:gd name="T30" fmla="*/ 2 w 6"/>
                <a:gd name="T31" fmla="*/ 5 h 7"/>
                <a:gd name="T32" fmla="*/ 3 w 6"/>
                <a:gd name="T33" fmla="*/ 6 h 7"/>
                <a:gd name="T34" fmla="*/ 4 w 6"/>
                <a:gd name="T35" fmla="*/ 6 h 7"/>
                <a:gd name="T36" fmla="*/ 4 w 6"/>
                <a:gd name="T37" fmla="*/ 6 h 7"/>
                <a:gd name="T38" fmla="*/ 5 w 6"/>
                <a:gd name="T39" fmla="*/ 6 h 7"/>
                <a:gd name="T40" fmla="*/ 5 w 6"/>
                <a:gd name="T41" fmla="*/ 5 h 7"/>
                <a:gd name="T42" fmla="*/ 5 w 6"/>
                <a:gd name="T43" fmla="*/ 5 h 7"/>
                <a:gd name="T44" fmla="*/ 6 w 6"/>
                <a:gd name="T45" fmla="*/ 5 h 7"/>
                <a:gd name="T46" fmla="*/ 6 w 6"/>
                <a:gd name="T47" fmla="*/ 6 h 7"/>
                <a:gd name="T48" fmla="*/ 5 w 6"/>
                <a:gd name="T49" fmla="*/ 6 h 7"/>
                <a:gd name="T50" fmla="*/ 5 w 6"/>
                <a:gd name="T51" fmla="*/ 7 h 7"/>
                <a:gd name="T52" fmla="*/ 4 w 6"/>
                <a:gd name="T53" fmla="*/ 7 h 7"/>
                <a:gd name="T54" fmla="*/ 2 w 6"/>
                <a:gd name="T55" fmla="*/ 6 h 7"/>
                <a:gd name="T56" fmla="*/ 1 w 6"/>
                <a:gd name="T57" fmla="*/ 6 h 7"/>
                <a:gd name="T58" fmla="*/ 1 w 6"/>
                <a:gd name="T59" fmla="*/ 5 h 7"/>
                <a:gd name="T60" fmla="*/ 0 w 6"/>
                <a:gd name="T6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3"/>
                    <a:pt x="0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4" name="Freeform 430"/>
            <p:cNvSpPr>
              <a:spLocks noEditPoints="1"/>
            </p:cNvSpPr>
            <p:nvPr/>
          </p:nvSpPr>
          <p:spPr bwMode="auto">
            <a:xfrm>
              <a:off x="3841750" y="4341813"/>
              <a:ext cx="39688" cy="41275"/>
            </a:xfrm>
            <a:custGeom>
              <a:avLst/>
              <a:gdLst>
                <a:gd name="T0" fmla="*/ 3 w 7"/>
                <a:gd name="T1" fmla="*/ 7 h 7"/>
                <a:gd name="T2" fmla="*/ 2 w 7"/>
                <a:gd name="T3" fmla="*/ 6 h 7"/>
                <a:gd name="T4" fmla="*/ 1 w 7"/>
                <a:gd name="T5" fmla="*/ 6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2 h 7"/>
                <a:gd name="T12" fmla="*/ 1 w 7"/>
                <a:gd name="T13" fmla="*/ 1 h 7"/>
                <a:gd name="T14" fmla="*/ 2 w 7"/>
                <a:gd name="T15" fmla="*/ 0 h 7"/>
                <a:gd name="T16" fmla="*/ 3 w 7"/>
                <a:gd name="T17" fmla="*/ 0 h 7"/>
                <a:gd name="T18" fmla="*/ 5 w 7"/>
                <a:gd name="T19" fmla="*/ 0 h 7"/>
                <a:gd name="T20" fmla="*/ 6 w 7"/>
                <a:gd name="T21" fmla="*/ 1 h 7"/>
                <a:gd name="T22" fmla="*/ 6 w 7"/>
                <a:gd name="T23" fmla="*/ 2 h 7"/>
                <a:gd name="T24" fmla="*/ 7 w 7"/>
                <a:gd name="T25" fmla="*/ 3 h 7"/>
                <a:gd name="T26" fmla="*/ 6 w 7"/>
                <a:gd name="T27" fmla="*/ 5 h 7"/>
                <a:gd name="T28" fmla="*/ 6 w 7"/>
                <a:gd name="T29" fmla="*/ 6 h 7"/>
                <a:gd name="T30" fmla="*/ 5 w 7"/>
                <a:gd name="T31" fmla="*/ 6 h 7"/>
                <a:gd name="T32" fmla="*/ 3 w 7"/>
                <a:gd name="T33" fmla="*/ 7 h 7"/>
                <a:gd name="T34" fmla="*/ 1 w 7"/>
                <a:gd name="T35" fmla="*/ 3 h 7"/>
                <a:gd name="T36" fmla="*/ 1 w 7"/>
                <a:gd name="T37" fmla="*/ 4 h 7"/>
                <a:gd name="T38" fmla="*/ 2 w 7"/>
                <a:gd name="T39" fmla="*/ 5 h 7"/>
                <a:gd name="T40" fmla="*/ 2 w 7"/>
                <a:gd name="T41" fmla="*/ 6 h 7"/>
                <a:gd name="T42" fmla="*/ 3 w 7"/>
                <a:gd name="T43" fmla="*/ 6 h 7"/>
                <a:gd name="T44" fmla="*/ 4 w 7"/>
                <a:gd name="T45" fmla="*/ 6 h 7"/>
                <a:gd name="T46" fmla="*/ 5 w 7"/>
                <a:gd name="T47" fmla="*/ 5 h 7"/>
                <a:gd name="T48" fmla="*/ 6 w 7"/>
                <a:gd name="T49" fmla="*/ 4 h 7"/>
                <a:gd name="T50" fmla="*/ 6 w 7"/>
                <a:gd name="T51" fmla="*/ 3 h 7"/>
                <a:gd name="T52" fmla="*/ 6 w 7"/>
                <a:gd name="T53" fmla="*/ 2 h 7"/>
                <a:gd name="T54" fmla="*/ 5 w 7"/>
                <a:gd name="T55" fmla="*/ 2 h 7"/>
                <a:gd name="T56" fmla="*/ 4 w 7"/>
                <a:gd name="T57" fmla="*/ 1 h 7"/>
                <a:gd name="T58" fmla="*/ 3 w 7"/>
                <a:gd name="T59" fmla="*/ 1 h 7"/>
                <a:gd name="T60" fmla="*/ 2 w 7"/>
                <a:gd name="T61" fmla="*/ 1 h 7"/>
                <a:gd name="T62" fmla="*/ 2 w 7"/>
                <a:gd name="T63" fmla="*/ 2 h 7"/>
                <a:gd name="T64" fmla="*/ 1 w 7"/>
                <a:gd name="T65" fmla="*/ 2 h 7"/>
                <a:gd name="T66" fmla="*/ 1 w 7"/>
                <a:gd name="T6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3" y="7"/>
                    <a:pt x="2" y="7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1" y="3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5" name="Freeform 431"/>
            <p:cNvSpPr/>
            <p:nvPr/>
          </p:nvSpPr>
          <p:spPr bwMode="auto">
            <a:xfrm>
              <a:off x="3887788" y="4341813"/>
              <a:ext cx="28575" cy="41275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3 h 7"/>
                <a:gd name="T6" fmla="*/ 4 w 5"/>
                <a:gd name="T7" fmla="*/ 1 h 7"/>
                <a:gd name="T8" fmla="*/ 3 w 5"/>
                <a:gd name="T9" fmla="*/ 1 h 7"/>
                <a:gd name="T10" fmla="*/ 2 w 5"/>
                <a:gd name="T11" fmla="*/ 1 h 7"/>
                <a:gd name="T12" fmla="*/ 2 w 5"/>
                <a:gd name="T13" fmla="*/ 1 h 7"/>
                <a:gd name="T14" fmla="*/ 1 w 5"/>
                <a:gd name="T15" fmla="*/ 2 h 7"/>
                <a:gd name="T16" fmla="*/ 1 w 5"/>
                <a:gd name="T17" fmla="*/ 3 h 7"/>
                <a:gd name="T18" fmla="*/ 1 w 5"/>
                <a:gd name="T19" fmla="*/ 7 h 7"/>
                <a:gd name="T20" fmla="*/ 0 w 5"/>
                <a:gd name="T21" fmla="*/ 7 h 7"/>
                <a:gd name="T22" fmla="*/ 0 w 5"/>
                <a:gd name="T23" fmla="*/ 0 h 7"/>
                <a:gd name="T24" fmla="*/ 1 w 5"/>
                <a:gd name="T25" fmla="*/ 0 h 7"/>
                <a:gd name="T26" fmla="*/ 1 w 5"/>
                <a:gd name="T27" fmla="*/ 2 h 7"/>
                <a:gd name="T28" fmla="*/ 2 w 5"/>
                <a:gd name="T29" fmla="*/ 0 h 7"/>
                <a:gd name="T30" fmla="*/ 3 w 5"/>
                <a:gd name="T31" fmla="*/ 0 h 7"/>
                <a:gd name="T32" fmla="*/ 4 w 5"/>
                <a:gd name="T33" fmla="*/ 0 h 7"/>
                <a:gd name="T34" fmla="*/ 5 w 5"/>
                <a:gd name="T35" fmla="*/ 1 h 7"/>
                <a:gd name="T36" fmla="*/ 5 w 5"/>
                <a:gd name="T37" fmla="*/ 2 h 7"/>
                <a:gd name="T38" fmla="*/ 5 w 5"/>
                <a:gd name="T39" fmla="*/ 3 h 7"/>
                <a:gd name="T40" fmla="*/ 5 w 5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6" name="Freeform 432"/>
            <p:cNvSpPr/>
            <p:nvPr/>
          </p:nvSpPr>
          <p:spPr bwMode="auto">
            <a:xfrm>
              <a:off x="3922713" y="4341813"/>
              <a:ext cx="39688" cy="41275"/>
            </a:xfrm>
            <a:custGeom>
              <a:avLst/>
              <a:gdLst>
                <a:gd name="T0" fmla="*/ 10 w 25"/>
                <a:gd name="T1" fmla="*/ 26 h 26"/>
                <a:gd name="T2" fmla="*/ 0 w 25"/>
                <a:gd name="T3" fmla="*/ 0 h 26"/>
                <a:gd name="T4" fmla="*/ 3 w 25"/>
                <a:gd name="T5" fmla="*/ 0 h 26"/>
                <a:gd name="T6" fmla="*/ 10 w 25"/>
                <a:gd name="T7" fmla="*/ 22 h 26"/>
                <a:gd name="T8" fmla="*/ 21 w 25"/>
                <a:gd name="T9" fmla="*/ 0 h 26"/>
                <a:gd name="T10" fmla="*/ 25 w 25"/>
                <a:gd name="T11" fmla="*/ 0 h 26"/>
                <a:gd name="T12" fmla="*/ 14 w 25"/>
                <a:gd name="T13" fmla="*/ 26 h 26"/>
                <a:gd name="T14" fmla="*/ 10 w 25"/>
                <a:gd name="T15" fmla="*/ 26 h 26"/>
                <a:gd name="T16" fmla="*/ 10 w 25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0" y="26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14" y="26"/>
                  </a:lnTo>
                  <a:lnTo>
                    <a:pt x="10" y="26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7" name="Freeform 433"/>
            <p:cNvSpPr>
              <a:spLocks noEditPoints="1"/>
            </p:cNvSpPr>
            <p:nvPr/>
          </p:nvSpPr>
          <p:spPr bwMode="auto">
            <a:xfrm>
              <a:off x="3962400" y="4341813"/>
              <a:ext cx="34925" cy="41275"/>
            </a:xfrm>
            <a:custGeom>
              <a:avLst/>
              <a:gdLst>
                <a:gd name="T0" fmla="*/ 2 w 6"/>
                <a:gd name="T1" fmla="*/ 7 h 7"/>
                <a:gd name="T2" fmla="*/ 1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3 h 7"/>
                <a:gd name="T24" fmla="*/ 4 w 6"/>
                <a:gd name="T25" fmla="*/ 1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1 h 7"/>
                <a:gd name="T32" fmla="*/ 0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5 w 6"/>
                <a:gd name="T39" fmla="*/ 3 h 7"/>
                <a:gd name="T40" fmla="*/ 5 w 6"/>
                <a:gd name="T41" fmla="*/ 5 h 7"/>
                <a:gd name="T42" fmla="*/ 6 w 6"/>
                <a:gd name="T43" fmla="*/ 6 h 7"/>
                <a:gd name="T44" fmla="*/ 6 w 6"/>
                <a:gd name="T45" fmla="*/ 7 h 7"/>
                <a:gd name="T46" fmla="*/ 5 w 6"/>
                <a:gd name="T47" fmla="*/ 7 h 7"/>
                <a:gd name="T48" fmla="*/ 5 w 6"/>
                <a:gd name="T49" fmla="*/ 6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2 w 6"/>
                <a:gd name="T57" fmla="*/ 7 h 7"/>
                <a:gd name="T58" fmla="*/ 2 w 6"/>
                <a:gd name="T59" fmla="*/ 6 h 7"/>
                <a:gd name="T60" fmla="*/ 4 w 6"/>
                <a:gd name="T61" fmla="*/ 6 h 7"/>
                <a:gd name="T62" fmla="*/ 4 w 6"/>
                <a:gd name="T63" fmla="*/ 5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3 h 7"/>
                <a:gd name="T72" fmla="*/ 3 w 6"/>
                <a:gd name="T73" fmla="*/ 3 h 7"/>
                <a:gd name="T74" fmla="*/ 1 w 6"/>
                <a:gd name="T75" fmla="*/ 4 h 7"/>
                <a:gd name="T76" fmla="*/ 1 w 6"/>
                <a:gd name="T77" fmla="*/ 5 h 7"/>
                <a:gd name="T78" fmla="*/ 1 w 6"/>
                <a:gd name="T79" fmla="*/ 5 h 7"/>
                <a:gd name="T80" fmla="*/ 1 w 6"/>
                <a:gd name="T81" fmla="*/ 6 h 7"/>
                <a:gd name="T82" fmla="*/ 2 w 6"/>
                <a:gd name="T83" fmla="*/ 6 h 7"/>
                <a:gd name="T84" fmla="*/ 2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8" name="Freeform 434"/>
            <p:cNvSpPr/>
            <p:nvPr/>
          </p:nvSpPr>
          <p:spPr bwMode="auto">
            <a:xfrm>
              <a:off x="4002088" y="4330701"/>
              <a:ext cx="17463" cy="52388"/>
            </a:xfrm>
            <a:custGeom>
              <a:avLst/>
              <a:gdLst>
                <a:gd name="T0" fmla="*/ 0 w 3"/>
                <a:gd name="T1" fmla="*/ 0 h 9"/>
                <a:gd name="T2" fmla="*/ 1 w 3"/>
                <a:gd name="T3" fmla="*/ 0 h 9"/>
                <a:gd name="T4" fmla="*/ 1 w 3"/>
                <a:gd name="T5" fmla="*/ 7 h 9"/>
                <a:gd name="T6" fmla="*/ 1 w 3"/>
                <a:gd name="T7" fmla="*/ 8 h 9"/>
                <a:gd name="T8" fmla="*/ 2 w 3"/>
                <a:gd name="T9" fmla="*/ 8 h 9"/>
                <a:gd name="T10" fmla="*/ 2 w 3"/>
                <a:gd name="T11" fmla="*/ 8 h 9"/>
                <a:gd name="T12" fmla="*/ 3 w 3"/>
                <a:gd name="T13" fmla="*/ 8 h 9"/>
                <a:gd name="T14" fmla="*/ 3 w 3"/>
                <a:gd name="T15" fmla="*/ 8 h 9"/>
                <a:gd name="T16" fmla="*/ 2 w 3"/>
                <a:gd name="T17" fmla="*/ 9 h 9"/>
                <a:gd name="T18" fmla="*/ 2 w 3"/>
                <a:gd name="T19" fmla="*/ 9 h 9"/>
                <a:gd name="T20" fmla="*/ 1 w 3"/>
                <a:gd name="T21" fmla="*/ 8 h 9"/>
                <a:gd name="T22" fmla="*/ 0 w 3"/>
                <a:gd name="T23" fmla="*/ 7 h 9"/>
                <a:gd name="T24" fmla="*/ 0 w 3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9" name="Freeform 435"/>
            <p:cNvSpPr/>
            <p:nvPr/>
          </p:nvSpPr>
          <p:spPr bwMode="auto">
            <a:xfrm>
              <a:off x="4025900" y="4330701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7 h 9"/>
                <a:gd name="T6" fmla="*/ 1 w 2"/>
                <a:gd name="T7" fmla="*/ 8 h 9"/>
                <a:gd name="T8" fmla="*/ 1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8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8 h 9"/>
                <a:gd name="T22" fmla="*/ 0 w 2"/>
                <a:gd name="T23" fmla="*/ 7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0" name="Freeform 436"/>
            <p:cNvSpPr>
              <a:spLocks noEditPoints="1"/>
            </p:cNvSpPr>
            <p:nvPr/>
          </p:nvSpPr>
          <p:spPr bwMode="auto">
            <a:xfrm>
              <a:off x="4043363" y="4330701"/>
              <a:ext cx="4763" cy="52388"/>
            </a:xfrm>
            <a:custGeom>
              <a:avLst/>
              <a:gdLst>
                <a:gd name="T0" fmla="*/ 0 w 3"/>
                <a:gd name="T1" fmla="*/ 33 h 33"/>
                <a:gd name="T2" fmla="*/ 0 w 3"/>
                <a:gd name="T3" fmla="*/ 7 h 33"/>
                <a:gd name="T4" fmla="*/ 3 w 3"/>
                <a:gd name="T5" fmla="*/ 7 h 33"/>
                <a:gd name="T6" fmla="*/ 3 w 3"/>
                <a:gd name="T7" fmla="*/ 33 h 33"/>
                <a:gd name="T8" fmla="*/ 0 w 3"/>
                <a:gd name="T9" fmla="*/ 33 h 33"/>
                <a:gd name="T10" fmla="*/ 0 w 3"/>
                <a:gd name="T11" fmla="*/ 33 h 33"/>
                <a:gd name="T12" fmla="*/ 0 w 3"/>
                <a:gd name="T13" fmla="*/ 4 h 33"/>
                <a:gd name="T14" fmla="*/ 0 w 3"/>
                <a:gd name="T15" fmla="*/ 0 h 33"/>
                <a:gd name="T16" fmla="*/ 3 w 3"/>
                <a:gd name="T17" fmla="*/ 0 h 33"/>
                <a:gd name="T18" fmla="*/ 3 w 3"/>
                <a:gd name="T19" fmla="*/ 4 h 33"/>
                <a:gd name="T20" fmla="*/ 0 w 3"/>
                <a:gd name="T21" fmla="*/ 4 h 33"/>
                <a:gd name="T22" fmla="*/ 0 w 3"/>
                <a:gd name="T2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3">
                  <a:moveTo>
                    <a:pt x="0" y="33"/>
                  </a:moveTo>
                  <a:lnTo>
                    <a:pt x="0" y="7"/>
                  </a:lnTo>
                  <a:lnTo>
                    <a:pt x="3" y="7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1" name="Freeform 437"/>
            <p:cNvSpPr/>
            <p:nvPr/>
          </p:nvSpPr>
          <p:spPr bwMode="auto">
            <a:xfrm>
              <a:off x="4054475" y="4341813"/>
              <a:ext cx="28575" cy="41275"/>
            </a:xfrm>
            <a:custGeom>
              <a:avLst/>
              <a:gdLst>
                <a:gd name="T0" fmla="*/ 3 w 5"/>
                <a:gd name="T1" fmla="*/ 7 h 7"/>
                <a:gd name="T2" fmla="*/ 1 w 5"/>
                <a:gd name="T3" fmla="*/ 6 h 7"/>
                <a:gd name="T4" fmla="*/ 0 w 5"/>
                <a:gd name="T5" fmla="*/ 6 h 7"/>
                <a:gd name="T6" fmla="*/ 1 w 5"/>
                <a:gd name="T7" fmla="*/ 5 h 7"/>
                <a:gd name="T8" fmla="*/ 2 w 5"/>
                <a:gd name="T9" fmla="*/ 6 h 7"/>
                <a:gd name="T10" fmla="*/ 3 w 5"/>
                <a:gd name="T11" fmla="*/ 6 h 7"/>
                <a:gd name="T12" fmla="*/ 4 w 5"/>
                <a:gd name="T13" fmla="*/ 6 h 7"/>
                <a:gd name="T14" fmla="*/ 5 w 5"/>
                <a:gd name="T15" fmla="*/ 5 h 7"/>
                <a:gd name="T16" fmla="*/ 4 w 5"/>
                <a:gd name="T17" fmla="*/ 4 h 7"/>
                <a:gd name="T18" fmla="*/ 4 w 5"/>
                <a:gd name="T19" fmla="*/ 4 h 7"/>
                <a:gd name="T20" fmla="*/ 4 w 5"/>
                <a:gd name="T21" fmla="*/ 4 h 7"/>
                <a:gd name="T22" fmla="*/ 3 w 5"/>
                <a:gd name="T23" fmla="*/ 4 h 7"/>
                <a:gd name="T24" fmla="*/ 2 w 5"/>
                <a:gd name="T25" fmla="*/ 3 h 7"/>
                <a:gd name="T26" fmla="*/ 1 w 5"/>
                <a:gd name="T27" fmla="*/ 3 h 7"/>
                <a:gd name="T28" fmla="*/ 1 w 5"/>
                <a:gd name="T29" fmla="*/ 3 h 7"/>
                <a:gd name="T30" fmla="*/ 0 w 5"/>
                <a:gd name="T31" fmla="*/ 2 h 7"/>
                <a:gd name="T32" fmla="*/ 1 w 5"/>
                <a:gd name="T33" fmla="*/ 1 h 7"/>
                <a:gd name="T34" fmla="*/ 1 w 5"/>
                <a:gd name="T35" fmla="*/ 0 h 7"/>
                <a:gd name="T36" fmla="*/ 2 w 5"/>
                <a:gd name="T37" fmla="*/ 0 h 7"/>
                <a:gd name="T38" fmla="*/ 3 w 5"/>
                <a:gd name="T39" fmla="*/ 0 h 7"/>
                <a:gd name="T40" fmla="*/ 4 w 5"/>
                <a:gd name="T41" fmla="*/ 0 h 7"/>
                <a:gd name="T42" fmla="*/ 5 w 5"/>
                <a:gd name="T43" fmla="*/ 1 h 7"/>
                <a:gd name="T44" fmla="*/ 5 w 5"/>
                <a:gd name="T45" fmla="*/ 1 h 7"/>
                <a:gd name="T46" fmla="*/ 4 w 5"/>
                <a:gd name="T47" fmla="*/ 1 h 7"/>
                <a:gd name="T48" fmla="*/ 3 w 5"/>
                <a:gd name="T49" fmla="*/ 1 h 7"/>
                <a:gd name="T50" fmla="*/ 2 w 5"/>
                <a:gd name="T51" fmla="*/ 1 h 7"/>
                <a:gd name="T52" fmla="*/ 2 w 5"/>
                <a:gd name="T53" fmla="*/ 1 h 7"/>
                <a:gd name="T54" fmla="*/ 1 w 5"/>
                <a:gd name="T55" fmla="*/ 1 h 7"/>
                <a:gd name="T56" fmla="*/ 1 w 5"/>
                <a:gd name="T57" fmla="*/ 2 h 7"/>
                <a:gd name="T58" fmla="*/ 1 w 5"/>
                <a:gd name="T59" fmla="*/ 2 h 7"/>
                <a:gd name="T60" fmla="*/ 2 w 5"/>
                <a:gd name="T61" fmla="*/ 3 h 7"/>
                <a:gd name="T62" fmla="*/ 2 w 5"/>
                <a:gd name="T63" fmla="*/ 3 h 7"/>
                <a:gd name="T64" fmla="*/ 3 w 5"/>
                <a:gd name="T65" fmla="*/ 3 h 7"/>
                <a:gd name="T66" fmla="*/ 4 w 5"/>
                <a:gd name="T67" fmla="*/ 3 h 7"/>
                <a:gd name="T68" fmla="*/ 5 w 5"/>
                <a:gd name="T69" fmla="*/ 4 h 7"/>
                <a:gd name="T70" fmla="*/ 5 w 5"/>
                <a:gd name="T71" fmla="*/ 4 h 7"/>
                <a:gd name="T72" fmla="*/ 5 w 5"/>
                <a:gd name="T73" fmla="*/ 5 h 7"/>
                <a:gd name="T74" fmla="*/ 5 w 5"/>
                <a:gd name="T75" fmla="*/ 6 h 7"/>
                <a:gd name="T76" fmla="*/ 3 w 5"/>
                <a:gd name="T7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cubicBezTo>
                    <a:pt x="2" y="7"/>
                    <a:pt x="2" y="7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7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2" name="Freeform 438"/>
            <p:cNvSpPr>
              <a:spLocks noEditPoints="1"/>
            </p:cNvSpPr>
            <p:nvPr/>
          </p:nvSpPr>
          <p:spPr bwMode="auto">
            <a:xfrm>
              <a:off x="4111625" y="4341813"/>
              <a:ext cx="34925" cy="52388"/>
            </a:xfrm>
            <a:custGeom>
              <a:avLst/>
              <a:gdLst>
                <a:gd name="T0" fmla="*/ 3 w 6"/>
                <a:gd name="T1" fmla="*/ 7 h 9"/>
                <a:gd name="T2" fmla="*/ 2 w 6"/>
                <a:gd name="T3" fmla="*/ 6 h 9"/>
                <a:gd name="T4" fmla="*/ 1 w 6"/>
                <a:gd name="T5" fmla="*/ 5 h 9"/>
                <a:gd name="T6" fmla="*/ 1 w 6"/>
                <a:gd name="T7" fmla="*/ 9 h 9"/>
                <a:gd name="T8" fmla="*/ 0 w 6"/>
                <a:gd name="T9" fmla="*/ 9 h 9"/>
                <a:gd name="T10" fmla="*/ 0 w 6"/>
                <a:gd name="T11" fmla="*/ 0 h 9"/>
                <a:gd name="T12" fmla="*/ 1 w 6"/>
                <a:gd name="T13" fmla="*/ 0 h 9"/>
                <a:gd name="T14" fmla="*/ 1 w 6"/>
                <a:gd name="T15" fmla="*/ 1 h 9"/>
                <a:gd name="T16" fmla="*/ 2 w 6"/>
                <a:gd name="T17" fmla="*/ 0 h 9"/>
                <a:gd name="T18" fmla="*/ 3 w 6"/>
                <a:gd name="T19" fmla="*/ 0 h 9"/>
                <a:gd name="T20" fmla="*/ 4 w 6"/>
                <a:gd name="T21" fmla="*/ 0 h 9"/>
                <a:gd name="T22" fmla="*/ 5 w 6"/>
                <a:gd name="T23" fmla="*/ 1 h 9"/>
                <a:gd name="T24" fmla="*/ 6 w 6"/>
                <a:gd name="T25" fmla="*/ 2 h 9"/>
                <a:gd name="T26" fmla="*/ 6 w 6"/>
                <a:gd name="T27" fmla="*/ 3 h 9"/>
                <a:gd name="T28" fmla="*/ 6 w 6"/>
                <a:gd name="T29" fmla="*/ 5 h 9"/>
                <a:gd name="T30" fmla="*/ 5 w 6"/>
                <a:gd name="T31" fmla="*/ 6 h 9"/>
                <a:gd name="T32" fmla="*/ 4 w 6"/>
                <a:gd name="T33" fmla="*/ 6 h 9"/>
                <a:gd name="T34" fmla="*/ 3 w 6"/>
                <a:gd name="T35" fmla="*/ 7 h 9"/>
                <a:gd name="T36" fmla="*/ 3 w 6"/>
                <a:gd name="T37" fmla="*/ 6 h 9"/>
                <a:gd name="T38" fmla="*/ 4 w 6"/>
                <a:gd name="T39" fmla="*/ 6 h 9"/>
                <a:gd name="T40" fmla="*/ 5 w 6"/>
                <a:gd name="T41" fmla="*/ 5 h 9"/>
                <a:gd name="T42" fmla="*/ 5 w 6"/>
                <a:gd name="T43" fmla="*/ 4 h 9"/>
                <a:gd name="T44" fmla="*/ 5 w 6"/>
                <a:gd name="T45" fmla="*/ 3 h 9"/>
                <a:gd name="T46" fmla="*/ 5 w 6"/>
                <a:gd name="T47" fmla="*/ 2 h 9"/>
                <a:gd name="T48" fmla="*/ 5 w 6"/>
                <a:gd name="T49" fmla="*/ 2 h 9"/>
                <a:gd name="T50" fmla="*/ 4 w 6"/>
                <a:gd name="T51" fmla="*/ 1 h 9"/>
                <a:gd name="T52" fmla="*/ 3 w 6"/>
                <a:gd name="T53" fmla="*/ 1 h 9"/>
                <a:gd name="T54" fmla="*/ 2 w 6"/>
                <a:gd name="T55" fmla="*/ 1 h 9"/>
                <a:gd name="T56" fmla="*/ 2 w 6"/>
                <a:gd name="T57" fmla="*/ 1 h 9"/>
                <a:gd name="T58" fmla="*/ 1 w 6"/>
                <a:gd name="T59" fmla="*/ 2 h 9"/>
                <a:gd name="T60" fmla="*/ 1 w 6"/>
                <a:gd name="T61" fmla="*/ 2 h 9"/>
                <a:gd name="T62" fmla="*/ 1 w 6"/>
                <a:gd name="T63" fmla="*/ 4 h 9"/>
                <a:gd name="T64" fmla="*/ 1 w 6"/>
                <a:gd name="T65" fmla="*/ 5 h 9"/>
                <a:gd name="T66" fmla="*/ 2 w 6"/>
                <a:gd name="T67" fmla="*/ 6 h 9"/>
                <a:gd name="T68" fmla="*/ 2 w 6"/>
                <a:gd name="T69" fmla="*/ 6 h 9"/>
                <a:gd name="T70" fmla="*/ 3 w 6"/>
                <a:gd name="T7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" h="9">
                  <a:moveTo>
                    <a:pt x="3" y="7"/>
                  </a:move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3" name="Freeform 439"/>
            <p:cNvSpPr/>
            <p:nvPr/>
          </p:nvSpPr>
          <p:spPr bwMode="auto">
            <a:xfrm>
              <a:off x="4157663" y="4341813"/>
              <a:ext cx="28575" cy="41275"/>
            </a:xfrm>
            <a:custGeom>
              <a:avLst/>
              <a:gdLst>
                <a:gd name="T0" fmla="*/ 2 w 5"/>
                <a:gd name="T1" fmla="*/ 7 h 7"/>
                <a:gd name="T2" fmla="*/ 0 w 5"/>
                <a:gd name="T3" fmla="*/ 6 h 7"/>
                <a:gd name="T4" fmla="*/ 0 w 5"/>
                <a:gd name="T5" fmla="*/ 4 h 7"/>
                <a:gd name="T6" fmla="*/ 0 w 5"/>
                <a:gd name="T7" fmla="*/ 0 h 7"/>
                <a:gd name="T8" fmla="*/ 0 w 5"/>
                <a:gd name="T9" fmla="*/ 0 h 7"/>
                <a:gd name="T10" fmla="*/ 0 w 5"/>
                <a:gd name="T11" fmla="*/ 4 h 7"/>
                <a:gd name="T12" fmla="*/ 2 w 5"/>
                <a:gd name="T13" fmla="*/ 6 h 7"/>
                <a:gd name="T14" fmla="*/ 3 w 5"/>
                <a:gd name="T15" fmla="*/ 6 h 7"/>
                <a:gd name="T16" fmla="*/ 3 w 5"/>
                <a:gd name="T17" fmla="*/ 5 h 7"/>
                <a:gd name="T18" fmla="*/ 4 w 5"/>
                <a:gd name="T19" fmla="*/ 5 h 7"/>
                <a:gd name="T20" fmla="*/ 4 w 5"/>
                <a:gd name="T21" fmla="*/ 4 h 7"/>
                <a:gd name="T22" fmla="*/ 4 w 5"/>
                <a:gd name="T23" fmla="*/ 0 h 7"/>
                <a:gd name="T24" fmla="*/ 5 w 5"/>
                <a:gd name="T25" fmla="*/ 0 h 7"/>
                <a:gd name="T26" fmla="*/ 5 w 5"/>
                <a:gd name="T27" fmla="*/ 5 h 7"/>
                <a:gd name="T28" fmla="*/ 5 w 5"/>
                <a:gd name="T29" fmla="*/ 6 h 7"/>
                <a:gd name="T30" fmla="*/ 5 w 5"/>
                <a:gd name="T31" fmla="*/ 7 h 7"/>
                <a:gd name="T32" fmla="*/ 5 w 5"/>
                <a:gd name="T33" fmla="*/ 7 h 7"/>
                <a:gd name="T34" fmla="*/ 5 w 5"/>
                <a:gd name="T35" fmla="*/ 7 h 7"/>
                <a:gd name="T36" fmla="*/ 5 w 5"/>
                <a:gd name="T37" fmla="*/ 6 h 7"/>
                <a:gd name="T38" fmla="*/ 4 w 5"/>
                <a:gd name="T39" fmla="*/ 6 h 7"/>
                <a:gd name="T40" fmla="*/ 4 w 5"/>
                <a:gd name="T41" fmla="*/ 5 h 7"/>
                <a:gd name="T42" fmla="*/ 3 w 5"/>
                <a:gd name="T43" fmla="*/ 6 h 7"/>
                <a:gd name="T44" fmla="*/ 2 w 5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4" name="Freeform 440"/>
            <p:cNvSpPr/>
            <p:nvPr/>
          </p:nvSpPr>
          <p:spPr bwMode="auto">
            <a:xfrm>
              <a:off x="4197350" y="4330701"/>
              <a:ext cx="12700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7 h 9"/>
                <a:gd name="T6" fmla="*/ 1 w 2"/>
                <a:gd name="T7" fmla="*/ 8 h 9"/>
                <a:gd name="T8" fmla="*/ 2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8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8 h 9"/>
                <a:gd name="T22" fmla="*/ 0 w 2"/>
                <a:gd name="T23" fmla="*/ 7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5" name="Freeform 441"/>
            <p:cNvSpPr/>
            <p:nvPr/>
          </p:nvSpPr>
          <p:spPr bwMode="auto">
            <a:xfrm>
              <a:off x="4214813" y="4341813"/>
              <a:ext cx="34925" cy="41275"/>
            </a:xfrm>
            <a:custGeom>
              <a:avLst/>
              <a:gdLst>
                <a:gd name="T0" fmla="*/ 8 w 22"/>
                <a:gd name="T1" fmla="*/ 26 h 26"/>
                <a:gd name="T2" fmla="*/ 0 w 22"/>
                <a:gd name="T3" fmla="*/ 0 h 26"/>
                <a:gd name="T4" fmla="*/ 0 w 22"/>
                <a:gd name="T5" fmla="*/ 0 h 26"/>
                <a:gd name="T6" fmla="*/ 11 w 22"/>
                <a:gd name="T7" fmla="*/ 22 h 26"/>
                <a:gd name="T8" fmla="*/ 18 w 22"/>
                <a:gd name="T9" fmla="*/ 0 h 26"/>
                <a:gd name="T10" fmla="*/ 22 w 22"/>
                <a:gd name="T11" fmla="*/ 0 h 26"/>
                <a:gd name="T12" fmla="*/ 11 w 22"/>
                <a:gd name="T13" fmla="*/ 26 h 26"/>
                <a:gd name="T14" fmla="*/ 8 w 22"/>
                <a:gd name="T15" fmla="*/ 26 h 26"/>
                <a:gd name="T16" fmla="*/ 8 w 22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6">
                  <a:moveTo>
                    <a:pt x="8" y="2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1" y="2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6" name="Freeform 442"/>
            <p:cNvSpPr>
              <a:spLocks noEditPoints="1"/>
            </p:cNvSpPr>
            <p:nvPr/>
          </p:nvSpPr>
          <p:spPr bwMode="auto">
            <a:xfrm>
              <a:off x="4256088" y="4330701"/>
              <a:ext cx="4763" cy="52388"/>
            </a:xfrm>
            <a:custGeom>
              <a:avLst/>
              <a:gdLst>
                <a:gd name="T0" fmla="*/ 0 w 3"/>
                <a:gd name="T1" fmla="*/ 33 h 33"/>
                <a:gd name="T2" fmla="*/ 0 w 3"/>
                <a:gd name="T3" fmla="*/ 7 h 33"/>
                <a:gd name="T4" fmla="*/ 3 w 3"/>
                <a:gd name="T5" fmla="*/ 7 h 33"/>
                <a:gd name="T6" fmla="*/ 3 w 3"/>
                <a:gd name="T7" fmla="*/ 33 h 33"/>
                <a:gd name="T8" fmla="*/ 0 w 3"/>
                <a:gd name="T9" fmla="*/ 33 h 33"/>
                <a:gd name="T10" fmla="*/ 0 w 3"/>
                <a:gd name="T11" fmla="*/ 33 h 33"/>
                <a:gd name="T12" fmla="*/ 0 w 3"/>
                <a:gd name="T13" fmla="*/ 4 h 33"/>
                <a:gd name="T14" fmla="*/ 0 w 3"/>
                <a:gd name="T15" fmla="*/ 0 h 33"/>
                <a:gd name="T16" fmla="*/ 3 w 3"/>
                <a:gd name="T17" fmla="*/ 0 h 33"/>
                <a:gd name="T18" fmla="*/ 3 w 3"/>
                <a:gd name="T19" fmla="*/ 4 h 33"/>
                <a:gd name="T20" fmla="*/ 0 w 3"/>
                <a:gd name="T21" fmla="*/ 4 h 33"/>
                <a:gd name="T22" fmla="*/ 0 w 3"/>
                <a:gd name="T2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3">
                  <a:moveTo>
                    <a:pt x="0" y="33"/>
                  </a:moveTo>
                  <a:lnTo>
                    <a:pt x="0" y="7"/>
                  </a:lnTo>
                  <a:lnTo>
                    <a:pt x="3" y="7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4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7" name="Freeform 443"/>
            <p:cNvSpPr/>
            <p:nvPr/>
          </p:nvSpPr>
          <p:spPr bwMode="auto">
            <a:xfrm>
              <a:off x="4273550" y="4341813"/>
              <a:ext cx="28575" cy="41275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7 h 7"/>
                <a:gd name="T4" fmla="*/ 4 w 5"/>
                <a:gd name="T5" fmla="*/ 3 h 7"/>
                <a:gd name="T6" fmla="*/ 4 w 5"/>
                <a:gd name="T7" fmla="*/ 1 h 7"/>
                <a:gd name="T8" fmla="*/ 3 w 5"/>
                <a:gd name="T9" fmla="*/ 1 h 7"/>
                <a:gd name="T10" fmla="*/ 2 w 5"/>
                <a:gd name="T11" fmla="*/ 1 h 7"/>
                <a:gd name="T12" fmla="*/ 1 w 5"/>
                <a:gd name="T13" fmla="*/ 1 h 7"/>
                <a:gd name="T14" fmla="*/ 1 w 5"/>
                <a:gd name="T15" fmla="*/ 2 h 7"/>
                <a:gd name="T16" fmla="*/ 0 w 5"/>
                <a:gd name="T17" fmla="*/ 3 h 7"/>
                <a:gd name="T18" fmla="*/ 0 w 5"/>
                <a:gd name="T19" fmla="*/ 7 h 7"/>
                <a:gd name="T20" fmla="*/ 0 w 5"/>
                <a:gd name="T21" fmla="*/ 7 h 7"/>
                <a:gd name="T22" fmla="*/ 0 w 5"/>
                <a:gd name="T23" fmla="*/ 0 h 7"/>
                <a:gd name="T24" fmla="*/ 0 w 5"/>
                <a:gd name="T25" fmla="*/ 0 h 7"/>
                <a:gd name="T26" fmla="*/ 0 w 5"/>
                <a:gd name="T27" fmla="*/ 2 h 7"/>
                <a:gd name="T28" fmla="*/ 1 w 5"/>
                <a:gd name="T29" fmla="*/ 0 h 7"/>
                <a:gd name="T30" fmla="*/ 3 w 5"/>
                <a:gd name="T31" fmla="*/ 0 h 7"/>
                <a:gd name="T32" fmla="*/ 4 w 5"/>
                <a:gd name="T33" fmla="*/ 0 h 7"/>
                <a:gd name="T34" fmla="*/ 5 w 5"/>
                <a:gd name="T35" fmla="*/ 1 h 7"/>
                <a:gd name="T36" fmla="*/ 5 w 5"/>
                <a:gd name="T37" fmla="*/ 2 h 7"/>
                <a:gd name="T38" fmla="*/ 5 w 5"/>
                <a:gd name="T39" fmla="*/ 3 h 7"/>
                <a:gd name="T40" fmla="*/ 5 w 5"/>
                <a:gd name="T4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8" name="Freeform 444"/>
            <p:cNvSpPr>
              <a:spLocks noEditPoints="1"/>
            </p:cNvSpPr>
            <p:nvPr/>
          </p:nvSpPr>
          <p:spPr bwMode="auto">
            <a:xfrm>
              <a:off x="4306888" y="4341813"/>
              <a:ext cx="34925" cy="41275"/>
            </a:xfrm>
            <a:custGeom>
              <a:avLst/>
              <a:gdLst>
                <a:gd name="T0" fmla="*/ 2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2 w 6"/>
                <a:gd name="T15" fmla="*/ 3 h 7"/>
                <a:gd name="T16" fmla="*/ 3 w 6"/>
                <a:gd name="T17" fmla="*/ 3 h 7"/>
                <a:gd name="T18" fmla="*/ 4 w 6"/>
                <a:gd name="T19" fmla="*/ 3 h 7"/>
                <a:gd name="T20" fmla="*/ 5 w 6"/>
                <a:gd name="T21" fmla="*/ 3 h 7"/>
                <a:gd name="T22" fmla="*/ 5 w 6"/>
                <a:gd name="T23" fmla="*/ 3 h 7"/>
                <a:gd name="T24" fmla="*/ 4 w 6"/>
                <a:gd name="T25" fmla="*/ 1 h 7"/>
                <a:gd name="T26" fmla="*/ 3 w 6"/>
                <a:gd name="T27" fmla="*/ 1 h 7"/>
                <a:gd name="T28" fmla="*/ 2 w 6"/>
                <a:gd name="T29" fmla="*/ 1 h 7"/>
                <a:gd name="T30" fmla="*/ 1 w 6"/>
                <a:gd name="T31" fmla="*/ 1 h 7"/>
                <a:gd name="T32" fmla="*/ 1 w 6"/>
                <a:gd name="T33" fmla="*/ 1 h 7"/>
                <a:gd name="T34" fmla="*/ 3 w 6"/>
                <a:gd name="T35" fmla="*/ 0 h 7"/>
                <a:gd name="T36" fmla="*/ 5 w 6"/>
                <a:gd name="T37" fmla="*/ 1 h 7"/>
                <a:gd name="T38" fmla="*/ 6 w 6"/>
                <a:gd name="T39" fmla="*/ 3 h 7"/>
                <a:gd name="T40" fmla="*/ 6 w 6"/>
                <a:gd name="T41" fmla="*/ 5 h 7"/>
                <a:gd name="T42" fmla="*/ 6 w 6"/>
                <a:gd name="T43" fmla="*/ 6 h 7"/>
                <a:gd name="T44" fmla="*/ 6 w 6"/>
                <a:gd name="T45" fmla="*/ 7 h 7"/>
                <a:gd name="T46" fmla="*/ 6 w 6"/>
                <a:gd name="T47" fmla="*/ 7 h 7"/>
                <a:gd name="T48" fmla="*/ 5 w 6"/>
                <a:gd name="T49" fmla="*/ 6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6 h 7"/>
                <a:gd name="T56" fmla="*/ 2 w 6"/>
                <a:gd name="T57" fmla="*/ 7 h 7"/>
                <a:gd name="T58" fmla="*/ 3 w 6"/>
                <a:gd name="T59" fmla="*/ 6 h 7"/>
                <a:gd name="T60" fmla="*/ 4 w 6"/>
                <a:gd name="T61" fmla="*/ 6 h 7"/>
                <a:gd name="T62" fmla="*/ 5 w 6"/>
                <a:gd name="T63" fmla="*/ 5 h 7"/>
                <a:gd name="T64" fmla="*/ 5 w 6"/>
                <a:gd name="T65" fmla="*/ 5 h 7"/>
                <a:gd name="T66" fmla="*/ 5 w 6"/>
                <a:gd name="T67" fmla="*/ 5 h 7"/>
                <a:gd name="T68" fmla="*/ 5 w 6"/>
                <a:gd name="T69" fmla="*/ 4 h 7"/>
                <a:gd name="T70" fmla="*/ 4 w 6"/>
                <a:gd name="T71" fmla="*/ 3 h 7"/>
                <a:gd name="T72" fmla="*/ 3 w 6"/>
                <a:gd name="T73" fmla="*/ 3 h 7"/>
                <a:gd name="T74" fmla="*/ 2 w 6"/>
                <a:gd name="T75" fmla="*/ 4 h 7"/>
                <a:gd name="T76" fmla="*/ 1 w 6"/>
                <a:gd name="T77" fmla="*/ 5 h 7"/>
                <a:gd name="T78" fmla="*/ 1 w 6"/>
                <a:gd name="T79" fmla="*/ 5 h 7"/>
                <a:gd name="T80" fmla="*/ 2 w 6"/>
                <a:gd name="T81" fmla="*/ 6 h 7"/>
                <a:gd name="T82" fmla="*/ 2 w 6"/>
                <a:gd name="T83" fmla="*/ 6 h 7"/>
                <a:gd name="T84" fmla="*/ 3 w 6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7"/>
                    <a:pt x="3" y="7"/>
                    <a:pt x="2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9" name="Freeform 445"/>
            <p:cNvSpPr/>
            <p:nvPr/>
          </p:nvSpPr>
          <p:spPr bwMode="auto">
            <a:xfrm>
              <a:off x="4352925" y="4341813"/>
              <a:ext cx="17463" cy="41275"/>
            </a:xfrm>
            <a:custGeom>
              <a:avLst/>
              <a:gdLst>
                <a:gd name="T0" fmla="*/ 3 w 3"/>
                <a:gd name="T1" fmla="*/ 1 h 7"/>
                <a:gd name="T2" fmla="*/ 1 w 3"/>
                <a:gd name="T3" fmla="*/ 1 h 7"/>
                <a:gd name="T4" fmla="*/ 0 w 3"/>
                <a:gd name="T5" fmla="*/ 3 h 7"/>
                <a:gd name="T6" fmla="*/ 0 w 3"/>
                <a:gd name="T7" fmla="*/ 7 h 7"/>
                <a:gd name="T8" fmla="*/ 0 w 3"/>
                <a:gd name="T9" fmla="*/ 7 h 7"/>
                <a:gd name="T10" fmla="*/ 0 w 3"/>
                <a:gd name="T11" fmla="*/ 0 h 7"/>
                <a:gd name="T12" fmla="*/ 0 w 3"/>
                <a:gd name="T13" fmla="*/ 0 h 7"/>
                <a:gd name="T14" fmla="*/ 0 w 3"/>
                <a:gd name="T15" fmla="*/ 2 h 7"/>
                <a:gd name="T16" fmla="*/ 1 w 3"/>
                <a:gd name="T17" fmla="*/ 1 h 7"/>
                <a:gd name="T18" fmla="*/ 3 w 3"/>
                <a:gd name="T19" fmla="*/ 0 h 7"/>
                <a:gd name="T20" fmla="*/ 3 w 3"/>
                <a:gd name="T21" fmla="*/ 0 h 7"/>
                <a:gd name="T22" fmla="*/ 3 w 3"/>
                <a:gd name="T2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7">
                  <a:moveTo>
                    <a:pt x="3" y="1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0" name="Freeform 446"/>
            <p:cNvSpPr/>
            <p:nvPr/>
          </p:nvSpPr>
          <p:spPr bwMode="auto">
            <a:xfrm>
              <a:off x="4370388" y="4370388"/>
              <a:ext cx="6350" cy="17463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8 h 11"/>
                <a:gd name="T4" fmla="*/ 0 w 4"/>
                <a:gd name="T5" fmla="*/ 8 h 11"/>
                <a:gd name="T6" fmla="*/ 0 w 4"/>
                <a:gd name="T7" fmla="*/ 0 h 11"/>
                <a:gd name="T8" fmla="*/ 4 w 4"/>
                <a:gd name="T9" fmla="*/ 0 h 11"/>
                <a:gd name="T10" fmla="*/ 4 w 4"/>
                <a:gd name="T11" fmla="*/ 8 h 11"/>
                <a:gd name="T12" fmla="*/ 4 w 4"/>
                <a:gd name="T13" fmla="*/ 11 h 11"/>
                <a:gd name="T14" fmla="*/ 4 w 4"/>
                <a:gd name="T15" fmla="*/ 11 h 11"/>
                <a:gd name="T16" fmla="*/ 4 w 4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1" name="Freeform 447"/>
            <p:cNvSpPr>
              <a:spLocks noEditPoints="1"/>
            </p:cNvSpPr>
            <p:nvPr/>
          </p:nvSpPr>
          <p:spPr bwMode="auto">
            <a:xfrm>
              <a:off x="3771900" y="4411663"/>
              <a:ext cx="17463" cy="63500"/>
            </a:xfrm>
            <a:custGeom>
              <a:avLst/>
              <a:gdLst>
                <a:gd name="T0" fmla="*/ 1 w 3"/>
                <a:gd name="T1" fmla="*/ 11 h 11"/>
                <a:gd name="T2" fmla="*/ 0 w 3"/>
                <a:gd name="T3" fmla="*/ 11 h 11"/>
                <a:gd name="T4" fmla="*/ 0 w 3"/>
                <a:gd name="T5" fmla="*/ 11 h 11"/>
                <a:gd name="T6" fmla="*/ 0 w 3"/>
                <a:gd name="T7" fmla="*/ 10 h 11"/>
                <a:gd name="T8" fmla="*/ 1 w 3"/>
                <a:gd name="T9" fmla="*/ 11 h 11"/>
                <a:gd name="T10" fmla="*/ 1 w 3"/>
                <a:gd name="T11" fmla="*/ 11 h 11"/>
                <a:gd name="T12" fmla="*/ 1 w 3"/>
                <a:gd name="T13" fmla="*/ 11 h 11"/>
                <a:gd name="T14" fmla="*/ 2 w 3"/>
                <a:gd name="T15" fmla="*/ 10 h 11"/>
                <a:gd name="T16" fmla="*/ 2 w 3"/>
                <a:gd name="T17" fmla="*/ 10 h 11"/>
                <a:gd name="T18" fmla="*/ 2 w 3"/>
                <a:gd name="T19" fmla="*/ 10 h 11"/>
                <a:gd name="T20" fmla="*/ 2 w 3"/>
                <a:gd name="T21" fmla="*/ 3 h 11"/>
                <a:gd name="T22" fmla="*/ 3 w 3"/>
                <a:gd name="T23" fmla="*/ 3 h 11"/>
                <a:gd name="T24" fmla="*/ 3 w 3"/>
                <a:gd name="T25" fmla="*/ 9 h 11"/>
                <a:gd name="T26" fmla="*/ 3 w 3"/>
                <a:gd name="T27" fmla="*/ 10 h 11"/>
                <a:gd name="T28" fmla="*/ 2 w 3"/>
                <a:gd name="T29" fmla="*/ 11 h 11"/>
                <a:gd name="T30" fmla="*/ 2 w 3"/>
                <a:gd name="T31" fmla="*/ 11 h 11"/>
                <a:gd name="T32" fmla="*/ 1 w 3"/>
                <a:gd name="T33" fmla="*/ 11 h 11"/>
                <a:gd name="T34" fmla="*/ 2 w 3"/>
                <a:gd name="T35" fmla="*/ 1 h 11"/>
                <a:gd name="T36" fmla="*/ 2 w 3"/>
                <a:gd name="T37" fmla="*/ 0 h 11"/>
                <a:gd name="T38" fmla="*/ 3 w 3"/>
                <a:gd name="T39" fmla="*/ 0 h 11"/>
                <a:gd name="T40" fmla="*/ 3 w 3"/>
                <a:gd name="T41" fmla="*/ 1 h 11"/>
                <a:gd name="T42" fmla="*/ 2 w 3"/>
                <a:gd name="T4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11">
                  <a:moveTo>
                    <a:pt x="1" y="11"/>
                  </a:move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lose/>
                  <a:moveTo>
                    <a:pt x="2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2" name="Freeform 448"/>
            <p:cNvSpPr/>
            <p:nvPr/>
          </p:nvSpPr>
          <p:spPr bwMode="auto">
            <a:xfrm>
              <a:off x="3800475" y="4429126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0 w 6"/>
                <a:gd name="T3" fmla="*/ 6 h 6"/>
                <a:gd name="T4" fmla="*/ 0 w 6"/>
                <a:gd name="T5" fmla="*/ 4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2 w 6"/>
                <a:gd name="T13" fmla="*/ 6 h 6"/>
                <a:gd name="T14" fmla="*/ 3 w 6"/>
                <a:gd name="T15" fmla="*/ 5 h 6"/>
                <a:gd name="T16" fmla="*/ 4 w 6"/>
                <a:gd name="T17" fmla="*/ 5 h 6"/>
                <a:gd name="T18" fmla="*/ 4 w 6"/>
                <a:gd name="T19" fmla="*/ 5 h 6"/>
                <a:gd name="T20" fmla="*/ 5 w 6"/>
                <a:gd name="T21" fmla="*/ 4 h 6"/>
                <a:gd name="T22" fmla="*/ 5 w 6"/>
                <a:gd name="T23" fmla="*/ 0 h 6"/>
                <a:gd name="T24" fmla="*/ 5 w 6"/>
                <a:gd name="T25" fmla="*/ 0 h 6"/>
                <a:gd name="T26" fmla="*/ 5 w 6"/>
                <a:gd name="T27" fmla="*/ 5 h 6"/>
                <a:gd name="T28" fmla="*/ 6 w 6"/>
                <a:gd name="T29" fmla="*/ 5 h 6"/>
                <a:gd name="T30" fmla="*/ 6 w 6"/>
                <a:gd name="T31" fmla="*/ 6 h 6"/>
                <a:gd name="T32" fmla="*/ 5 w 6"/>
                <a:gd name="T33" fmla="*/ 6 h 6"/>
                <a:gd name="T34" fmla="*/ 5 w 6"/>
                <a:gd name="T35" fmla="*/ 6 h 6"/>
                <a:gd name="T36" fmla="*/ 5 w 6"/>
                <a:gd name="T37" fmla="*/ 6 h 6"/>
                <a:gd name="T38" fmla="*/ 5 w 6"/>
                <a:gd name="T39" fmla="*/ 5 h 6"/>
                <a:gd name="T40" fmla="*/ 5 w 6"/>
                <a:gd name="T41" fmla="*/ 5 h 6"/>
                <a:gd name="T42" fmla="*/ 3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1" y="6"/>
                    <a:pt x="1" y="6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3" name="Freeform 449"/>
            <p:cNvSpPr/>
            <p:nvPr/>
          </p:nvSpPr>
          <p:spPr bwMode="auto">
            <a:xfrm>
              <a:off x="3841750" y="4429126"/>
              <a:ext cx="28575" cy="34925"/>
            </a:xfrm>
            <a:custGeom>
              <a:avLst/>
              <a:gdLst>
                <a:gd name="T0" fmla="*/ 2 w 5"/>
                <a:gd name="T1" fmla="*/ 6 h 6"/>
                <a:gd name="T2" fmla="*/ 1 w 5"/>
                <a:gd name="T3" fmla="*/ 6 h 6"/>
                <a:gd name="T4" fmla="*/ 0 w 5"/>
                <a:gd name="T5" fmla="*/ 5 h 6"/>
                <a:gd name="T6" fmla="*/ 0 w 5"/>
                <a:gd name="T7" fmla="*/ 5 h 6"/>
                <a:gd name="T8" fmla="*/ 1 w 5"/>
                <a:gd name="T9" fmla="*/ 5 h 6"/>
                <a:gd name="T10" fmla="*/ 2 w 5"/>
                <a:gd name="T11" fmla="*/ 6 h 6"/>
                <a:gd name="T12" fmla="*/ 4 w 5"/>
                <a:gd name="T13" fmla="*/ 5 h 6"/>
                <a:gd name="T14" fmla="*/ 4 w 5"/>
                <a:gd name="T15" fmla="*/ 4 h 6"/>
                <a:gd name="T16" fmla="*/ 4 w 5"/>
                <a:gd name="T17" fmla="*/ 4 h 6"/>
                <a:gd name="T18" fmla="*/ 4 w 5"/>
                <a:gd name="T19" fmla="*/ 4 h 6"/>
                <a:gd name="T20" fmla="*/ 3 w 5"/>
                <a:gd name="T21" fmla="*/ 3 h 6"/>
                <a:gd name="T22" fmla="*/ 2 w 5"/>
                <a:gd name="T23" fmla="*/ 3 h 6"/>
                <a:gd name="T24" fmla="*/ 1 w 5"/>
                <a:gd name="T25" fmla="*/ 3 h 6"/>
                <a:gd name="T26" fmla="*/ 1 w 5"/>
                <a:gd name="T27" fmla="*/ 3 h 6"/>
                <a:gd name="T28" fmla="*/ 0 w 5"/>
                <a:gd name="T29" fmla="*/ 2 h 6"/>
                <a:gd name="T30" fmla="*/ 0 w 5"/>
                <a:gd name="T31" fmla="*/ 2 h 6"/>
                <a:gd name="T32" fmla="*/ 0 w 5"/>
                <a:gd name="T33" fmla="*/ 1 h 6"/>
                <a:gd name="T34" fmla="*/ 1 w 5"/>
                <a:gd name="T35" fmla="*/ 0 h 6"/>
                <a:gd name="T36" fmla="*/ 1 w 5"/>
                <a:gd name="T37" fmla="*/ 0 h 6"/>
                <a:gd name="T38" fmla="*/ 2 w 5"/>
                <a:gd name="T39" fmla="*/ 0 h 6"/>
                <a:gd name="T40" fmla="*/ 4 w 5"/>
                <a:gd name="T41" fmla="*/ 0 h 6"/>
                <a:gd name="T42" fmla="*/ 5 w 5"/>
                <a:gd name="T43" fmla="*/ 0 h 6"/>
                <a:gd name="T44" fmla="*/ 4 w 5"/>
                <a:gd name="T45" fmla="*/ 1 h 6"/>
                <a:gd name="T46" fmla="*/ 3 w 5"/>
                <a:gd name="T47" fmla="*/ 0 h 6"/>
                <a:gd name="T48" fmla="*/ 2 w 5"/>
                <a:gd name="T49" fmla="*/ 0 h 6"/>
                <a:gd name="T50" fmla="*/ 2 w 5"/>
                <a:gd name="T51" fmla="*/ 0 h 6"/>
                <a:gd name="T52" fmla="*/ 1 w 5"/>
                <a:gd name="T53" fmla="*/ 1 h 6"/>
                <a:gd name="T54" fmla="*/ 1 w 5"/>
                <a:gd name="T55" fmla="*/ 1 h 6"/>
                <a:gd name="T56" fmla="*/ 1 w 5"/>
                <a:gd name="T57" fmla="*/ 1 h 6"/>
                <a:gd name="T58" fmla="*/ 1 w 5"/>
                <a:gd name="T59" fmla="*/ 2 h 6"/>
                <a:gd name="T60" fmla="*/ 1 w 5"/>
                <a:gd name="T61" fmla="*/ 2 h 6"/>
                <a:gd name="T62" fmla="*/ 2 w 5"/>
                <a:gd name="T63" fmla="*/ 2 h 6"/>
                <a:gd name="T64" fmla="*/ 2 w 5"/>
                <a:gd name="T65" fmla="*/ 3 h 6"/>
                <a:gd name="T66" fmla="*/ 4 w 5"/>
                <a:gd name="T67" fmla="*/ 3 h 6"/>
                <a:gd name="T68" fmla="*/ 4 w 5"/>
                <a:gd name="T69" fmla="*/ 3 h 6"/>
                <a:gd name="T70" fmla="*/ 5 w 5"/>
                <a:gd name="T71" fmla="*/ 4 h 6"/>
                <a:gd name="T72" fmla="*/ 5 w 5"/>
                <a:gd name="T73" fmla="*/ 4 h 6"/>
                <a:gd name="T74" fmla="*/ 4 w 5"/>
                <a:gd name="T75" fmla="*/ 6 h 6"/>
                <a:gd name="T76" fmla="*/ 2 w 5"/>
                <a:gd name="T7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4" y="6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4" name="Freeform 450"/>
            <p:cNvSpPr/>
            <p:nvPr/>
          </p:nvSpPr>
          <p:spPr bwMode="auto">
            <a:xfrm>
              <a:off x="3876675" y="4416426"/>
              <a:ext cx="15875" cy="47625"/>
            </a:xfrm>
            <a:custGeom>
              <a:avLst/>
              <a:gdLst>
                <a:gd name="T0" fmla="*/ 3 w 3"/>
                <a:gd name="T1" fmla="*/ 8 h 8"/>
                <a:gd name="T2" fmla="*/ 3 w 3"/>
                <a:gd name="T3" fmla="*/ 8 h 8"/>
                <a:gd name="T4" fmla="*/ 3 w 3"/>
                <a:gd name="T5" fmla="*/ 8 h 8"/>
                <a:gd name="T6" fmla="*/ 2 w 3"/>
                <a:gd name="T7" fmla="*/ 8 h 8"/>
                <a:gd name="T8" fmla="*/ 2 w 3"/>
                <a:gd name="T9" fmla="*/ 8 h 8"/>
                <a:gd name="T10" fmla="*/ 1 w 3"/>
                <a:gd name="T11" fmla="*/ 8 h 8"/>
                <a:gd name="T12" fmla="*/ 1 w 3"/>
                <a:gd name="T13" fmla="*/ 8 h 8"/>
                <a:gd name="T14" fmla="*/ 1 w 3"/>
                <a:gd name="T15" fmla="*/ 8 h 8"/>
                <a:gd name="T16" fmla="*/ 1 w 3"/>
                <a:gd name="T17" fmla="*/ 7 h 8"/>
                <a:gd name="T18" fmla="*/ 1 w 3"/>
                <a:gd name="T19" fmla="*/ 2 h 8"/>
                <a:gd name="T20" fmla="*/ 0 w 3"/>
                <a:gd name="T21" fmla="*/ 2 h 8"/>
                <a:gd name="T22" fmla="*/ 0 w 3"/>
                <a:gd name="T23" fmla="*/ 2 h 8"/>
                <a:gd name="T24" fmla="*/ 1 w 3"/>
                <a:gd name="T25" fmla="*/ 2 h 8"/>
                <a:gd name="T26" fmla="*/ 1 w 3"/>
                <a:gd name="T27" fmla="*/ 0 h 8"/>
                <a:gd name="T28" fmla="*/ 1 w 3"/>
                <a:gd name="T29" fmla="*/ 0 h 8"/>
                <a:gd name="T30" fmla="*/ 1 w 3"/>
                <a:gd name="T31" fmla="*/ 2 h 8"/>
                <a:gd name="T32" fmla="*/ 3 w 3"/>
                <a:gd name="T33" fmla="*/ 2 h 8"/>
                <a:gd name="T34" fmla="*/ 3 w 3"/>
                <a:gd name="T35" fmla="*/ 2 h 8"/>
                <a:gd name="T36" fmla="*/ 1 w 3"/>
                <a:gd name="T37" fmla="*/ 2 h 8"/>
                <a:gd name="T38" fmla="*/ 1 w 3"/>
                <a:gd name="T39" fmla="*/ 7 h 8"/>
                <a:gd name="T40" fmla="*/ 2 w 3"/>
                <a:gd name="T41" fmla="*/ 7 h 8"/>
                <a:gd name="T42" fmla="*/ 2 w 3"/>
                <a:gd name="T43" fmla="*/ 7 h 8"/>
                <a:gd name="T44" fmla="*/ 3 w 3"/>
                <a:gd name="T45" fmla="*/ 7 h 8"/>
                <a:gd name="T46" fmla="*/ 3 w 3"/>
                <a:gd name="T47" fmla="*/ 7 h 8"/>
                <a:gd name="T48" fmla="*/ 3 w 3"/>
                <a:gd name="T4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5" name="Freeform 451"/>
            <p:cNvSpPr>
              <a:spLocks noEditPoints="1"/>
            </p:cNvSpPr>
            <p:nvPr/>
          </p:nvSpPr>
          <p:spPr bwMode="auto">
            <a:xfrm>
              <a:off x="3898900" y="4429126"/>
              <a:ext cx="34925" cy="34925"/>
            </a:xfrm>
            <a:custGeom>
              <a:avLst/>
              <a:gdLst>
                <a:gd name="T0" fmla="*/ 3 w 6"/>
                <a:gd name="T1" fmla="*/ 6 h 6"/>
                <a:gd name="T2" fmla="*/ 2 w 6"/>
                <a:gd name="T3" fmla="*/ 6 h 6"/>
                <a:gd name="T4" fmla="*/ 1 w 6"/>
                <a:gd name="T5" fmla="*/ 5 h 6"/>
                <a:gd name="T6" fmla="*/ 0 w 6"/>
                <a:gd name="T7" fmla="*/ 4 h 6"/>
                <a:gd name="T8" fmla="*/ 0 w 6"/>
                <a:gd name="T9" fmla="*/ 3 h 6"/>
                <a:gd name="T10" fmla="*/ 0 w 6"/>
                <a:gd name="T11" fmla="*/ 2 h 6"/>
                <a:gd name="T12" fmla="*/ 1 w 6"/>
                <a:gd name="T13" fmla="*/ 1 h 6"/>
                <a:gd name="T14" fmla="*/ 2 w 6"/>
                <a:gd name="T15" fmla="*/ 0 h 6"/>
                <a:gd name="T16" fmla="*/ 3 w 6"/>
                <a:gd name="T17" fmla="*/ 0 h 6"/>
                <a:gd name="T18" fmla="*/ 4 w 6"/>
                <a:gd name="T19" fmla="*/ 0 h 6"/>
                <a:gd name="T20" fmla="*/ 5 w 6"/>
                <a:gd name="T21" fmla="*/ 1 h 6"/>
                <a:gd name="T22" fmla="*/ 6 w 6"/>
                <a:gd name="T23" fmla="*/ 2 h 6"/>
                <a:gd name="T24" fmla="*/ 6 w 6"/>
                <a:gd name="T25" fmla="*/ 3 h 6"/>
                <a:gd name="T26" fmla="*/ 6 w 6"/>
                <a:gd name="T27" fmla="*/ 4 h 6"/>
                <a:gd name="T28" fmla="*/ 5 w 6"/>
                <a:gd name="T29" fmla="*/ 5 h 6"/>
                <a:gd name="T30" fmla="*/ 4 w 6"/>
                <a:gd name="T31" fmla="*/ 6 h 6"/>
                <a:gd name="T32" fmla="*/ 3 w 6"/>
                <a:gd name="T33" fmla="*/ 6 h 6"/>
                <a:gd name="T34" fmla="*/ 1 w 6"/>
                <a:gd name="T35" fmla="*/ 3 h 6"/>
                <a:gd name="T36" fmla="*/ 1 w 6"/>
                <a:gd name="T37" fmla="*/ 4 h 6"/>
                <a:gd name="T38" fmla="*/ 1 w 6"/>
                <a:gd name="T39" fmla="*/ 5 h 6"/>
                <a:gd name="T40" fmla="*/ 2 w 6"/>
                <a:gd name="T41" fmla="*/ 5 h 6"/>
                <a:gd name="T42" fmla="*/ 3 w 6"/>
                <a:gd name="T43" fmla="*/ 6 h 6"/>
                <a:gd name="T44" fmla="*/ 4 w 6"/>
                <a:gd name="T45" fmla="*/ 5 h 6"/>
                <a:gd name="T46" fmla="*/ 5 w 6"/>
                <a:gd name="T47" fmla="*/ 5 h 6"/>
                <a:gd name="T48" fmla="*/ 5 w 6"/>
                <a:gd name="T49" fmla="*/ 4 h 6"/>
                <a:gd name="T50" fmla="*/ 5 w 6"/>
                <a:gd name="T51" fmla="*/ 3 h 6"/>
                <a:gd name="T52" fmla="*/ 5 w 6"/>
                <a:gd name="T53" fmla="*/ 2 h 6"/>
                <a:gd name="T54" fmla="*/ 5 w 6"/>
                <a:gd name="T55" fmla="*/ 1 h 6"/>
                <a:gd name="T56" fmla="*/ 4 w 6"/>
                <a:gd name="T57" fmla="*/ 1 h 6"/>
                <a:gd name="T58" fmla="*/ 3 w 6"/>
                <a:gd name="T59" fmla="*/ 0 h 6"/>
                <a:gd name="T60" fmla="*/ 2 w 6"/>
                <a:gd name="T61" fmla="*/ 1 h 6"/>
                <a:gd name="T62" fmla="*/ 1 w 6"/>
                <a:gd name="T63" fmla="*/ 1 h 6"/>
                <a:gd name="T64" fmla="*/ 1 w 6"/>
                <a:gd name="T65" fmla="*/ 2 h 6"/>
                <a:gd name="T66" fmla="*/ 1 w 6"/>
                <a:gd name="T6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lose/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6" name="Freeform 452"/>
            <p:cNvSpPr/>
            <p:nvPr/>
          </p:nvSpPr>
          <p:spPr bwMode="auto">
            <a:xfrm>
              <a:off x="3962400" y="4429126"/>
              <a:ext cx="28575" cy="34925"/>
            </a:xfrm>
            <a:custGeom>
              <a:avLst/>
              <a:gdLst>
                <a:gd name="T0" fmla="*/ 5 w 5"/>
                <a:gd name="T1" fmla="*/ 6 h 6"/>
                <a:gd name="T2" fmla="*/ 4 w 5"/>
                <a:gd name="T3" fmla="*/ 6 h 6"/>
                <a:gd name="T4" fmla="*/ 4 w 5"/>
                <a:gd name="T5" fmla="*/ 3 h 6"/>
                <a:gd name="T6" fmla="*/ 4 w 5"/>
                <a:gd name="T7" fmla="*/ 1 h 6"/>
                <a:gd name="T8" fmla="*/ 3 w 5"/>
                <a:gd name="T9" fmla="*/ 0 h 6"/>
                <a:gd name="T10" fmla="*/ 2 w 5"/>
                <a:gd name="T11" fmla="*/ 0 h 6"/>
                <a:gd name="T12" fmla="*/ 2 w 5"/>
                <a:gd name="T13" fmla="*/ 1 h 6"/>
                <a:gd name="T14" fmla="*/ 1 w 5"/>
                <a:gd name="T15" fmla="*/ 1 h 6"/>
                <a:gd name="T16" fmla="*/ 1 w 5"/>
                <a:gd name="T17" fmla="*/ 2 h 6"/>
                <a:gd name="T18" fmla="*/ 1 w 5"/>
                <a:gd name="T19" fmla="*/ 6 h 6"/>
                <a:gd name="T20" fmla="*/ 0 w 5"/>
                <a:gd name="T21" fmla="*/ 6 h 6"/>
                <a:gd name="T22" fmla="*/ 0 w 5"/>
                <a:gd name="T23" fmla="*/ 0 h 6"/>
                <a:gd name="T24" fmla="*/ 1 w 5"/>
                <a:gd name="T25" fmla="*/ 0 h 6"/>
                <a:gd name="T26" fmla="*/ 1 w 5"/>
                <a:gd name="T27" fmla="*/ 1 h 6"/>
                <a:gd name="T28" fmla="*/ 2 w 5"/>
                <a:gd name="T29" fmla="*/ 0 h 6"/>
                <a:gd name="T30" fmla="*/ 3 w 5"/>
                <a:gd name="T31" fmla="*/ 0 h 6"/>
                <a:gd name="T32" fmla="*/ 4 w 5"/>
                <a:gd name="T33" fmla="*/ 0 h 6"/>
                <a:gd name="T34" fmla="*/ 5 w 5"/>
                <a:gd name="T35" fmla="*/ 0 h 6"/>
                <a:gd name="T36" fmla="*/ 5 w 5"/>
                <a:gd name="T37" fmla="*/ 1 h 6"/>
                <a:gd name="T38" fmla="*/ 5 w 5"/>
                <a:gd name="T39" fmla="*/ 2 h 6"/>
                <a:gd name="T40" fmla="*/ 5 w 5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7" name="Freeform 453"/>
            <p:cNvSpPr/>
            <p:nvPr/>
          </p:nvSpPr>
          <p:spPr bwMode="auto">
            <a:xfrm>
              <a:off x="4002088" y="4429126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6 h 6"/>
                <a:gd name="T4" fmla="*/ 0 w 6"/>
                <a:gd name="T5" fmla="*/ 4 h 6"/>
                <a:gd name="T6" fmla="*/ 0 w 6"/>
                <a:gd name="T7" fmla="*/ 0 h 6"/>
                <a:gd name="T8" fmla="*/ 1 w 6"/>
                <a:gd name="T9" fmla="*/ 0 h 6"/>
                <a:gd name="T10" fmla="*/ 1 w 6"/>
                <a:gd name="T11" fmla="*/ 3 h 6"/>
                <a:gd name="T12" fmla="*/ 2 w 6"/>
                <a:gd name="T13" fmla="*/ 6 h 6"/>
                <a:gd name="T14" fmla="*/ 3 w 6"/>
                <a:gd name="T15" fmla="*/ 5 h 6"/>
                <a:gd name="T16" fmla="*/ 4 w 6"/>
                <a:gd name="T17" fmla="*/ 5 h 6"/>
                <a:gd name="T18" fmla="*/ 4 w 6"/>
                <a:gd name="T19" fmla="*/ 5 h 6"/>
                <a:gd name="T20" fmla="*/ 5 w 6"/>
                <a:gd name="T21" fmla="*/ 4 h 6"/>
                <a:gd name="T22" fmla="*/ 5 w 6"/>
                <a:gd name="T23" fmla="*/ 0 h 6"/>
                <a:gd name="T24" fmla="*/ 6 w 6"/>
                <a:gd name="T25" fmla="*/ 0 h 6"/>
                <a:gd name="T26" fmla="*/ 6 w 6"/>
                <a:gd name="T27" fmla="*/ 5 h 6"/>
                <a:gd name="T28" fmla="*/ 6 w 6"/>
                <a:gd name="T29" fmla="*/ 5 h 6"/>
                <a:gd name="T30" fmla="*/ 6 w 6"/>
                <a:gd name="T31" fmla="*/ 6 h 6"/>
                <a:gd name="T32" fmla="*/ 6 w 6"/>
                <a:gd name="T33" fmla="*/ 6 h 6"/>
                <a:gd name="T34" fmla="*/ 6 w 6"/>
                <a:gd name="T35" fmla="*/ 6 h 6"/>
                <a:gd name="T36" fmla="*/ 5 w 6"/>
                <a:gd name="T37" fmla="*/ 6 h 6"/>
                <a:gd name="T38" fmla="*/ 5 w 6"/>
                <a:gd name="T39" fmla="*/ 5 h 6"/>
                <a:gd name="T40" fmla="*/ 5 w 6"/>
                <a:gd name="T41" fmla="*/ 5 h 6"/>
                <a:gd name="T42" fmla="*/ 4 w 6"/>
                <a:gd name="T43" fmla="*/ 6 h 6"/>
                <a:gd name="T44" fmla="*/ 2 w 6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" name="Freeform 454"/>
            <p:cNvSpPr/>
            <p:nvPr/>
          </p:nvSpPr>
          <p:spPr bwMode="auto">
            <a:xfrm>
              <a:off x="4048125" y="4411663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0 h 9"/>
                <a:gd name="T4" fmla="*/ 0 w 2"/>
                <a:gd name="T5" fmla="*/ 8 h 9"/>
                <a:gd name="T6" fmla="*/ 1 w 2"/>
                <a:gd name="T7" fmla="*/ 8 h 9"/>
                <a:gd name="T8" fmla="*/ 1 w 2"/>
                <a:gd name="T9" fmla="*/ 8 h 9"/>
                <a:gd name="T10" fmla="*/ 1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1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9" name="Freeform 455"/>
            <p:cNvSpPr/>
            <p:nvPr/>
          </p:nvSpPr>
          <p:spPr bwMode="auto">
            <a:xfrm>
              <a:off x="4065588" y="4411663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0 h 9"/>
                <a:gd name="T4" fmla="*/ 1 w 2"/>
                <a:gd name="T5" fmla="*/ 8 h 9"/>
                <a:gd name="T6" fmla="*/ 1 w 2"/>
                <a:gd name="T7" fmla="*/ 8 h 9"/>
                <a:gd name="T8" fmla="*/ 2 w 2"/>
                <a:gd name="T9" fmla="*/ 8 h 9"/>
                <a:gd name="T10" fmla="*/ 2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2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0" name="Freeform 456"/>
            <p:cNvSpPr>
              <a:spLocks noEditPoints="1"/>
            </p:cNvSpPr>
            <p:nvPr/>
          </p:nvSpPr>
          <p:spPr bwMode="auto">
            <a:xfrm>
              <a:off x="4083050" y="4429126"/>
              <a:ext cx="34925" cy="34925"/>
            </a:xfrm>
            <a:custGeom>
              <a:avLst/>
              <a:gdLst>
                <a:gd name="T0" fmla="*/ 2 w 6"/>
                <a:gd name="T1" fmla="*/ 6 h 6"/>
                <a:gd name="T2" fmla="*/ 1 w 6"/>
                <a:gd name="T3" fmla="*/ 6 h 6"/>
                <a:gd name="T4" fmla="*/ 0 w 6"/>
                <a:gd name="T5" fmla="*/ 6 h 6"/>
                <a:gd name="T6" fmla="*/ 0 w 6"/>
                <a:gd name="T7" fmla="*/ 5 h 6"/>
                <a:gd name="T8" fmla="*/ 0 w 6"/>
                <a:gd name="T9" fmla="*/ 4 h 6"/>
                <a:gd name="T10" fmla="*/ 0 w 6"/>
                <a:gd name="T11" fmla="*/ 4 h 6"/>
                <a:gd name="T12" fmla="*/ 0 w 6"/>
                <a:gd name="T13" fmla="*/ 3 h 6"/>
                <a:gd name="T14" fmla="*/ 1 w 6"/>
                <a:gd name="T15" fmla="*/ 2 h 6"/>
                <a:gd name="T16" fmla="*/ 2 w 6"/>
                <a:gd name="T17" fmla="*/ 2 h 6"/>
                <a:gd name="T18" fmla="*/ 3 w 6"/>
                <a:gd name="T19" fmla="*/ 2 h 6"/>
                <a:gd name="T20" fmla="*/ 4 w 6"/>
                <a:gd name="T21" fmla="*/ 3 h 6"/>
                <a:gd name="T22" fmla="*/ 4 w 6"/>
                <a:gd name="T23" fmla="*/ 2 h 6"/>
                <a:gd name="T24" fmla="*/ 4 w 6"/>
                <a:gd name="T25" fmla="*/ 1 h 6"/>
                <a:gd name="T26" fmla="*/ 3 w 6"/>
                <a:gd name="T27" fmla="*/ 0 h 6"/>
                <a:gd name="T28" fmla="*/ 2 w 6"/>
                <a:gd name="T29" fmla="*/ 0 h 6"/>
                <a:gd name="T30" fmla="*/ 0 w 6"/>
                <a:gd name="T31" fmla="*/ 1 h 6"/>
                <a:gd name="T32" fmla="*/ 0 w 6"/>
                <a:gd name="T33" fmla="*/ 0 h 6"/>
                <a:gd name="T34" fmla="*/ 3 w 6"/>
                <a:gd name="T35" fmla="*/ 0 h 6"/>
                <a:gd name="T36" fmla="*/ 5 w 6"/>
                <a:gd name="T37" fmla="*/ 0 h 6"/>
                <a:gd name="T38" fmla="*/ 5 w 6"/>
                <a:gd name="T39" fmla="*/ 2 h 6"/>
                <a:gd name="T40" fmla="*/ 5 w 6"/>
                <a:gd name="T41" fmla="*/ 5 h 6"/>
                <a:gd name="T42" fmla="*/ 6 w 6"/>
                <a:gd name="T43" fmla="*/ 5 h 6"/>
                <a:gd name="T44" fmla="*/ 6 w 6"/>
                <a:gd name="T45" fmla="*/ 6 h 6"/>
                <a:gd name="T46" fmla="*/ 5 w 6"/>
                <a:gd name="T47" fmla="*/ 6 h 6"/>
                <a:gd name="T48" fmla="*/ 5 w 6"/>
                <a:gd name="T49" fmla="*/ 6 h 6"/>
                <a:gd name="T50" fmla="*/ 4 w 6"/>
                <a:gd name="T51" fmla="*/ 6 h 6"/>
                <a:gd name="T52" fmla="*/ 4 w 6"/>
                <a:gd name="T53" fmla="*/ 5 h 6"/>
                <a:gd name="T54" fmla="*/ 3 w 6"/>
                <a:gd name="T55" fmla="*/ 6 h 6"/>
                <a:gd name="T56" fmla="*/ 2 w 6"/>
                <a:gd name="T57" fmla="*/ 6 h 6"/>
                <a:gd name="T58" fmla="*/ 2 w 6"/>
                <a:gd name="T59" fmla="*/ 6 h 6"/>
                <a:gd name="T60" fmla="*/ 3 w 6"/>
                <a:gd name="T61" fmla="*/ 5 h 6"/>
                <a:gd name="T62" fmla="*/ 4 w 6"/>
                <a:gd name="T63" fmla="*/ 5 h 6"/>
                <a:gd name="T64" fmla="*/ 4 w 6"/>
                <a:gd name="T65" fmla="*/ 5 h 6"/>
                <a:gd name="T66" fmla="*/ 4 w 6"/>
                <a:gd name="T67" fmla="*/ 4 h 6"/>
                <a:gd name="T68" fmla="*/ 4 w 6"/>
                <a:gd name="T69" fmla="*/ 3 h 6"/>
                <a:gd name="T70" fmla="*/ 3 w 6"/>
                <a:gd name="T71" fmla="*/ 3 h 6"/>
                <a:gd name="T72" fmla="*/ 3 w 6"/>
                <a:gd name="T73" fmla="*/ 3 h 6"/>
                <a:gd name="T74" fmla="*/ 1 w 6"/>
                <a:gd name="T75" fmla="*/ 3 h 6"/>
                <a:gd name="T76" fmla="*/ 1 w 6"/>
                <a:gd name="T77" fmla="*/ 4 h 6"/>
                <a:gd name="T78" fmla="*/ 1 w 6"/>
                <a:gd name="T79" fmla="*/ 5 h 6"/>
                <a:gd name="T80" fmla="*/ 1 w 6"/>
                <a:gd name="T81" fmla="*/ 5 h 6"/>
                <a:gd name="T82" fmla="*/ 1 w 6"/>
                <a:gd name="T83" fmla="*/ 6 h 6"/>
                <a:gd name="T84" fmla="*/ 2 w 6"/>
                <a:gd name="T8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  <a:moveTo>
                    <a:pt x="2" y="6"/>
                  </a:move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1" name="Freeform 457"/>
            <p:cNvSpPr>
              <a:spLocks noEditPoints="1"/>
            </p:cNvSpPr>
            <p:nvPr/>
          </p:nvSpPr>
          <p:spPr bwMode="auto">
            <a:xfrm>
              <a:off x="4140200" y="4429126"/>
              <a:ext cx="34925" cy="34925"/>
            </a:xfrm>
            <a:custGeom>
              <a:avLst/>
              <a:gdLst>
                <a:gd name="T0" fmla="*/ 3 w 6"/>
                <a:gd name="T1" fmla="*/ 6 h 6"/>
                <a:gd name="T2" fmla="*/ 2 w 6"/>
                <a:gd name="T3" fmla="*/ 6 h 6"/>
                <a:gd name="T4" fmla="*/ 1 w 6"/>
                <a:gd name="T5" fmla="*/ 5 h 6"/>
                <a:gd name="T6" fmla="*/ 0 w 6"/>
                <a:gd name="T7" fmla="*/ 4 h 6"/>
                <a:gd name="T8" fmla="*/ 0 w 6"/>
                <a:gd name="T9" fmla="*/ 3 h 6"/>
                <a:gd name="T10" fmla="*/ 0 w 6"/>
                <a:gd name="T11" fmla="*/ 2 h 6"/>
                <a:gd name="T12" fmla="*/ 1 w 6"/>
                <a:gd name="T13" fmla="*/ 1 h 6"/>
                <a:gd name="T14" fmla="*/ 2 w 6"/>
                <a:gd name="T15" fmla="*/ 0 h 6"/>
                <a:gd name="T16" fmla="*/ 3 w 6"/>
                <a:gd name="T17" fmla="*/ 0 h 6"/>
                <a:gd name="T18" fmla="*/ 4 w 6"/>
                <a:gd name="T19" fmla="*/ 0 h 6"/>
                <a:gd name="T20" fmla="*/ 5 w 6"/>
                <a:gd name="T21" fmla="*/ 1 h 6"/>
                <a:gd name="T22" fmla="*/ 6 w 6"/>
                <a:gd name="T23" fmla="*/ 2 h 6"/>
                <a:gd name="T24" fmla="*/ 6 w 6"/>
                <a:gd name="T25" fmla="*/ 3 h 6"/>
                <a:gd name="T26" fmla="*/ 6 w 6"/>
                <a:gd name="T27" fmla="*/ 3 h 6"/>
                <a:gd name="T28" fmla="*/ 6 w 6"/>
                <a:gd name="T29" fmla="*/ 3 h 6"/>
                <a:gd name="T30" fmla="*/ 1 w 6"/>
                <a:gd name="T31" fmla="*/ 3 h 6"/>
                <a:gd name="T32" fmla="*/ 1 w 6"/>
                <a:gd name="T33" fmla="*/ 4 h 6"/>
                <a:gd name="T34" fmla="*/ 1 w 6"/>
                <a:gd name="T35" fmla="*/ 5 h 6"/>
                <a:gd name="T36" fmla="*/ 2 w 6"/>
                <a:gd name="T37" fmla="*/ 5 h 6"/>
                <a:gd name="T38" fmla="*/ 3 w 6"/>
                <a:gd name="T39" fmla="*/ 6 h 6"/>
                <a:gd name="T40" fmla="*/ 4 w 6"/>
                <a:gd name="T41" fmla="*/ 6 h 6"/>
                <a:gd name="T42" fmla="*/ 4 w 6"/>
                <a:gd name="T43" fmla="*/ 5 h 6"/>
                <a:gd name="T44" fmla="*/ 5 w 6"/>
                <a:gd name="T45" fmla="*/ 5 h 6"/>
                <a:gd name="T46" fmla="*/ 5 w 6"/>
                <a:gd name="T47" fmla="*/ 4 h 6"/>
                <a:gd name="T48" fmla="*/ 6 w 6"/>
                <a:gd name="T49" fmla="*/ 5 h 6"/>
                <a:gd name="T50" fmla="*/ 5 w 6"/>
                <a:gd name="T51" fmla="*/ 5 h 6"/>
                <a:gd name="T52" fmla="*/ 5 w 6"/>
                <a:gd name="T53" fmla="*/ 6 h 6"/>
                <a:gd name="T54" fmla="*/ 4 w 6"/>
                <a:gd name="T55" fmla="*/ 6 h 6"/>
                <a:gd name="T56" fmla="*/ 3 w 6"/>
                <a:gd name="T57" fmla="*/ 6 h 6"/>
                <a:gd name="T58" fmla="*/ 5 w 6"/>
                <a:gd name="T59" fmla="*/ 3 h 6"/>
                <a:gd name="T60" fmla="*/ 5 w 6"/>
                <a:gd name="T61" fmla="*/ 2 h 6"/>
                <a:gd name="T62" fmla="*/ 5 w 6"/>
                <a:gd name="T63" fmla="*/ 1 h 6"/>
                <a:gd name="T64" fmla="*/ 4 w 6"/>
                <a:gd name="T65" fmla="*/ 0 h 6"/>
                <a:gd name="T66" fmla="*/ 3 w 6"/>
                <a:gd name="T67" fmla="*/ 0 h 6"/>
                <a:gd name="T68" fmla="*/ 2 w 6"/>
                <a:gd name="T69" fmla="*/ 0 h 6"/>
                <a:gd name="T70" fmla="*/ 1 w 6"/>
                <a:gd name="T71" fmla="*/ 1 h 6"/>
                <a:gd name="T72" fmla="*/ 1 w 6"/>
                <a:gd name="T73" fmla="*/ 2 h 6"/>
                <a:gd name="T74" fmla="*/ 1 w 6"/>
                <a:gd name="T75" fmla="*/ 3 h 6"/>
                <a:gd name="T76" fmla="*/ 5 w 6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lose/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2" name="Freeform 458"/>
            <p:cNvSpPr/>
            <p:nvPr/>
          </p:nvSpPr>
          <p:spPr bwMode="auto">
            <a:xfrm>
              <a:off x="4186238" y="4411663"/>
              <a:ext cx="11113" cy="52388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0 h 9"/>
                <a:gd name="T4" fmla="*/ 0 w 2"/>
                <a:gd name="T5" fmla="*/ 8 h 9"/>
                <a:gd name="T6" fmla="*/ 1 w 2"/>
                <a:gd name="T7" fmla="*/ 8 h 9"/>
                <a:gd name="T8" fmla="*/ 1 w 2"/>
                <a:gd name="T9" fmla="*/ 8 h 9"/>
                <a:gd name="T10" fmla="*/ 1 w 2"/>
                <a:gd name="T11" fmla="*/ 8 h 9"/>
                <a:gd name="T12" fmla="*/ 2 w 2"/>
                <a:gd name="T13" fmla="*/ 8 h 9"/>
                <a:gd name="T14" fmla="*/ 2 w 2"/>
                <a:gd name="T15" fmla="*/ 9 h 9"/>
                <a:gd name="T16" fmla="*/ 1 w 2"/>
                <a:gd name="T17" fmla="*/ 9 h 9"/>
                <a:gd name="T18" fmla="*/ 1 w 2"/>
                <a:gd name="T19" fmla="*/ 9 h 9"/>
                <a:gd name="T20" fmla="*/ 0 w 2"/>
                <a:gd name="T21" fmla="*/ 9 h 9"/>
                <a:gd name="T22" fmla="*/ 0 w 2"/>
                <a:gd name="T23" fmla="*/ 8 h 9"/>
                <a:gd name="T24" fmla="*/ 0 w 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3" name="Freeform 459"/>
            <p:cNvSpPr>
              <a:spLocks noEditPoints="1"/>
            </p:cNvSpPr>
            <p:nvPr/>
          </p:nvSpPr>
          <p:spPr bwMode="auto">
            <a:xfrm>
              <a:off x="4197350" y="4429126"/>
              <a:ext cx="41275" cy="34925"/>
            </a:xfrm>
            <a:custGeom>
              <a:avLst/>
              <a:gdLst>
                <a:gd name="T0" fmla="*/ 4 w 7"/>
                <a:gd name="T1" fmla="*/ 6 h 6"/>
                <a:gd name="T2" fmla="*/ 2 w 7"/>
                <a:gd name="T3" fmla="*/ 6 h 6"/>
                <a:gd name="T4" fmla="*/ 1 w 7"/>
                <a:gd name="T5" fmla="*/ 5 h 6"/>
                <a:gd name="T6" fmla="*/ 1 w 7"/>
                <a:gd name="T7" fmla="*/ 4 h 6"/>
                <a:gd name="T8" fmla="*/ 0 w 7"/>
                <a:gd name="T9" fmla="*/ 3 h 6"/>
                <a:gd name="T10" fmla="*/ 1 w 7"/>
                <a:gd name="T11" fmla="*/ 2 h 6"/>
                <a:gd name="T12" fmla="*/ 1 w 7"/>
                <a:gd name="T13" fmla="*/ 1 h 6"/>
                <a:gd name="T14" fmla="*/ 2 w 7"/>
                <a:gd name="T15" fmla="*/ 0 h 6"/>
                <a:gd name="T16" fmla="*/ 4 w 7"/>
                <a:gd name="T17" fmla="*/ 0 h 6"/>
                <a:gd name="T18" fmla="*/ 5 w 7"/>
                <a:gd name="T19" fmla="*/ 0 h 6"/>
                <a:gd name="T20" fmla="*/ 6 w 7"/>
                <a:gd name="T21" fmla="*/ 1 h 6"/>
                <a:gd name="T22" fmla="*/ 7 w 7"/>
                <a:gd name="T23" fmla="*/ 2 h 6"/>
                <a:gd name="T24" fmla="*/ 7 w 7"/>
                <a:gd name="T25" fmla="*/ 3 h 6"/>
                <a:gd name="T26" fmla="*/ 7 w 7"/>
                <a:gd name="T27" fmla="*/ 3 h 6"/>
                <a:gd name="T28" fmla="*/ 7 w 7"/>
                <a:gd name="T29" fmla="*/ 3 h 6"/>
                <a:gd name="T30" fmla="*/ 1 w 7"/>
                <a:gd name="T31" fmla="*/ 3 h 6"/>
                <a:gd name="T32" fmla="*/ 2 w 7"/>
                <a:gd name="T33" fmla="*/ 4 h 6"/>
                <a:gd name="T34" fmla="*/ 2 w 7"/>
                <a:gd name="T35" fmla="*/ 5 h 6"/>
                <a:gd name="T36" fmla="*/ 3 w 7"/>
                <a:gd name="T37" fmla="*/ 5 h 6"/>
                <a:gd name="T38" fmla="*/ 4 w 7"/>
                <a:gd name="T39" fmla="*/ 6 h 6"/>
                <a:gd name="T40" fmla="*/ 4 w 7"/>
                <a:gd name="T41" fmla="*/ 6 h 6"/>
                <a:gd name="T42" fmla="*/ 5 w 7"/>
                <a:gd name="T43" fmla="*/ 5 h 6"/>
                <a:gd name="T44" fmla="*/ 5 w 7"/>
                <a:gd name="T45" fmla="*/ 5 h 6"/>
                <a:gd name="T46" fmla="*/ 6 w 7"/>
                <a:gd name="T47" fmla="*/ 4 h 6"/>
                <a:gd name="T48" fmla="*/ 6 w 7"/>
                <a:gd name="T49" fmla="*/ 5 h 6"/>
                <a:gd name="T50" fmla="*/ 6 w 7"/>
                <a:gd name="T51" fmla="*/ 5 h 6"/>
                <a:gd name="T52" fmla="*/ 5 w 7"/>
                <a:gd name="T53" fmla="*/ 6 h 6"/>
                <a:gd name="T54" fmla="*/ 5 w 7"/>
                <a:gd name="T55" fmla="*/ 6 h 6"/>
                <a:gd name="T56" fmla="*/ 4 w 7"/>
                <a:gd name="T57" fmla="*/ 6 h 6"/>
                <a:gd name="T58" fmla="*/ 6 w 7"/>
                <a:gd name="T59" fmla="*/ 3 h 6"/>
                <a:gd name="T60" fmla="*/ 6 w 7"/>
                <a:gd name="T61" fmla="*/ 2 h 6"/>
                <a:gd name="T62" fmla="*/ 5 w 7"/>
                <a:gd name="T63" fmla="*/ 1 h 6"/>
                <a:gd name="T64" fmla="*/ 5 w 7"/>
                <a:gd name="T65" fmla="*/ 0 h 6"/>
                <a:gd name="T66" fmla="*/ 4 w 7"/>
                <a:gd name="T67" fmla="*/ 0 h 6"/>
                <a:gd name="T68" fmla="*/ 3 w 7"/>
                <a:gd name="T69" fmla="*/ 0 h 6"/>
                <a:gd name="T70" fmla="*/ 2 w 7"/>
                <a:gd name="T71" fmla="*/ 1 h 6"/>
                <a:gd name="T72" fmla="*/ 2 w 7"/>
                <a:gd name="T73" fmla="*/ 2 h 6"/>
                <a:gd name="T74" fmla="*/ 1 w 7"/>
                <a:gd name="T75" fmla="*/ 3 h 6"/>
                <a:gd name="T76" fmla="*/ 6 w 7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6" y="3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4" name="Freeform 460"/>
            <p:cNvSpPr>
              <a:spLocks noEditPoints="1"/>
            </p:cNvSpPr>
            <p:nvPr/>
          </p:nvSpPr>
          <p:spPr bwMode="auto">
            <a:xfrm>
              <a:off x="4243388" y="4411663"/>
              <a:ext cx="6350" cy="52388"/>
            </a:xfrm>
            <a:custGeom>
              <a:avLst/>
              <a:gdLst>
                <a:gd name="T0" fmla="*/ 0 w 4"/>
                <a:gd name="T1" fmla="*/ 33 h 33"/>
                <a:gd name="T2" fmla="*/ 0 w 4"/>
                <a:gd name="T3" fmla="*/ 11 h 33"/>
                <a:gd name="T4" fmla="*/ 4 w 4"/>
                <a:gd name="T5" fmla="*/ 11 h 33"/>
                <a:gd name="T6" fmla="*/ 4 w 4"/>
                <a:gd name="T7" fmla="*/ 33 h 33"/>
                <a:gd name="T8" fmla="*/ 0 w 4"/>
                <a:gd name="T9" fmla="*/ 33 h 33"/>
                <a:gd name="T10" fmla="*/ 0 w 4"/>
                <a:gd name="T11" fmla="*/ 33 h 33"/>
                <a:gd name="T12" fmla="*/ 0 w 4"/>
                <a:gd name="T13" fmla="*/ 3 h 33"/>
                <a:gd name="T14" fmla="*/ 0 w 4"/>
                <a:gd name="T15" fmla="*/ 0 h 33"/>
                <a:gd name="T16" fmla="*/ 4 w 4"/>
                <a:gd name="T17" fmla="*/ 0 h 33"/>
                <a:gd name="T18" fmla="*/ 4 w 4"/>
                <a:gd name="T19" fmla="*/ 3 h 33"/>
                <a:gd name="T20" fmla="*/ 0 w 4"/>
                <a:gd name="T21" fmla="*/ 3 h 33"/>
                <a:gd name="T22" fmla="*/ 0 w 4"/>
                <a:gd name="T2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33">
                  <a:moveTo>
                    <a:pt x="0" y="33"/>
                  </a:moveTo>
                  <a:lnTo>
                    <a:pt x="0" y="11"/>
                  </a:lnTo>
                  <a:lnTo>
                    <a:pt x="4" y="11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0" y="3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5" name="Freeform 461"/>
            <p:cNvSpPr/>
            <p:nvPr/>
          </p:nvSpPr>
          <p:spPr bwMode="auto">
            <a:xfrm>
              <a:off x="4256088" y="4411663"/>
              <a:ext cx="22225" cy="52388"/>
            </a:xfrm>
            <a:custGeom>
              <a:avLst/>
              <a:gdLst>
                <a:gd name="T0" fmla="*/ 1 w 4"/>
                <a:gd name="T1" fmla="*/ 9 h 9"/>
                <a:gd name="T2" fmla="*/ 1 w 4"/>
                <a:gd name="T3" fmla="*/ 3 h 9"/>
                <a:gd name="T4" fmla="*/ 0 w 4"/>
                <a:gd name="T5" fmla="*/ 3 h 9"/>
                <a:gd name="T6" fmla="*/ 0 w 4"/>
                <a:gd name="T7" fmla="*/ 3 h 9"/>
                <a:gd name="T8" fmla="*/ 1 w 4"/>
                <a:gd name="T9" fmla="*/ 3 h 9"/>
                <a:gd name="T10" fmla="*/ 1 w 4"/>
                <a:gd name="T11" fmla="*/ 3 h 9"/>
                <a:gd name="T12" fmla="*/ 2 w 4"/>
                <a:gd name="T13" fmla="*/ 1 h 9"/>
                <a:gd name="T14" fmla="*/ 3 w 4"/>
                <a:gd name="T15" fmla="*/ 0 h 9"/>
                <a:gd name="T16" fmla="*/ 4 w 4"/>
                <a:gd name="T17" fmla="*/ 0 h 9"/>
                <a:gd name="T18" fmla="*/ 4 w 4"/>
                <a:gd name="T19" fmla="*/ 0 h 9"/>
                <a:gd name="T20" fmla="*/ 4 w 4"/>
                <a:gd name="T21" fmla="*/ 1 h 9"/>
                <a:gd name="T22" fmla="*/ 4 w 4"/>
                <a:gd name="T23" fmla="*/ 1 h 9"/>
                <a:gd name="T24" fmla="*/ 3 w 4"/>
                <a:gd name="T25" fmla="*/ 1 h 9"/>
                <a:gd name="T26" fmla="*/ 2 w 4"/>
                <a:gd name="T27" fmla="*/ 1 h 9"/>
                <a:gd name="T28" fmla="*/ 2 w 4"/>
                <a:gd name="T29" fmla="*/ 3 h 9"/>
                <a:gd name="T30" fmla="*/ 2 w 4"/>
                <a:gd name="T31" fmla="*/ 3 h 9"/>
                <a:gd name="T32" fmla="*/ 4 w 4"/>
                <a:gd name="T33" fmla="*/ 3 h 9"/>
                <a:gd name="T34" fmla="*/ 4 w 4"/>
                <a:gd name="T35" fmla="*/ 3 h 9"/>
                <a:gd name="T36" fmla="*/ 2 w 4"/>
                <a:gd name="T37" fmla="*/ 3 h 9"/>
                <a:gd name="T38" fmla="*/ 2 w 4"/>
                <a:gd name="T39" fmla="*/ 9 h 9"/>
                <a:gd name="T40" fmla="*/ 1 w 4"/>
                <a:gd name="T4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" h="9">
                  <a:moveTo>
                    <a:pt x="1" y="9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6" name="Freeform 462"/>
            <p:cNvSpPr>
              <a:spLocks noEditPoints="1"/>
            </p:cNvSpPr>
            <p:nvPr/>
          </p:nvSpPr>
          <p:spPr bwMode="auto">
            <a:xfrm>
              <a:off x="4278313" y="4429126"/>
              <a:ext cx="41275" cy="34925"/>
            </a:xfrm>
            <a:custGeom>
              <a:avLst/>
              <a:gdLst>
                <a:gd name="T0" fmla="*/ 3 w 7"/>
                <a:gd name="T1" fmla="*/ 6 h 6"/>
                <a:gd name="T2" fmla="*/ 2 w 7"/>
                <a:gd name="T3" fmla="*/ 6 h 6"/>
                <a:gd name="T4" fmla="*/ 1 w 7"/>
                <a:gd name="T5" fmla="*/ 5 h 6"/>
                <a:gd name="T6" fmla="*/ 0 w 7"/>
                <a:gd name="T7" fmla="*/ 4 h 6"/>
                <a:gd name="T8" fmla="*/ 0 w 7"/>
                <a:gd name="T9" fmla="*/ 3 h 6"/>
                <a:gd name="T10" fmla="*/ 0 w 7"/>
                <a:gd name="T11" fmla="*/ 2 h 6"/>
                <a:gd name="T12" fmla="*/ 1 w 7"/>
                <a:gd name="T13" fmla="*/ 1 h 6"/>
                <a:gd name="T14" fmla="*/ 2 w 7"/>
                <a:gd name="T15" fmla="*/ 0 h 6"/>
                <a:gd name="T16" fmla="*/ 3 w 7"/>
                <a:gd name="T17" fmla="*/ 0 h 6"/>
                <a:gd name="T18" fmla="*/ 5 w 7"/>
                <a:gd name="T19" fmla="*/ 0 h 6"/>
                <a:gd name="T20" fmla="*/ 6 w 7"/>
                <a:gd name="T21" fmla="*/ 1 h 6"/>
                <a:gd name="T22" fmla="*/ 6 w 7"/>
                <a:gd name="T23" fmla="*/ 2 h 6"/>
                <a:gd name="T24" fmla="*/ 7 w 7"/>
                <a:gd name="T25" fmla="*/ 3 h 6"/>
                <a:gd name="T26" fmla="*/ 7 w 7"/>
                <a:gd name="T27" fmla="*/ 3 h 6"/>
                <a:gd name="T28" fmla="*/ 7 w 7"/>
                <a:gd name="T29" fmla="*/ 3 h 6"/>
                <a:gd name="T30" fmla="*/ 1 w 7"/>
                <a:gd name="T31" fmla="*/ 3 h 6"/>
                <a:gd name="T32" fmla="*/ 1 w 7"/>
                <a:gd name="T33" fmla="*/ 4 h 6"/>
                <a:gd name="T34" fmla="*/ 2 w 7"/>
                <a:gd name="T35" fmla="*/ 5 h 6"/>
                <a:gd name="T36" fmla="*/ 3 w 7"/>
                <a:gd name="T37" fmla="*/ 5 h 6"/>
                <a:gd name="T38" fmla="*/ 3 w 7"/>
                <a:gd name="T39" fmla="*/ 6 h 6"/>
                <a:gd name="T40" fmla="*/ 4 w 7"/>
                <a:gd name="T41" fmla="*/ 6 h 6"/>
                <a:gd name="T42" fmla="*/ 5 w 7"/>
                <a:gd name="T43" fmla="*/ 5 h 6"/>
                <a:gd name="T44" fmla="*/ 5 w 7"/>
                <a:gd name="T45" fmla="*/ 5 h 6"/>
                <a:gd name="T46" fmla="*/ 5 w 7"/>
                <a:gd name="T47" fmla="*/ 4 h 6"/>
                <a:gd name="T48" fmla="*/ 6 w 7"/>
                <a:gd name="T49" fmla="*/ 5 h 6"/>
                <a:gd name="T50" fmla="*/ 6 w 7"/>
                <a:gd name="T51" fmla="*/ 5 h 6"/>
                <a:gd name="T52" fmla="*/ 5 w 7"/>
                <a:gd name="T53" fmla="*/ 6 h 6"/>
                <a:gd name="T54" fmla="*/ 4 w 7"/>
                <a:gd name="T55" fmla="*/ 6 h 6"/>
                <a:gd name="T56" fmla="*/ 3 w 7"/>
                <a:gd name="T57" fmla="*/ 6 h 6"/>
                <a:gd name="T58" fmla="*/ 6 w 7"/>
                <a:gd name="T59" fmla="*/ 3 h 6"/>
                <a:gd name="T60" fmla="*/ 6 w 7"/>
                <a:gd name="T61" fmla="*/ 2 h 6"/>
                <a:gd name="T62" fmla="*/ 5 w 7"/>
                <a:gd name="T63" fmla="*/ 1 h 6"/>
                <a:gd name="T64" fmla="*/ 4 w 7"/>
                <a:gd name="T65" fmla="*/ 0 h 6"/>
                <a:gd name="T66" fmla="*/ 3 w 7"/>
                <a:gd name="T67" fmla="*/ 0 h 6"/>
                <a:gd name="T68" fmla="*/ 3 w 7"/>
                <a:gd name="T69" fmla="*/ 0 h 6"/>
                <a:gd name="T70" fmla="*/ 2 w 7"/>
                <a:gd name="T71" fmla="*/ 1 h 6"/>
                <a:gd name="T72" fmla="*/ 1 w 7"/>
                <a:gd name="T73" fmla="*/ 2 h 6"/>
                <a:gd name="T74" fmla="*/ 1 w 7"/>
                <a:gd name="T75" fmla="*/ 3 h 6"/>
                <a:gd name="T76" fmla="*/ 6 w 7"/>
                <a:gd name="T7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lose/>
                  <a:moveTo>
                    <a:pt x="6" y="3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7" name="Freeform 463"/>
            <p:cNvSpPr/>
            <p:nvPr/>
          </p:nvSpPr>
          <p:spPr bwMode="auto">
            <a:xfrm>
              <a:off x="4324350" y="4429126"/>
              <a:ext cx="28575" cy="34925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5 w 5"/>
                <a:gd name="T5" fmla="*/ 3 h 6"/>
                <a:gd name="T6" fmla="*/ 4 w 5"/>
                <a:gd name="T7" fmla="*/ 1 h 6"/>
                <a:gd name="T8" fmla="*/ 3 w 5"/>
                <a:gd name="T9" fmla="*/ 0 h 6"/>
                <a:gd name="T10" fmla="*/ 2 w 5"/>
                <a:gd name="T11" fmla="*/ 0 h 6"/>
                <a:gd name="T12" fmla="*/ 2 w 5"/>
                <a:gd name="T13" fmla="*/ 1 h 6"/>
                <a:gd name="T14" fmla="*/ 1 w 5"/>
                <a:gd name="T15" fmla="*/ 1 h 6"/>
                <a:gd name="T16" fmla="*/ 1 w 5"/>
                <a:gd name="T17" fmla="*/ 2 h 6"/>
                <a:gd name="T18" fmla="*/ 1 w 5"/>
                <a:gd name="T19" fmla="*/ 6 h 6"/>
                <a:gd name="T20" fmla="*/ 0 w 5"/>
                <a:gd name="T21" fmla="*/ 6 h 6"/>
                <a:gd name="T22" fmla="*/ 0 w 5"/>
                <a:gd name="T23" fmla="*/ 0 h 6"/>
                <a:gd name="T24" fmla="*/ 1 w 5"/>
                <a:gd name="T25" fmla="*/ 0 h 6"/>
                <a:gd name="T26" fmla="*/ 1 w 5"/>
                <a:gd name="T27" fmla="*/ 1 h 6"/>
                <a:gd name="T28" fmla="*/ 2 w 5"/>
                <a:gd name="T29" fmla="*/ 0 h 6"/>
                <a:gd name="T30" fmla="*/ 3 w 5"/>
                <a:gd name="T31" fmla="*/ 0 h 6"/>
                <a:gd name="T32" fmla="*/ 4 w 5"/>
                <a:gd name="T33" fmla="*/ 0 h 6"/>
                <a:gd name="T34" fmla="*/ 5 w 5"/>
                <a:gd name="T35" fmla="*/ 0 h 6"/>
                <a:gd name="T36" fmla="*/ 5 w 5"/>
                <a:gd name="T37" fmla="*/ 1 h 6"/>
                <a:gd name="T38" fmla="*/ 5 w 5"/>
                <a:gd name="T39" fmla="*/ 2 h 6"/>
                <a:gd name="T40" fmla="*/ 5 w 5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8" name="Freeform 464"/>
            <p:cNvSpPr>
              <a:spLocks noEditPoints="1"/>
            </p:cNvSpPr>
            <p:nvPr/>
          </p:nvSpPr>
          <p:spPr bwMode="auto">
            <a:xfrm>
              <a:off x="4365625" y="4411663"/>
              <a:ext cx="33338" cy="52388"/>
            </a:xfrm>
            <a:custGeom>
              <a:avLst/>
              <a:gdLst>
                <a:gd name="T0" fmla="*/ 3 w 6"/>
                <a:gd name="T1" fmla="*/ 9 h 9"/>
                <a:gd name="T2" fmla="*/ 2 w 6"/>
                <a:gd name="T3" fmla="*/ 9 h 9"/>
                <a:gd name="T4" fmla="*/ 1 w 6"/>
                <a:gd name="T5" fmla="*/ 8 h 9"/>
                <a:gd name="T6" fmla="*/ 0 w 6"/>
                <a:gd name="T7" fmla="*/ 7 h 9"/>
                <a:gd name="T8" fmla="*/ 0 w 6"/>
                <a:gd name="T9" fmla="*/ 6 h 9"/>
                <a:gd name="T10" fmla="*/ 0 w 6"/>
                <a:gd name="T11" fmla="*/ 5 h 9"/>
                <a:gd name="T12" fmla="*/ 1 w 6"/>
                <a:gd name="T13" fmla="*/ 4 h 9"/>
                <a:gd name="T14" fmla="*/ 1 w 6"/>
                <a:gd name="T15" fmla="*/ 3 h 9"/>
                <a:gd name="T16" fmla="*/ 3 w 6"/>
                <a:gd name="T17" fmla="*/ 3 h 9"/>
                <a:gd name="T18" fmla="*/ 4 w 6"/>
                <a:gd name="T19" fmla="*/ 3 h 9"/>
                <a:gd name="T20" fmla="*/ 5 w 6"/>
                <a:gd name="T21" fmla="*/ 4 h 9"/>
                <a:gd name="T22" fmla="*/ 5 w 6"/>
                <a:gd name="T23" fmla="*/ 0 h 9"/>
                <a:gd name="T24" fmla="*/ 6 w 6"/>
                <a:gd name="T25" fmla="*/ 0 h 9"/>
                <a:gd name="T26" fmla="*/ 6 w 6"/>
                <a:gd name="T27" fmla="*/ 8 h 9"/>
                <a:gd name="T28" fmla="*/ 6 w 6"/>
                <a:gd name="T29" fmla="*/ 8 h 9"/>
                <a:gd name="T30" fmla="*/ 6 w 6"/>
                <a:gd name="T31" fmla="*/ 9 h 9"/>
                <a:gd name="T32" fmla="*/ 6 w 6"/>
                <a:gd name="T33" fmla="*/ 9 h 9"/>
                <a:gd name="T34" fmla="*/ 5 w 6"/>
                <a:gd name="T35" fmla="*/ 9 h 9"/>
                <a:gd name="T36" fmla="*/ 5 w 6"/>
                <a:gd name="T37" fmla="*/ 9 h 9"/>
                <a:gd name="T38" fmla="*/ 5 w 6"/>
                <a:gd name="T39" fmla="*/ 8 h 9"/>
                <a:gd name="T40" fmla="*/ 4 w 6"/>
                <a:gd name="T41" fmla="*/ 9 h 9"/>
                <a:gd name="T42" fmla="*/ 3 w 6"/>
                <a:gd name="T43" fmla="*/ 9 h 9"/>
                <a:gd name="T44" fmla="*/ 3 w 6"/>
                <a:gd name="T45" fmla="*/ 9 h 9"/>
                <a:gd name="T46" fmla="*/ 4 w 6"/>
                <a:gd name="T47" fmla="*/ 8 h 9"/>
                <a:gd name="T48" fmla="*/ 4 w 6"/>
                <a:gd name="T49" fmla="*/ 8 h 9"/>
                <a:gd name="T50" fmla="*/ 5 w 6"/>
                <a:gd name="T51" fmla="*/ 8 h 9"/>
                <a:gd name="T52" fmla="*/ 5 w 6"/>
                <a:gd name="T53" fmla="*/ 7 h 9"/>
                <a:gd name="T54" fmla="*/ 5 w 6"/>
                <a:gd name="T55" fmla="*/ 5 h 9"/>
                <a:gd name="T56" fmla="*/ 5 w 6"/>
                <a:gd name="T57" fmla="*/ 4 h 9"/>
                <a:gd name="T58" fmla="*/ 4 w 6"/>
                <a:gd name="T59" fmla="*/ 4 h 9"/>
                <a:gd name="T60" fmla="*/ 4 w 6"/>
                <a:gd name="T61" fmla="*/ 3 h 9"/>
                <a:gd name="T62" fmla="*/ 3 w 6"/>
                <a:gd name="T63" fmla="*/ 3 h 9"/>
                <a:gd name="T64" fmla="*/ 2 w 6"/>
                <a:gd name="T65" fmla="*/ 4 h 9"/>
                <a:gd name="T66" fmla="*/ 1 w 6"/>
                <a:gd name="T67" fmla="*/ 4 h 9"/>
                <a:gd name="T68" fmla="*/ 1 w 6"/>
                <a:gd name="T69" fmla="*/ 5 h 9"/>
                <a:gd name="T70" fmla="*/ 1 w 6"/>
                <a:gd name="T71" fmla="*/ 6 h 9"/>
                <a:gd name="T72" fmla="*/ 1 w 6"/>
                <a:gd name="T73" fmla="*/ 7 h 9"/>
                <a:gd name="T74" fmla="*/ 1 w 6"/>
                <a:gd name="T75" fmla="*/ 8 h 9"/>
                <a:gd name="T76" fmla="*/ 2 w 6"/>
                <a:gd name="T77" fmla="*/ 8 h 9"/>
                <a:gd name="T78" fmla="*/ 3 w 6"/>
                <a:gd name="T7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9"/>
                    <a:pt x="4" y="9"/>
                  </a:cubicBezTo>
                  <a:cubicBezTo>
                    <a:pt x="4" y="9"/>
                    <a:pt x="3" y="9"/>
                    <a:pt x="3" y="9"/>
                  </a:cubicBezTo>
                  <a:close/>
                  <a:moveTo>
                    <a:pt x="3" y="9"/>
                  </a:moveTo>
                  <a:cubicBezTo>
                    <a:pt x="3" y="9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9"/>
                    <a:pt x="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9" name="Freeform 465"/>
            <p:cNvSpPr>
              <a:spLocks noEditPoints="1"/>
            </p:cNvSpPr>
            <p:nvPr/>
          </p:nvSpPr>
          <p:spPr bwMode="auto">
            <a:xfrm>
              <a:off x="3984625" y="4510088"/>
              <a:ext cx="28575" cy="39688"/>
            </a:xfrm>
            <a:custGeom>
              <a:avLst/>
              <a:gdLst>
                <a:gd name="T0" fmla="*/ 2 w 5"/>
                <a:gd name="T1" fmla="*/ 7 h 7"/>
                <a:gd name="T2" fmla="*/ 1 w 5"/>
                <a:gd name="T3" fmla="*/ 7 h 7"/>
                <a:gd name="T4" fmla="*/ 0 w 5"/>
                <a:gd name="T5" fmla="*/ 6 h 7"/>
                <a:gd name="T6" fmla="*/ 0 w 5"/>
                <a:gd name="T7" fmla="*/ 6 h 7"/>
                <a:gd name="T8" fmla="*/ 0 w 5"/>
                <a:gd name="T9" fmla="*/ 5 h 7"/>
                <a:gd name="T10" fmla="*/ 0 w 5"/>
                <a:gd name="T11" fmla="*/ 4 h 7"/>
                <a:gd name="T12" fmla="*/ 0 w 5"/>
                <a:gd name="T13" fmla="*/ 3 h 7"/>
                <a:gd name="T14" fmla="*/ 1 w 5"/>
                <a:gd name="T15" fmla="*/ 3 h 7"/>
                <a:gd name="T16" fmla="*/ 2 w 5"/>
                <a:gd name="T17" fmla="*/ 3 h 7"/>
                <a:gd name="T18" fmla="*/ 3 w 5"/>
                <a:gd name="T19" fmla="*/ 3 h 7"/>
                <a:gd name="T20" fmla="*/ 4 w 5"/>
                <a:gd name="T21" fmla="*/ 3 h 7"/>
                <a:gd name="T22" fmla="*/ 4 w 5"/>
                <a:gd name="T23" fmla="*/ 3 h 7"/>
                <a:gd name="T24" fmla="*/ 4 w 5"/>
                <a:gd name="T25" fmla="*/ 1 h 7"/>
                <a:gd name="T26" fmla="*/ 2 w 5"/>
                <a:gd name="T27" fmla="*/ 1 h 7"/>
                <a:gd name="T28" fmla="*/ 1 w 5"/>
                <a:gd name="T29" fmla="*/ 1 h 7"/>
                <a:gd name="T30" fmla="*/ 0 w 5"/>
                <a:gd name="T31" fmla="*/ 2 h 7"/>
                <a:gd name="T32" fmla="*/ 0 w 5"/>
                <a:gd name="T33" fmla="*/ 1 h 7"/>
                <a:gd name="T34" fmla="*/ 2 w 5"/>
                <a:gd name="T35" fmla="*/ 0 h 7"/>
                <a:gd name="T36" fmla="*/ 4 w 5"/>
                <a:gd name="T37" fmla="*/ 1 h 7"/>
                <a:gd name="T38" fmla="*/ 5 w 5"/>
                <a:gd name="T39" fmla="*/ 3 h 7"/>
                <a:gd name="T40" fmla="*/ 5 w 5"/>
                <a:gd name="T41" fmla="*/ 6 h 7"/>
                <a:gd name="T42" fmla="*/ 5 w 5"/>
                <a:gd name="T43" fmla="*/ 6 h 7"/>
                <a:gd name="T44" fmla="*/ 5 w 5"/>
                <a:gd name="T45" fmla="*/ 7 h 7"/>
                <a:gd name="T46" fmla="*/ 5 w 5"/>
                <a:gd name="T47" fmla="*/ 7 h 7"/>
                <a:gd name="T48" fmla="*/ 5 w 5"/>
                <a:gd name="T49" fmla="*/ 7 h 7"/>
                <a:gd name="T50" fmla="*/ 4 w 5"/>
                <a:gd name="T51" fmla="*/ 6 h 7"/>
                <a:gd name="T52" fmla="*/ 4 w 5"/>
                <a:gd name="T53" fmla="*/ 6 h 7"/>
                <a:gd name="T54" fmla="*/ 3 w 5"/>
                <a:gd name="T55" fmla="*/ 7 h 7"/>
                <a:gd name="T56" fmla="*/ 2 w 5"/>
                <a:gd name="T57" fmla="*/ 7 h 7"/>
                <a:gd name="T58" fmla="*/ 2 w 5"/>
                <a:gd name="T59" fmla="*/ 6 h 7"/>
                <a:gd name="T60" fmla="*/ 3 w 5"/>
                <a:gd name="T61" fmla="*/ 6 h 7"/>
                <a:gd name="T62" fmla="*/ 4 w 5"/>
                <a:gd name="T63" fmla="*/ 5 h 7"/>
                <a:gd name="T64" fmla="*/ 4 w 5"/>
                <a:gd name="T65" fmla="*/ 5 h 7"/>
                <a:gd name="T66" fmla="*/ 4 w 5"/>
                <a:gd name="T67" fmla="*/ 5 h 7"/>
                <a:gd name="T68" fmla="*/ 4 w 5"/>
                <a:gd name="T69" fmla="*/ 4 h 7"/>
                <a:gd name="T70" fmla="*/ 3 w 5"/>
                <a:gd name="T71" fmla="*/ 4 h 7"/>
                <a:gd name="T72" fmla="*/ 2 w 5"/>
                <a:gd name="T73" fmla="*/ 3 h 7"/>
                <a:gd name="T74" fmla="*/ 1 w 5"/>
                <a:gd name="T75" fmla="*/ 4 h 7"/>
                <a:gd name="T76" fmla="*/ 0 w 5"/>
                <a:gd name="T77" fmla="*/ 5 h 7"/>
                <a:gd name="T78" fmla="*/ 0 w 5"/>
                <a:gd name="T79" fmla="*/ 5 h 7"/>
                <a:gd name="T80" fmla="*/ 1 w 5"/>
                <a:gd name="T81" fmla="*/ 6 h 7"/>
                <a:gd name="T82" fmla="*/ 1 w 5"/>
                <a:gd name="T83" fmla="*/ 6 h 7"/>
                <a:gd name="T84" fmla="*/ 2 w 5"/>
                <a:gd name="T8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lose/>
                  <a:moveTo>
                    <a:pt x="2" y="6"/>
                  </a:move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0" name="Freeform 466"/>
            <p:cNvSpPr/>
            <p:nvPr/>
          </p:nvSpPr>
          <p:spPr bwMode="auto">
            <a:xfrm>
              <a:off x="4025900" y="4510088"/>
              <a:ext cx="33338" cy="39688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2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4 w 6"/>
                <a:gd name="T19" fmla="*/ 5 h 7"/>
                <a:gd name="T20" fmla="*/ 4 w 6"/>
                <a:gd name="T21" fmla="*/ 4 h 7"/>
                <a:gd name="T22" fmla="*/ 4 w 6"/>
                <a:gd name="T23" fmla="*/ 0 h 7"/>
                <a:gd name="T24" fmla="*/ 5 w 6"/>
                <a:gd name="T25" fmla="*/ 0 h 7"/>
                <a:gd name="T26" fmla="*/ 5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5 w 6"/>
                <a:gd name="T33" fmla="*/ 7 h 7"/>
                <a:gd name="T34" fmla="*/ 5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3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1" name="Freeform 467"/>
            <p:cNvSpPr>
              <a:spLocks noEditPoints="1"/>
            </p:cNvSpPr>
            <p:nvPr/>
          </p:nvSpPr>
          <p:spPr bwMode="auto">
            <a:xfrm>
              <a:off x="4065588" y="4510088"/>
              <a:ext cx="34925" cy="57150"/>
            </a:xfrm>
            <a:custGeom>
              <a:avLst/>
              <a:gdLst>
                <a:gd name="T0" fmla="*/ 3 w 6"/>
                <a:gd name="T1" fmla="*/ 7 h 10"/>
                <a:gd name="T2" fmla="*/ 2 w 6"/>
                <a:gd name="T3" fmla="*/ 7 h 10"/>
                <a:gd name="T4" fmla="*/ 1 w 6"/>
                <a:gd name="T5" fmla="*/ 6 h 10"/>
                <a:gd name="T6" fmla="*/ 0 w 6"/>
                <a:gd name="T7" fmla="*/ 5 h 10"/>
                <a:gd name="T8" fmla="*/ 0 w 6"/>
                <a:gd name="T9" fmla="*/ 4 h 10"/>
                <a:gd name="T10" fmla="*/ 0 w 6"/>
                <a:gd name="T11" fmla="*/ 2 h 10"/>
                <a:gd name="T12" fmla="*/ 1 w 6"/>
                <a:gd name="T13" fmla="*/ 1 h 10"/>
                <a:gd name="T14" fmla="*/ 2 w 6"/>
                <a:gd name="T15" fmla="*/ 0 h 10"/>
                <a:gd name="T16" fmla="*/ 3 w 6"/>
                <a:gd name="T17" fmla="*/ 0 h 10"/>
                <a:gd name="T18" fmla="*/ 4 w 6"/>
                <a:gd name="T19" fmla="*/ 1 h 10"/>
                <a:gd name="T20" fmla="*/ 5 w 6"/>
                <a:gd name="T21" fmla="*/ 2 h 10"/>
                <a:gd name="T22" fmla="*/ 5 w 6"/>
                <a:gd name="T23" fmla="*/ 0 h 10"/>
                <a:gd name="T24" fmla="*/ 6 w 6"/>
                <a:gd name="T25" fmla="*/ 0 h 10"/>
                <a:gd name="T26" fmla="*/ 6 w 6"/>
                <a:gd name="T27" fmla="*/ 7 h 10"/>
                <a:gd name="T28" fmla="*/ 6 w 6"/>
                <a:gd name="T29" fmla="*/ 8 h 10"/>
                <a:gd name="T30" fmla="*/ 5 w 6"/>
                <a:gd name="T31" fmla="*/ 9 h 10"/>
                <a:gd name="T32" fmla="*/ 4 w 6"/>
                <a:gd name="T33" fmla="*/ 9 h 10"/>
                <a:gd name="T34" fmla="*/ 3 w 6"/>
                <a:gd name="T35" fmla="*/ 10 h 10"/>
                <a:gd name="T36" fmla="*/ 1 w 6"/>
                <a:gd name="T37" fmla="*/ 9 h 10"/>
                <a:gd name="T38" fmla="*/ 0 w 6"/>
                <a:gd name="T39" fmla="*/ 8 h 10"/>
                <a:gd name="T40" fmla="*/ 0 w 6"/>
                <a:gd name="T41" fmla="*/ 8 h 10"/>
                <a:gd name="T42" fmla="*/ 2 w 6"/>
                <a:gd name="T43" fmla="*/ 9 h 10"/>
                <a:gd name="T44" fmla="*/ 3 w 6"/>
                <a:gd name="T45" fmla="*/ 9 h 10"/>
                <a:gd name="T46" fmla="*/ 4 w 6"/>
                <a:gd name="T47" fmla="*/ 9 h 10"/>
                <a:gd name="T48" fmla="*/ 5 w 6"/>
                <a:gd name="T49" fmla="*/ 8 h 10"/>
                <a:gd name="T50" fmla="*/ 5 w 6"/>
                <a:gd name="T51" fmla="*/ 8 h 10"/>
                <a:gd name="T52" fmla="*/ 5 w 6"/>
                <a:gd name="T53" fmla="*/ 7 h 10"/>
                <a:gd name="T54" fmla="*/ 5 w 6"/>
                <a:gd name="T55" fmla="*/ 5 h 10"/>
                <a:gd name="T56" fmla="*/ 4 w 6"/>
                <a:gd name="T57" fmla="*/ 6 h 10"/>
                <a:gd name="T58" fmla="*/ 3 w 6"/>
                <a:gd name="T59" fmla="*/ 7 h 10"/>
                <a:gd name="T60" fmla="*/ 3 w 6"/>
                <a:gd name="T61" fmla="*/ 6 h 10"/>
                <a:gd name="T62" fmla="*/ 4 w 6"/>
                <a:gd name="T63" fmla="*/ 6 h 10"/>
                <a:gd name="T64" fmla="*/ 4 w 6"/>
                <a:gd name="T65" fmla="*/ 6 h 10"/>
                <a:gd name="T66" fmla="*/ 5 w 6"/>
                <a:gd name="T67" fmla="*/ 5 h 10"/>
                <a:gd name="T68" fmla="*/ 5 w 6"/>
                <a:gd name="T69" fmla="*/ 5 h 10"/>
                <a:gd name="T70" fmla="*/ 5 w 6"/>
                <a:gd name="T71" fmla="*/ 3 h 10"/>
                <a:gd name="T72" fmla="*/ 5 w 6"/>
                <a:gd name="T73" fmla="*/ 2 h 10"/>
                <a:gd name="T74" fmla="*/ 4 w 6"/>
                <a:gd name="T75" fmla="*/ 1 h 10"/>
                <a:gd name="T76" fmla="*/ 4 w 6"/>
                <a:gd name="T77" fmla="*/ 1 h 10"/>
                <a:gd name="T78" fmla="*/ 3 w 6"/>
                <a:gd name="T79" fmla="*/ 1 h 10"/>
                <a:gd name="T80" fmla="*/ 2 w 6"/>
                <a:gd name="T81" fmla="*/ 1 h 10"/>
                <a:gd name="T82" fmla="*/ 1 w 6"/>
                <a:gd name="T83" fmla="*/ 2 h 10"/>
                <a:gd name="T84" fmla="*/ 1 w 6"/>
                <a:gd name="T85" fmla="*/ 3 h 10"/>
                <a:gd name="T86" fmla="*/ 1 w 6"/>
                <a:gd name="T87" fmla="*/ 4 h 10"/>
                <a:gd name="T88" fmla="*/ 1 w 6"/>
                <a:gd name="T89" fmla="*/ 5 h 10"/>
                <a:gd name="T90" fmla="*/ 1 w 6"/>
                <a:gd name="T91" fmla="*/ 5 h 10"/>
                <a:gd name="T92" fmla="*/ 2 w 6"/>
                <a:gd name="T93" fmla="*/ 6 h 10"/>
                <a:gd name="T94" fmla="*/ 3 w 6"/>
                <a:gd name="T9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10">
                  <a:moveTo>
                    <a:pt x="3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8"/>
                    <a:pt x="5" y="9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0"/>
                    <a:pt x="2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4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2" name="Freeform 468"/>
            <p:cNvSpPr/>
            <p:nvPr/>
          </p:nvSpPr>
          <p:spPr bwMode="auto">
            <a:xfrm>
              <a:off x="4111625" y="4510088"/>
              <a:ext cx="34925" cy="39688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6 h 7"/>
                <a:gd name="T4" fmla="*/ 0 w 6"/>
                <a:gd name="T5" fmla="*/ 4 h 7"/>
                <a:gd name="T6" fmla="*/ 0 w 6"/>
                <a:gd name="T7" fmla="*/ 0 h 7"/>
                <a:gd name="T8" fmla="*/ 1 w 6"/>
                <a:gd name="T9" fmla="*/ 0 h 7"/>
                <a:gd name="T10" fmla="*/ 1 w 6"/>
                <a:gd name="T11" fmla="*/ 4 h 7"/>
                <a:gd name="T12" fmla="*/ 2 w 6"/>
                <a:gd name="T13" fmla="*/ 6 h 7"/>
                <a:gd name="T14" fmla="*/ 3 w 6"/>
                <a:gd name="T15" fmla="*/ 6 h 7"/>
                <a:gd name="T16" fmla="*/ 4 w 6"/>
                <a:gd name="T17" fmla="*/ 6 h 7"/>
                <a:gd name="T18" fmla="*/ 4 w 6"/>
                <a:gd name="T19" fmla="*/ 5 h 7"/>
                <a:gd name="T20" fmla="*/ 5 w 6"/>
                <a:gd name="T21" fmla="*/ 4 h 7"/>
                <a:gd name="T22" fmla="*/ 5 w 6"/>
                <a:gd name="T23" fmla="*/ 0 h 7"/>
                <a:gd name="T24" fmla="*/ 5 w 6"/>
                <a:gd name="T25" fmla="*/ 0 h 7"/>
                <a:gd name="T26" fmla="*/ 5 w 6"/>
                <a:gd name="T27" fmla="*/ 6 h 7"/>
                <a:gd name="T28" fmla="*/ 6 w 6"/>
                <a:gd name="T29" fmla="*/ 6 h 7"/>
                <a:gd name="T30" fmla="*/ 6 w 6"/>
                <a:gd name="T31" fmla="*/ 7 h 7"/>
                <a:gd name="T32" fmla="*/ 5 w 6"/>
                <a:gd name="T33" fmla="*/ 7 h 7"/>
                <a:gd name="T34" fmla="*/ 5 w 6"/>
                <a:gd name="T35" fmla="*/ 7 h 7"/>
                <a:gd name="T36" fmla="*/ 5 w 6"/>
                <a:gd name="T37" fmla="*/ 7 h 7"/>
                <a:gd name="T38" fmla="*/ 5 w 6"/>
                <a:gd name="T39" fmla="*/ 6 h 7"/>
                <a:gd name="T40" fmla="*/ 5 w 6"/>
                <a:gd name="T41" fmla="*/ 5 h 7"/>
                <a:gd name="T42" fmla="*/ 3 w 6"/>
                <a:gd name="T43" fmla="*/ 6 h 7"/>
                <a:gd name="T44" fmla="*/ 2 w 6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3" name="Freeform 469"/>
            <p:cNvSpPr>
              <a:spLocks noEditPoints="1"/>
            </p:cNvSpPr>
            <p:nvPr/>
          </p:nvSpPr>
          <p:spPr bwMode="auto">
            <a:xfrm>
              <a:off x="4151313" y="4510088"/>
              <a:ext cx="34925" cy="39688"/>
            </a:xfrm>
            <a:custGeom>
              <a:avLst/>
              <a:gdLst>
                <a:gd name="T0" fmla="*/ 3 w 6"/>
                <a:gd name="T1" fmla="*/ 7 h 7"/>
                <a:gd name="T2" fmla="*/ 2 w 6"/>
                <a:gd name="T3" fmla="*/ 7 h 7"/>
                <a:gd name="T4" fmla="*/ 1 w 6"/>
                <a:gd name="T5" fmla="*/ 6 h 7"/>
                <a:gd name="T6" fmla="*/ 0 w 6"/>
                <a:gd name="T7" fmla="*/ 5 h 7"/>
                <a:gd name="T8" fmla="*/ 0 w 6"/>
                <a:gd name="T9" fmla="*/ 3 h 7"/>
                <a:gd name="T10" fmla="*/ 0 w 6"/>
                <a:gd name="T11" fmla="*/ 2 h 7"/>
                <a:gd name="T12" fmla="*/ 1 w 6"/>
                <a:gd name="T13" fmla="*/ 1 h 7"/>
                <a:gd name="T14" fmla="*/ 2 w 6"/>
                <a:gd name="T15" fmla="*/ 0 h 7"/>
                <a:gd name="T16" fmla="*/ 3 w 6"/>
                <a:gd name="T17" fmla="*/ 0 h 7"/>
                <a:gd name="T18" fmla="*/ 4 w 6"/>
                <a:gd name="T19" fmla="*/ 0 h 7"/>
                <a:gd name="T20" fmla="*/ 5 w 6"/>
                <a:gd name="T21" fmla="*/ 1 h 7"/>
                <a:gd name="T22" fmla="*/ 6 w 6"/>
                <a:gd name="T23" fmla="*/ 2 h 7"/>
                <a:gd name="T24" fmla="*/ 6 w 6"/>
                <a:gd name="T25" fmla="*/ 3 h 7"/>
                <a:gd name="T26" fmla="*/ 6 w 6"/>
                <a:gd name="T27" fmla="*/ 4 h 7"/>
                <a:gd name="T28" fmla="*/ 6 w 6"/>
                <a:gd name="T29" fmla="*/ 4 h 7"/>
                <a:gd name="T30" fmla="*/ 1 w 6"/>
                <a:gd name="T31" fmla="*/ 4 h 7"/>
                <a:gd name="T32" fmla="*/ 1 w 6"/>
                <a:gd name="T33" fmla="*/ 5 h 7"/>
                <a:gd name="T34" fmla="*/ 1 w 6"/>
                <a:gd name="T35" fmla="*/ 6 h 7"/>
                <a:gd name="T36" fmla="*/ 2 w 6"/>
                <a:gd name="T37" fmla="*/ 6 h 7"/>
                <a:gd name="T38" fmla="*/ 3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5 w 6"/>
                <a:gd name="T45" fmla="*/ 6 h 7"/>
                <a:gd name="T46" fmla="*/ 5 w 6"/>
                <a:gd name="T47" fmla="*/ 5 h 7"/>
                <a:gd name="T48" fmla="*/ 6 w 6"/>
                <a:gd name="T49" fmla="*/ 5 h 7"/>
                <a:gd name="T50" fmla="*/ 5 w 6"/>
                <a:gd name="T51" fmla="*/ 6 h 7"/>
                <a:gd name="T52" fmla="*/ 5 w 6"/>
                <a:gd name="T53" fmla="*/ 6 h 7"/>
                <a:gd name="T54" fmla="*/ 4 w 6"/>
                <a:gd name="T55" fmla="*/ 7 h 7"/>
                <a:gd name="T56" fmla="*/ 3 w 6"/>
                <a:gd name="T57" fmla="*/ 7 h 7"/>
                <a:gd name="T58" fmla="*/ 5 w 6"/>
                <a:gd name="T59" fmla="*/ 3 h 7"/>
                <a:gd name="T60" fmla="*/ 5 w 6"/>
                <a:gd name="T61" fmla="*/ 2 h 7"/>
                <a:gd name="T62" fmla="*/ 5 w 6"/>
                <a:gd name="T63" fmla="*/ 1 h 7"/>
                <a:gd name="T64" fmla="*/ 4 w 6"/>
                <a:gd name="T65" fmla="*/ 1 h 7"/>
                <a:gd name="T66" fmla="*/ 3 w 6"/>
                <a:gd name="T67" fmla="*/ 1 h 7"/>
                <a:gd name="T68" fmla="*/ 2 w 6"/>
                <a:gd name="T69" fmla="*/ 1 h 7"/>
                <a:gd name="T70" fmla="*/ 1 w 6"/>
                <a:gd name="T71" fmla="*/ 1 h 7"/>
                <a:gd name="T72" fmla="*/ 1 w 6"/>
                <a:gd name="T73" fmla="*/ 2 h 7"/>
                <a:gd name="T74" fmla="*/ 1 w 6"/>
                <a:gd name="T75" fmla="*/ 3 h 7"/>
                <a:gd name="T76" fmla="*/ 5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4" name="Freeform 470"/>
            <p:cNvSpPr/>
            <p:nvPr/>
          </p:nvSpPr>
          <p:spPr bwMode="auto">
            <a:xfrm>
              <a:off x="4192588" y="4543426"/>
              <a:ext cx="4763" cy="6350"/>
            </a:xfrm>
            <a:custGeom>
              <a:avLst/>
              <a:gdLst>
                <a:gd name="T0" fmla="*/ 0 w 3"/>
                <a:gd name="T1" fmla="*/ 4 h 4"/>
                <a:gd name="T2" fmla="*/ 0 w 3"/>
                <a:gd name="T3" fmla="*/ 0 h 4"/>
                <a:gd name="T4" fmla="*/ 3 w 3"/>
                <a:gd name="T5" fmla="*/ 0 h 4"/>
                <a:gd name="T6" fmla="*/ 3 w 3"/>
                <a:gd name="T7" fmla="*/ 4 h 4"/>
                <a:gd name="T8" fmla="*/ 0 w 3"/>
                <a:gd name="T9" fmla="*/ 4 h 4"/>
                <a:gd name="T10" fmla="*/ 0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6" name="矩形 585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7" name="矩形 586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问题评估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88" name="矩形 587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相关对策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89" name="矩形 588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研究总结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90" name="矩形 589"/>
          <p:cNvSpPr/>
          <p:nvPr/>
        </p:nvSpPr>
        <p:spPr>
          <a:xfrm>
            <a:off x="10382878" y="105235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b="1" dirty="0">
                <a:solidFill>
                  <a:srgbClr val="1D50A2"/>
                </a:solidFill>
                <a:cs typeface="+mn-ea"/>
                <a:sym typeface="+mn-lt"/>
              </a:rPr>
              <a:t>成绩与思考</a:t>
            </a:r>
            <a:endParaRPr kumimoji="1"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591" name="直接连接符 590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直接连接符 591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直接连接符 592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4" name="图片 59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595" name="文本框 594"/>
          <p:cNvSpPr txBox="1"/>
          <p:nvPr/>
        </p:nvSpPr>
        <p:spPr>
          <a:xfrm>
            <a:off x="1165393" y="930015"/>
            <a:ext cx="286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spcBef>
                <a:spcPct val="0"/>
              </a:spcBef>
              <a:buNone/>
              <a:defRPr/>
            </a:pPr>
            <a:r>
              <a:rPr lang="zh-CN" altLang="en-US" sz="2000" b="1" dirty="0">
                <a:solidFill>
                  <a:srgbClr val="1C50A2"/>
                </a:solidFill>
                <a:cs typeface="+mn-ea"/>
                <a:sym typeface="+mn-lt"/>
              </a:rPr>
              <a:t>相关建议与论文总结</a:t>
            </a:r>
            <a:endParaRPr lang="zh-CN" altLang="en-US" sz="20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596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97" name="组合 596"/>
          <p:cNvGrpSpPr/>
          <p:nvPr/>
        </p:nvGrpSpPr>
        <p:grpSpPr>
          <a:xfrm>
            <a:off x="8506750" y="2002112"/>
            <a:ext cx="3042682" cy="3982090"/>
            <a:chOff x="613875" y="2156647"/>
            <a:chExt cx="3042682" cy="3735855"/>
          </a:xfrm>
        </p:grpSpPr>
        <p:sp>
          <p:nvSpPr>
            <p:cNvPr id="598" name="矩形 597"/>
            <p:cNvSpPr/>
            <p:nvPr/>
          </p:nvSpPr>
          <p:spPr>
            <a:xfrm>
              <a:off x="613875" y="2156647"/>
              <a:ext cx="3042682" cy="3735855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9" name="Shape 306"/>
            <p:cNvSpPr txBox="1"/>
            <p:nvPr/>
          </p:nvSpPr>
          <p:spPr>
            <a:xfrm>
              <a:off x="872144" y="2527570"/>
              <a:ext cx="2588502" cy="521793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pPr>
                <a:buSzPct val="25000"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more convenient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to </a:t>
              </a:r>
              <a:r>
                <a:rPr lang="en-US" sz="1400" b="1" dirty="0" err="1" smtClean="0">
                  <a:solidFill>
                    <a:schemeClr val="bg1"/>
                  </a:solidFill>
                  <a:cs typeface="+mn-ea"/>
                  <a:sym typeface="+mn-lt"/>
                </a:rPr>
                <a:t>change.Adjust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the </a:t>
              </a:r>
              <a:r>
                <a:rPr lang="en-US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spacing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0" name="list-symbol_1068"/>
            <p:cNvSpPr>
              <a:spLocks noChangeAspect="1"/>
            </p:cNvSpPr>
            <p:nvPr/>
          </p:nvSpPr>
          <p:spPr bwMode="auto">
            <a:xfrm>
              <a:off x="949603" y="3716321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1" name="íśliḓé"/>
            <p:cNvSpPr txBox="1"/>
            <p:nvPr/>
          </p:nvSpPr>
          <p:spPr>
            <a:xfrm>
              <a:off x="1296287" y="3855860"/>
              <a:ext cx="2166099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2" name="isľïďe"/>
            <p:cNvSpPr/>
            <p:nvPr/>
          </p:nvSpPr>
          <p:spPr>
            <a:xfrm>
              <a:off x="1267414" y="3614433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3" name="list-symbol_1068"/>
            <p:cNvSpPr>
              <a:spLocks noChangeAspect="1"/>
            </p:cNvSpPr>
            <p:nvPr/>
          </p:nvSpPr>
          <p:spPr bwMode="auto">
            <a:xfrm>
              <a:off x="942045" y="4696662"/>
              <a:ext cx="245338" cy="206734"/>
            </a:xfrm>
            <a:custGeom>
              <a:avLst/>
              <a:gdLst>
                <a:gd name="connsiteX0" fmla="*/ 209665 w 580028"/>
                <a:gd name="connsiteY0" fmla="*/ 366914 h 488759"/>
                <a:gd name="connsiteX1" fmla="*/ 580028 w 580028"/>
                <a:gd name="connsiteY1" fmla="*/ 366914 h 488759"/>
                <a:gd name="connsiteX2" fmla="*/ 580028 w 580028"/>
                <a:gd name="connsiteY2" fmla="*/ 488759 h 488759"/>
                <a:gd name="connsiteX3" fmla="*/ 209665 w 580028"/>
                <a:gd name="connsiteY3" fmla="*/ 488759 h 488759"/>
                <a:gd name="connsiteX4" fmla="*/ 0 w 580028"/>
                <a:gd name="connsiteY4" fmla="*/ 366914 h 488759"/>
                <a:gd name="connsiteX5" fmla="*/ 147823 w 580028"/>
                <a:gd name="connsiteY5" fmla="*/ 366914 h 488759"/>
                <a:gd name="connsiteX6" fmla="*/ 147823 w 580028"/>
                <a:gd name="connsiteY6" fmla="*/ 488759 h 488759"/>
                <a:gd name="connsiteX7" fmla="*/ 0 w 580028"/>
                <a:gd name="connsiteY7" fmla="*/ 488759 h 488759"/>
                <a:gd name="connsiteX8" fmla="*/ 209665 w 580028"/>
                <a:gd name="connsiteY8" fmla="*/ 183457 h 488759"/>
                <a:gd name="connsiteX9" fmla="*/ 580028 w 580028"/>
                <a:gd name="connsiteY9" fmla="*/ 183457 h 488759"/>
                <a:gd name="connsiteX10" fmla="*/ 580028 w 580028"/>
                <a:gd name="connsiteY10" fmla="*/ 305302 h 488759"/>
                <a:gd name="connsiteX11" fmla="*/ 209665 w 580028"/>
                <a:gd name="connsiteY11" fmla="*/ 305302 h 488759"/>
                <a:gd name="connsiteX12" fmla="*/ 0 w 580028"/>
                <a:gd name="connsiteY12" fmla="*/ 183457 h 488759"/>
                <a:gd name="connsiteX13" fmla="*/ 147823 w 580028"/>
                <a:gd name="connsiteY13" fmla="*/ 183457 h 488759"/>
                <a:gd name="connsiteX14" fmla="*/ 147823 w 580028"/>
                <a:gd name="connsiteY14" fmla="*/ 305302 h 488759"/>
                <a:gd name="connsiteX15" fmla="*/ 0 w 580028"/>
                <a:gd name="connsiteY15" fmla="*/ 305302 h 488759"/>
                <a:gd name="connsiteX16" fmla="*/ 209665 w 580028"/>
                <a:gd name="connsiteY16" fmla="*/ 0 h 488759"/>
                <a:gd name="connsiteX17" fmla="*/ 580028 w 580028"/>
                <a:gd name="connsiteY17" fmla="*/ 0 h 488759"/>
                <a:gd name="connsiteX18" fmla="*/ 580028 w 580028"/>
                <a:gd name="connsiteY18" fmla="*/ 121845 h 488759"/>
                <a:gd name="connsiteX19" fmla="*/ 209665 w 580028"/>
                <a:gd name="connsiteY19" fmla="*/ 121845 h 488759"/>
                <a:gd name="connsiteX20" fmla="*/ 0 w 580028"/>
                <a:gd name="connsiteY20" fmla="*/ 0 h 488759"/>
                <a:gd name="connsiteX21" fmla="*/ 147823 w 580028"/>
                <a:gd name="connsiteY21" fmla="*/ 0 h 488759"/>
                <a:gd name="connsiteX22" fmla="*/ 147823 w 580028"/>
                <a:gd name="connsiteY22" fmla="*/ 121845 h 488759"/>
                <a:gd name="connsiteX23" fmla="*/ 0 w 580028"/>
                <a:gd name="connsiteY23" fmla="*/ 121845 h 48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028" h="488759">
                  <a:moveTo>
                    <a:pt x="209665" y="366914"/>
                  </a:moveTo>
                  <a:lnTo>
                    <a:pt x="580028" y="366914"/>
                  </a:lnTo>
                  <a:lnTo>
                    <a:pt x="580028" y="488759"/>
                  </a:lnTo>
                  <a:lnTo>
                    <a:pt x="209665" y="488759"/>
                  </a:lnTo>
                  <a:close/>
                  <a:moveTo>
                    <a:pt x="0" y="366914"/>
                  </a:moveTo>
                  <a:lnTo>
                    <a:pt x="147823" y="366914"/>
                  </a:lnTo>
                  <a:lnTo>
                    <a:pt x="147823" y="488759"/>
                  </a:lnTo>
                  <a:lnTo>
                    <a:pt x="0" y="488759"/>
                  </a:lnTo>
                  <a:close/>
                  <a:moveTo>
                    <a:pt x="209665" y="183457"/>
                  </a:moveTo>
                  <a:lnTo>
                    <a:pt x="580028" y="183457"/>
                  </a:lnTo>
                  <a:lnTo>
                    <a:pt x="580028" y="305302"/>
                  </a:lnTo>
                  <a:lnTo>
                    <a:pt x="209665" y="305302"/>
                  </a:lnTo>
                  <a:close/>
                  <a:moveTo>
                    <a:pt x="0" y="183457"/>
                  </a:moveTo>
                  <a:lnTo>
                    <a:pt x="147823" y="183457"/>
                  </a:lnTo>
                  <a:lnTo>
                    <a:pt x="147823" y="305302"/>
                  </a:lnTo>
                  <a:lnTo>
                    <a:pt x="0" y="305302"/>
                  </a:lnTo>
                  <a:close/>
                  <a:moveTo>
                    <a:pt x="209665" y="0"/>
                  </a:moveTo>
                  <a:lnTo>
                    <a:pt x="580028" y="0"/>
                  </a:lnTo>
                  <a:lnTo>
                    <a:pt x="580028" y="121845"/>
                  </a:lnTo>
                  <a:lnTo>
                    <a:pt x="209665" y="121845"/>
                  </a:lnTo>
                  <a:close/>
                  <a:moveTo>
                    <a:pt x="0" y="0"/>
                  </a:moveTo>
                  <a:lnTo>
                    <a:pt x="147823" y="0"/>
                  </a:lnTo>
                  <a:lnTo>
                    <a:pt x="147823" y="121845"/>
                  </a:lnTo>
                  <a:lnTo>
                    <a:pt x="0" y="1218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4" name="íśliḓé"/>
            <p:cNvSpPr txBox="1"/>
            <p:nvPr/>
          </p:nvSpPr>
          <p:spPr>
            <a:xfrm>
              <a:off x="1296470" y="4851140"/>
              <a:ext cx="2165916" cy="6080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Supporting text here.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When you copy &amp; paste, choose "keep text only" option.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5" name="isľïďe"/>
            <p:cNvSpPr/>
            <p:nvPr/>
          </p:nvSpPr>
          <p:spPr>
            <a:xfrm>
              <a:off x="1259856" y="4594774"/>
              <a:ext cx="2202530" cy="34022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Text here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6" name="îşľíde"/>
          <p:cNvSpPr txBox="1"/>
          <p:nvPr/>
        </p:nvSpPr>
        <p:spPr>
          <a:xfrm>
            <a:off x="5124537" y="2415345"/>
            <a:ext cx="2692330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7" name="iṡ1îḍe"/>
          <p:cNvSpPr/>
          <p:nvPr/>
        </p:nvSpPr>
        <p:spPr>
          <a:xfrm>
            <a:off x="5198231" y="2065658"/>
            <a:ext cx="1038533" cy="331825"/>
          </a:xfrm>
          <a:prstGeom prst="rect">
            <a:avLst/>
          </a:prstGeom>
          <a:solidFill>
            <a:srgbClr val="1D50A2"/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8" name="îşľíde"/>
          <p:cNvSpPr txBox="1"/>
          <p:nvPr/>
        </p:nvSpPr>
        <p:spPr>
          <a:xfrm>
            <a:off x="5124537" y="3803611"/>
            <a:ext cx="2692330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9" name="iṡ1îḍe"/>
          <p:cNvSpPr/>
          <p:nvPr/>
        </p:nvSpPr>
        <p:spPr>
          <a:xfrm>
            <a:off x="5198231" y="3453924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0" name="îşľíde"/>
          <p:cNvSpPr txBox="1"/>
          <p:nvPr/>
        </p:nvSpPr>
        <p:spPr>
          <a:xfrm>
            <a:off x="5124537" y="5191877"/>
            <a:ext cx="2692330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1" name="iṡ1îḍe"/>
          <p:cNvSpPr/>
          <p:nvPr/>
        </p:nvSpPr>
        <p:spPr>
          <a:xfrm>
            <a:off x="5198231" y="4842190"/>
            <a:ext cx="1038533" cy="3318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D50A2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D50A2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 smtClean="0">
                <a:solidFill>
                  <a:srgbClr val="1D50A2"/>
                </a:solidFill>
                <a:cs typeface="+mn-ea"/>
                <a:sym typeface="+mn-lt"/>
              </a:rPr>
              <a:t>选题背景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dirty="0" smtClean="0">
                <a:solidFill>
                  <a:srgbClr val="1D50A2"/>
                </a:solidFill>
                <a:cs typeface="+mn-ea"/>
                <a:sym typeface="+mn-lt"/>
              </a:rPr>
              <a:t>研究意义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理论基础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贡献创新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206792" y="962155"/>
            <a:ext cx="110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D50A2"/>
                </a:solidFill>
                <a:cs typeface="+mn-ea"/>
                <a:sym typeface="+mn-lt"/>
              </a:rPr>
              <a:t>绪论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24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64023" y="1953071"/>
            <a:ext cx="676507" cy="676507"/>
            <a:chOff x="817315" y="1575303"/>
            <a:chExt cx="896293" cy="896293"/>
          </a:xfrm>
        </p:grpSpPr>
        <p:sp>
          <p:nvSpPr>
            <p:cNvPr id="23" name="矩形 22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745721" y="3920150"/>
            <a:ext cx="3498270" cy="17201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243991" y="3920150"/>
            <a:ext cx="3498270" cy="1720159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742261" y="3920150"/>
            <a:ext cx="3498270" cy="17201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list-symbol_1068"/>
          <p:cNvSpPr>
            <a:spLocks noChangeAspect="1"/>
          </p:cNvSpPr>
          <p:nvPr/>
        </p:nvSpPr>
        <p:spPr bwMode="auto">
          <a:xfrm>
            <a:off x="1027431" y="4212442"/>
            <a:ext cx="222565" cy="18754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íśliḓé"/>
          <p:cNvSpPr txBox="1"/>
          <p:nvPr/>
        </p:nvSpPr>
        <p:spPr>
          <a:xfrm>
            <a:off x="952484" y="4720305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isľïďe"/>
          <p:cNvSpPr/>
          <p:nvPr/>
        </p:nvSpPr>
        <p:spPr>
          <a:xfrm>
            <a:off x="940847" y="4462254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list-symbol_1068"/>
          <p:cNvSpPr>
            <a:spLocks noChangeAspect="1"/>
          </p:cNvSpPr>
          <p:nvPr/>
        </p:nvSpPr>
        <p:spPr bwMode="auto">
          <a:xfrm>
            <a:off x="8038733" y="4212442"/>
            <a:ext cx="222565" cy="18754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íśliḓé"/>
          <p:cNvSpPr txBox="1"/>
          <p:nvPr/>
        </p:nvSpPr>
        <p:spPr>
          <a:xfrm>
            <a:off x="7963786" y="4720305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isľïďe"/>
          <p:cNvSpPr/>
          <p:nvPr/>
        </p:nvSpPr>
        <p:spPr>
          <a:xfrm>
            <a:off x="7952149" y="4462254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list-symbol_1068"/>
          <p:cNvSpPr>
            <a:spLocks noChangeAspect="1"/>
          </p:cNvSpPr>
          <p:nvPr/>
        </p:nvSpPr>
        <p:spPr bwMode="auto">
          <a:xfrm>
            <a:off x="4750351" y="4212442"/>
            <a:ext cx="222565" cy="18754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íśliḓé"/>
          <p:cNvSpPr txBox="1"/>
          <p:nvPr/>
        </p:nvSpPr>
        <p:spPr>
          <a:xfrm>
            <a:off x="4675404" y="4720305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isľïďe"/>
          <p:cNvSpPr/>
          <p:nvPr/>
        </p:nvSpPr>
        <p:spPr>
          <a:xfrm>
            <a:off x="4663767" y="4462254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Shape 306"/>
          <p:cNvSpPr txBox="1"/>
          <p:nvPr/>
        </p:nvSpPr>
        <p:spPr>
          <a:xfrm>
            <a:off x="778440" y="2923142"/>
            <a:ext cx="9520937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600" dirty="0">
                <a:cs typeface="+mn-ea"/>
                <a:sym typeface="+mn-lt"/>
              </a:rPr>
              <a:t>Theme color makes PPT more convenient to change.</a:t>
            </a:r>
            <a:endParaRPr lang="en-US" sz="1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6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600" dirty="0">
              <a:cs typeface="+mn-ea"/>
              <a:sym typeface="+mn-lt"/>
            </a:endParaRPr>
          </a:p>
        </p:txBody>
      </p:sp>
      <p:sp>
        <p:nvSpPr>
          <p:cNvPr id="40" name="íśliḓé"/>
          <p:cNvSpPr txBox="1"/>
          <p:nvPr/>
        </p:nvSpPr>
        <p:spPr>
          <a:xfrm>
            <a:off x="1679898" y="2081855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isľïďe"/>
          <p:cNvSpPr/>
          <p:nvPr/>
        </p:nvSpPr>
        <p:spPr>
          <a:xfrm>
            <a:off x="1650155" y="1901218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 smtClean="0">
                <a:solidFill>
                  <a:srgbClr val="1D50A2"/>
                </a:solidFill>
                <a:cs typeface="+mn-ea"/>
                <a:sym typeface="+mn-lt"/>
              </a:rPr>
              <a:t>选题背景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dirty="0" smtClean="0">
                <a:solidFill>
                  <a:srgbClr val="1D50A2"/>
                </a:solidFill>
                <a:cs typeface="+mn-ea"/>
                <a:sym typeface="+mn-lt"/>
              </a:rPr>
              <a:t>研究意义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理论基础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贡献创新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06792" y="962155"/>
            <a:ext cx="110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D50A2"/>
                </a:solidFill>
                <a:cs typeface="+mn-ea"/>
                <a:sym typeface="+mn-lt"/>
              </a:rPr>
              <a:t>绪论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90" y="2039980"/>
            <a:ext cx="12184010" cy="2377908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Rectangle 19"/>
          <p:cNvSpPr/>
          <p:nvPr/>
        </p:nvSpPr>
        <p:spPr>
          <a:xfrm>
            <a:off x="2173587" y="2580444"/>
            <a:ext cx="690681" cy="428000"/>
          </a:xfrm>
          <a:custGeom>
            <a:avLst/>
            <a:gdLst>
              <a:gd name="T0" fmla="*/ 496 w 989"/>
              <a:gd name="T1" fmla="*/ 397 h 459"/>
              <a:gd name="T2" fmla="*/ 781 w 989"/>
              <a:gd name="T3" fmla="*/ 291 h 459"/>
              <a:gd name="T4" fmla="*/ 781 w 989"/>
              <a:gd name="T5" fmla="*/ 459 h 459"/>
              <a:gd name="T6" fmla="*/ 208 w 989"/>
              <a:gd name="T7" fmla="*/ 459 h 459"/>
              <a:gd name="T8" fmla="*/ 208 w 989"/>
              <a:gd name="T9" fmla="*/ 294 h 459"/>
              <a:gd name="T10" fmla="*/ 496 w 989"/>
              <a:gd name="T11" fmla="*/ 397 h 459"/>
              <a:gd name="T12" fmla="*/ 874 w 989"/>
              <a:gd name="T13" fmla="*/ 347 h 459"/>
              <a:gd name="T14" fmla="*/ 874 w 989"/>
              <a:gd name="T15" fmla="*/ 221 h 459"/>
              <a:gd name="T16" fmla="*/ 989 w 989"/>
              <a:gd name="T17" fmla="*/ 178 h 459"/>
              <a:gd name="T18" fmla="*/ 493 w 989"/>
              <a:gd name="T19" fmla="*/ 0 h 459"/>
              <a:gd name="T20" fmla="*/ 0 w 989"/>
              <a:gd name="T21" fmla="*/ 184 h 459"/>
              <a:gd name="T22" fmla="*/ 496 w 989"/>
              <a:gd name="T23" fmla="*/ 362 h 459"/>
              <a:gd name="T24" fmla="*/ 839 w 989"/>
              <a:gd name="T25" fmla="*/ 234 h 459"/>
              <a:gd name="T26" fmla="*/ 839 w 989"/>
              <a:gd name="T27" fmla="*/ 347 h 459"/>
              <a:gd name="T28" fmla="*/ 819 w 989"/>
              <a:gd name="T29" fmla="*/ 380 h 459"/>
              <a:gd name="T30" fmla="*/ 856 w 989"/>
              <a:gd name="T31" fmla="*/ 417 h 459"/>
              <a:gd name="T32" fmla="*/ 894 w 989"/>
              <a:gd name="T33" fmla="*/ 380 h 459"/>
              <a:gd name="T34" fmla="*/ 874 w 989"/>
              <a:gd name="T35" fmla="*/ 347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9" h="459">
                <a:moveTo>
                  <a:pt x="496" y="397"/>
                </a:moveTo>
                <a:lnTo>
                  <a:pt x="781" y="291"/>
                </a:lnTo>
                <a:lnTo>
                  <a:pt x="781" y="459"/>
                </a:lnTo>
                <a:lnTo>
                  <a:pt x="208" y="459"/>
                </a:lnTo>
                <a:lnTo>
                  <a:pt x="208" y="294"/>
                </a:lnTo>
                <a:lnTo>
                  <a:pt x="496" y="397"/>
                </a:lnTo>
                <a:close/>
                <a:moveTo>
                  <a:pt x="874" y="347"/>
                </a:moveTo>
                <a:lnTo>
                  <a:pt x="874" y="221"/>
                </a:lnTo>
                <a:lnTo>
                  <a:pt x="989" y="178"/>
                </a:lnTo>
                <a:lnTo>
                  <a:pt x="493" y="0"/>
                </a:lnTo>
                <a:lnTo>
                  <a:pt x="0" y="184"/>
                </a:lnTo>
                <a:lnTo>
                  <a:pt x="496" y="362"/>
                </a:lnTo>
                <a:lnTo>
                  <a:pt x="839" y="234"/>
                </a:lnTo>
                <a:lnTo>
                  <a:pt x="839" y="347"/>
                </a:lnTo>
                <a:cubicBezTo>
                  <a:pt x="827" y="353"/>
                  <a:pt x="819" y="365"/>
                  <a:pt x="819" y="380"/>
                </a:cubicBezTo>
                <a:cubicBezTo>
                  <a:pt x="819" y="400"/>
                  <a:pt x="836" y="417"/>
                  <a:pt x="856" y="417"/>
                </a:cubicBezTo>
                <a:cubicBezTo>
                  <a:pt x="877" y="417"/>
                  <a:pt x="894" y="400"/>
                  <a:pt x="894" y="380"/>
                </a:cubicBezTo>
                <a:cubicBezTo>
                  <a:pt x="894" y="365"/>
                  <a:pt x="886" y="353"/>
                  <a:pt x="874" y="347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íśliḓé"/>
          <p:cNvSpPr txBox="1"/>
          <p:nvPr/>
        </p:nvSpPr>
        <p:spPr>
          <a:xfrm>
            <a:off x="828374" y="3449238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isľïďe"/>
          <p:cNvSpPr/>
          <p:nvPr/>
        </p:nvSpPr>
        <p:spPr>
          <a:xfrm>
            <a:off x="1264249" y="3183705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Rectangle 19"/>
          <p:cNvSpPr/>
          <p:nvPr/>
        </p:nvSpPr>
        <p:spPr>
          <a:xfrm>
            <a:off x="5819506" y="2580444"/>
            <a:ext cx="690681" cy="428000"/>
          </a:xfrm>
          <a:custGeom>
            <a:avLst/>
            <a:gdLst>
              <a:gd name="T0" fmla="*/ 496 w 989"/>
              <a:gd name="T1" fmla="*/ 397 h 459"/>
              <a:gd name="T2" fmla="*/ 781 w 989"/>
              <a:gd name="T3" fmla="*/ 291 h 459"/>
              <a:gd name="T4" fmla="*/ 781 w 989"/>
              <a:gd name="T5" fmla="*/ 459 h 459"/>
              <a:gd name="T6" fmla="*/ 208 w 989"/>
              <a:gd name="T7" fmla="*/ 459 h 459"/>
              <a:gd name="T8" fmla="*/ 208 w 989"/>
              <a:gd name="T9" fmla="*/ 294 h 459"/>
              <a:gd name="T10" fmla="*/ 496 w 989"/>
              <a:gd name="T11" fmla="*/ 397 h 459"/>
              <a:gd name="T12" fmla="*/ 874 w 989"/>
              <a:gd name="T13" fmla="*/ 347 h 459"/>
              <a:gd name="T14" fmla="*/ 874 w 989"/>
              <a:gd name="T15" fmla="*/ 221 h 459"/>
              <a:gd name="T16" fmla="*/ 989 w 989"/>
              <a:gd name="T17" fmla="*/ 178 h 459"/>
              <a:gd name="T18" fmla="*/ 493 w 989"/>
              <a:gd name="T19" fmla="*/ 0 h 459"/>
              <a:gd name="T20" fmla="*/ 0 w 989"/>
              <a:gd name="T21" fmla="*/ 184 h 459"/>
              <a:gd name="T22" fmla="*/ 496 w 989"/>
              <a:gd name="T23" fmla="*/ 362 h 459"/>
              <a:gd name="T24" fmla="*/ 839 w 989"/>
              <a:gd name="T25" fmla="*/ 234 h 459"/>
              <a:gd name="T26" fmla="*/ 839 w 989"/>
              <a:gd name="T27" fmla="*/ 347 h 459"/>
              <a:gd name="T28" fmla="*/ 819 w 989"/>
              <a:gd name="T29" fmla="*/ 380 h 459"/>
              <a:gd name="T30" fmla="*/ 856 w 989"/>
              <a:gd name="T31" fmla="*/ 417 h 459"/>
              <a:gd name="T32" fmla="*/ 894 w 989"/>
              <a:gd name="T33" fmla="*/ 380 h 459"/>
              <a:gd name="T34" fmla="*/ 874 w 989"/>
              <a:gd name="T35" fmla="*/ 347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9" h="459">
                <a:moveTo>
                  <a:pt x="496" y="397"/>
                </a:moveTo>
                <a:lnTo>
                  <a:pt x="781" y="291"/>
                </a:lnTo>
                <a:lnTo>
                  <a:pt x="781" y="459"/>
                </a:lnTo>
                <a:lnTo>
                  <a:pt x="208" y="459"/>
                </a:lnTo>
                <a:lnTo>
                  <a:pt x="208" y="294"/>
                </a:lnTo>
                <a:lnTo>
                  <a:pt x="496" y="397"/>
                </a:lnTo>
                <a:close/>
                <a:moveTo>
                  <a:pt x="874" y="347"/>
                </a:moveTo>
                <a:lnTo>
                  <a:pt x="874" y="221"/>
                </a:lnTo>
                <a:lnTo>
                  <a:pt x="989" y="178"/>
                </a:lnTo>
                <a:lnTo>
                  <a:pt x="493" y="0"/>
                </a:lnTo>
                <a:lnTo>
                  <a:pt x="0" y="184"/>
                </a:lnTo>
                <a:lnTo>
                  <a:pt x="496" y="362"/>
                </a:lnTo>
                <a:lnTo>
                  <a:pt x="839" y="234"/>
                </a:lnTo>
                <a:lnTo>
                  <a:pt x="839" y="347"/>
                </a:lnTo>
                <a:cubicBezTo>
                  <a:pt x="827" y="353"/>
                  <a:pt x="819" y="365"/>
                  <a:pt x="819" y="380"/>
                </a:cubicBezTo>
                <a:cubicBezTo>
                  <a:pt x="819" y="400"/>
                  <a:pt x="836" y="417"/>
                  <a:pt x="856" y="417"/>
                </a:cubicBezTo>
                <a:cubicBezTo>
                  <a:pt x="877" y="417"/>
                  <a:pt x="894" y="400"/>
                  <a:pt x="894" y="380"/>
                </a:cubicBezTo>
                <a:cubicBezTo>
                  <a:pt x="894" y="365"/>
                  <a:pt x="886" y="353"/>
                  <a:pt x="874" y="347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íśliḓé"/>
          <p:cNvSpPr txBox="1"/>
          <p:nvPr/>
        </p:nvSpPr>
        <p:spPr>
          <a:xfrm>
            <a:off x="4474293" y="3449238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isľïďe"/>
          <p:cNvSpPr/>
          <p:nvPr/>
        </p:nvSpPr>
        <p:spPr>
          <a:xfrm>
            <a:off x="4910168" y="3183705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465425" y="2580444"/>
            <a:ext cx="690681" cy="428000"/>
          </a:xfrm>
          <a:custGeom>
            <a:avLst/>
            <a:gdLst>
              <a:gd name="T0" fmla="*/ 496 w 989"/>
              <a:gd name="T1" fmla="*/ 397 h 459"/>
              <a:gd name="T2" fmla="*/ 781 w 989"/>
              <a:gd name="T3" fmla="*/ 291 h 459"/>
              <a:gd name="T4" fmla="*/ 781 w 989"/>
              <a:gd name="T5" fmla="*/ 459 h 459"/>
              <a:gd name="T6" fmla="*/ 208 w 989"/>
              <a:gd name="T7" fmla="*/ 459 h 459"/>
              <a:gd name="T8" fmla="*/ 208 w 989"/>
              <a:gd name="T9" fmla="*/ 294 h 459"/>
              <a:gd name="T10" fmla="*/ 496 w 989"/>
              <a:gd name="T11" fmla="*/ 397 h 459"/>
              <a:gd name="T12" fmla="*/ 874 w 989"/>
              <a:gd name="T13" fmla="*/ 347 h 459"/>
              <a:gd name="T14" fmla="*/ 874 w 989"/>
              <a:gd name="T15" fmla="*/ 221 h 459"/>
              <a:gd name="T16" fmla="*/ 989 w 989"/>
              <a:gd name="T17" fmla="*/ 178 h 459"/>
              <a:gd name="T18" fmla="*/ 493 w 989"/>
              <a:gd name="T19" fmla="*/ 0 h 459"/>
              <a:gd name="T20" fmla="*/ 0 w 989"/>
              <a:gd name="T21" fmla="*/ 184 h 459"/>
              <a:gd name="T22" fmla="*/ 496 w 989"/>
              <a:gd name="T23" fmla="*/ 362 h 459"/>
              <a:gd name="T24" fmla="*/ 839 w 989"/>
              <a:gd name="T25" fmla="*/ 234 h 459"/>
              <a:gd name="T26" fmla="*/ 839 w 989"/>
              <a:gd name="T27" fmla="*/ 347 h 459"/>
              <a:gd name="T28" fmla="*/ 819 w 989"/>
              <a:gd name="T29" fmla="*/ 380 h 459"/>
              <a:gd name="T30" fmla="*/ 856 w 989"/>
              <a:gd name="T31" fmla="*/ 417 h 459"/>
              <a:gd name="T32" fmla="*/ 894 w 989"/>
              <a:gd name="T33" fmla="*/ 380 h 459"/>
              <a:gd name="T34" fmla="*/ 874 w 989"/>
              <a:gd name="T35" fmla="*/ 347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9" h="459">
                <a:moveTo>
                  <a:pt x="496" y="397"/>
                </a:moveTo>
                <a:lnTo>
                  <a:pt x="781" y="291"/>
                </a:lnTo>
                <a:lnTo>
                  <a:pt x="781" y="459"/>
                </a:lnTo>
                <a:lnTo>
                  <a:pt x="208" y="459"/>
                </a:lnTo>
                <a:lnTo>
                  <a:pt x="208" y="294"/>
                </a:lnTo>
                <a:lnTo>
                  <a:pt x="496" y="397"/>
                </a:lnTo>
                <a:close/>
                <a:moveTo>
                  <a:pt x="874" y="347"/>
                </a:moveTo>
                <a:lnTo>
                  <a:pt x="874" y="221"/>
                </a:lnTo>
                <a:lnTo>
                  <a:pt x="989" y="178"/>
                </a:lnTo>
                <a:lnTo>
                  <a:pt x="493" y="0"/>
                </a:lnTo>
                <a:lnTo>
                  <a:pt x="0" y="184"/>
                </a:lnTo>
                <a:lnTo>
                  <a:pt x="496" y="362"/>
                </a:lnTo>
                <a:lnTo>
                  <a:pt x="839" y="234"/>
                </a:lnTo>
                <a:lnTo>
                  <a:pt x="839" y="347"/>
                </a:lnTo>
                <a:cubicBezTo>
                  <a:pt x="827" y="353"/>
                  <a:pt x="819" y="365"/>
                  <a:pt x="819" y="380"/>
                </a:cubicBezTo>
                <a:cubicBezTo>
                  <a:pt x="819" y="400"/>
                  <a:pt x="836" y="417"/>
                  <a:pt x="856" y="417"/>
                </a:cubicBezTo>
                <a:cubicBezTo>
                  <a:pt x="877" y="417"/>
                  <a:pt x="894" y="400"/>
                  <a:pt x="894" y="380"/>
                </a:cubicBezTo>
                <a:cubicBezTo>
                  <a:pt x="894" y="365"/>
                  <a:pt x="886" y="353"/>
                  <a:pt x="874" y="347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íśliḓé"/>
          <p:cNvSpPr txBox="1"/>
          <p:nvPr/>
        </p:nvSpPr>
        <p:spPr>
          <a:xfrm>
            <a:off x="8120212" y="3449238"/>
            <a:ext cx="340165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isľïďe"/>
          <p:cNvSpPr/>
          <p:nvPr/>
        </p:nvSpPr>
        <p:spPr>
          <a:xfrm>
            <a:off x="8556087" y="3183705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Shape 306"/>
          <p:cNvSpPr txBox="1"/>
          <p:nvPr/>
        </p:nvSpPr>
        <p:spPr>
          <a:xfrm>
            <a:off x="1206792" y="5444262"/>
            <a:ext cx="9520937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600" dirty="0">
                <a:cs typeface="+mn-ea"/>
                <a:sym typeface="+mn-lt"/>
              </a:rPr>
              <a:t>Theme color makes PPT more convenient to change.</a:t>
            </a:r>
            <a:endParaRPr lang="en-US" sz="1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6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600" dirty="0">
              <a:cs typeface="+mn-ea"/>
              <a:sym typeface="+mn-lt"/>
            </a:endParaRPr>
          </a:p>
        </p:txBody>
      </p:sp>
      <p:sp>
        <p:nvSpPr>
          <p:cNvPr id="24" name="list-symbol_1068"/>
          <p:cNvSpPr>
            <a:spLocks noChangeAspect="1"/>
          </p:cNvSpPr>
          <p:nvPr/>
        </p:nvSpPr>
        <p:spPr bwMode="auto">
          <a:xfrm>
            <a:off x="1313496" y="5063739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 smtClean="0">
                <a:solidFill>
                  <a:srgbClr val="1D50A2"/>
                </a:solidFill>
                <a:cs typeface="+mn-ea"/>
                <a:sym typeface="+mn-lt"/>
              </a:rPr>
              <a:t>选题背景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dirty="0" smtClean="0">
                <a:solidFill>
                  <a:srgbClr val="1D50A2"/>
                </a:solidFill>
                <a:cs typeface="+mn-ea"/>
                <a:sym typeface="+mn-lt"/>
              </a:rPr>
              <a:t>研究意义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理论基础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贡献创新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06792" y="962155"/>
            <a:ext cx="110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D50A2"/>
                </a:solidFill>
                <a:cs typeface="+mn-ea"/>
                <a:sym typeface="+mn-lt"/>
              </a:rPr>
              <a:t>绪论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21888" y="2673321"/>
            <a:ext cx="3171139" cy="3151549"/>
            <a:chOff x="724455" y="2379025"/>
            <a:chExt cx="2897902" cy="2880000"/>
          </a:xfrm>
        </p:grpSpPr>
        <p:sp>
          <p:nvSpPr>
            <p:cNvPr id="13" name="矩形 12"/>
            <p:cNvSpPr/>
            <p:nvPr/>
          </p:nvSpPr>
          <p:spPr>
            <a:xfrm>
              <a:off x="742357" y="2379025"/>
              <a:ext cx="1440000" cy="1440000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182357" y="2379025"/>
              <a:ext cx="1440000" cy="1440000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182357" y="3819025"/>
              <a:ext cx="1440000" cy="1440000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42357" y="3819025"/>
              <a:ext cx="1440000" cy="1440000"/>
            </a:xfrm>
            <a:prstGeom prst="rect">
              <a:avLst/>
            </a:prstGeom>
            <a:solidFill>
              <a:srgbClr val="1D5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24455" y="3819025"/>
              <a:ext cx="1440000" cy="1440000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íśliḓé"/>
          <p:cNvSpPr txBox="1"/>
          <p:nvPr/>
        </p:nvSpPr>
        <p:spPr>
          <a:xfrm>
            <a:off x="882086" y="3217117"/>
            <a:ext cx="1466701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isľïďe"/>
          <p:cNvSpPr/>
          <p:nvPr/>
        </p:nvSpPr>
        <p:spPr>
          <a:xfrm>
            <a:off x="851856" y="2992012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íśliḓé"/>
          <p:cNvSpPr txBox="1"/>
          <p:nvPr/>
        </p:nvSpPr>
        <p:spPr>
          <a:xfrm>
            <a:off x="2454032" y="4791653"/>
            <a:ext cx="1466701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isľïďe"/>
          <p:cNvSpPr/>
          <p:nvPr/>
        </p:nvSpPr>
        <p:spPr>
          <a:xfrm>
            <a:off x="2423802" y="4566548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92191" y="4382601"/>
            <a:ext cx="451402" cy="451402"/>
            <a:chOff x="817315" y="1575303"/>
            <a:chExt cx="896293" cy="896293"/>
          </a:xfrm>
        </p:grpSpPr>
        <p:sp>
          <p:nvSpPr>
            <p:cNvPr id="26" name="矩形 25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Shape 306"/>
          <p:cNvSpPr txBox="1"/>
          <p:nvPr/>
        </p:nvSpPr>
        <p:spPr>
          <a:xfrm>
            <a:off x="5333396" y="4382601"/>
            <a:ext cx="5779626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change.</a:t>
            </a:r>
            <a:endParaRPr 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592191" y="5308317"/>
            <a:ext cx="451402" cy="451402"/>
            <a:chOff x="817315" y="1575303"/>
            <a:chExt cx="896293" cy="896293"/>
          </a:xfrm>
        </p:grpSpPr>
        <p:sp>
          <p:nvSpPr>
            <p:cNvPr id="30" name="矩形 29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Shape 306"/>
          <p:cNvSpPr txBox="1"/>
          <p:nvPr/>
        </p:nvSpPr>
        <p:spPr>
          <a:xfrm>
            <a:off x="5200394" y="5314378"/>
            <a:ext cx="5779626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change.</a:t>
            </a:r>
            <a:endParaRPr 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 smtClean="0">
                <a:solidFill>
                  <a:srgbClr val="1D50A2"/>
                </a:solidFill>
                <a:cs typeface="+mn-ea"/>
                <a:sym typeface="+mn-lt"/>
              </a:rPr>
              <a:t>选题背景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dirty="0" smtClean="0">
                <a:solidFill>
                  <a:srgbClr val="1D50A2"/>
                </a:solidFill>
                <a:cs typeface="+mn-ea"/>
                <a:sym typeface="+mn-lt"/>
              </a:rPr>
              <a:t>研究意义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理论基础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贡献创新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06792" y="962155"/>
            <a:ext cx="110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D50A2"/>
                </a:solidFill>
                <a:cs typeface="+mn-ea"/>
                <a:sym typeface="+mn-lt"/>
              </a:rPr>
              <a:t>绪论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12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028" y="3623130"/>
            <a:ext cx="7036451" cy="2306857"/>
          </a:xfrm>
          <a:prstGeom prst="rect">
            <a:avLst/>
          </a:prstGeom>
          <a:blipFill dpi="0" rotWithShape="1">
            <a:blip r:embed="rId2"/>
            <a:srcRect/>
            <a:stretch>
              <a:fillRect t="-2" b="-7656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dk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014220" y="2240280"/>
            <a:ext cx="5226121" cy="3689707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Shape 306"/>
          <p:cNvSpPr txBox="1"/>
          <p:nvPr/>
        </p:nvSpPr>
        <p:spPr>
          <a:xfrm>
            <a:off x="756859" y="2079394"/>
            <a:ext cx="6064073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600" dirty="0">
                <a:cs typeface="+mn-ea"/>
                <a:sym typeface="+mn-lt"/>
              </a:rPr>
              <a:t>Theme color makes PPT more convenient to change.</a:t>
            </a:r>
            <a:endParaRPr lang="en-US" sz="1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6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600" dirty="0">
              <a:cs typeface="+mn-ea"/>
              <a:sym typeface="+mn-lt"/>
            </a:endParaRPr>
          </a:p>
        </p:txBody>
      </p:sp>
      <p:sp>
        <p:nvSpPr>
          <p:cNvPr id="17" name="isľïďe"/>
          <p:cNvSpPr/>
          <p:nvPr/>
        </p:nvSpPr>
        <p:spPr>
          <a:xfrm>
            <a:off x="6853820" y="2823215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Shape 306"/>
          <p:cNvSpPr txBox="1"/>
          <p:nvPr/>
        </p:nvSpPr>
        <p:spPr>
          <a:xfrm>
            <a:off x="7477265" y="3268677"/>
            <a:ext cx="4672839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Theme color makes PPT more convenient to change.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list-symbol_1068"/>
          <p:cNvSpPr>
            <a:spLocks noChangeAspect="1"/>
          </p:cNvSpPr>
          <p:nvPr/>
        </p:nvSpPr>
        <p:spPr bwMode="auto">
          <a:xfrm>
            <a:off x="7499939" y="4070103"/>
            <a:ext cx="279516" cy="2355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íśliḓé"/>
          <p:cNvSpPr txBox="1"/>
          <p:nvPr/>
        </p:nvSpPr>
        <p:spPr>
          <a:xfrm>
            <a:off x="7428239" y="4663212"/>
            <a:ext cx="215973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isľïďe"/>
          <p:cNvSpPr/>
          <p:nvPr/>
        </p:nvSpPr>
        <p:spPr>
          <a:xfrm>
            <a:off x="7382519" y="4351358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list-symbol_1068"/>
          <p:cNvSpPr>
            <a:spLocks noChangeAspect="1"/>
          </p:cNvSpPr>
          <p:nvPr/>
        </p:nvSpPr>
        <p:spPr bwMode="auto">
          <a:xfrm>
            <a:off x="9844379" y="4070103"/>
            <a:ext cx="279516" cy="2355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íśliḓé"/>
          <p:cNvSpPr txBox="1"/>
          <p:nvPr/>
        </p:nvSpPr>
        <p:spPr>
          <a:xfrm>
            <a:off x="9772679" y="4663212"/>
            <a:ext cx="215973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isľïďe"/>
          <p:cNvSpPr/>
          <p:nvPr/>
        </p:nvSpPr>
        <p:spPr>
          <a:xfrm>
            <a:off x="9726959" y="4351358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653989" y="2846069"/>
            <a:ext cx="2929041" cy="2080495"/>
            <a:chOff x="1178099" y="1872777"/>
            <a:chExt cx="4637227" cy="3293818"/>
          </a:xfrm>
        </p:grpSpPr>
        <p:sp>
          <p:nvSpPr>
            <p:cNvPr id="2" name="iŝ1ïḋè"/>
            <p:cNvSpPr txBox="1"/>
            <p:nvPr/>
          </p:nvSpPr>
          <p:spPr>
            <a:xfrm>
              <a:off x="1178099" y="4837215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Keyword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iṣļïḍê"/>
            <p:cNvGrpSpPr/>
            <p:nvPr/>
          </p:nvGrpSpPr>
          <p:grpSpPr>
            <a:xfrm>
              <a:off x="1322891" y="2318549"/>
              <a:ext cx="685521" cy="2382659"/>
              <a:chOff x="7008007" y="3100954"/>
              <a:chExt cx="685521" cy="2382659"/>
            </a:xfrm>
          </p:grpSpPr>
          <p:sp>
            <p:nvSpPr>
              <p:cNvPr id="4" name="iṥḷíḍe"/>
              <p:cNvSpPr/>
              <p:nvPr/>
            </p:nvSpPr>
            <p:spPr bwMode="auto">
              <a:xfrm>
                <a:off x="7008007" y="3100954"/>
                <a:ext cx="685521" cy="2382659"/>
              </a:xfrm>
              <a:prstGeom prst="rect">
                <a:avLst/>
              </a:prstGeom>
              <a:solidFill>
                <a:srgbClr val="1D5098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" name="íṩlïďê"/>
              <p:cNvSpPr/>
              <p:nvPr/>
            </p:nvSpPr>
            <p:spPr>
              <a:xfrm>
                <a:off x="7138836" y="3262143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ïŝḻíḍê"/>
              <p:cNvSpPr/>
              <p:nvPr/>
            </p:nvSpPr>
            <p:spPr>
              <a:xfrm>
                <a:off x="7384593" y="3262143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íṡlïḍe"/>
              <p:cNvSpPr/>
              <p:nvPr/>
            </p:nvSpPr>
            <p:spPr>
              <a:xfrm>
                <a:off x="7138836" y="3495814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í$liďè"/>
              <p:cNvSpPr/>
              <p:nvPr/>
            </p:nvSpPr>
            <p:spPr>
              <a:xfrm>
                <a:off x="7384593" y="3495814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îšḻïḍé"/>
              <p:cNvSpPr/>
              <p:nvPr/>
            </p:nvSpPr>
            <p:spPr>
              <a:xfrm>
                <a:off x="7138836" y="3749628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îšľiḋé"/>
              <p:cNvSpPr/>
              <p:nvPr/>
            </p:nvSpPr>
            <p:spPr>
              <a:xfrm>
                <a:off x="7384593" y="3749628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îsḻiḑé"/>
              <p:cNvSpPr/>
              <p:nvPr/>
            </p:nvSpPr>
            <p:spPr>
              <a:xfrm>
                <a:off x="7138836" y="4023587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ïṣliḑê"/>
              <p:cNvSpPr/>
              <p:nvPr/>
            </p:nvSpPr>
            <p:spPr>
              <a:xfrm>
                <a:off x="7384593" y="4023587"/>
                <a:ext cx="157123" cy="15712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" name="ïṡ1îďe"/>
            <p:cNvSpPr txBox="1"/>
            <p:nvPr/>
          </p:nvSpPr>
          <p:spPr>
            <a:xfrm>
              <a:off x="3619513" y="4837215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Keyword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" name="i$lîḓé"/>
            <p:cNvGrpSpPr/>
            <p:nvPr/>
          </p:nvGrpSpPr>
          <p:grpSpPr>
            <a:xfrm>
              <a:off x="3764305" y="2098493"/>
              <a:ext cx="685521" cy="2602715"/>
              <a:chOff x="5521436" y="2568271"/>
              <a:chExt cx="879038" cy="3337438"/>
            </a:xfrm>
          </p:grpSpPr>
          <p:grpSp>
            <p:nvGrpSpPr>
              <p:cNvPr id="15" name="íṧḷiḑe"/>
              <p:cNvGrpSpPr/>
              <p:nvPr/>
            </p:nvGrpSpPr>
            <p:grpSpPr>
              <a:xfrm>
                <a:off x="5521436" y="2568271"/>
                <a:ext cx="879038" cy="3337438"/>
                <a:chOff x="5301628" y="2015067"/>
                <a:chExt cx="879038" cy="3626873"/>
              </a:xfrm>
              <a:solidFill>
                <a:srgbClr val="6A41A0"/>
              </a:solidFill>
            </p:grpSpPr>
            <p:sp>
              <p:nvSpPr>
                <p:cNvPr id="24" name="ïṡļïḍe"/>
                <p:cNvSpPr/>
                <p:nvPr/>
              </p:nvSpPr>
              <p:spPr bwMode="auto">
                <a:xfrm>
                  <a:off x="5301628" y="2015067"/>
                  <a:ext cx="879038" cy="3626873"/>
                </a:xfrm>
                <a:prstGeom prst="rect">
                  <a:avLst/>
                </a:prstGeom>
                <a:solidFill>
                  <a:srgbClr val="1D5098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grpSp>
              <p:nvGrpSpPr>
                <p:cNvPr id="25" name="ïṩḷîḋê"/>
                <p:cNvGrpSpPr/>
                <p:nvPr/>
              </p:nvGrpSpPr>
              <p:grpSpPr>
                <a:xfrm>
                  <a:off x="5415151" y="2368603"/>
                  <a:ext cx="632048" cy="2561943"/>
                  <a:chOff x="5415151" y="2690337"/>
                  <a:chExt cx="632048" cy="2561943"/>
                </a:xfrm>
                <a:grpFill/>
              </p:grpSpPr>
              <p:sp>
                <p:nvSpPr>
                  <p:cNvPr id="26" name="išľíḓé"/>
                  <p:cNvSpPr/>
                  <p:nvPr/>
                </p:nvSpPr>
                <p:spPr bwMode="auto">
                  <a:xfrm>
                    <a:off x="5415151" y="5146427"/>
                    <a:ext cx="632048" cy="10585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îS1ïḋè"/>
                  <p:cNvSpPr/>
                  <p:nvPr/>
                </p:nvSpPr>
                <p:spPr bwMode="auto">
                  <a:xfrm>
                    <a:off x="5415151" y="2690337"/>
                    <a:ext cx="632048" cy="101250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iṡļîḍe"/>
                  <p:cNvSpPr/>
                  <p:nvPr/>
                </p:nvSpPr>
                <p:spPr bwMode="auto">
                  <a:xfrm>
                    <a:off x="5415151" y="3038577"/>
                    <a:ext cx="632048" cy="10585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iṩliďê"/>
                  <p:cNvSpPr/>
                  <p:nvPr/>
                </p:nvSpPr>
                <p:spPr bwMode="auto">
                  <a:xfrm>
                    <a:off x="5415151" y="3391420"/>
                    <a:ext cx="632048" cy="10585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ísḻiḋê"/>
                  <p:cNvSpPr/>
                  <p:nvPr/>
                </p:nvSpPr>
                <p:spPr bwMode="auto">
                  <a:xfrm>
                    <a:off x="5415151" y="3744262"/>
                    <a:ext cx="632048" cy="101250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" name="ïṣḷïdê"/>
                  <p:cNvSpPr/>
                  <p:nvPr/>
                </p:nvSpPr>
                <p:spPr bwMode="auto">
                  <a:xfrm>
                    <a:off x="5415151" y="4092502"/>
                    <a:ext cx="632048" cy="10585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iṡḻîḑè"/>
                  <p:cNvSpPr/>
                  <p:nvPr/>
                </p:nvSpPr>
                <p:spPr bwMode="auto">
                  <a:xfrm>
                    <a:off x="5415151" y="4445344"/>
                    <a:ext cx="632048" cy="10585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ï$1ïḍé"/>
                  <p:cNvSpPr/>
                  <p:nvPr/>
                </p:nvSpPr>
                <p:spPr bwMode="auto">
                  <a:xfrm>
                    <a:off x="5415151" y="4798186"/>
                    <a:ext cx="632048" cy="101250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16" name="î$ḻíḓê"/>
              <p:cNvSpPr/>
              <p:nvPr/>
            </p:nvSpPr>
            <p:spPr>
              <a:xfrm>
                <a:off x="5704660" y="2802399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ïSḻíďé"/>
              <p:cNvSpPr/>
              <p:nvPr/>
            </p:nvSpPr>
            <p:spPr>
              <a:xfrm>
                <a:off x="6019792" y="2802399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îśḷiďé"/>
              <p:cNvSpPr/>
              <p:nvPr/>
            </p:nvSpPr>
            <p:spPr>
              <a:xfrm>
                <a:off x="5704660" y="3102033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îṡlïḑe"/>
              <p:cNvSpPr/>
              <p:nvPr/>
            </p:nvSpPr>
            <p:spPr>
              <a:xfrm>
                <a:off x="6019792" y="3102033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íṥḻïḋê"/>
              <p:cNvSpPr/>
              <p:nvPr/>
            </p:nvSpPr>
            <p:spPr>
              <a:xfrm>
                <a:off x="5704660" y="3427497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ïṣḷíḑe"/>
              <p:cNvSpPr/>
              <p:nvPr/>
            </p:nvSpPr>
            <p:spPr>
              <a:xfrm>
                <a:off x="6019792" y="3427497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ïṥḷïdê"/>
              <p:cNvSpPr/>
              <p:nvPr/>
            </p:nvSpPr>
            <p:spPr>
              <a:xfrm>
                <a:off x="5704660" y="3778792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ïṧľiďe"/>
              <p:cNvSpPr/>
              <p:nvPr/>
            </p:nvSpPr>
            <p:spPr>
              <a:xfrm>
                <a:off x="6019792" y="3778792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4" name="îŝľíḋê"/>
            <p:cNvSpPr txBox="1"/>
            <p:nvPr/>
          </p:nvSpPr>
          <p:spPr>
            <a:xfrm>
              <a:off x="4840221" y="4837215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Keyword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5" name="ïṡḻïḓé"/>
            <p:cNvGrpSpPr/>
            <p:nvPr/>
          </p:nvGrpSpPr>
          <p:grpSpPr>
            <a:xfrm>
              <a:off x="4985013" y="1872777"/>
              <a:ext cx="685521" cy="2828431"/>
              <a:chOff x="8248734" y="2278836"/>
              <a:chExt cx="879038" cy="3626873"/>
            </a:xfrm>
          </p:grpSpPr>
          <p:grpSp>
            <p:nvGrpSpPr>
              <p:cNvPr id="36" name="îs1íḑe"/>
              <p:cNvGrpSpPr/>
              <p:nvPr/>
            </p:nvGrpSpPr>
            <p:grpSpPr>
              <a:xfrm>
                <a:off x="8248734" y="2278836"/>
                <a:ext cx="879038" cy="3626873"/>
                <a:chOff x="5301628" y="2015067"/>
                <a:chExt cx="879038" cy="3626873"/>
              </a:xfrm>
              <a:solidFill>
                <a:srgbClr val="595959"/>
              </a:solidFill>
            </p:grpSpPr>
            <p:sp>
              <p:nvSpPr>
                <p:cNvPr id="45" name="íṧḷïďe"/>
                <p:cNvSpPr/>
                <p:nvPr/>
              </p:nvSpPr>
              <p:spPr bwMode="auto">
                <a:xfrm>
                  <a:off x="5301628" y="2015067"/>
                  <a:ext cx="879038" cy="362687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grpSp>
              <p:nvGrpSpPr>
                <p:cNvPr id="46" name="ïŝļïdé"/>
                <p:cNvGrpSpPr/>
                <p:nvPr/>
              </p:nvGrpSpPr>
              <p:grpSpPr>
                <a:xfrm>
                  <a:off x="5415151" y="2368603"/>
                  <a:ext cx="632048" cy="2561943"/>
                  <a:chOff x="5415151" y="2690337"/>
                  <a:chExt cx="632048" cy="2561943"/>
                </a:xfrm>
                <a:grpFill/>
              </p:grpSpPr>
              <p:sp>
                <p:nvSpPr>
                  <p:cNvPr id="47" name="işḻiḍè"/>
                  <p:cNvSpPr/>
                  <p:nvPr/>
                </p:nvSpPr>
                <p:spPr bwMode="auto">
                  <a:xfrm>
                    <a:off x="5415151" y="514642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ïṩḷîḋè"/>
                  <p:cNvSpPr/>
                  <p:nvPr/>
                </p:nvSpPr>
                <p:spPr bwMode="auto">
                  <a:xfrm>
                    <a:off x="5415151" y="2690337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ïṧľíďé"/>
                  <p:cNvSpPr/>
                  <p:nvPr/>
                </p:nvSpPr>
                <p:spPr bwMode="auto">
                  <a:xfrm>
                    <a:off x="5415151" y="303857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î$ḷîdé"/>
                  <p:cNvSpPr/>
                  <p:nvPr/>
                </p:nvSpPr>
                <p:spPr bwMode="auto">
                  <a:xfrm>
                    <a:off x="5415151" y="3391420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íṣľïďê"/>
                  <p:cNvSpPr/>
                  <p:nvPr/>
                </p:nvSpPr>
                <p:spPr bwMode="auto">
                  <a:xfrm>
                    <a:off x="5415151" y="3744262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2" name="íşļîḓe"/>
                  <p:cNvSpPr/>
                  <p:nvPr/>
                </p:nvSpPr>
                <p:spPr bwMode="auto">
                  <a:xfrm>
                    <a:off x="5415151" y="4092502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3" name="iŝľiḍè"/>
                  <p:cNvSpPr/>
                  <p:nvPr/>
                </p:nvSpPr>
                <p:spPr bwMode="auto">
                  <a:xfrm>
                    <a:off x="5415151" y="4445344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îsļiḍè"/>
                  <p:cNvSpPr/>
                  <p:nvPr/>
                </p:nvSpPr>
                <p:spPr bwMode="auto">
                  <a:xfrm>
                    <a:off x="5415151" y="4798186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37" name="îşḷiḋê"/>
              <p:cNvSpPr/>
              <p:nvPr/>
            </p:nvSpPr>
            <p:spPr>
              <a:xfrm>
                <a:off x="8431958" y="2524104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îṩḻíḓê"/>
              <p:cNvSpPr/>
              <p:nvPr/>
            </p:nvSpPr>
            <p:spPr>
              <a:xfrm>
                <a:off x="8747090" y="2524104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ïSļïḋe"/>
              <p:cNvSpPr/>
              <p:nvPr/>
            </p:nvSpPr>
            <p:spPr>
              <a:xfrm>
                <a:off x="8431958" y="2823738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îś1íḋe"/>
              <p:cNvSpPr/>
              <p:nvPr/>
            </p:nvSpPr>
            <p:spPr>
              <a:xfrm>
                <a:off x="8747090" y="2823738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íṣḷidê"/>
              <p:cNvSpPr/>
              <p:nvPr/>
            </p:nvSpPr>
            <p:spPr>
              <a:xfrm>
                <a:off x="8431958" y="3149202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iślïḋê"/>
              <p:cNvSpPr/>
              <p:nvPr/>
            </p:nvSpPr>
            <p:spPr>
              <a:xfrm>
                <a:off x="8747090" y="3149202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ïṡļïde"/>
              <p:cNvSpPr/>
              <p:nvPr/>
            </p:nvSpPr>
            <p:spPr>
              <a:xfrm>
                <a:off x="8431958" y="3500497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iṧḻîdè"/>
              <p:cNvSpPr/>
              <p:nvPr/>
            </p:nvSpPr>
            <p:spPr>
              <a:xfrm>
                <a:off x="8747090" y="3500497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5" name="ïṣḷíḍe"/>
            <p:cNvSpPr txBox="1"/>
            <p:nvPr/>
          </p:nvSpPr>
          <p:spPr>
            <a:xfrm>
              <a:off x="2398806" y="4837215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rPr>
                <a:t>Keyword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6" name="ísļiḓè"/>
            <p:cNvGrpSpPr/>
            <p:nvPr/>
          </p:nvGrpSpPr>
          <p:grpSpPr>
            <a:xfrm>
              <a:off x="2543598" y="2820819"/>
              <a:ext cx="685521" cy="1880389"/>
              <a:chOff x="1744954" y="3474720"/>
              <a:chExt cx="879038" cy="2411206"/>
            </a:xfrm>
          </p:grpSpPr>
          <p:sp>
            <p:nvSpPr>
              <p:cNvPr id="57" name="íśḷîḓé"/>
              <p:cNvSpPr/>
              <p:nvPr/>
            </p:nvSpPr>
            <p:spPr bwMode="auto">
              <a:xfrm>
                <a:off x="1744954" y="3474720"/>
                <a:ext cx="879038" cy="241120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" name="ïśľïḋè"/>
              <p:cNvSpPr/>
              <p:nvPr/>
            </p:nvSpPr>
            <p:spPr>
              <a:xfrm>
                <a:off x="1912715" y="3673458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9" name="îSḻîďê"/>
              <p:cNvSpPr/>
              <p:nvPr/>
            </p:nvSpPr>
            <p:spPr>
              <a:xfrm>
                <a:off x="2227847" y="3673458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" name="îšlïḋè"/>
              <p:cNvSpPr/>
              <p:nvPr/>
            </p:nvSpPr>
            <p:spPr>
              <a:xfrm>
                <a:off x="1912715" y="3973092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iṣļîḋè"/>
              <p:cNvSpPr/>
              <p:nvPr/>
            </p:nvSpPr>
            <p:spPr>
              <a:xfrm>
                <a:off x="2227847" y="3973092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2" name="iṧḻiḑê"/>
              <p:cNvSpPr/>
              <p:nvPr/>
            </p:nvSpPr>
            <p:spPr>
              <a:xfrm>
                <a:off x="1912715" y="4298556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3" name="iṡļïďé"/>
              <p:cNvSpPr/>
              <p:nvPr/>
            </p:nvSpPr>
            <p:spPr>
              <a:xfrm>
                <a:off x="2227847" y="4298556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4" name="ï$ľîde"/>
              <p:cNvSpPr/>
              <p:nvPr/>
            </p:nvSpPr>
            <p:spPr>
              <a:xfrm>
                <a:off x="1912715" y="4649851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íṡḷïḑè"/>
              <p:cNvSpPr/>
              <p:nvPr/>
            </p:nvSpPr>
            <p:spPr>
              <a:xfrm>
                <a:off x="2227847" y="4649851"/>
                <a:ext cx="201478" cy="20147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67" name="矩形 66"/>
          <p:cNvSpPr/>
          <p:nvPr/>
        </p:nvSpPr>
        <p:spPr>
          <a:xfrm>
            <a:off x="0" y="0"/>
            <a:ext cx="12192000" cy="506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33339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kumimoji="1" lang="zh-CN" altLang="en-US" sz="1400" b="1" dirty="0" smtClean="0">
                <a:solidFill>
                  <a:srgbClr val="1D50A2"/>
                </a:solidFill>
                <a:cs typeface="+mn-ea"/>
                <a:sym typeface="+mn-lt"/>
              </a:rPr>
              <a:t>选题背景</a:t>
            </a:r>
            <a:endParaRPr lang="zh-CN" altLang="en-US" sz="14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046479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lang="zh-CN" altLang="en-US" sz="1400" dirty="0" smtClean="0">
                <a:solidFill>
                  <a:srgbClr val="1D50A2"/>
                </a:solidFill>
                <a:cs typeface="+mn-ea"/>
                <a:sym typeface="+mn-lt"/>
              </a:rPr>
              <a:t>研究意义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759562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理论基础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472646" y="1052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342900">
              <a:defRPr/>
            </a:pPr>
            <a:r>
              <a:rPr kumimoji="1" lang="zh-CN" altLang="en-US" sz="1400" dirty="0">
                <a:solidFill>
                  <a:srgbClr val="1D50A2"/>
                </a:solidFill>
                <a:cs typeface="+mn-ea"/>
                <a:sym typeface="+mn-lt"/>
              </a:rPr>
              <a:t>贡献创新</a:t>
            </a:r>
            <a:endParaRPr lang="zh-CN" altLang="en-US" sz="1400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6609029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8318560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10028091" y="136298"/>
            <a:ext cx="0" cy="267735"/>
          </a:xfrm>
          <a:prstGeom prst="line">
            <a:avLst/>
          </a:prstGeom>
          <a:ln w="19050">
            <a:solidFill>
              <a:srgbClr val="1D5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图片 7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59" y="77189"/>
            <a:ext cx="1186718" cy="351695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1206792" y="962155"/>
            <a:ext cx="110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D50A2"/>
                </a:solidFill>
                <a:cs typeface="+mn-ea"/>
                <a:sym typeface="+mn-lt"/>
              </a:rPr>
              <a:t>绪论</a:t>
            </a:r>
            <a:endParaRPr lang="zh-CN" altLang="en-US" sz="2000" b="1" dirty="0">
              <a:solidFill>
                <a:srgbClr val="1D50A2"/>
              </a:solidFill>
              <a:cs typeface="+mn-ea"/>
              <a:sym typeface="+mn-lt"/>
            </a:endParaRPr>
          </a:p>
        </p:txBody>
      </p:sp>
      <p:sp>
        <p:nvSpPr>
          <p:cNvPr id="77" name="list-symbol_1068"/>
          <p:cNvSpPr>
            <a:spLocks noChangeAspect="1"/>
          </p:cNvSpPr>
          <p:nvPr/>
        </p:nvSpPr>
        <p:spPr bwMode="auto">
          <a:xfrm>
            <a:off x="806177" y="996117"/>
            <a:ext cx="314890" cy="265341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688591" y="1964719"/>
            <a:ext cx="3458426" cy="3689707"/>
          </a:xfrm>
          <a:prstGeom prst="rect">
            <a:avLst/>
          </a:prstGeom>
          <a:solidFill>
            <a:srgbClr val="1D5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isľïďe"/>
          <p:cNvSpPr/>
          <p:nvPr/>
        </p:nvSpPr>
        <p:spPr>
          <a:xfrm>
            <a:off x="7528190" y="2547654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Shape 306"/>
          <p:cNvSpPr txBox="1"/>
          <p:nvPr/>
        </p:nvSpPr>
        <p:spPr>
          <a:xfrm>
            <a:off x="8151635" y="2993116"/>
            <a:ext cx="2832595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Theme color makes PPT more convenient to change.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list-symbol_1068"/>
          <p:cNvSpPr>
            <a:spLocks noChangeAspect="1"/>
          </p:cNvSpPr>
          <p:nvPr/>
        </p:nvSpPr>
        <p:spPr bwMode="auto">
          <a:xfrm>
            <a:off x="8180118" y="4047412"/>
            <a:ext cx="279516" cy="235534"/>
          </a:xfrm>
          <a:custGeom>
            <a:avLst/>
            <a:gdLst>
              <a:gd name="connsiteX0" fmla="*/ 209665 w 580028"/>
              <a:gd name="connsiteY0" fmla="*/ 366914 h 488759"/>
              <a:gd name="connsiteX1" fmla="*/ 580028 w 580028"/>
              <a:gd name="connsiteY1" fmla="*/ 366914 h 488759"/>
              <a:gd name="connsiteX2" fmla="*/ 580028 w 580028"/>
              <a:gd name="connsiteY2" fmla="*/ 488759 h 488759"/>
              <a:gd name="connsiteX3" fmla="*/ 209665 w 580028"/>
              <a:gd name="connsiteY3" fmla="*/ 488759 h 488759"/>
              <a:gd name="connsiteX4" fmla="*/ 0 w 580028"/>
              <a:gd name="connsiteY4" fmla="*/ 366914 h 488759"/>
              <a:gd name="connsiteX5" fmla="*/ 147823 w 580028"/>
              <a:gd name="connsiteY5" fmla="*/ 366914 h 488759"/>
              <a:gd name="connsiteX6" fmla="*/ 147823 w 580028"/>
              <a:gd name="connsiteY6" fmla="*/ 488759 h 488759"/>
              <a:gd name="connsiteX7" fmla="*/ 0 w 580028"/>
              <a:gd name="connsiteY7" fmla="*/ 488759 h 488759"/>
              <a:gd name="connsiteX8" fmla="*/ 209665 w 580028"/>
              <a:gd name="connsiteY8" fmla="*/ 183457 h 488759"/>
              <a:gd name="connsiteX9" fmla="*/ 580028 w 580028"/>
              <a:gd name="connsiteY9" fmla="*/ 183457 h 488759"/>
              <a:gd name="connsiteX10" fmla="*/ 580028 w 580028"/>
              <a:gd name="connsiteY10" fmla="*/ 305302 h 488759"/>
              <a:gd name="connsiteX11" fmla="*/ 209665 w 580028"/>
              <a:gd name="connsiteY11" fmla="*/ 305302 h 488759"/>
              <a:gd name="connsiteX12" fmla="*/ 0 w 580028"/>
              <a:gd name="connsiteY12" fmla="*/ 183457 h 488759"/>
              <a:gd name="connsiteX13" fmla="*/ 147823 w 580028"/>
              <a:gd name="connsiteY13" fmla="*/ 183457 h 488759"/>
              <a:gd name="connsiteX14" fmla="*/ 147823 w 580028"/>
              <a:gd name="connsiteY14" fmla="*/ 305302 h 488759"/>
              <a:gd name="connsiteX15" fmla="*/ 0 w 580028"/>
              <a:gd name="connsiteY15" fmla="*/ 305302 h 488759"/>
              <a:gd name="connsiteX16" fmla="*/ 209665 w 580028"/>
              <a:gd name="connsiteY16" fmla="*/ 0 h 488759"/>
              <a:gd name="connsiteX17" fmla="*/ 580028 w 580028"/>
              <a:gd name="connsiteY17" fmla="*/ 0 h 488759"/>
              <a:gd name="connsiteX18" fmla="*/ 580028 w 580028"/>
              <a:gd name="connsiteY18" fmla="*/ 121845 h 488759"/>
              <a:gd name="connsiteX19" fmla="*/ 209665 w 580028"/>
              <a:gd name="connsiteY19" fmla="*/ 121845 h 488759"/>
              <a:gd name="connsiteX20" fmla="*/ 0 w 580028"/>
              <a:gd name="connsiteY20" fmla="*/ 0 h 488759"/>
              <a:gd name="connsiteX21" fmla="*/ 147823 w 580028"/>
              <a:gd name="connsiteY21" fmla="*/ 0 h 488759"/>
              <a:gd name="connsiteX22" fmla="*/ 147823 w 580028"/>
              <a:gd name="connsiteY22" fmla="*/ 121845 h 488759"/>
              <a:gd name="connsiteX23" fmla="*/ 0 w 580028"/>
              <a:gd name="connsiteY23" fmla="*/ 121845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028" h="488759">
                <a:moveTo>
                  <a:pt x="209665" y="366914"/>
                </a:moveTo>
                <a:lnTo>
                  <a:pt x="580028" y="366914"/>
                </a:lnTo>
                <a:lnTo>
                  <a:pt x="580028" y="488759"/>
                </a:lnTo>
                <a:lnTo>
                  <a:pt x="209665" y="488759"/>
                </a:lnTo>
                <a:close/>
                <a:moveTo>
                  <a:pt x="0" y="366914"/>
                </a:moveTo>
                <a:lnTo>
                  <a:pt x="147823" y="366914"/>
                </a:lnTo>
                <a:lnTo>
                  <a:pt x="147823" y="488759"/>
                </a:lnTo>
                <a:lnTo>
                  <a:pt x="0" y="488759"/>
                </a:lnTo>
                <a:close/>
                <a:moveTo>
                  <a:pt x="209665" y="183457"/>
                </a:moveTo>
                <a:lnTo>
                  <a:pt x="580028" y="183457"/>
                </a:lnTo>
                <a:lnTo>
                  <a:pt x="580028" y="305302"/>
                </a:lnTo>
                <a:lnTo>
                  <a:pt x="209665" y="305302"/>
                </a:lnTo>
                <a:close/>
                <a:moveTo>
                  <a:pt x="0" y="183457"/>
                </a:moveTo>
                <a:lnTo>
                  <a:pt x="147823" y="183457"/>
                </a:lnTo>
                <a:lnTo>
                  <a:pt x="147823" y="305302"/>
                </a:lnTo>
                <a:lnTo>
                  <a:pt x="0" y="305302"/>
                </a:lnTo>
                <a:close/>
                <a:moveTo>
                  <a:pt x="209665" y="0"/>
                </a:moveTo>
                <a:lnTo>
                  <a:pt x="580028" y="0"/>
                </a:lnTo>
                <a:lnTo>
                  <a:pt x="580028" y="121845"/>
                </a:lnTo>
                <a:lnTo>
                  <a:pt x="209665" y="121845"/>
                </a:lnTo>
                <a:close/>
                <a:moveTo>
                  <a:pt x="0" y="0"/>
                </a:moveTo>
                <a:lnTo>
                  <a:pt x="147823" y="0"/>
                </a:lnTo>
                <a:lnTo>
                  <a:pt x="147823" y="121845"/>
                </a:lnTo>
                <a:lnTo>
                  <a:pt x="0" y="1218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íśliḓé"/>
          <p:cNvSpPr txBox="1"/>
          <p:nvPr/>
        </p:nvSpPr>
        <p:spPr>
          <a:xfrm>
            <a:off x="8108418" y="4640521"/>
            <a:ext cx="2159736" cy="692740"/>
          </a:xfrm>
          <a:prstGeom prst="rect">
            <a:avLst/>
          </a:prstGeom>
          <a:noFill/>
        </p:spPr>
        <p:txBody>
          <a:bodyPr wrap="squar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Supporting text here.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When you copy &amp; paste, choose "keep text only" option.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isľïďe"/>
          <p:cNvSpPr/>
          <p:nvPr/>
        </p:nvSpPr>
        <p:spPr>
          <a:xfrm>
            <a:off x="8062698" y="4328667"/>
            <a:ext cx="2509359" cy="387624"/>
          </a:xfrm>
          <a:prstGeom prst="rect">
            <a:avLst/>
          </a:prstGeom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Text here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271530" y="3629672"/>
            <a:ext cx="345091" cy="345091"/>
            <a:chOff x="817315" y="1575303"/>
            <a:chExt cx="896293" cy="896293"/>
          </a:xfrm>
        </p:grpSpPr>
        <p:sp>
          <p:nvSpPr>
            <p:cNvPr id="92" name="矩形 91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4" name="Shape 306"/>
          <p:cNvSpPr txBox="1"/>
          <p:nvPr/>
        </p:nvSpPr>
        <p:spPr>
          <a:xfrm>
            <a:off x="4186060" y="4122983"/>
            <a:ext cx="347967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</a:t>
            </a:r>
            <a:r>
              <a:rPr lang="en-US" sz="1200" dirty="0" smtClean="0">
                <a:cs typeface="+mn-ea"/>
                <a:sym typeface="+mn-lt"/>
              </a:rPr>
              <a:t>Adjust the</a:t>
            </a:r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4271530" y="4726099"/>
            <a:ext cx="345091" cy="345091"/>
            <a:chOff x="817315" y="1575303"/>
            <a:chExt cx="896293" cy="896293"/>
          </a:xfrm>
        </p:grpSpPr>
        <p:sp>
          <p:nvSpPr>
            <p:cNvPr id="96" name="矩形 95"/>
            <p:cNvSpPr/>
            <p:nvPr/>
          </p:nvSpPr>
          <p:spPr>
            <a:xfrm>
              <a:off x="817315" y="1575303"/>
              <a:ext cx="896293" cy="896293"/>
            </a:xfrm>
            <a:prstGeom prst="rect">
              <a:avLst/>
            </a:prstGeom>
            <a:solidFill>
              <a:srgbClr val="1D5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Rectangle 19"/>
            <p:cNvSpPr/>
            <p:nvPr/>
          </p:nvSpPr>
          <p:spPr>
            <a:xfrm>
              <a:off x="958227" y="1855669"/>
              <a:ext cx="519406" cy="321865"/>
            </a:xfrm>
            <a:custGeom>
              <a:avLst/>
              <a:gdLst>
                <a:gd name="T0" fmla="*/ 496 w 989"/>
                <a:gd name="T1" fmla="*/ 397 h 459"/>
                <a:gd name="T2" fmla="*/ 781 w 989"/>
                <a:gd name="T3" fmla="*/ 291 h 459"/>
                <a:gd name="T4" fmla="*/ 781 w 989"/>
                <a:gd name="T5" fmla="*/ 459 h 459"/>
                <a:gd name="T6" fmla="*/ 208 w 989"/>
                <a:gd name="T7" fmla="*/ 459 h 459"/>
                <a:gd name="T8" fmla="*/ 208 w 989"/>
                <a:gd name="T9" fmla="*/ 294 h 459"/>
                <a:gd name="T10" fmla="*/ 496 w 989"/>
                <a:gd name="T11" fmla="*/ 397 h 459"/>
                <a:gd name="T12" fmla="*/ 874 w 989"/>
                <a:gd name="T13" fmla="*/ 347 h 459"/>
                <a:gd name="T14" fmla="*/ 874 w 989"/>
                <a:gd name="T15" fmla="*/ 221 h 459"/>
                <a:gd name="T16" fmla="*/ 989 w 989"/>
                <a:gd name="T17" fmla="*/ 178 h 459"/>
                <a:gd name="T18" fmla="*/ 493 w 989"/>
                <a:gd name="T19" fmla="*/ 0 h 459"/>
                <a:gd name="T20" fmla="*/ 0 w 989"/>
                <a:gd name="T21" fmla="*/ 184 h 459"/>
                <a:gd name="T22" fmla="*/ 496 w 989"/>
                <a:gd name="T23" fmla="*/ 362 h 459"/>
                <a:gd name="T24" fmla="*/ 839 w 989"/>
                <a:gd name="T25" fmla="*/ 234 h 459"/>
                <a:gd name="T26" fmla="*/ 839 w 989"/>
                <a:gd name="T27" fmla="*/ 347 h 459"/>
                <a:gd name="T28" fmla="*/ 819 w 989"/>
                <a:gd name="T29" fmla="*/ 380 h 459"/>
                <a:gd name="T30" fmla="*/ 856 w 989"/>
                <a:gd name="T31" fmla="*/ 417 h 459"/>
                <a:gd name="T32" fmla="*/ 894 w 989"/>
                <a:gd name="T33" fmla="*/ 380 h 459"/>
                <a:gd name="T34" fmla="*/ 874 w 989"/>
                <a:gd name="T35" fmla="*/ 34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89" h="459">
                  <a:moveTo>
                    <a:pt x="496" y="397"/>
                  </a:moveTo>
                  <a:lnTo>
                    <a:pt x="781" y="291"/>
                  </a:lnTo>
                  <a:lnTo>
                    <a:pt x="781" y="459"/>
                  </a:lnTo>
                  <a:lnTo>
                    <a:pt x="208" y="459"/>
                  </a:lnTo>
                  <a:lnTo>
                    <a:pt x="208" y="294"/>
                  </a:lnTo>
                  <a:lnTo>
                    <a:pt x="496" y="397"/>
                  </a:lnTo>
                  <a:close/>
                  <a:moveTo>
                    <a:pt x="874" y="347"/>
                  </a:moveTo>
                  <a:lnTo>
                    <a:pt x="874" y="221"/>
                  </a:lnTo>
                  <a:lnTo>
                    <a:pt x="989" y="178"/>
                  </a:lnTo>
                  <a:lnTo>
                    <a:pt x="493" y="0"/>
                  </a:lnTo>
                  <a:lnTo>
                    <a:pt x="0" y="184"/>
                  </a:lnTo>
                  <a:lnTo>
                    <a:pt x="496" y="362"/>
                  </a:lnTo>
                  <a:lnTo>
                    <a:pt x="839" y="234"/>
                  </a:lnTo>
                  <a:lnTo>
                    <a:pt x="839" y="347"/>
                  </a:lnTo>
                  <a:cubicBezTo>
                    <a:pt x="827" y="353"/>
                    <a:pt x="819" y="365"/>
                    <a:pt x="819" y="380"/>
                  </a:cubicBezTo>
                  <a:cubicBezTo>
                    <a:pt x="819" y="400"/>
                    <a:pt x="836" y="417"/>
                    <a:pt x="856" y="417"/>
                  </a:cubicBezTo>
                  <a:cubicBezTo>
                    <a:pt x="877" y="417"/>
                    <a:pt x="894" y="400"/>
                    <a:pt x="894" y="380"/>
                  </a:cubicBezTo>
                  <a:cubicBezTo>
                    <a:pt x="894" y="365"/>
                    <a:pt x="886" y="353"/>
                    <a:pt x="874" y="347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8" name="Shape 306"/>
          <p:cNvSpPr txBox="1"/>
          <p:nvPr/>
        </p:nvSpPr>
        <p:spPr>
          <a:xfrm>
            <a:off x="4186060" y="5219410"/>
            <a:ext cx="3479671" cy="594483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</a:t>
            </a:r>
            <a:r>
              <a:rPr lang="en-US" sz="1200" dirty="0" smtClean="0">
                <a:cs typeface="+mn-ea"/>
                <a:sym typeface="+mn-lt"/>
              </a:rPr>
              <a:t>Adjust the</a:t>
            </a:r>
            <a:endParaRPr 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98376" y="2645391"/>
            <a:ext cx="1650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88309" y="3014283"/>
            <a:ext cx="4307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342900">
              <a:spcBef>
                <a:spcPct val="0"/>
              </a:spcBef>
              <a:defRPr/>
            </a:pPr>
            <a:r>
              <a:rPr lang="zh-CN" altLang="en-US" sz="4400" b="1" dirty="0">
                <a:solidFill>
                  <a:srgbClr val="1C50A2"/>
                </a:solidFill>
                <a:cs typeface="+mn-ea"/>
                <a:sym typeface="+mn-lt"/>
              </a:rPr>
              <a:t>研究方法与思路</a:t>
            </a:r>
            <a:endParaRPr lang="zh-CN" altLang="en-US" sz="4400" b="1" dirty="0">
              <a:solidFill>
                <a:srgbClr val="1C50A2"/>
              </a:solidFill>
              <a:cs typeface="+mn-ea"/>
              <a:sym typeface="+mn-lt"/>
            </a:endParaRPr>
          </a:p>
        </p:txBody>
      </p:sp>
      <p:sp>
        <p:nvSpPr>
          <p:cNvPr id="4" name="stats-on-laptop-screen_51875"/>
          <p:cNvSpPr>
            <a:spLocks noChangeAspect="1"/>
          </p:cNvSpPr>
          <p:nvPr/>
        </p:nvSpPr>
        <p:spPr bwMode="auto">
          <a:xfrm>
            <a:off x="3745125" y="2718803"/>
            <a:ext cx="1310368" cy="1064921"/>
          </a:xfrm>
          <a:custGeom>
            <a:avLst/>
            <a:gdLst>
              <a:gd name="connsiteX0" fmla="*/ 0 w 601409"/>
              <a:gd name="connsiteY0" fmla="*/ 418641 h 488759"/>
              <a:gd name="connsiteX1" fmla="*/ 229655 w 601409"/>
              <a:gd name="connsiteY1" fmla="*/ 418641 h 488759"/>
              <a:gd name="connsiteX2" fmla="*/ 229655 w 601409"/>
              <a:gd name="connsiteY2" fmla="*/ 454415 h 488759"/>
              <a:gd name="connsiteX3" fmla="*/ 371754 w 601409"/>
              <a:gd name="connsiteY3" fmla="*/ 454415 h 488759"/>
              <a:gd name="connsiteX4" fmla="*/ 371754 w 601409"/>
              <a:gd name="connsiteY4" fmla="*/ 418641 h 488759"/>
              <a:gd name="connsiteX5" fmla="*/ 601409 w 601409"/>
              <a:gd name="connsiteY5" fmla="*/ 418641 h 488759"/>
              <a:gd name="connsiteX6" fmla="*/ 601409 w 601409"/>
              <a:gd name="connsiteY6" fmla="*/ 488759 h 488759"/>
              <a:gd name="connsiteX7" fmla="*/ 0 w 601409"/>
              <a:gd name="connsiteY7" fmla="*/ 488759 h 488759"/>
              <a:gd name="connsiteX8" fmla="*/ 439198 w 601409"/>
              <a:gd name="connsiteY8" fmla="*/ 97476 h 488759"/>
              <a:gd name="connsiteX9" fmla="*/ 472207 w 601409"/>
              <a:gd name="connsiteY9" fmla="*/ 130443 h 488759"/>
              <a:gd name="connsiteX10" fmla="*/ 439198 w 601409"/>
              <a:gd name="connsiteY10" fmla="*/ 163411 h 488759"/>
              <a:gd name="connsiteX11" fmla="*/ 436328 w 601409"/>
              <a:gd name="connsiteY11" fmla="*/ 163411 h 488759"/>
              <a:gd name="connsiteX12" fmla="*/ 366005 w 601409"/>
              <a:gd name="connsiteY12" fmla="*/ 246546 h 488759"/>
              <a:gd name="connsiteX13" fmla="*/ 366005 w 601409"/>
              <a:gd name="connsiteY13" fmla="*/ 253713 h 488759"/>
              <a:gd name="connsiteX14" fmla="*/ 332996 w 601409"/>
              <a:gd name="connsiteY14" fmla="*/ 286680 h 488759"/>
              <a:gd name="connsiteX15" fmla="*/ 299987 w 601409"/>
              <a:gd name="connsiteY15" fmla="*/ 253713 h 488759"/>
              <a:gd name="connsiteX16" fmla="*/ 299987 w 601409"/>
              <a:gd name="connsiteY16" fmla="*/ 250846 h 488759"/>
              <a:gd name="connsiteX17" fmla="*/ 248321 w 601409"/>
              <a:gd name="connsiteY17" fmla="*/ 210712 h 488759"/>
              <a:gd name="connsiteX18" fmla="*/ 235404 w 601409"/>
              <a:gd name="connsiteY18" fmla="*/ 213578 h 488759"/>
              <a:gd name="connsiteX19" fmla="*/ 226793 w 601409"/>
              <a:gd name="connsiteY19" fmla="*/ 212145 h 488759"/>
              <a:gd name="connsiteX20" fmla="*/ 195220 w 601409"/>
              <a:gd name="connsiteY20" fmla="*/ 240812 h 488759"/>
              <a:gd name="connsiteX21" fmla="*/ 195220 w 601409"/>
              <a:gd name="connsiteY21" fmla="*/ 246546 h 488759"/>
              <a:gd name="connsiteX22" fmla="*/ 162211 w 601409"/>
              <a:gd name="connsiteY22" fmla="*/ 279513 h 488759"/>
              <a:gd name="connsiteX23" fmla="*/ 129202 w 601409"/>
              <a:gd name="connsiteY23" fmla="*/ 246546 h 488759"/>
              <a:gd name="connsiteX24" fmla="*/ 162211 w 601409"/>
              <a:gd name="connsiteY24" fmla="*/ 213578 h 488759"/>
              <a:gd name="connsiteX25" fmla="*/ 167952 w 601409"/>
              <a:gd name="connsiteY25" fmla="*/ 213578 h 488759"/>
              <a:gd name="connsiteX26" fmla="*/ 202396 w 601409"/>
              <a:gd name="connsiteY26" fmla="*/ 180611 h 488759"/>
              <a:gd name="connsiteX27" fmla="*/ 202396 w 601409"/>
              <a:gd name="connsiteY27" fmla="*/ 179178 h 488759"/>
              <a:gd name="connsiteX28" fmla="*/ 235404 w 601409"/>
              <a:gd name="connsiteY28" fmla="*/ 146210 h 488759"/>
              <a:gd name="connsiteX29" fmla="*/ 268413 w 601409"/>
              <a:gd name="connsiteY29" fmla="*/ 176311 h 488759"/>
              <a:gd name="connsiteX30" fmla="*/ 324385 w 601409"/>
              <a:gd name="connsiteY30" fmla="*/ 222179 h 488759"/>
              <a:gd name="connsiteX31" fmla="*/ 332996 w 601409"/>
              <a:gd name="connsiteY31" fmla="*/ 220745 h 488759"/>
              <a:gd name="connsiteX32" fmla="*/ 335866 w 601409"/>
              <a:gd name="connsiteY32" fmla="*/ 220745 h 488759"/>
              <a:gd name="connsiteX33" fmla="*/ 407624 w 601409"/>
              <a:gd name="connsiteY33" fmla="*/ 137610 h 488759"/>
              <a:gd name="connsiteX34" fmla="*/ 406189 w 601409"/>
              <a:gd name="connsiteY34" fmla="*/ 130443 h 488759"/>
              <a:gd name="connsiteX35" fmla="*/ 439198 w 601409"/>
              <a:gd name="connsiteY35" fmla="*/ 97476 h 488759"/>
              <a:gd name="connsiteX36" fmla="*/ 100420 w 601409"/>
              <a:gd name="connsiteY36" fmla="*/ 57337 h 488759"/>
              <a:gd name="connsiteX37" fmla="*/ 100420 w 601409"/>
              <a:gd name="connsiteY37" fmla="*/ 326819 h 488759"/>
              <a:gd name="connsiteX38" fmla="*/ 500990 w 601409"/>
              <a:gd name="connsiteY38" fmla="*/ 326819 h 488759"/>
              <a:gd name="connsiteX39" fmla="*/ 500990 w 601409"/>
              <a:gd name="connsiteY39" fmla="*/ 57337 h 488759"/>
              <a:gd name="connsiteX40" fmla="*/ 42991 w 601409"/>
              <a:gd name="connsiteY40" fmla="*/ 0 h 488759"/>
              <a:gd name="connsiteX41" fmla="*/ 558419 w 601409"/>
              <a:gd name="connsiteY41" fmla="*/ 0 h 488759"/>
              <a:gd name="connsiteX42" fmla="*/ 558419 w 601409"/>
              <a:gd name="connsiteY42" fmla="*/ 384156 h 488759"/>
              <a:gd name="connsiteX43" fmla="*/ 42991 w 601409"/>
              <a:gd name="connsiteY43" fmla="*/ 384156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1409" h="488759">
                <a:moveTo>
                  <a:pt x="0" y="418641"/>
                </a:moveTo>
                <a:lnTo>
                  <a:pt x="229655" y="418641"/>
                </a:lnTo>
                <a:lnTo>
                  <a:pt x="229655" y="454415"/>
                </a:lnTo>
                <a:lnTo>
                  <a:pt x="371754" y="454415"/>
                </a:lnTo>
                <a:lnTo>
                  <a:pt x="371754" y="418641"/>
                </a:lnTo>
                <a:lnTo>
                  <a:pt x="601409" y="418641"/>
                </a:lnTo>
                <a:lnTo>
                  <a:pt x="601409" y="488759"/>
                </a:lnTo>
                <a:lnTo>
                  <a:pt x="0" y="488759"/>
                </a:lnTo>
                <a:close/>
                <a:moveTo>
                  <a:pt x="439198" y="97476"/>
                </a:moveTo>
                <a:cubicBezTo>
                  <a:pt x="457855" y="97476"/>
                  <a:pt x="472207" y="111810"/>
                  <a:pt x="472207" y="130443"/>
                </a:cubicBezTo>
                <a:cubicBezTo>
                  <a:pt x="472207" y="149077"/>
                  <a:pt x="457855" y="163411"/>
                  <a:pt x="439198" y="163411"/>
                </a:cubicBezTo>
                <a:cubicBezTo>
                  <a:pt x="437763" y="163411"/>
                  <a:pt x="436328" y="163411"/>
                  <a:pt x="436328" y="163411"/>
                </a:cubicBezTo>
                <a:lnTo>
                  <a:pt x="366005" y="246546"/>
                </a:lnTo>
                <a:cubicBezTo>
                  <a:pt x="366005" y="249413"/>
                  <a:pt x="366005" y="250846"/>
                  <a:pt x="366005" y="253713"/>
                </a:cubicBezTo>
                <a:cubicBezTo>
                  <a:pt x="366005" y="272346"/>
                  <a:pt x="351653" y="286680"/>
                  <a:pt x="332996" y="286680"/>
                </a:cubicBezTo>
                <a:cubicBezTo>
                  <a:pt x="314339" y="286680"/>
                  <a:pt x="299987" y="272346"/>
                  <a:pt x="299987" y="253713"/>
                </a:cubicBezTo>
                <a:cubicBezTo>
                  <a:pt x="299987" y="253713"/>
                  <a:pt x="299987" y="252279"/>
                  <a:pt x="299987" y="250846"/>
                </a:cubicBezTo>
                <a:lnTo>
                  <a:pt x="248321" y="210712"/>
                </a:lnTo>
                <a:cubicBezTo>
                  <a:pt x="244015" y="212145"/>
                  <a:pt x="239710" y="213578"/>
                  <a:pt x="235404" y="213578"/>
                </a:cubicBezTo>
                <a:cubicBezTo>
                  <a:pt x="232534" y="213578"/>
                  <a:pt x="229664" y="212145"/>
                  <a:pt x="226793" y="212145"/>
                </a:cubicBezTo>
                <a:lnTo>
                  <a:pt x="195220" y="240812"/>
                </a:lnTo>
                <a:cubicBezTo>
                  <a:pt x="195220" y="243679"/>
                  <a:pt x="195220" y="245112"/>
                  <a:pt x="195220" y="246546"/>
                </a:cubicBezTo>
                <a:cubicBezTo>
                  <a:pt x="195220" y="265180"/>
                  <a:pt x="180868" y="279513"/>
                  <a:pt x="162211" y="279513"/>
                </a:cubicBezTo>
                <a:cubicBezTo>
                  <a:pt x="143554" y="279513"/>
                  <a:pt x="129202" y="265180"/>
                  <a:pt x="129202" y="246546"/>
                </a:cubicBezTo>
                <a:cubicBezTo>
                  <a:pt x="129202" y="227912"/>
                  <a:pt x="143554" y="213578"/>
                  <a:pt x="162211" y="213578"/>
                </a:cubicBezTo>
                <a:cubicBezTo>
                  <a:pt x="163646" y="213578"/>
                  <a:pt x="166516" y="213578"/>
                  <a:pt x="167952" y="213578"/>
                </a:cubicBezTo>
                <a:lnTo>
                  <a:pt x="202396" y="180611"/>
                </a:lnTo>
                <a:cubicBezTo>
                  <a:pt x="202396" y="180611"/>
                  <a:pt x="202396" y="180611"/>
                  <a:pt x="202396" y="179178"/>
                </a:cubicBezTo>
                <a:cubicBezTo>
                  <a:pt x="202396" y="161977"/>
                  <a:pt x="216747" y="146210"/>
                  <a:pt x="235404" y="146210"/>
                </a:cubicBezTo>
                <a:cubicBezTo>
                  <a:pt x="252626" y="146210"/>
                  <a:pt x="266978" y="159111"/>
                  <a:pt x="268413" y="176311"/>
                </a:cubicBezTo>
                <a:lnTo>
                  <a:pt x="324385" y="222179"/>
                </a:lnTo>
                <a:cubicBezTo>
                  <a:pt x="327255" y="220745"/>
                  <a:pt x="330125" y="220745"/>
                  <a:pt x="332996" y="220745"/>
                </a:cubicBezTo>
                <a:cubicBezTo>
                  <a:pt x="334431" y="220745"/>
                  <a:pt x="335866" y="220745"/>
                  <a:pt x="335866" y="220745"/>
                </a:cubicBezTo>
                <a:lnTo>
                  <a:pt x="407624" y="137610"/>
                </a:lnTo>
                <a:cubicBezTo>
                  <a:pt x="406189" y="134743"/>
                  <a:pt x="406189" y="131877"/>
                  <a:pt x="406189" y="130443"/>
                </a:cubicBezTo>
                <a:cubicBezTo>
                  <a:pt x="406189" y="111810"/>
                  <a:pt x="421976" y="97476"/>
                  <a:pt x="439198" y="97476"/>
                </a:cubicBezTo>
                <a:close/>
                <a:moveTo>
                  <a:pt x="100420" y="57337"/>
                </a:moveTo>
                <a:lnTo>
                  <a:pt x="100420" y="326819"/>
                </a:lnTo>
                <a:lnTo>
                  <a:pt x="500990" y="326819"/>
                </a:lnTo>
                <a:lnTo>
                  <a:pt x="500990" y="57337"/>
                </a:lnTo>
                <a:close/>
                <a:moveTo>
                  <a:pt x="42991" y="0"/>
                </a:moveTo>
                <a:lnTo>
                  <a:pt x="558419" y="0"/>
                </a:lnTo>
                <a:lnTo>
                  <a:pt x="558419" y="384156"/>
                </a:lnTo>
                <a:lnTo>
                  <a:pt x="42991" y="384156"/>
                </a:lnTo>
                <a:close/>
              </a:path>
            </a:pathLst>
          </a:custGeom>
          <a:solidFill>
            <a:srgbClr val="1D50A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359400" y="2617075"/>
            <a:ext cx="0" cy="1166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8438671" y="260351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研究思路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693374" y="260351"/>
            <a:ext cx="88900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研究方法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948077" y="260351"/>
            <a:ext cx="921750" cy="304800"/>
          </a:xfrm>
          <a:prstGeom prst="roundRect">
            <a:avLst>
              <a:gd name="adj" fmla="val 50000"/>
            </a:avLst>
          </a:prstGeom>
          <a:solidFill>
            <a:srgbClr val="1D50A2"/>
          </a:solidFill>
          <a:ln>
            <a:solidFill>
              <a:srgbClr val="1D5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342900">
              <a:defRPr/>
            </a:pPr>
            <a:r>
              <a:rPr kumimoji="1" lang="zh-CN" altLang="en-US" sz="1000" b="1" dirty="0">
                <a:solidFill>
                  <a:schemeClr val="bg1"/>
                </a:solidFill>
                <a:cs typeface="+mn-ea"/>
                <a:sym typeface="+mn-lt"/>
              </a:rPr>
              <a:t>可行性说明</a:t>
            </a:r>
            <a:endParaRPr kumimoji="1"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绿色标准">
      <a:dk1>
        <a:srgbClr val="000000"/>
      </a:dk1>
      <a:lt1>
        <a:srgbClr val="FFFFFF"/>
      </a:lt1>
      <a:dk2>
        <a:srgbClr val="606060"/>
      </a:dk2>
      <a:lt2>
        <a:srgbClr val="F0F0F0"/>
      </a:lt2>
      <a:accent1>
        <a:srgbClr val="025B25"/>
      </a:accent1>
      <a:accent2>
        <a:srgbClr val="85C226"/>
      </a:accent2>
      <a:accent3>
        <a:srgbClr val="000000"/>
      </a:accent3>
      <a:accent4>
        <a:srgbClr val="919191"/>
      </a:accent4>
      <a:accent5>
        <a:srgbClr val="E8781A"/>
      </a:accent5>
      <a:accent6>
        <a:srgbClr val="FCDB00"/>
      </a:accent6>
      <a:hlink>
        <a:srgbClr val="4472C4"/>
      </a:hlink>
      <a:folHlink>
        <a:srgbClr val="BFBFBF"/>
      </a:folHlink>
    </a:clrScheme>
    <a:fontScheme name="pwnr5son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400" dirty="0" smtClean="0">
            <a:latin typeface="+mj-ea"/>
            <a:ea typeface="+mj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3600" dirty="0" smtClean="0">
            <a:solidFill>
              <a:schemeClr val="accent1"/>
            </a:solidFill>
            <a:latin typeface="+mj-ea"/>
            <a:ea typeface="+mj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12675</Words>
  <Application>WPS 演示</Application>
  <PresentationFormat>宽屏</PresentationFormat>
  <Paragraphs>1280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www.51pptmoban.com</dc:title>
  <dc:creator>StephenZhu</dc:creator>
  <cp:keywords>51PPT模板网</cp:keywords>
  <cp:lastModifiedBy>Administrator</cp:lastModifiedBy>
  <cp:revision>11</cp:revision>
  <dcterms:created xsi:type="dcterms:W3CDTF">2019-05-15T00:03:00Z</dcterms:created>
  <dcterms:modified xsi:type="dcterms:W3CDTF">2020-01-16T07:50:51Z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